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7" r:id="rId2"/>
    <p:sldId id="280" r:id="rId3"/>
    <p:sldId id="282" r:id="rId4"/>
    <p:sldId id="284" r:id="rId5"/>
    <p:sldId id="286" r:id="rId6"/>
    <p:sldId id="288" r:id="rId7"/>
  </p:sldIdLst>
  <p:sldSz cx="91440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7" autoAdjust="0"/>
    <p:restoredTop sz="93084" autoAdjust="0"/>
  </p:normalViewPr>
  <p:slideViewPr>
    <p:cSldViewPr snapToGrid="0" snapToObjects="1">
      <p:cViewPr>
        <p:scale>
          <a:sx n="52" d="100"/>
          <a:sy n="52" d="100"/>
        </p:scale>
        <p:origin x="-3018" y="-138"/>
      </p:cViewPr>
      <p:guideLst>
        <p:guide orient="horz" pos="34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08F58-6100-044F-AF81-67B49850D7A3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AA9C3-8F09-4646-861B-354377F22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1</a:t>
            </a:r>
          </a:p>
          <a:p>
            <a:r>
              <a:rPr lang="en-US" baseline="0" dirty="0" smtClean="0"/>
              <a:t>Uddin Trial 1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2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boat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medium flowers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Uddin Trial 3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4</a:t>
            </a:r>
          </a:p>
          <a:p>
            <a:r>
              <a:rPr lang="en-US" baseline="0" dirty="0" smtClean="0"/>
              <a:t>Uddin Trial 4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blue large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small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small boat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6</a:t>
            </a:r>
          </a:p>
          <a:p>
            <a:r>
              <a:rPr lang="en-US" baseline="0" dirty="0" smtClean="0"/>
              <a:t>Uddin Trial 5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red large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green small flowers</a:t>
            </a:r>
          </a:p>
          <a:p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green medium boats</a:t>
            </a:r>
            <a:r>
              <a:rPr lang="en-US" dirty="0" smtClean="0"/>
              <a:t> 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blue large rabbits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0" dirty="0" smtClean="0"/>
              <a:t> Match: Trial 5</a:t>
            </a:r>
          </a:p>
          <a:p>
            <a:r>
              <a:rPr lang="en-US" baseline="0" dirty="0" smtClean="0"/>
              <a:t>Uddin Trial 6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blue small boats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red medium flower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green medium rabbits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red large boats</a:t>
            </a:r>
            <a:r>
              <a:rPr lang="en-US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AA9C3-8F09-4646-861B-354377F22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08683"/>
            <a:ext cx="777240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217920"/>
            <a:ext cx="640080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9422"/>
            <a:ext cx="2057400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9422"/>
            <a:ext cx="6019800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6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051042"/>
            <a:ext cx="7772400" cy="21793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50748"/>
            <a:ext cx="7772400" cy="24002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60320"/>
            <a:ext cx="4038600" cy="72415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1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56184"/>
            <a:ext cx="4040188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479803"/>
            <a:ext cx="4040188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456184"/>
            <a:ext cx="4041775" cy="10236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3479803"/>
            <a:ext cx="4041775" cy="63220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436880"/>
            <a:ext cx="3008313" cy="1859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36887"/>
            <a:ext cx="5111750" cy="93649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2296167"/>
            <a:ext cx="3008313" cy="75057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7680967"/>
            <a:ext cx="5486400" cy="9067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80440"/>
            <a:ext cx="5486400" cy="6583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8587748"/>
            <a:ext cx="5486400" cy="12877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942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60320"/>
            <a:ext cx="8229600" cy="7241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4F2C-58A7-CF44-9469-27DFDE3C9AAA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0170162"/>
            <a:ext cx="2895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0170162"/>
            <a:ext cx="21336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9545-3B86-9446-A19E-0416391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82205" y="1481328"/>
            <a:ext cx="7399591" cy="1970998"/>
            <a:chOff x="893522" y="572944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93522" y="572944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7" name="Picture 4" descr="\\datastore01.psy.miami.edu\Groups\LUddin_Lab\Dina Dajani\Projects\adaptingFIST\stimuli\small\srf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140" y="654121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882205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6" name="Picture 3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85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\\datastore01.psy.miami.edu\Groups\LUddin_Lab\Dina Dajani\Projects\adaptingFIST\stimuli\large\lb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06" y="3922436"/>
            <a:ext cx="2319805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82205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1033" y="6910791"/>
            <a:ext cx="5281934" cy="347472"/>
            <a:chOff x="1958831" y="6910791"/>
            <a:chExt cx="5281934" cy="347472"/>
          </a:xfrm>
        </p:grpSpPr>
        <p:pic>
          <p:nvPicPr>
            <p:cNvPr id="41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6410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823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3" descr="\\datastore01.psy.miami.edu\Groups\LUddin_Lab\Dina Dajani\Projects\adaptingFIST\stimuli\small\sgr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831" y="6910791"/>
              <a:ext cx="484355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2205" y="8284464"/>
            <a:ext cx="7399591" cy="1970998"/>
            <a:chOff x="882205" y="8284464"/>
            <a:chExt cx="7399591" cy="1970998"/>
          </a:xfrm>
        </p:grpSpPr>
        <p:sp>
          <p:nvSpPr>
            <p:cNvPr id="46" name="Rectangle 45"/>
            <p:cNvSpPr/>
            <p:nvPr/>
          </p:nvSpPr>
          <p:spPr>
            <a:xfrm>
              <a:off x="882205" y="8284464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026" name="Picture 2" descr="\\datastore01.psy.miami.edu\Groups\LUddin_Lab\Lab\Dina Dajani\Projects\adaptingFIST\stimuli\stimuli_resized_4-match_FIST\medium\mbr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034" y="8890487"/>
              <a:ext cx="1055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3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6968" y="8280669"/>
            <a:ext cx="7399591" cy="1970998"/>
            <a:chOff x="881546" y="8280669"/>
            <a:chExt cx="7399591" cy="1970998"/>
          </a:xfrm>
        </p:grpSpPr>
        <p:sp>
          <p:nvSpPr>
            <p:cNvPr id="42" name="Rectangle 41"/>
            <p:cNvSpPr/>
            <p:nvPr/>
          </p:nvSpPr>
          <p:spPr>
            <a:xfrm>
              <a:off x="881546" y="828066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102818" y="8436418"/>
              <a:ext cx="6844740" cy="1664543"/>
              <a:chOff x="1126143" y="8436418"/>
              <a:chExt cx="6844740" cy="1664543"/>
            </a:xfrm>
          </p:grpSpPr>
          <p:pic>
            <p:nvPicPr>
              <p:cNvPr id="44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6143" y="8436753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3" descr="\\datastore01.psy.miami.edu\Groups\LUddin_Lab\Dina Dajani\Projects\adaptingFIST\stimuli\large\lg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078" y="8436418"/>
                <a:ext cx="2319805" cy="16642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886968" y="6014774"/>
            <a:ext cx="7399591" cy="1970998"/>
            <a:chOff x="881546" y="6014774"/>
            <a:chExt cx="7399591" cy="1970998"/>
          </a:xfrm>
        </p:grpSpPr>
        <p:sp>
          <p:nvSpPr>
            <p:cNvPr id="36" name="Rectangle 35"/>
            <p:cNvSpPr/>
            <p:nvPr/>
          </p:nvSpPr>
          <p:spPr>
            <a:xfrm>
              <a:off x="881546" y="601477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877520" y="6852560"/>
              <a:ext cx="5388961" cy="347472"/>
              <a:chOff x="1877519" y="6852560"/>
              <a:chExt cx="5388961" cy="347472"/>
            </a:xfrm>
          </p:grpSpPr>
          <p:pic>
            <p:nvPicPr>
              <p:cNvPr id="38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886968" y="3748879"/>
            <a:ext cx="7399591" cy="1970998"/>
            <a:chOff x="881546" y="374887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81546" y="3748879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730" y="4340873"/>
              <a:ext cx="1055933" cy="758952"/>
            </a:xfrm>
            <a:prstGeom prst="rect">
              <a:avLst/>
            </a:prstGeom>
            <a:ln w="3175" cmpd="sng">
              <a:noFill/>
            </a:ln>
          </p:spPr>
        </p:pic>
        <p:pic>
          <p:nvPicPr>
            <p:cNvPr id="34" name="Picture 33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36" y="4340873"/>
              <a:ext cx="1055933" cy="758952"/>
            </a:xfrm>
            <a:prstGeom prst="rect">
              <a:avLst/>
            </a:prstGeom>
            <a:ln w="3175" cmpd="sng">
              <a:solidFill>
                <a:srgbClr val="FFFFFF"/>
              </a:solidFill>
            </a:ln>
          </p:spPr>
        </p:pic>
      </p:grpSp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86968" y="1482984"/>
            <a:ext cx="7399591" cy="1970998"/>
            <a:chOff x="881546" y="1482984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81546" y="148298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050" name="Picture 2" descr="\\datastore01.psy.miami.edu\Groups\LUddin_Lab\Lab\Dina Dajani\Projects\adaptingFIST\stimuli\stimuli_resized_4-match_FIST\medium\m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232" y="2089007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8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pic>
        <p:nvPicPr>
          <p:cNvPr id="54" name="Picture 53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98" y="6164051"/>
            <a:ext cx="2319805" cy="1664208"/>
          </a:xfrm>
          <a:prstGeom prst="rect">
            <a:avLst/>
          </a:prstGeom>
        </p:spPr>
      </p:pic>
      <p:pic>
        <p:nvPicPr>
          <p:cNvPr id="56" name="Picture 55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04" y="6164051"/>
            <a:ext cx="2319805" cy="1664208"/>
          </a:xfrm>
          <a:prstGeom prst="rect">
            <a:avLst/>
          </a:prstGeom>
        </p:spPr>
      </p:pic>
      <p:pic>
        <p:nvPicPr>
          <p:cNvPr id="20" name="Picture 19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40" y="2049383"/>
            <a:ext cx="1168400" cy="838200"/>
          </a:xfrm>
          <a:prstGeom prst="rect">
            <a:avLst/>
          </a:prstGeom>
        </p:spPr>
      </p:pic>
      <p:pic>
        <p:nvPicPr>
          <p:cNvPr id="21" name="Picture 20" descr="mbb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51" y="2049383"/>
            <a:ext cx="1168400" cy="838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6968" y="3749040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5" name="Picture 54" descr="lr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98" y="6164051"/>
            <a:ext cx="2319805" cy="1664208"/>
          </a:xfrm>
          <a:prstGeom prst="rect">
            <a:avLst/>
          </a:prstGeom>
        </p:spPr>
      </p:pic>
      <p:grpSp>
        <p:nvGrpSpPr>
          <p:cNvPr id="57" name="Group 56"/>
          <p:cNvGrpSpPr/>
          <p:nvPr/>
        </p:nvGrpSpPr>
        <p:grpSpPr>
          <a:xfrm>
            <a:off x="886968" y="8309254"/>
            <a:ext cx="7399591" cy="1970998"/>
            <a:chOff x="893522" y="3472319"/>
            <a:chExt cx="7399591" cy="1970998"/>
          </a:xfrm>
        </p:grpSpPr>
        <p:sp>
          <p:nvSpPr>
            <p:cNvPr id="58" name="Rectangle 57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59" name="Picture 58" descr="mbf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39" name="Rectangle 38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74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9951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4557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585929" y="4355063"/>
            <a:ext cx="5972143" cy="758952"/>
            <a:chOff x="1642632" y="4355063"/>
            <a:chExt cx="5972143" cy="758952"/>
          </a:xfrm>
        </p:grpSpPr>
        <p:pic>
          <p:nvPicPr>
            <p:cNvPr id="3075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32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\\datastore01.psy.miami.edu\Groups\LUddin_Lab\Lab\Dina Dajani\Projects\adaptingFIST\stimuli\stimuli_resized_4-match_FIST\medium\mgf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238" y="4355063"/>
              <a:ext cx="1067537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9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86968" y="1481328"/>
            <a:ext cx="7399591" cy="1970998"/>
            <a:chOff x="893522" y="3472319"/>
            <a:chExt cx="7399591" cy="1970998"/>
          </a:xfrm>
        </p:grpSpPr>
        <p:sp>
          <p:nvSpPr>
            <p:cNvPr id="29" name="Rectangle 28"/>
            <p:cNvSpPr/>
            <p:nvPr/>
          </p:nvSpPr>
          <p:spPr>
            <a:xfrm>
              <a:off x="893522" y="3472319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33" name="Picture 32" descr="mb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988" y="3625714"/>
              <a:ext cx="2315420" cy="1664208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886968" y="6016752"/>
            <a:ext cx="7399591" cy="1970998"/>
            <a:chOff x="877626" y="6016752"/>
            <a:chExt cx="7399591" cy="1970998"/>
          </a:xfrm>
        </p:grpSpPr>
        <p:sp>
          <p:nvSpPr>
            <p:cNvPr id="44" name="Rectangle 43"/>
            <p:cNvSpPr/>
            <p:nvPr/>
          </p:nvSpPr>
          <p:spPr>
            <a:xfrm>
              <a:off x="877626" y="6016752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39011" y="6622775"/>
              <a:ext cx="5876821" cy="758952"/>
              <a:chOff x="1550740" y="6563339"/>
              <a:chExt cx="5876821" cy="758952"/>
            </a:xfrm>
          </p:grpSpPr>
          <p:pic>
            <p:nvPicPr>
              <p:cNvPr id="46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0740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9628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3" descr="\\datastore01.psy.miami.edu\Groups\LUddin_Lab\Dina Dajani\Projects\adaptingFIST\stimuli\medium\mbr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0184" y="6563339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81546" y="3749040"/>
            <a:chExt cx="7399591" cy="1970998"/>
          </a:xfrm>
        </p:grpSpPr>
        <p:sp>
          <p:nvSpPr>
            <p:cNvPr id="19" name="Rectangle 18"/>
            <p:cNvSpPr/>
            <p:nvPr/>
          </p:nvSpPr>
          <p:spPr>
            <a:xfrm>
              <a:off x="881546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882941" y="4586826"/>
              <a:ext cx="5388961" cy="347472"/>
              <a:chOff x="1877519" y="6852560"/>
              <a:chExt cx="5388961" cy="347472"/>
            </a:xfrm>
          </p:grpSpPr>
          <p:pic>
            <p:nvPicPr>
              <p:cNvPr id="21" name="Picture 7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2125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8" descr="\\datastore01.psy.miami.edu\Groups\LUddin_Lab\Dina Dajani\Projects\adaptingFIST\stimuli\small\sr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7519" y="6852560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886968" y="8284464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0" name="Picture 2" descr="\\datastore01.psy.miami.edu\Groups\LUddin_Lab\Lab\Dina Dajani\Projects\adaptingFIST\stimuli\stimuli_resized_4-match_FIST\small\sg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2255" y="2293091"/>
              <a:ext cx="499491" cy="347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68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27" name="Picture 26" descr="lrf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832" y="1628708"/>
              <a:ext cx="2319805" cy="166420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114" y="1628708"/>
              <a:ext cx="2319805" cy="166420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886968" y="3749040"/>
            <a:ext cx="7399591" cy="1970998"/>
            <a:chOff x="877824" y="3749040"/>
            <a:chExt cx="7399591" cy="1970998"/>
          </a:xfrm>
        </p:grpSpPr>
        <p:sp>
          <p:nvSpPr>
            <p:cNvPr id="35" name="Rectangle 34"/>
            <p:cNvSpPr/>
            <p:nvPr/>
          </p:nvSpPr>
          <p:spPr>
            <a:xfrm>
              <a:off x="877824" y="374904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925963" y="4560803"/>
              <a:ext cx="5292073" cy="347472"/>
              <a:chOff x="1884839" y="4752819"/>
              <a:chExt cx="5292073" cy="347472"/>
            </a:xfrm>
          </p:grpSpPr>
          <p:pic>
            <p:nvPicPr>
              <p:cNvPr id="36" name="Picture 3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92557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4839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4" descr="\\datastore01.psy.miami.edu\Groups\LUddin_Lab\Dina Dajani\Projects\adaptingFIST\stimuli\small\sgf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9823" y="4752819"/>
                <a:ext cx="484355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2" name="Rectangle 41"/>
          <p:cNvSpPr/>
          <p:nvPr/>
        </p:nvSpPr>
        <p:spPr>
          <a:xfrm>
            <a:off x="886968" y="6016752"/>
            <a:ext cx="7399591" cy="1970998"/>
          </a:xfrm>
          <a:prstGeom prst="rect">
            <a:avLst/>
          </a:prstGeom>
          <a:solidFill>
            <a:srgbClr val="FFFFFF"/>
          </a:solidFill>
          <a:ln w="31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45" name="Picture 2" descr="\\datastore01.psy.miami.edu\Groups\LUddin_Lab\Dina Dajani\Projects\adaptingFIST\stimuli\medium\mg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034" y="6622775"/>
            <a:ext cx="1057933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886968" y="8284464"/>
            <a:ext cx="7399591" cy="1970998"/>
            <a:chOff x="869570" y="2504370"/>
            <a:chExt cx="7399591" cy="1970998"/>
          </a:xfrm>
        </p:grpSpPr>
        <p:sp>
          <p:nvSpPr>
            <p:cNvPr id="48" name="Rectangle 47"/>
            <p:cNvSpPr/>
            <p:nvPr/>
          </p:nvSpPr>
          <p:spPr>
            <a:xfrm>
              <a:off x="869570" y="2504370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9" name="Picture 48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492" y="2651669"/>
              <a:ext cx="2307197" cy="1664208"/>
            </a:xfrm>
            <a:prstGeom prst="rect">
              <a:avLst/>
            </a:prstGeom>
          </p:spPr>
        </p:pic>
        <p:pic>
          <p:nvPicPr>
            <p:cNvPr id="50" name="Picture 49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316" y="2651669"/>
              <a:ext cx="2307197" cy="1664208"/>
            </a:xfrm>
            <a:prstGeom prst="rect">
              <a:avLst/>
            </a:prstGeom>
          </p:spPr>
        </p:pic>
        <p:pic>
          <p:nvPicPr>
            <p:cNvPr id="51" name="Picture 50" descr="lb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130" y="2651750"/>
              <a:ext cx="2307197" cy="166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5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106" y="240256"/>
            <a:ext cx="709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Now you choose</a:t>
            </a:r>
            <a:endParaRPr lang="en-US" sz="4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6968" y="1481328"/>
            <a:ext cx="7399591" cy="1970998"/>
            <a:chOff x="877824" y="1481328"/>
            <a:chExt cx="7399591" cy="1970998"/>
          </a:xfrm>
        </p:grpSpPr>
        <p:sp>
          <p:nvSpPr>
            <p:cNvPr id="26" name="Rectangle 25"/>
            <p:cNvSpPr/>
            <p:nvPr/>
          </p:nvSpPr>
          <p:spPr>
            <a:xfrm>
              <a:off x="877824" y="1481328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821310" y="2293091"/>
              <a:ext cx="5501381" cy="347472"/>
              <a:chOff x="1810032" y="2371097"/>
              <a:chExt cx="5501381" cy="347472"/>
            </a:xfrm>
          </p:grpSpPr>
          <p:pic>
            <p:nvPicPr>
              <p:cNvPr id="28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0032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\\datastore01.psy.miami.edu\Groups\LUddin_Lab\Dina Dajani\Projects\adaptingFIST\stimuli\medium\mbb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7057" y="2371097"/>
                <a:ext cx="484356" cy="347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3" name="Group 32"/>
          <p:cNvGrpSpPr/>
          <p:nvPr/>
        </p:nvGrpSpPr>
        <p:grpSpPr>
          <a:xfrm>
            <a:off x="886968" y="3749040"/>
            <a:ext cx="7399591" cy="1970998"/>
            <a:chOff x="893522" y="1165610"/>
            <a:chExt cx="7399591" cy="1970998"/>
          </a:xfrm>
        </p:grpSpPr>
        <p:sp>
          <p:nvSpPr>
            <p:cNvPr id="34" name="Rectangle 33"/>
            <p:cNvSpPr/>
            <p:nvPr/>
          </p:nvSpPr>
          <p:spPr>
            <a:xfrm>
              <a:off x="893522" y="1165610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35" name="Picture 2" descr="\\datastore01.psy.miami.edu\Groups\LUddin_Lab\Dina Dajani\Projects\adaptingFIST\stimuli\medium\mrf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351" y="1771633"/>
              <a:ext cx="1057933" cy="75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86968" y="6016752"/>
            <a:ext cx="7399591" cy="1970998"/>
            <a:chOff x="877824" y="6016752"/>
            <a:chExt cx="7399591" cy="1970998"/>
          </a:xfrm>
        </p:grpSpPr>
        <p:sp>
          <p:nvSpPr>
            <p:cNvPr id="37" name="Rectangle 36"/>
            <p:cNvSpPr/>
            <p:nvPr/>
          </p:nvSpPr>
          <p:spPr>
            <a:xfrm>
              <a:off x="877824" y="6016752"/>
              <a:ext cx="7399591" cy="1970998"/>
            </a:xfrm>
            <a:prstGeom prst="rect">
              <a:avLst/>
            </a:prstGeom>
            <a:solidFill>
              <a:srgbClr val="FFFFFF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534521" y="6622775"/>
              <a:ext cx="6074958" cy="758952"/>
              <a:chOff x="1523244" y="6655393"/>
              <a:chExt cx="6074958" cy="758952"/>
            </a:xfrm>
          </p:grpSpPr>
          <p:pic>
            <p:nvPicPr>
              <p:cNvPr id="38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0269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\\datastore01.psy.miami.edu\Groups\LUddin_Lab\Dina Dajani\Projects\adaptingFIST\stimuli\medium\mgr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244" y="6655393"/>
                <a:ext cx="1057933" cy="758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86968" y="8284464"/>
            <a:ext cx="7399591" cy="1970998"/>
            <a:chOff x="877824" y="8284464"/>
            <a:chExt cx="7399591" cy="1970998"/>
          </a:xfrm>
        </p:grpSpPr>
        <p:sp>
          <p:nvSpPr>
            <p:cNvPr id="41" name="Rectangle 40"/>
            <p:cNvSpPr/>
            <p:nvPr/>
          </p:nvSpPr>
          <p:spPr>
            <a:xfrm>
              <a:off x="877824" y="8284464"/>
              <a:ext cx="7399591" cy="1970998"/>
            </a:xfrm>
            <a:prstGeom prst="rect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2700" cmpd="sng">
                  <a:solidFill>
                    <a:schemeClr val="tx1"/>
                  </a:solidFill>
                </a:ln>
                <a:solidFill>
                  <a:srgbClr val="FFFFFF"/>
                </a:solidFill>
              </a:endParaRPr>
            </a:p>
          </p:txBody>
        </p:sp>
        <p:pic>
          <p:nvPicPr>
            <p:cNvPr id="43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8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0820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3" descr="\\datastore01.psy.miami.edu\Groups\LUddin_Lab\Dina Dajani\Projects\adaptingFIST\stimuli\large\lrb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333" y="8437859"/>
              <a:ext cx="2319805" cy="1664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91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muli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StimuliFINAL.thmx</Template>
  <TotalTime>846</TotalTime>
  <Words>156</Words>
  <Application>Microsoft Office PowerPoint</Application>
  <PresentationFormat>Custom</PresentationFormat>
  <Paragraphs>35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StimuliFINAL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Winters, Melanie</dc:creator>
  <cp:lastModifiedBy>Melanie Winters</cp:lastModifiedBy>
  <cp:revision>66</cp:revision>
  <dcterms:created xsi:type="dcterms:W3CDTF">2016-05-27T19:34:48Z</dcterms:created>
  <dcterms:modified xsi:type="dcterms:W3CDTF">2016-06-20T14:17:43Z</dcterms:modified>
</cp:coreProperties>
</file>