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974" y="-42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70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54C-436E-634A-88C6-CDD44147B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F5C6-311D-F84F-85E8-74D8B13B62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54C-436E-634A-88C6-CDD44147B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F5C6-311D-F84F-85E8-74D8B13B62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82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6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6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54C-436E-634A-88C6-CDD44147B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F5C6-311D-F84F-85E8-74D8B13B62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56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54C-436E-634A-88C6-CDD44147B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F5C6-311D-F84F-85E8-74D8B13B62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70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9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21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54C-436E-634A-88C6-CDD44147B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F5C6-311D-F84F-85E8-74D8B13B62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9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603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603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54C-436E-634A-88C6-CDD44147B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F5C6-311D-F84F-85E8-74D8B13B62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9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5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2046819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899835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54C-436E-634A-88C6-CDD44147B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F5C6-311D-F84F-85E8-74D8B13B62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7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54C-436E-634A-88C6-CDD44147B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F5C6-311D-F84F-85E8-74D8B13B62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1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54C-436E-634A-88C6-CDD44147B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F5C6-311D-F84F-85E8-74D8B13B62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70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913470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54C-436E-634A-88C6-CDD44147B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F5C6-311D-F84F-85E8-74D8B13B62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8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1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2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54C-436E-634A-88C6-CDD44147B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F5C6-311D-F84F-85E8-74D8B13B62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85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6034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7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8A6C54C-436E-634A-88C6-CDD44147B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6/9/2016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7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7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2FAFF5C6-311D-F84F-85E8-74D8B13B62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8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18" y="242817"/>
            <a:ext cx="8948365" cy="865836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b="1" u="sn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 see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 cards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the screen.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 two cards that are the same in one way.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Press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their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US" b="1" u="sn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US" b="1" u="sn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US" b="1" u="sn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 algn="ctr">
              <a:lnSpc>
                <a:spcPct val="170000"/>
              </a:lnSpc>
              <a:buNone/>
            </a:pP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Ready?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Press "1" to begin.</a:t>
            </a:r>
          </a:p>
        </p:txBody>
      </p:sp>
    </p:spTree>
    <p:extLst>
      <p:ext uri="{BB962C8B-B14F-4D97-AF65-F5344CB8AC3E}">
        <p14:creationId xmlns:p14="http://schemas.microsoft.com/office/powerpoint/2010/main" val="18569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Paola Odriozola</dc:creator>
  <cp:lastModifiedBy>Melanie Winters</cp:lastModifiedBy>
  <cp:revision>2</cp:revision>
  <dcterms:created xsi:type="dcterms:W3CDTF">2016-06-03T20:23:42Z</dcterms:created>
  <dcterms:modified xsi:type="dcterms:W3CDTF">2016-06-09T14:40:16Z</dcterms:modified>
</cp:coreProperties>
</file>