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319" r:id="rId2"/>
    <p:sldId id="382" r:id="rId3"/>
    <p:sldId id="383" r:id="rId4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3" autoAdjust="0"/>
    <p:restoredTop sz="93084" autoAdjust="0"/>
  </p:normalViewPr>
  <p:slideViewPr>
    <p:cSldViewPr snapToGrid="0" snapToObjects="1">
      <p:cViewPr>
        <p:scale>
          <a:sx n="52" d="100"/>
          <a:sy n="52" d="100"/>
        </p:scale>
        <p:origin x="-1362" y="-72"/>
      </p:cViewPr>
      <p:guideLst>
        <p:guide orient="horz" pos="3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8F58-6100-044F-AF81-67B49850D7A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A9C3-8F09-4646-861B-354377F2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31</a:t>
            </a:r>
          </a:p>
          <a:p>
            <a:r>
              <a:rPr lang="en-US" baseline="0" dirty="0" smtClean="0"/>
              <a:t>Uddin Trial 31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31</a:t>
            </a:r>
          </a:p>
          <a:p>
            <a:r>
              <a:rPr lang="en-US" baseline="0" dirty="0" smtClean="0"/>
              <a:t>Uddin Trial 31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31</a:t>
            </a:r>
          </a:p>
          <a:p>
            <a:r>
              <a:rPr lang="en-US" baseline="0" dirty="0" smtClean="0"/>
              <a:t>Uddin Trial 31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3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2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8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4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3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456184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479803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7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2296167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7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8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0"/>
            <a:ext cx="8229600" cy="724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2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886968" y="8284464"/>
            <a:ext cx="7399591" cy="1970998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20372" y="9096227"/>
            <a:ext cx="5303257" cy="347472"/>
            <a:chOff x="1724399" y="1791174"/>
            <a:chExt cx="5303257" cy="347472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9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50144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1072" y="4354902"/>
            <a:ext cx="5960539" cy="758952"/>
            <a:chOff x="1591730" y="4347968"/>
            <a:chExt cx="5960539" cy="758952"/>
          </a:xfrm>
        </p:grpSpPr>
        <p:pic>
          <p:nvPicPr>
            <p:cNvPr id="36" name="Picture 35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7968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40" name="Picture 39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034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886968" y="6017304"/>
            <a:ext cx="7399591" cy="1970998"/>
            <a:chOff x="869570" y="2504370"/>
            <a:chExt cx="7399591" cy="1970998"/>
          </a:xfrm>
        </p:grpSpPr>
        <p:sp>
          <p:nvSpPr>
            <p:cNvPr id="43" name="Rectangle 42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4" name="Picture 43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46" name="Picture 45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886968" y="8284464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20372" y="9096227"/>
            <a:ext cx="5303257" cy="347472"/>
            <a:chOff x="1724399" y="1791174"/>
            <a:chExt cx="5303257" cy="347472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9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50144"/>
            <a:ext cx="7399591" cy="1970998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1072" y="4354902"/>
            <a:ext cx="5960539" cy="758952"/>
            <a:chOff x="1591730" y="4347968"/>
            <a:chExt cx="5960539" cy="758952"/>
          </a:xfrm>
        </p:grpSpPr>
        <p:pic>
          <p:nvPicPr>
            <p:cNvPr id="36" name="Picture 35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7968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40" name="Picture 39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034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886968" y="6017304"/>
            <a:ext cx="7399591" cy="1970998"/>
            <a:chOff x="869570" y="2504370"/>
            <a:chExt cx="7399591" cy="1970998"/>
          </a:xfrm>
        </p:grpSpPr>
        <p:sp>
          <p:nvSpPr>
            <p:cNvPr id="43" name="Rectangle 42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4" name="Picture 43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46" name="Picture 45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0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886968" y="8284464"/>
            <a:ext cx="7399591" cy="1970998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20372" y="9096227"/>
            <a:ext cx="5303257" cy="347472"/>
            <a:chOff x="1724399" y="1791174"/>
            <a:chExt cx="5303257" cy="347472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9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50144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1072" y="4354902"/>
            <a:ext cx="5960539" cy="758952"/>
            <a:chOff x="1591730" y="4347968"/>
            <a:chExt cx="5960539" cy="758952"/>
          </a:xfrm>
        </p:grpSpPr>
        <p:pic>
          <p:nvPicPr>
            <p:cNvPr id="36" name="Picture 35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7968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40" name="Picture 39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034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886968" y="6017304"/>
            <a:ext cx="7399591" cy="1970998"/>
            <a:chOff x="869570" y="2504370"/>
            <a:chExt cx="7399591" cy="1970998"/>
          </a:xfrm>
        </p:grpSpPr>
        <p:sp>
          <p:nvSpPr>
            <p:cNvPr id="43" name="Rectangle 42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4" name="Picture 43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46" name="Picture 45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35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muli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StimuliFINAL.thmx</Template>
  <TotalTime>907</TotalTime>
  <Words>87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StimuliFINAL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Winters, Melanie</dc:creator>
  <cp:lastModifiedBy>Melanie Winters</cp:lastModifiedBy>
  <cp:revision>73</cp:revision>
  <dcterms:created xsi:type="dcterms:W3CDTF">2016-05-27T19:34:48Z</dcterms:created>
  <dcterms:modified xsi:type="dcterms:W3CDTF">2016-06-10T16:02:21Z</dcterms:modified>
</cp:coreProperties>
</file>