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7AE2-1EC6-A840-99A3-2FB5D072C36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EAB5-8974-9C4B-ABAB-4D37C63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34269" y="2736503"/>
            <a:ext cx="6475463" cy="1384995"/>
            <a:chOff x="572631" y="2250514"/>
            <a:chExt cx="5302981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572631" y="2272525"/>
              <a:ext cx="496537" cy="1340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u="sng" dirty="0" smtClean="0"/>
                <a:t>1</a:t>
              </a:r>
              <a:endParaRPr lang="en-US" sz="6600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61846" y="2272525"/>
              <a:ext cx="496537" cy="1340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u="sng" dirty="0" smtClean="0"/>
                <a:t>2</a:t>
              </a:r>
              <a:endParaRPr lang="en-US" sz="6600" u="sng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062" y="2272525"/>
              <a:ext cx="496537" cy="1340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u="sng" dirty="0" smtClean="0"/>
                <a:t>3</a:t>
              </a:r>
              <a:endParaRPr lang="en-US" sz="6600" u="sng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340277" y="2250514"/>
              <a:ext cx="53533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u="sng" dirty="0" smtClean="0"/>
                <a:t>4</a:t>
              </a:r>
            </a:p>
            <a:p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7073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Dajani</dc:creator>
  <cp:lastModifiedBy>Melanie Winters</cp:lastModifiedBy>
  <cp:revision>2</cp:revision>
  <dcterms:created xsi:type="dcterms:W3CDTF">2015-12-02T20:57:39Z</dcterms:created>
  <dcterms:modified xsi:type="dcterms:W3CDTF">2016-06-20T15:40:46Z</dcterms:modified>
</cp:coreProperties>
</file>