
<file path=[Content_Types].xml><?xml version="1.0" encoding="utf-8"?>
<Types xmlns="http://schemas.openxmlformats.org/package/2006/content-types">
  <Default Extension="png" ContentType="image/png"/>
  <Default Extension="webp" ContentType="image/webp"/>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04" r:id="rId2"/>
  </p:sldMasterIdLst>
  <p:notesMasterIdLst>
    <p:notesMasterId r:id="rId42"/>
  </p:notesMasterIdLst>
  <p:sldIdLst>
    <p:sldId id="256" r:id="rId3"/>
    <p:sldId id="257" r:id="rId4"/>
    <p:sldId id="283" r:id="rId5"/>
    <p:sldId id="259" r:id="rId6"/>
    <p:sldId id="260" r:id="rId7"/>
    <p:sldId id="300" r:id="rId8"/>
    <p:sldId id="301" r:id="rId9"/>
    <p:sldId id="302" r:id="rId10"/>
    <p:sldId id="304" r:id="rId11"/>
    <p:sldId id="303" r:id="rId12"/>
    <p:sldId id="306" r:id="rId13"/>
    <p:sldId id="307" r:id="rId14"/>
    <p:sldId id="305" r:id="rId15"/>
    <p:sldId id="308" r:id="rId16"/>
    <p:sldId id="309" r:id="rId17"/>
    <p:sldId id="310" r:id="rId18"/>
    <p:sldId id="311" r:id="rId19"/>
    <p:sldId id="312" r:id="rId20"/>
    <p:sldId id="321" r:id="rId21"/>
    <p:sldId id="313" r:id="rId22"/>
    <p:sldId id="314" r:id="rId23"/>
    <p:sldId id="316" r:id="rId24"/>
    <p:sldId id="322" r:id="rId25"/>
    <p:sldId id="323" r:id="rId26"/>
    <p:sldId id="324" r:id="rId27"/>
    <p:sldId id="325" r:id="rId28"/>
    <p:sldId id="337" r:id="rId29"/>
    <p:sldId id="318" r:id="rId30"/>
    <p:sldId id="326" r:id="rId31"/>
    <p:sldId id="327" r:id="rId32"/>
    <p:sldId id="328" r:id="rId33"/>
    <p:sldId id="329" r:id="rId34"/>
    <p:sldId id="330" r:id="rId35"/>
    <p:sldId id="331" r:id="rId36"/>
    <p:sldId id="332" r:id="rId37"/>
    <p:sldId id="333" r:id="rId38"/>
    <p:sldId id="334" r:id="rId39"/>
    <p:sldId id="335" r:id="rId40"/>
    <p:sldId id="336" r:id="rId4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i9RVugMlXdbO3tbXpJmdClKRRyoQ=="/>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 initials="a" lastIdx="1" clrIdx="0">
    <p:extLst>
      <p:ext uri="{19B8F6BF-5375-455C-9EA6-DF929625EA0E}">
        <p15:presenceInfo xmlns:p15="http://schemas.microsoft.com/office/powerpoint/2012/main" userId="admin" providerId="None"/>
      </p:ext>
    </p:extLst>
  </p:cmAuthor>
  <p:cmAuthor id="2" name="EL-ARBI EL-ALAOUY" initials="EE" lastIdx="18" clrIdx="1">
    <p:extLst>
      <p:ext uri="{19B8F6BF-5375-455C-9EA6-DF929625EA0E}">
        <p15:presenceInfo xmlns:p15="http://schemas.microsoft.com/office/powerpoint/2012/main" userId="S::ELARBI.ELALAOUY@ofppt.ma::328fd111-a4b5-4d61-919a-b1b69a7c4c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Style clair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830" autoAdjust="0"/>
    <p:restoredTop sz="78849" autoAdjust="0"/>
  </p:normalViewPr>
  <p:slideViewPr>
    <p:cSldViewPr snapToGrid="0">
      <p:cViewPr varScale="1">
        <p:scale>
          <a:sx n="90" d="100"/>
          <a:sy n="90" d="100"/>
        </p:scale>
        <p:origin x="654" y="8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52"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customschemas.google.com/relationships/presentationmetadata" Target="metadata"/><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ARBI EL-ALAOUY" userId="328fd111-a4b5-4d61-919a-b1b69a7c4cc8" providerId="ADAL" clId="{EC168DB3-3102-45E2-A511-1EB73B908E2C}"/>
    <pc:docChg chg="undo redo custSel addSld delSld modSld sldOrd">
      <pc:chgData name="EL-ARBI EL-ALAOUY" userId="328fd111-a4b5-4d61-919a-b1b69a7c4cc8" providerId="ADAL" clId="{EC168DB3-3102-45E2-A511-1EB73B908E2C}" dt="2024-09-23T23:18:33.516" v="4553" actId="120"/>
      <pc:docMkLst>
        <pc:docMk/>
      </pc:docMkLst>
      <pc:sldChg chg="modSp mod">
        <pc:chgData name="EL-ARBI EL-ALAOUY" userId="328fd111-a4b5-4d61-919a-b1b69a7c4cc8" providerId="ADAL" clId="{EC168DB3-3102-45E2-A511-1EB73B908E2C}" dt="2024-09-23T11:15:09.904" v="388"/>
        <pc:sldMkLst>
          <pc:docMk/>
          <pc:sldMk cId="0" sldId="256"/>
        </pc:sldMkLst>
        <pc:spChg chg="mod">
          <ac:chgData name="EL-ARBI EL-ALAOUY" userId="328fd111-a4b5-4d61-919a-b1b69a7c4cc8" providerId="ADAL" clId="{EC168DB3-3102-45E2-A511-1EB73B908E2C}" dt="2024-09-23T11:15:09.904" v="388"/>
          <ac:spMkLst>
            <pc:docMk/>
            <pc:sldMk cId="0" sldId="256"/>
            <ac:spMk id="1507" creationId="{00000000-0000-0000-0000-000000000000}"/>
          </ac:spMkLst>
        </pc:spChg>
      </pc:sldChg>
      <pc:sldChg chg="modSp mod">
        <pc:chgData name="EL-ARBI EL-ALAOUY" userId="328fd111-a4b5-4d61-919a-b1b69a7c4cc8" providerId="ADAL" clId="{EC168DB3-3102-45E2-A511-1EB73B908E2C}" dt="2024-09-23T11:14:23.942" v="387"/>
        <pc:sldMkLst>
          <pc:docMk/>
          <pc:sldMk cId="0" sldId="257"/>
        </pc:sldMkLst>
        <pc:spChg chg="mod">
          <ac:chgData name="EL-ARBI EL-ALAOUY" userId="328fd111-a4b5-4d61-919a-b1b69a7c4cc8" providerId="ADAL" clId="{EC168DB3-3102-45E2-A511-1EB73B908E2C}" dt="2024-09-23T11:14:23.942" v="387"/>
          <ac:spMkLst>
            <pc:docMk/>
            <pc:sldMk cId="0" sldId="257"/>
            <ac:spMk id="1515" creationId="{00000000-0000-0000-0000-000000000000}"/>
          </ac:spMkLst>
        </pc:spChg>
      </pc:sldChg>
      <pc:sldChg chg="modSp mod">
        <pc:chgData name="EL-ARBI EL-ALAOUY" userId="328fd111-a4b5-4d61-919a-b1b69a7c4cc8" providerId="ADAL" clId="{EC168DB3-3102-45E2-A511-1EB73B908E2C}" dt="2024-09-23T11:21:06.200" v="435" actId="20577"/>
        <pc:sldMkLst>
          <pc:docMk/>
          <pc:sldMk cId="0" sldId="259"/>
        </pc:sldMkLst>
        <pc:spChg chg="mod">
          <ac:chgData name="EL-ARBI EL-ALAOUY" userId="328fd111-a4b5-4d61-919a-b1b69a7c4cc8" providerId="ADAL" clId="{EC168DB3-3102-45E2-A511-1EB73B908E2C}" dt="2024-09-23T11:20:47.179" v="433" actId="27636"/>
          <ac:spMkLst>
            <pc:docMk/>
            <pc:sldMk cId="0" sldId="259"/>
            <ac:spMk id="1532" creationId="{00000000-0000-0000-0000-000000000000}"/>
          </ac:spMkLst>
        </pc:spChg>
        <pc:spChg chg="mod">
          <ac:chgData name="EL-ARBI EL-ALAOUY" userId="328fd111-a4b5-4d61-919a-b1b69a7c4cc8" providerId="ADAL" clId="{EC168DB3-3102-45E2-A511-1EB73B908E2C}" dt="2024-09-23T11:21:06.200" v="435" actId="20577"/>
          <ac:spMkLst>
            <pc:docMk/>
            <pc:sldMk cId="0" sldId="259"/>
            <ac:spMk id="1533" creationId="{00000000-0000-0000-0000-000000000000}"/>
          </ac:spMkLst>
        </pc:spChg>
        <pc:spChg chg="mod">
          <ac:chgData name="EL-ARBI EL-ALAOUY" userId="328fd111-a4b5-4d61-919a-b1b69a7c4cc8" providerId="ADAL" clId="{EC168DB3-3102-45E2-A511-1EB73B908E2C}" dt="2024-09-23T11:19:14.008" v="402" actId="20577"/>
          <ac:spMkLst>
            <pc:docMk/>
            <pc:sldMk cId="0" sldId="259"/>
            <ac:spMk id="1534" creationId="{00000000-0000-0000-0000-000000000000}"/>
          </ac:spMkLst>
        </pc:spChg>
        <pc:spChg chg="mod">
          <ac:chgData name="EL-ARBI EL-ALAOUY" userId="328fd111-a4b5-4d61-919a-b1b69a7c4cc8" providerId="ADAL" clId="{EC168DB3-3102-45E2-A511-1EB73B908E2C}" dt="2024-09-23T11:19:23.673" v="406" actId="27636"/>
          <ac:spMkLst>
            <pc:docMk/>
            <pc:sldMk cId="0" sldId="259"/>
            <ac:spMk id="1535" creationId="{00000000-0000-0000-0000-000000000000}"/>
          </ac:spMkLst>
        </pc:spChg>
      </pc:sldChg>
      <pc:sldChg chg="addSp delSp modSp mod">
        <pc:chgData name="EL-ARBI EL-ALAOUY" userId="328fd111-a4b5-4d61-919a-b1b69a7c4cc8" providerId="ADAL" clId="{EC168DB3-3102-45E2-A511-1EB73B908E2C}" dt="2024-09-23T12:02:09.856" v="708" actId="113"/>
        <pc:sldMkLst>
          <pc:docMk/>
          <pc:sldMk cId="0" sldId="260"/>
        </pc:sldMkLst>
        <pc:spChg chg="mod">
          <ac:chgData name="EL-ARBI EL-ALAOUY" userId="328fd111-a4b5-4d61-919a-b1b69a7c4cc8" providerId="ADAL" clId="{EC168DB3-3102-45E2-A511-1EB73B908E2C}" dt="2024-09-23T11:21:23.715" v="437" actId="20577"/>
          <ac:spMkLst>
            <pc:docMk/>
            <pc:sldMk cId="0" sldId="260"/>
            <ac:spMk id="1542" creationId="{00000000-0000-0000-0000-000000000000}"/>
          </ac:spMkLst>
        </pc:spChg>
        <pc:spChg chg="mod">
          <ac:chgData name="EL-ARBI EL-ALAOUY" userId="328fd111-a4b5-4d61-919a-b1b69a7c4cc8" providerId="ADAL" clId="{EC168DB3-3102-45E2-A511-1EB73B908E2C}" dt="2024-09-23T11:25:22.671" v="467" actId="20577"/>
          <ac:spMkLst>
            <pc:docMk/>
            <pc:sldMk cId="0" sldId="260"/>
            <ac:spMk id="1543" creationId="{00000000-0000-0000-0000-000000000000}"/>
          </ac:spMkLst>
        </pc:spChg>
        <pc:spChg chg="mod">
          <ac:chgData name="EL-ARBI EL-ALAOUY" userId="328fd111-a4b5-4d61-919a-b1b69a7c4cc8" providerId="ADAL" clId="{EC168DB3-3102-45E2-A511-1EB73B908E2C}" dt="2024-09-23T12:02:09.856" v="708" actId="113"/>
          <ac:spMkLst>
            <pc:docMk/>
            <pc:sldMk cId="0" sldId="260"/>
            <ac:spMk id="1544" creationId="{00000000-0000-0000-0000-000000000000}"/>
          </ac:spMkLst>
        </pc:spChg>
        <pc:spChg chg="mod">
          <ac:chgData name="EL-ARBI EL-ALAOUY" userId="328fd111-a4b5-4d61-919a-b1b69a7c4cc8" providerId="ADAL" clId="{EC168DB3-3102-45E2-A511-1EB73B908E2C}" dt="2024-09-23T11:25:33.919" v="469"/>
          <ac:spMkLst>
            <pc:docMk/>
            <pc:sldMk cId="0" sldId="260"/>
            <ac:spMk id="1545" creationId="{00000000-0000-0000-0000-000000000000}"/>
          </ac:spMkLst>
        </pc:spChg>
        <pc:picChg chg="del">
          <ac:chgData name="EL-ARBI EL-ALAOUY" userId="328fd111-a4b5-4d61-919a-b1b69a7c4cc8" providerId="ADAL" clId="{EC168DB3-3102-45E2-A511-1EB73B908E2C}" dt="2024-09-23T11:25:26.285" v="468" actId="478"/>
          <ac:picMkLst>
            <pc:docMk/>
            <pc:sldMk cId="0" sldId="260"/>
            <ac:picMk id="3" creationId="{CD439DBC-E77A-C105-05BB-C1ACBC9E24C4}"/>
          </ac:picMkLst>
        </pc:picChg>
        <pc:picChg chg="add mod">
          <ac:chgData name="EL-ARBI EL-ALAOUY" userId="328fd111-a4b5-4d61-919a-b1b69a7c4cc8" providerId="ADAL" clId="{EC168DB3-3102-45E2-A511-1EB73B908E2C}" dt="2024-09-23T11:39:59.074" v="546" actId="14100"/>
          <ac:picMkLst>
            <pc:docMk/>
            <pc:sldMk cId="0" sldId="260"/>
            <ac:picMk id="4" creationId="{4EA4C553-1E81-3544-1338-602CE290BB0B}"/>
          </ac:picMkLst>
        </pc:picChg>
      </pc:sldChg>
      <pc:sldChg chg="modSp mod">
        <pc:chgData name="EL-ARBI EL-ALAOUY" userId="328fd111-a4b5-4d61-919a-b1b69a7c4cc8" providerId="ADAL" clId="{EC168DB3-3102-45E2-A511-1EB73B908E2C}" dt="2024-09-23T11:22:44.716" v="440"/>
        <pc:sldMkLst>
          <pc:docMk/>
          <pc:sldMk cId="152328425" sldId="283"/>
        </pc:sldMkLst>
        <pc:spChg chg="mod">
          <ac:chgData name="EL-ARBI EL-ALAOUY" userId="328fd111-a4b5-4d61-919a-b1b69a7c4cc8" providerId="ADAL" clId="{EC168DB3-3102-45E2-A511-1EB73B908E2C}" dt="2024-09-23T11:18:18.582" v="389"/>
          <ac:spMkLst>
            <pc:docMk/>
            <pc:sldMk cId="152328425" sldId="283"/>
            <ac:spMk id="5" creationId="{00000000-0000-0000-0000-000000000000}"/>
          </ac:spMkLst>
        </pc:spChg>
        <pc:spChg chg="mod">
          <ac:chgData name="EL-ARBI EL-ALAOUY" userId="328fd111-a4b5-4d61-919a-b1b69a7c4cc8" providerId="ADAL" clId="{EC168DB3-3102-45E2-A511-1EB73B908E2C}" dt="2024-09-23T11:22:44.716" v="440"/>
          <ac:spMkLst>
            <pc:docMk/>
            <pc:sldMk cId="152328425" sldId="283"/>
            <ac:spMk id="6" creationId="{00000000-0000-0000-0000-000000000000}"/>
          </ac:spMkLst>
        </pc:spChg>
        <pc:spChg chg="mod">
          <ac:chgData name="EL-ARBI EL-ALAOUY" userId="328fd111-a4b5-4d61-919a-b1b69a7c4cc8" providerId="ADAL" clId="{EC168DB3-3102-45E2-A511-1EB73B908E2C}" dt="2024-09-23T11:18:46.269" v="399" actId="20577"/>
          <ac:spMkLst>
            <pc:docMk/>
            <pc:sldMk cId="152328425" sldId="283"/>
            <ac:spMk id="7" creationId="{00000000-0000-0000-0000-000000000000}"/>
          </ac:spMkLst>
        </pc:spChg>
      </pc:sldChg>
      <pc:sldChg chg="del">
        <pc:chgData name="EL-ARBI EL-ALAOUY" userId="328fd111-a4b5-4d61-919a-b1b69a7c4cc8" providerId="ADAL" clId="{EC168DB3-3102-45E2-A511-1EB73B908E2C}" dt="2024-09-23T11:23:54.742" v="456" actId="47"/>
        <pc:sldMkLst>
          <pc:docMk/>
          <pc:sldMk cId="3592933705" sldId="286"/>
        </pc:sldMkLst>
      </pc:sldChg>
      <pc:sldChg chg="del">
        <pc:chgData name="EL-ARBI EL-ALAOUY" userId="328fd111-a4b5-4d61-919a-b1b69a7c4cc8" providerId="ADAL" clId="{EC168DB3-3102-45E2-A511-1EB73B908E2C}" dt="2024-09-23T11:23:56.154" v="458" actId="47"/>
        <pc:sldMkLst>
          <pc:docMk/>
          <pc:sldMk cId="3938721175" sldId="287"/>
        </pc:sldMkLst>
      </pc:sldChg>
      <pc:sldChg chg="del">
        <pc:chgData name="EL-ARBI EL-ALAOUY" userId="328fd111-a4b5-4d61-919a-b1b69a7c4cc8" providerId="ADAL" clId="{EC168DB3-3102-45E2-A511-1EB73B908E2C}" dt="2024-09-23T11:23:49.314" v="455" actId="47"/>
        <pc:sldMkLst>
          <pc:docMk/>
          <pc:sldMk cId="3312385786" sldId="288"/>
        </pc:sldMkLst>
      </pc:sldChg>
      <pc:sldChg chg="del">
        <pc:chgData name="EL-ARBI EL-ALAOUY" userId="328fd111-a4b5-4d61-919a-b1b69a7c4cc8" providerId="ADAL" clId="{EC168DB3-3102-45E2-A511-1EB73B908E2C}" dt="2024-09-23T11:23:38.096" v="442" actId="47"/>
        <pc:sldMkLst>
          <pc:docMk/>
          <pc:sldMk cId="394703741" sldId="289"/>
        </pc:sldMkLst>
      </pc:sldChg>
      <pc:sldChg chg="del">
        <pc:chgData name="EL-ARBI EL-ALAOUY" userId="328fd111-a4b5-4d61-919a-b1b69a7c4cc8" providerId="ADAL" clId="{EC168DB3-3102-45E2-A511-1EB73B908E2C}" dt="2024-09-23T11:23:40.232" v="447" actId="47"/>
        <pc:sldMkLst>
          <pc:docMk/>
          <pc:sldMk cId="2029900354" sldId="290"/>
        </pc:sldMkLst>
      </pc:sldChg>
      <pc:sldChg chg="del">
        <pc:chgData name="EL-ARBI EL-ALAOUY" userId="328fd111-a4b5-4d61-919a-b1b69a7c4cc8" providerId="ADAL" clId="{EC168DB3-3102-45E2-A511-1EB73B908E2C}" dt="2024-09-23T11:23:38.909" v="444" actId="47"/>
        <pc:sldMkLst>
          <pc:docMk/>
          <pc:sldMk cId="3616042921" sldId="292"/>
        </pc:sldMkLst>
      </pc:sldChg>
      <pc:sldChg chg="del">
        <pc:chgData name="EL-ARBI EL-ALAOUY" userId="328fd111-a4b5-4d61-919a-b1b69a7c4cc8" providerId="ADAL" clId="{EC168DB3-3102-45E2-A511-1EB73B908E2C}" dt="2024-09-23T11:23:39.356" v="445" actId="47"/>
        <pc:sldMkLst>
          <pc:docMk/>
          <pc:sldMk cId="174197369" sldId="293"/>
        </pc:sldMkLst>
      </pc:sldChg>
      <pc:sldChg chg="del">
        <pc:chgData name="EL-ARBI EL-ALAOUY" userId="328fd111-a4b5-4d61-919a-b1b69a7c4cc8" providerId="ADAL" clId="{EC168DB3-3102-45E2-A511-1EB73B908E2C}" dt="2024-09-23T11:23:39.696" v="446" actId="47"/>
        <pc:sldMkLst>
          <pc:docMk/>
          <pc:sldMk cId="649567954" sldId="294"/>
        </pc:sldMkLst>
      </pc:sldChg>
      <pc:sldChg chg="del">
        <pc:chgData name="EL-ARBI EL-ALAOUY" userId="328fd111-a4b5-4d61-919a-b1b69a7c4cc8" providerId="ADAL" clId="{EC168DB3-3102-45E2-A511-1EB73B908E2C}" dt="2024-09-23T11:23:43.405" v="451" actId="47"/>
        <pc:sldMkLst>
          <pc:docMk/>
          <pc:sldMk cId="219853860" sldId="295"/>
        </pc:sldMkLst>
      </pc:sldChg>
      <pc:sldChg chg="del">
        <pc:chgData name="EL-ARBI EL-ALAOUY" userId="328fd111-a4b5-4d61-919a-b1b69a7c4cc8" providerId="ADAL" clId="{EC168DB3-3102-45E2-A511-1EB73B908E2C}" dt="2024-09-23T11:23:40.863" v="448" actId="47"/>
        <pc:sldMkLst>
          <pc:docMk/>
          <pc:sldMk cId="4064017131" sldId="297"/>
        </pc:sldMkLst>
      </pc:sldChg>
      <pc:sldChg chg="del">
        <pc:chgData name="EL-ARBI EL-ALAOUY" userId="328fd111-a4b5-4d61-919a-b1b69a7c4cc8" providerId="ADAL" clId="{EC168DB3-3102-45E2-A511-1EB73B908E2C}" dt="2024-09-23T11:23:44.114" v="452" actId="47"/>
        <pc:sldMkLst>
          <pc:docMk/>
          <pc:sldMk cId="1035338739" sldId="298"/>
        </pc:sldMkLst>
      </pc:sldChg>
      <pc:sldChg chg="add del">
        <pc:chgData name="EL-ARBI EL-ALAOUY" userId="328fd111-a4b5-4d61-919a-b1b69a7c4cc8" providerId="ADAL" clId="{EC168DB3-3102-45E2-A511-1EB73B908E2C}" dt="2024-09-23T20:53:58.046" v="2843" actId="47"/>
        <pc:sldMkLst>
          <pc:docMk/>
          <pc:sldMk cId="3805288488" sldId="299"/>
        </pc:sldMkLst>
      </pc:sldChg>
      <pc:sldChg chg="modSp add mod">
        <pc:chgData name="EL-ARBI EL-ALAOUY" userId="328fd111-a4b5-4d61-919a-b1b69a7c4cc8" providerId="ADAL" clId="{EC168DB3-3102-45E2-A511-1EB73B908E2C}" dt="2024-09-23T12:21:05.568" v="753" actId="179"/>
        <pc:sldMkLst>
          <pc:docMk/>
          <pc:sldMk cId="1833481884" sldId="300"/>
        </pc:sldMkLst>
        <pc:spChg chg="mod">
          <ac:chgData name="EL-ARBI EL-ALAOUY" userId="328fd111-a4b5-4d61-919a-b1b69a7c4cc8" providerId="ADAL" clId="{EC168DB3-3102-45E2-A511-1EB73B908E2C}" dt="2024-09-23T11:44:27.217" v="617" actId="20577"/>
          <ac:spMkLst>
            <pc:docMk/>
            <pc:sldMk cId="1833481884" sldId="300"/>
            <ac:spMk id="1543" creationId="{00000000-0000-0000-0000-000000000000}"/>
          </ac:spMkLst>
        </pc:spChg>
        <pc:spChg chg="mod">
          <ac:chgData name="EL-ARBI EL-ALAOUY" userId="328fd111-a4b5-4d61-919a-b1b69a7c4cc8" providerId="ADAL" clId="{EC168DB3-3102-45E2-A511-1EB73B908E2C}" dt="2024-09-23T12:21:05.568" v="753" actId="179"/>
          <ac:spMkLst>
            <pc:docMk/>
            <pc:sldMk cId="1833481884" sldId="300"/>
            <ac:spMk id="1544" creationId="{00000000-0000-0000-0000-000000000000}"/>
          </ac:spMkLst>
        </pc:spChg>
        <pc:spChg chg="mod">
          <ac:chgData name="EL-ARBI EL-ALAOUY" userId="328fd111-a4b5-4d61-919a-b1b69a7c4cc8" providerId="ADAL" clId="{EC168DB3-3102-45E2-A511-1EB73B908E2C}" dt="2024-09-23T11:49:31.884" v="693"/>
          <ac:spMkLst>
            <pc:docMk/>
            <pc:sldMk cId="1833481884" sldId="300"/>
            <ac:spMk id="1545" creationId="{00000000-0000-0000-0000-000000000000}"/>
          </ac:spMkLst>
        </pc:spChg>
        <pc:picChg chg="mod">
          <ac:chgData name="EL-ARBI EL-ALAOUY" userId="328fd111-a4b5-4d61-919a-b1b69a7c4cc8" providerId="ADAL" clId="{EC168DB3-3102-45E2-A511-1EB73B908E2C}" dt="2024-09-23T11:49:57.933" v="697" actId="1076"/>
          <ac:picMkLst>
            <pc:docMk/>
            <pc:sldMk cId="1833481884" sldId="300"/>
            <ac:picMk id="4" creationId="{4EA4C553-1E81-3544-1338-602CE290BB0B}"/>
          </ac:picMkLst>
        </pc:picChg>
      </pc:sldChg>
      <pc:sldChg chg="del">
        <pc:chgData name="EL-ARBI EL-ALAOUY" userId="328fd111-a4b5-4d61-919a-b1b69a7c4cc8" providerId="ADAL" clId="{EC168DB3-3102-45E2-A511-1EB73B908E2C}" dt="2024-09-23T11:23:37.762" v="441" actId="47"/>
        <pc:sldMkLst>
          <pc:docMk/>
          <pc:sldMk cId="2278009365" sldId="300"/>
        </pc:sldMkLst>
      </pc:sldChg>
      <pc:sldChg chg="modSp add mod">
        <pc:chgData name="EL-ARBI EL-ALAOUY" userId="328fd111-a4b5-4d61-919a-b1b69a7c4cc8" providerId="ADAL" clId="{EC168DB3-3102-45E2-A511-1EB73B908E2C}" dt="2024-09-23T12:04:34.521" v="729" actId="113"/>
        <pc:sldMkLst>
          <pc:docMk/>
          <pc:sldMk cId="1331805989" sldId="301"/>
        </pc:sldMkLst>
        <pc:spChg chg="mod">
          <ac:chgData name="EL-ARBI EL-ALAOUY" userId="328fd111-a4b5-4d61-919a-b1b69a7c4cc8" providerId="ADAL" clId="{EC168DB3-3102-45E2-A511-1EB73B908E2C}" dt="2024-09-23T12:04:34.521" v="729" actId="113"/>
          <ac:spMkLst>
            <pc:docMk/>
            <pc:sldMk cId="1331805989" sldId="301"/>
            <ac:spMk id="1544" creationId="{00000000-0000-0000-0000-000000000000}"/>
          </ac:spMkLst>
        </pc:spChg>
        <pc:spChg chg="mod">
          <ac:chgData name="EL-ARBI EL-ALAOUY" userId="328fd111-a4b5-4d61-919a-b1b69a7c4cc8" providerId="ADAL" clId="{EC168DB3-3102-45E2-A511-1EB73B908E2C}" dt="2024-09-23T12:04:12.593" v="725" actId="20577"/>
          <ac:spMkLst>
            <pc:docMk/>
            <pc:sldMk cId="1331805989" sldId="301"/>
            <ac:spMk id="1545" creationId="{00000000-0000-0000-0000-000000000000}"/>
          </ac:spMkLst>
        </pc:spChg>
      </pc:sldChg>
      <pc:sldChg chg="del">
        <pc:chgData name="EL-ARBI EL-ALAOUY" userId="328fd111-a4b5-4d61-919a-b1b69a7c4cc8" providerId="ADAL" clId="{EC168DB3-3102-45E2-A511-1EB73B908E2C}" dt="2024-09-23T11:23:38.542" v="443" actId="47"/>
        <pc:sldMkLst>
          <pc:docMk/>
          <pc:sldMk cId="1412270144" sldId="301"/>
        </pc:sldMkLst>
      </pc:sldChg>
      <pc:sldChg chg="del">
        <pc:chgData name="EL-ARBI EL-ALAOUY" userId="328fd111-a4b5-4d61-919a-b1b69a7c4cc8" providerId="ADAL" clId="{EC168DB3-3102-45E2-A511-1EB73B908E2C}" dt="2024-09-23T11:23:55.547" v="457" actId="47"/>
        <pc:sldMkLst>
          <pc:docMk/>
          <pc:sldMk cId="671308343" sldId="302"/>
        </pc:sldMkLst>
      </pc:sldChg>
      <pc:sldChg chg="modSp add mod">
        <pc:chgData name="EL-ARBI EL-ALAOUY" userId="328fd111-a4b5-4d61-919a-b1b69a7c4cc8" providerId="ADAL" clId="{EC168DB3-3102-45E2-A511-1EB73B908E2C}" dt="2024-09-23T12:21:55.540" v="757" actId="20577"/>
        <pc:sldMkLst>
          <pc:docMk/>
          <pc:sldMk cId="2892565173" sldId="302"/>
        </pc:sldMkLst>
        <pc:spChg chg="mod">
          <ac:chgData name="EL-ARBI EL-ALAOUY" userId="328fd111-a4b5-4d61-919a-b1b69a7c4cc8" providerId="ADAL" clId="{EC168DB3-3102-45E2-A511-1EB73B908E2C}" dt="2024-09-23T12:21:55.540" v="757" actId="20577"/>
          <ac:spMkLst>
            <pc:docMk/>
            <pc:sldMk cId="2892565173" sldId="302"/>
            <ac:spMk id="1543" creationId="{00000000-0000-0000-0000-000000000000}"/>
          </ac:spMkLst>
        </pc:spChg>
        <pc:spChg chg="mod">
          <ac:chgData name="EL-ARBI EL-ALAOUY" userId="328fd111-a4b5-4d61-919a-b1b69a7c4cc8" providerId="ADAL" clId="{EC168DB3-3102-45E2-A511-1EB73B908E2C}" dt="2024-09-23T12:21:29.525" v="756" actId="14100"/>
          <ac:spMkLst>
            <pc:docMk/>
            <pc:sldMk cId="2892565173" sldId="302"/>
            <ac:spMk id="1544" creationId="{00000000-0000-0000-0000-000000000000}"/>
          </ac:spMkLst>
        </pc:spChg>
        <pc:spChg chg="mod">
          <ac:chgData name="EL-ARBI EL-ALAOUY" userId="328fd111-a4b5-4d61-919a-b1b69a7c4cc8" providerId="ADAL" clId="{EC168DB3-3102-45E2-A511-1EB73B908E2C}" dt="2024-09-23T12:19:10.053" v="748"/>
          <ac:spMkLst>
            <pc:docMk/>
            <pc:sldMk cId="2892565173" sldId="302"/>
            <ac:spMk id="1545" creationId="{00000000-0000-0000-0000-000000000000}"/>
          </ac:spMkLst>
        </pc:spChg>
      </pc:sldChg>
      <pc:sldChg chg="del">
        <pc:chgData name="EL-ARBI EL-ALAOUY" userId="328fd111-a4b5-4d61-919a-b1b69a7c4cc8" providerId="ADAL" clId="{EC168DB3-3102-45E2-A511-1EB73B908E2C}" dt="2024-09-23T11:23:41.861" v="449" actId="47"/>
        <pc:sldMkLst>
          <pc:docMk/>
          <pc:sldMk cId="199903077" sldId="303"/>
        </pc:sldMkLst>
      </pc:sldChg>
      <pc:sldChg chg="addSp delSp modSp add mod modNotesTx">
        <pc:chgData name="EL-ARBI EL-ALAOUY" userId="328fd111-a4b5-4d61-919a-b1b69a7c4cc8" providerId="ADAL" clId="{EC168DB3-3102-45E2-A511-1EB73B908E2C}" dt="2024-09-23T15:18:39.854" v="973" actId="20577"/>
        <pc:sldMkLst>
          <pc:docMk/>
          <pc:sldMk cId="1231062023" sldId="303"/>
        </pc:sldMkLst>
        <pc:spChg chg="mod">
          <ac:chgData name="EL-ARBI EL-ALAOUY" userId="328fd111-a4b5-4d61-919a-b1b69a7c4cc8" providerId="ADAL" clId="{EC168DB3-3102-45E2-A511-1EB73B908E2C}" dt="2024-09-23T15:16:35.812" v="835" actId="20577"/>
          <ac:spMkLst>
            <pc:docMk/>
            <pc:sldMk cId="1231062023" sldId="303"/>
            <ac:spMk id="1543" creationId="{00000000-0000-0000-0000-000000000000}"/>
          </ac:spMkLst>
        </pc:spChg>
        <pc:spChg chg="mod">
          <ac:chgData name="EL-ARBI EL-ALAOUY" userId="328fd111-a4b5-4d61-919a-b1b69a7c4cc8" providerId="ADAL" clId="{EC168DB3-3102-45E2-A511-1EB73B908E2C}" dt="2024-09-23T15:17:04.980" v="843" actId="20577"/>
          <ac:spMkLst>
            <pc:docMk/>
            <pc:sldMk cId="1231062023" sldId="303"/>
            <ac:spMk id="1544" creationId="{00000000-0000-0000-0000-000000000000}"/>
          </ac:spMkLst>
        </pc:spChg>
        <pc:spChg chg="mod">
          <ac:chgData name="EL-ARBI EL-ALAOUY" userId="328fd111-a4b5-4d61-919a-b1b69a7c4cc8" providerId="ADAL" clId="{EC168DB3-3102-45E2-A511-1EB73B908E2C}" dt="2024-09-23T15:16:46.118" v="840" actId="6549"/>
          <ac:spMkLst>
            <pc:docMk/>
            <pc:sldMk cId="1231062023" sldId="303"/>
            <ac:spMk id="1545" creationId="{00000000-0000-0000-0000-000000000000}"/>
          </ac:spMkLst>
        </pc:spChg>
        <pc:picChg chg="add mod">
          <ac:chgData name="EL-ARBI EL-ALAOUY" userId="328fd111-a4b5-4d61-919a-b1b69a7c4cc8" providerId="ADAL" clId="{EC168DB3-3102-45E2-A511-1EB73B908E2C}" dt="2024-09-23T15:16:54.211" v="842" actId="14100"/>
          <ac:picMkLst>
            <pc:docMk/>
            <pc:sldMk cId="1231062023" sldId="303"/>
            <ac:picMk id="3" creationId="{BCF4D692-FE24-402E-F6E2-388069153EE1}"/>
          </ac:picMkLst>
        </pc:picChg>
        <pc:picChg chg="del">
          <ac:chgData name="EL-ARBI EL-ALAOUY" userId="328fd111-a4b5-4d61-919a-b1b69a7c4cc8" providerId="ADAL" clId="{EC168DB3-3102-45E2-A511-1EB73B908E2C}" dt="2024-09-23T15:06:37.855" v="763" actId="478"/>
          <ac:picMkLst>
            <pc:docMk/>
            <pc:sldMk cId="1231062023" sldId="303"/>
            <ac:picMk id="4" creationId="{4EA4C553-1E81-3544-1338-602CE290BB0B}"/>
          </ac:picMkLst>
        </pc:picChg>
      </pc:sldChg>
      <pc:sldChg chg="del">
        <pc:chgData name="EL-ARBI EL-ALAOUY" userId="328fd111-a4b5-4d61-919a-b1b69a7c4cc8" providerId="ADAL" clId="{EC168DB3-3102-45E2-A511-1EB73B908E2C}" dt="2024-09-23T11:23:42.421" v="450" actId="47"/>
        <pc:sldMkLst>
          <pc:docMk/>
          <pc:sldMk cId="1024112093" sldId="304"/>
        </pc:sldMkLst>
      </pc:sldChg>
      <pc:sldChg chg="addSp delSp modSp add mod ord">
        <pc:chgData name="EL-ARBI EL-ALAOUY" userId="328fd111-a4b5-4d61-919a-b1b69a7c4cc8" providerId="ADAL" clId="{EC168DB3-3102-45E2-A511-1EB73B908E2C}" dt="2024-09-23T15:21:11.655" v="1022" actId="20577"/>
        <pc:sldMkLst>
          <pc:docMk/>
          <pc:sldMk cId="3544598738" sldId="304"/>
        </pc:sldMkLst>
        <pc:spChg chg="mod">
          <ac:chgData name="EL-ARBI EL-ALAOUY" userId="328fd111-a4b5-4d61-919a-b1b69a7c4cc8" providerId="ADAL" clId="{EC168DB3-3102-45E2-A511-1EB73B908E2C}" dt="2024-09-23T15:21:11.655" v="1022" actId="20577"/>
          <ac:spMkLst>
            <pc:docMk/>
            <pc:sldMk cId="3544598738" sldId="304"/>
            <ac:spMk id="1543" creationId="{00000000-0000-0000-0000-000000000000}"/>
          </ac:spMkLst>
        </pc:spChg>
        <pc:spChg chg="mod">
          <ac:chgData name="EL-ARBI EL-ALAOUY" userId="328fd111-a4b5-4d61-919a-b1b69a7c4cc8" providerId="ADAL" clId="{EC168DB3-3102-45E2-A511-1EB73B908E2C}" dt="2024-09-23T15:19:41.699" v="1013" actId="6549"/>
          <ac:spMkLst>
            <pc:docMk/>
            <pc:sldMk cId="3544598738" sldId="304"/>
            <ac:spMk id="1544" creationId="{00000000-0000-0000-0000-000000000000}"/>
          </ac:spMkLst>
        </pc:spChg>
        <pc:spChg chg="mod">
          <ac:chgData name="EL-ARBI EL-ALAOUY" userId="328fd111-a4b5-4d61-919a-b1b69a7c4cc8" providerId="ADAL" clId="{EC168DB3-3102-45E2-A511-1EB73B908E2C}" dt="2024-09-23T15:19:24.113" v="1009"/>
          <ac:spMkLst>
            <pc:docMk/>
            <pc:sldMk cId="3544598738" sldId="304"/>
            <ac:spMk id="1545" creationId="{00000000-0000-0000-0000-000000000000}"/>
          </ac:spMkLst>
        </pc:spChg>
        <pc:picChg chg="del">
          <ac:chgData name="EL-ARBI EL-ALAOUY" userId="328fd111-a4b5-4d61-919a-b1b69a7c4cc8" providerId="ADAL" clId="{EC168DB3-3102-45E2-A511-1EB73B908E2C}" dt="2024-09-23T15:15:40.449" v="765" actId="478"/>
          <ac:picMkLst>
            <pc:docMk/>
            <pc:sldMk cId="3544598738" sldId="304"/>
            <ac:picMk id="3" creationId="{BCF4D692-FE24-402E-F6E2-388069153EE1}"/>
          </ac:picMkLst>
        </pc:picChg>
        <pc:picChg chg="add mod">
          <ac:chgData name="EL-ARBI EL-ALAOUY" userId="328fd111-a4b5-4d61-919a-b1b69a7c4cc8" providerId="ADAL" clId="{EC168DB3-3102-45E2-A511-1EB73B908E2C}" dt="2024-09-23T15:19:38.061" v="1012" actId="14100"/>
          <ac:picMkLst>
            <pc:docMk/>
            <pc:sldMk cId="3544598738" sldId="304"/>
            <ac:picMk id="4" creationId="{4C9D9169-3E9D-1AC6-AB4F-0BF4050CF636}"/>
          </ac:picMkLst>
        </pc:picChg>
      </pc:sldChg>
      <pc:sldChg chg="delSp modSp add mod">
        <pc:chgData name="EL-ARBI EL-ALAOUY" userId="328fd111-a4b5-4d61-919a-b1b69a7c4cc8" providerId="ADAL" clId="{EC168DB3-3102-45E2-A511-1EB73B908E2C}" dt="2024-09-23T15:34:46.086" v="1311" actId="20577"/>
        <pc:sldMkLst>
          <pc:docMk/>
          <pc:sldMk cId="3001721274" sldId="305"/>
        </pc:sldMkLst>
        <pc:spChg chg="mod">
          <ac:chgData name="EL-ARBI EL-ALAOUY" userId="328fd111-a4b5-4d61-919a-b1b69a7c4cc8" providerId="ADAL" clId="{EC168DB3-3102-45E2-A511-1EB73B908E2C}" dt="2024-09-23T15:22:22.538" v="1030" actId="20577"/>
          <ac:spMkLst>
            <pc:docMk/>
            <pc:sldMk cId="3001721274" sldId="305"/>
            <ac:spMk id="1542" creationId="{00000000-0000-0000-0000-000000000000}"/>
          </ac:spMkLst>
        </pc:spChg>
        <pc:spChg chg="mod">
          <ac:chgData name="EL-ARBI EL-ALAOUY" userId="328fd111-a4b5-4d61-919a-b1b69a7c4cc8" providerId="ADAL" clId="{EC168DB3-3102-45E2-A511-1EB73B908E2C}" dt="2024-09-23T15:22:41.054" v="1040" actId="6549"/>
          <ac:spMkLst>
            <pc:docMk/>
            <pc:sldMk cId="3001721274" sldId="305"/>
            <ac:spMk id="1543" creationId="{00000000-0000-0000-0000-000000000000}"/>
          </ac:spMkLst>
        </pc:spChg>
        <pc:spChg chg="mod">
          <ac:chgData name="EL-ARBI EL-ALAOUY" userId="328fd111-a4b5-4d61-919a-b1b69a7c4cc8" providerId="ADAL" clId="{EC168DB3-3102-45E2-A511-1EB73B908E2C}" dt="2024-09-23T15:34:46.086" v="1311" actId="20577"/>
          <ac:spMkLst>
            <pc:docMk/>
            <pc:sldMk cId="3001721274" sldId="305"/>
            <ac:spMk id="1544" creationId="{00000000-0000-0000-0000-000000000000}"/>
          </ac:spMkLst>
        </pc:spChg>
        <pc:spChg chg="mod">
          <ac:chgData name="EL-ARBI EL-ALAOUY" userId="328fd111-a4b5-4d61-919a-b1b69a7c4cc8" providerId="ADAL" clId="{EC168DB3-3102-45E2-A511-1EB73B908E2C}" dt="2024-09-23T15:22:54.926" v="1043"/>
          <ac:spMkLst>
            <pc:docMk/>
            <pc:sldMk cId="3001721274" sldId="305"/>
            <ac:spMk id="1545" creationId="{00000000-0000-0000-0000-000000000000}"/>
          </ac:spMkLst>
        </pc:spChg>
        <pc:picChg chg="del">
          <ac:chgData name="EL-ARBI EL-ALAOUY" userId="328fd111-a4b5-4d61-919a-b1b69a7c4cc8" providerId="ADAL" clId="{EC168DB3-3102-45E2-A511-1EB73B908E2C}" dt="2024-09-23T15:22:44.040" v="1041" actId="478"/>
          <ac:picMkLst>
            <pc:docMk/>
            <pc:sldMk cId="3001721274" sldId="305"/>
            <ac:picMk id="3" creationId="{BCF4D692-FE24-402E-F6E2-388069153EE1}"/>
          </ac:picMkLst>
        </pc:picChg>
      </pc:sldChg>
      <pc:sldChg chg="modSp add mod">
        <pc:chgData name="EL-ARBI EL-ALAOUY" userId="328fd111-a4b5-4d61-919a-b1b69a7c4cc8" providerId="ADAL" clId="{EC168DB3-3102-45E2-A511-1EB73B908E2C}" dt="2024-09-23T15:29:40.004" v="1107" actId="20577"/>
        <pc:sldMkLst>
          <pc:docMk/>
          <pc:sldMk cId="3613090885" sldId="306"/>
        </pc:sldMkLst>
        <pc:spChg chg="mod">
          <ac:chgData name="EL-ARBI EL-ALAOUY" userId="328fd111-a4b5-4d61-919a-b1b69a7c4cc8" providerId="ADAL" clId="{EC168DB3-3102-45E2-A511-1EB73B908E2C}" dt="2024-09-23T15:26:51.326" v="1081" actId="6549"/>
          <ac:spMkLst>
            <pc:docMk/>
            <pc:sldMk cId="3613090885" sldId="306"/>
            <ac:spMk id="1543" creationId="{00000000-0000-0000-0000-000000000000}"/>
          </ac:spMkLst>
        </pc:spChg>
        <pc:spChg chg="mod">
          <ac:chgData name="EL-ARBI EL-ALAOUY" userId="328fd111-a4b5-4d61-919a-b1b69a7c4cc8" providerId="ADAL" clId="{EC168DB3-3102-45E2-A511-1EB73B908E2C}" dt="2024-09-23T15:29:40.004" v="1107" actId="20577"/>
          <ac:spMkLst>
            <pc:docMk/>
            <pc:sldMk cId="3613090885" sldId="306"/>
            <ac:spMk id="1544" creationId="{00000000-0000-0000-0000-000000000000}"/>
          </ac:spMkLst>
        </pc:spChg>
        <pc:spChg chg="mod">
          <ac:chgData name="EL-ARBI EL-ALAOUY" userId="328fd111-a4b5-4d61-919a-b1b69a7c4cc8" providerId="ADAL" clId="{EC168DB3-3102-45E2-A511-1EB73B908E2C}" dt="2024-09-23T15:27:08.475" v="1084" actId="20577"/>
          <ac:spMkLst>
            <pc:docMk/>
            <pc:sldMk cId="3613090885" sldId="306"/>
            <ac:spMk id="1545" creationId="{00000000-0000-0000-0000-000000000000}"/>
          </ac:spMkLst>
        </pc:spChg>
      </pc:sldChg>
      <pc:sldChg chg="new del">
        <pc:chgData name="EL-ARBI EL-ALAOUY" userId="328fd111-a4b5-4d61-919a-b1b69a7c4cc8" providerId="ADAL" clId="{EC168DB3-3102-45E2-A511-1EB73B908E2C}" dt="2024-09-23T15:30:19.727" v="1109" actId="680"/>
        <pc:sldMkLst>
          <pc:docMk/>
          <pc:sldMk cId="2399890391" sldId="307"/>
        </pc:sldMkLst>
      </pc:sldChg>
      <pc:sldChg chg="modSp add del mod modShow">
        <pc:chgData name="EL-ARBI EL-ALAOUY" userId="328fd111-a4b5-4d61-919a-b1b69a7c4cc8" providerId="ADAL" clId="{EC168DB3-3102-45E2-A511-1EB73B908E2C}" dt="2024-09-23T18:29:44.350" v="2546" actId="729"/>
        <pc:sldMkLst>
          <pc:docMk/>
          <pc:sldMk cId="4096624472" sldId="307"/>
        </pc:sldMkLst>
        <pc:spChg chg="mod">
          <ac:chgData name="EL-ARBI EL-ALAOUY" userId="328fd111-a4b5-4d61-919a-b1b69a7c4cc8" providerId="ADAL" clId="{EC168DB3-3102-45E2-A511-1EB73B908E2C}" dt="2024-09-23T15:30:42.292" v="1145" actId="20577"/>
          <ac:spMkLst>
            <pc:docMk/>
            <pc:sldMk cId="4096624472" sldId="307"/>
            <ac:spMk id="1544" creationId="{00000000-0000-0000-0000-000000000000}"/>
          </ac:spMkLst>
        </pc:spChg>
        <pc:spChg chg="mod">
          <ac:chgData name="EL-ARBI EL-ALAOUY" userId="328fd111-a4b5-4d61-919a-b1b69a7c4cc8" providerId="ADAL" clId="{EC168DB3-3102-45E2-A511-1EB73B908E2C}" dt="2024-09-23T15:30:33.001" v="1132" actId="20577"/>
          <ac:spMkLst>
            <pc:docMk/>
            <pc:sldMk cId="4096624472" sldId="307"/>
            <ac:spMk id="1545" creationId="{00000000-0000-0000-0000-000000000000}"/>
          </ac:spMkLst>
        </pc:spChg>
      </pc:sldChg>
      <pc:sldChg chg="addSp modSp add mod">
        <pc:chgData name="EL-ARBI EL-ALAOUY" userId="328fd111-a4b5-4d61-919a-b1b69a7c4cc8" providerId="ADAL" clId="{EC168DB3-3102-45E2-A511-1EB73B908E2C}" dt="2024-09-23T15:39:41.963" v="1334" actId="1076"/>
        <pc:sldMkLst>
          <pc:docMk/>
          <pc:sldMk cId="1511966260" sldId="308"/>
        </pc:sldMkLst>
        <pc:spChg chg="mod">
          <ac:chgData name="EL-ARBI EL-ALAOUY" userId="328fd111-a4b5-4d61-919a-b1b69a7c4cc8" providerId="ADAL" clId="{EC168DB3-3102-45E2-A511-1EB73B908E2C}" dt="2024-09-23T15:39:00.029" v="1328" actId="14100"/>
          <ac:spMkLst>
            <pc:docMk/>
            <pc:sldMk cId="1511966260" sldId="308"/>
            <ac:spMk id="1544" creationId="{00000000-0000-0000-0000-000000000000}"/>
          </ac:spMkLst>
        </pc:spChg>
        <pc:picChg chg="add mod">
          <ac:chgData name="EL-ARBI EL-ALAOUY" userId="328fd111-a4b5-4d61-919a-b1b69a7c4cc8" providerId="ADAL" clId="{EC168DB3-3102-45E2-A511-1EB73B908E2C}" dt="2024-09-23T15:39:38.273" v="1333" actId="1076"/>
          <ac:picMkLst>
            <pc:docMk/>
            <pc:sldMk cId="1511966260" sldId="308"/>
            <ac:picMk id="3" creationId="{FBB40D12-89D7-F57D-6EFA-8295CEAD6465}"/>
          </ac:picMkLst>
        </pc:picChg>
        <pc:picChg chg="add mod">
          <ac:chgData name="EL-ARBI EL-ALAOUY" userId="328fd111-a4b5-4d61-919a-b1b69a7c4cc8" providerId="ADAL" clId="{EC168DB3-3102-45E2-A511-1EB73B908E2C}" dt="2024-09-23T15:39:41.963" v="1334" actId="1076"/>
          <ac:picMkLst>
            <pc:docMk/>
            <pc:sldMk cId="1511966260" sldId="308"/>
            <ac:picMk id="5" creationId="{1276A4AA-1DA6-1CC4-6D8B-A8514B3A095D}"/>
          </ac:picMkLst>
        </pc:picChg>
      </pc:sldChg>
      <pc:sldChg chg="addSp delSp modSp add mod">
        <pc:chgData name="EL-ARBI EL-ALAOUY" userId="328fd111-a4b5-4d61-919a-b1b69a7c4cc8" providerId="ADAL" clId="{EC168DB3-3102-45E2-A511-1EB73B908E2C}" dt="2024-09-23T17:15:54.147" v="1535" actId="14100"/>
        <pc:sldMkLst>
          <pc:docMk/>
          <pc:sldMk cId="1167321064" sldId="309"/>
        </pc:sldMkLst>
        <pc:spChg chg="mod">
          <ac:chgData name="EL-ARBI EL-ALAOUY" userId="328fd111-a4b5-4d61-919a-b1b69a7c4cc8" providerId="ADAL" clId="{EC168DB3-3102-45E2-A511-1EB73B908E2C}" dt="2024-09-23T15:42:34.637" v="1365" actId="20577"/>
          <ac:spMkLst>
            <pc:docMk/>
            <pc:sldMk cId="1167321064" sldId="309"/>
            <ac:spMk id="1543" creationId="{00000000-0000-0000-0000-000000000000}"/>
          </ac:spMkLst>
        </pc:spChg>
        <pc:spChg chg="mod">
          <ac:chgData name="EL-ARBI EL-ALAOUY" userId="328fd111-a4b5-4d61-919a-b1b69a7c4cc8" providerId="ADAL" clId="{EC168DB3-3102-45E2-A511-1EB73B908E2C}" dt="2024-09-23T15:45:17.752" v="1530" actId="5793"/>
          <ac:spMkLst>
            <pc:docMk/>
            <pc:sldMk cId="1167321064" sldId="309"/>
            <ac:spMk id="1544" creationId="{00000000-0000-0000-0000-000000000000}"/>
          </ac:spMkLst>
        </pc:spChg>
        <pc:spChg chg="mod">
          <ac:chgData name="EL-ARBI EL-ALAOUY" userId="328fd111-a4b5-4d61-919a-b1b69a7c4cc8" providerId="ADAL" clId="{EC168DB3-3102-45E2-A511-1EB73B908E2C}" dt="2024-09-23T15:42:41.367" v="1366"/>
          <ac:spMkLst>
            <pc:docMk/>
            <pc:sldMk cId="1167321064" sldId="309"/>
            <ac:spMk id="1545" creationId="{00000000-0000-0000-0000-000000000000}"/>
          </ac:spMkLst>
        </pc:spChg>
        <pc:picChg chg="add del mod">
          <ac:chgData name="EL-ARBI EL-ALAOUY" userId="328fd111-a4b5-4d61-919a-b1b69a7c4cc8" providerId="ADAL" clId="{EC168DB3-3102-45E2-A511-1EB73B908E2C}" dt="2024-09-23T17:15:40.357" v="1531" actId="478"/>
          <ac:picMkLst>
            <pc:docMk/>
            <pc:sldMk cId="1167321064" sldId="309"/>
            <ac:picMk id="3" creationId="{B2D4D228-E4B2-6929-5758-9A82AD127F8F}"/>
          </ac:picMkLst>
        </pc:picChg>
        <pc:picChg chg="add mod">
          <ac:chgData name="EL-ARBI EL-ALAOUY" userId="328fd111-a4b5-4d61-919a-b1b69a7c4cc8" providerId="ADAL" clId="{EC168DB3-3102-45E2-A511-1EB73B908E2C}" dt="2024-09-23T17:15:54.147" v="1535" actId="14100"/>
          <ac:picMkLst>
            <pc:docMk/>
            <pc:sldMk cId="1167321064" sldId="309"/>
            <ac:picMk id="5" creationId="{A0F42403-D8C2-F824-A17D-1D69C005B758}"/>
          </ac:picMkLst>
        </pc:picChg>
      </pc:sldChg>
      <pc:sldChg chg="addSp delSp modSp add mod">
        <pc:chgData name="EL-ARBI EL-ALAOUY" userId="328fd111-a4b5-4d61-919a-b1b69a7c4cc8" providerId="ADAL" clId="{EC168DB3-3102-45E2-A511-1EB73B908E2C}" dt="2024-09-23T19:28:45.262" v="2627" actId="113"/>
        <pc:sldMkLst>
          <pc:docMk/>
          <pc:sldMk cId="193406751" sldId="310"/>
        </pc:sldMkLst>
        <pc:spChg chg="mod">
          <ac:chgData name="EL-ARBI EL-ALAOUY" userId="328fd111-a4b5-4d61-919a-b1b69a7c4cc8" providerId="ADAL" clId="{EC168DB3-3102-45E2-A511-1EB73B908E2C}" dt="2024-09-23T18:02:14.893" v="1569" actId="20577"/>
          <ac:spMkLst>
            <pc:docMk/>
            <pc:sldMk cId="193406751" sldId="310"/>
            <ac:spMk id="1543" creationId="{00000000-0000-0000-0000-000000000000}"/>
          </ac:spMkLst>
        </pc:spChg>
        <pc:spChg chg="mod">
          <ac:chgData name="EL-ARBI EL-ALAOUY" userId="328fd111-a4b5-4d61-919a-b1b69a7c4cc8" providerId="ADAL" clId="{EC168DB3-3102-45E2-A511-1EB73B908E2C}" dt="2024-09-23T19:28:45.262" v="2627" actId="113"/>
          <ac:spMkLst>
            <pc:docMk/>
            <pc:sldMk cId="193406751" sldId="310"/>
            <ac:spMk id="1544" creationId="{00000000-0000-0000-0000-000000000000}"/>
          </ac:spMkLst>
        </pc:spChg>
        <pc:spChg chg="mod">
          <ac:chgData name="EL-ARBI EL-ALAOUY" userId="328fd111-a4b5-4d61-919a-b1b69a7c4cc8" providerId="ADAL" clId="{EC168DB3-3102-45E2-A511-1EB73B908E2C}" dt="2024-09-23T18:02:46.453" v="1587" actId="6549"/>
          <ac:spMkLst>
            <pc:docMk/>
            <pc:sldMk cId="193406751" sldId="310"/>
            <ac:spMk id="1545" creationId="{00000000-0000-0000-0000-000000000000}"/>
          </ac:spMkLst>
        </pc:spChg>
        <pc:picChg chg="add mod">
          <ac:chgData name="EL-ARBI EL-ALAOUY" userId="328fd111-a4b5-4d61-919a-b1b69a7c4cc8" providerId="ADAL" clId="{EC168DB3-3102-45E2-A511-1EB73B908E2C}" dt="2024-09-23T18:08:22.501" v="1832" actId="1076"/>
          <ac:picMkLst>
            <pc:docMk/>
            <pc:sldMk cId="193406751" sldId="310"/>
            <ac:picMk id="3" creationId="{76DB3F70-9383-0D44-AD5E-4E54028B798B}"/>
          </ac:picMkLst>
        </pc:picChg>
        <pc:picChg chg="del">
          <ac:chgData name="EL-ARBI EL-ALAOUY" userId="328fd111-a4b5-4d61-919a-b1b69a7c4cc8" providerId="ADAL" clId="{EC168DB3-3102-45E2-A511-1EB73B908E2C}" dt="2024-09-23T18:02:29.939" v="1577" actId="478"/>
          <ac:picMkLst>
            <pc:docMk/>
            <pc:sldMk cId="193406751" sldId="310"/>
            <ac:picMk id="5" creationId="{A0F42403-D8C2-F824-A17D-1D69C005B758}"/>
          </ac:picMkLst>
        </pc:picChg>
      </pc:sldChg>
      <pc:sldChg chg="addSp delSp modSp add mod modNotesTx">
        <pc:chgData name="EL-ARBI EL-ALAOUY" userId="328fd111-a4b5-4d61-919a-b1b69a7c4cc8" providerId="ADAL" clId="{EC168DB3-3102-45E2-A511-1EB73B908E2C}" dt="2024-09-23T21:01:44.844" v="3070" actId="20577"/>
        <pc:sldMkLst>
          <pc:docMk/>
          <pc:sldMk cId="3695562569" sldId="311"/>
        </pc:sldMkLst>
        <pc:spChg chg="mod">
          <ac:chgData name="EL-ARBI EL-ALAOUY" userId="328fd111-a4b5-4d61-919a-b1b69a7c4cc8" providerId="ADAL" clId="{EC168DB3-3102-45E2-A511-1EB73B908E2C}" dt="2024-09-23T18:24:49.019" v="2457" actId="113"/>
          <ac:spMkLst>
            <pc:docMk/>
            <pc:sldMk cId="3695562569" sldId="311"/>
            <ac:spMk id="1544" creationId="{00000000-0000-0000-0000-000000000000}"/>
          </ac:spMkLst>
        </pc:spChg>
        <pc:spChg chg="mod">
          <ac:chgData name="EL-ARBI EL-ALAOUY" userId="328fd111-a4b5-4d61-919a-b1b69a7c4cc8" providerId="ADAL" clId="{EC168DB3-3102-45E2-A511-1EB73B908E2C}" dt="2024-09-23T18:11:28.502" v="1987" actId="20577"/>
          <ac:spMkLst>
            <pc:docMk/>
            <pc:sldMk cId="3695562569" sldId="311"/>
            <ac:spMk id="1545" creationId="{00000000-0000-0000-0000-000000000000}"/>
          </ac:spMkLst>
        </pc:spChg>
        <pc:picChg chg="del">
          <ac:chgData name="EL-ARBI EL-ALAOUY" userId="328fd111-a4b5-4d61-919a-b1b69a7c4cc8" providerId="ADAL" clId="{EC168DB3-3102-45E2-A511-1EB73B908E2C}" dt="2024-09-23T18:11:32.782" v="1988" actId="478"/>
          <ac:picMkLst>
            <pc:docMk/>
            <pc:sldMk cId="3695562569" sldId="311"/>
            <ac:picMk id="3" creationId="{76DB3F70-9383-0D44-AD5E-4E54028B798B}"/>
          </ac:picMkLst>
        </pc:picChg>
        <pc:picChg chg="add del mod">
          <ac:chgData name="EL-ARBI EL-ALAOUY" userId="328fd111-a4b5-4d61-919a-b1b69a7c4cc8" providerId="ADAL" clId="{EC168DB3-3102-45E2-A511-1EB73B908E2C}" dt="2024-09-23T18:21:04.928" v="2076" actId="478"/>
          <ac:picMkLst>
            <pc:docMk/>
            <pc:sldMk cId="3695562569" sldId="311"/>
            <ac:picMk id="4" creationId="{7BC8D796-CD26-4FC3-3663-2BAD0BA224C4}"/>
          </ac:picMkLst>
        </pc:picChg>
        <pc:picChg chg="add mod">
          <ac:chgData name="EL-ARBI EL-ALAOUY" userId="328fd111-a4b5-4d61-919a-b1b69a7c4cc8" providerId="ADAL" clId="{EC168DB3-3102-45E2-A511-1EB73B908E2C}" dt="2024-09-23T18:21:26.927" v="2113" actId="1035"/>
          <ac:picMkLst>
            <pc:docMk/>
            <pc:sldMk cId="3695562569" sldId="311"/>
            <ac:picMk id="6" creationId="{FE8EC130-E377-59FA-A8A4-C623D3E8D62A}"/>
          </ac:picMkLst>
        </pc:picChg>
      </pc:sldChg>
      <pc:sldChg chg="addSp delSp modSp add mod modNotesTx">
        <pc:chgData name="EL-ARBI EL-ALAOUY" userId="328fd111-a4b5-4d61-919a-b1b69a7c4cc8" providerId="ADAL" clId="{EC168DB3-3102-45E2-A511-1EB73B908E2C}" dt="2024-09-23T21:13:38.433" v="3288" actId="20577"/>
        <pc:sldMkLst>
          <pc:docMk/>
          <pc:sldMk cId="866758054" sldId="312"/>
        </pc:sldMkLst>
        <pc:spChg chg="mod">
          <ac:chgData name="EL-ARBI EL-ALAOUY" userId="328fd111-a4b5-4d61-919a-b1b69a7c4cc8" providerId="ADAL" clId="{EC168DB3-3102-45E2-A511-1EB73B908E2C}" dt="2024-09-23T19:26:32.454" v="2578" actId="20577"/>
          <ac:spMkLst>
            <pc:docMk/>
            <pc:sldMk cId="866758054" sldId="312"/>
            <ac:spMk id="1544" creationId="{00000000-0000-0000-0000-000000000000}"/>
          </ac:spMkLst>
        </pc:spChg>
        <pc:spChg chg="mod">
          <ac:chgData name="EL-ARBI EL-ALAOUY" userId="328fd111-a4b5-4d61-919a-b1b69a7c4cc8" providerId="ADAL" clId="{EC168DB3-3102-45E2-A511-1EB73B908E2C}" dt="2024-09-23T18:27:28.906" v="2478" actId="20577"/>
          <ac:spMkLst>
            <pc:docMk/>
            <pc:sldMk cId="866758054" sldId="312"/>
            <ac:spMk id="1545" creationId="{00000000-0000-0000-0000-000000000000}"/>
          </ac:spMkLst>
        </pc:spChg>
        <pc:picChg chg="add mod">
          <ac:chgData name="EL-ARBI EL-ALAOUY" userId="328fd111-a4b5-4d61-919a-b1b69a7c4cc8" providerId="ADAL" clId="{EC168DB3-3102-45E2-A511-1EB73B908E2C}" dt="2024-09-23T18:27:38.706" v="2483" actId="14100"/>
          <ac:picMkLst>
            <pc:docMk/>
            <pc:sldMk cId="866758054" sldId="312"/>
            <ac:picMk id="3" creationId="{8D4F9E3B-F0FB-C26C-15D9-65377A160628}"/>
          </ac:picMkLst>
        </pc:picChg>
        <pc:picChg chg="del">
          <ac:chgData name="EL-ARBI EL-ALAOUY" userId="328fd111-a4b5-4d61-919a-b1b69a7c4cc8" providerId="ADAL" clId="{EC168DB3-3102-45E2-A511-1EB73B908E2C}" dt="2024-09-23T18:27:30.418" v="2479" actId="478"/>
          <ac:picMkLst>
            <pc:docMk/>
            <pc:sldMk cId="866758054" sldId="312"/>
            <ac:picMk id="6" creationId="{FE8EC130-E377-59FA-A8A4-C623D3E8D62A}"/>
          </ac:picMkLst>
        </pc:picChg>
      </pc:sldChg>
      <pc:sldChg chg="addSp delSp modSp add mod modNotesTx">
        <pc:chgData name="EL-ARBI EL-ALAOUY" userId="328fd111-a4b5-4d61-919a-b1b69a7c4cc8" providerId="ADAL" clId="{EC168DB3-3102-45E2-A511-1EB73B908E2C}" dt="2024-09-23T21:13:30.176" v="3287" actId="20577"/>
        <pc:sldMkLst>
          <pc:docMk/>
          <pc:sldMk cId="45143218" sldId="313"/>
        </pc:sldMkLst>
        <pc:spChg chg="mod">
          <ac:chgData name="EL-ARBI EL-ALAOUY" userId="328fd111-a4b5-4d61-919a-b1b69a7c4cc8" providerId="ADAL" clId="{EC168DB3-3102-45E2-A511-1EB73B908E2C}" dt="2024-09-23T19:27:08.947" v="2617" actId="20577"/>
          <ac:spMkLst>
            <pc:docMk/>
            <pc:sldMk cId="45143218" sldId="313"/>
            <ac:spMk id="1544" creationId="{00000000-0000-0000-0000-000000000000}"/>
          </ac:spMkLst>
        </pc:spChg>
        <pc:spChg chg="mod">
          <ac:chgData name="EL-ARBI EL-ALAOUY" userId="328fd111-a4b5-4d61-919a-b1b69a7c4cc8" providerId="ADAL" clId="{EC168DB3-3102-45E2-A511-1EB73B908E2C}" dt="2024-09-23T19:26:45.192" v="2593" actId="6549"/>
          <ac:spMkLst>
            <pc:docMk/>
            <pc:sldMk cId="45143218" sldId="313"/>
            <ac:spMk id="1545" creationId="{00000000-0000-0000-0000-000000000000}"/>
          </ac:spMkLst>
        </pc:spChg>
        <pc:picChg chg="del">
          <ac:chgData name="EL-ARBI EL-ALAOUY" userId="328fd111-a4b5-4d61-919a-b1b69a7c4cc8" providerId="ADAL" clId="{EC168DB3-3102-45E2-A511-1EB73B908E2C}" dt="2024-09-23T19:26:59.761" v="2615" actId="478"/>
          <ac:picMkLst>
            <pc:docMk/>
            <pc:sldMk cId="45143218" sldId="313"/>
            <ac:picMk id="3" creationId="{8D4F9E3B-F0FB-C26C-15D9-65377A160628}"/>
          </ac:picMkLst>
        </pc:picChg>
        <pc:picChg chg="add mod">
          <ac:chgData name="EL-ARBI EL-ALAOUY" userId="328fd111-a4b5-4d61-919a-b1b69a7c4cc8" providerId="ADAL" clId="{EC168DB3-3102-45E2-A511-1EB73B908E2C}" dt="2024-09-23T19:27:58.305" v="2625" actId="14100"/>
          <ac:picMkLst>
            <pc:docMk/>
            <pc:sldMk cId="45143218" sldId="313"/>
            <ac:picMk id="4" creationId="{EABD0E8D-B4F5-106B-5F19-130610A1C0C1}"/>
          </ac:picMkLst>
        </pc:picChg>
      </pc:sldChg>
      <pc:sldChg chg="delSp modSp add mod modNotesTx">
        <pc:chgData name="EL-ARBI EL-ALAOUY" userId="328fd111-a4b5-4d61-919a-b1b69a7c4cc8" providerId="ADAL" clId="{EC168DB3-3102-45E2-A511-1EB73B908E2C}" dt="2024-09-23T21:17:55.040" v="3344" actId="20577"/>
        <pc:sldMkLst>
          <pc:docMk/>
          <pc:sldMk cId="2724576112" sldId="314"/>
        </pc:sldMkLst>
        <pc:spChg chg="mod">
          <ac:chgData name="EL-ARBI EL-ALAOUY" userId="328fd111-a4b5-4d61-919a-b1b69a7c4cc8" providerId="ADAL" clId="{EC168DB3-3102-45E2-A511-1EB73B908E2C}" dt="2024-09-23T20:49:28.072" v="2674" actId="20577"/>
          <ac:spMkLst>
            <pc:docMk/>
            <pc:sldMk cId="2724576112" sldId="314"/>
            <ac:spMk id="1543" creationId="{00000000-0000-0000-0000-000000000000}"/>
          </ac:spMkLst>
        </pc:spChg>
        <pc:picChg chg="del">
          <ac:chgData name="EL-ARBI EL-ALAOUY" userId="328fd111-a4b5-4d61-919a-b1b69a7c4cc8" providerId="ADAL" clId="{EC168DB3-3102-45E2-A511-1EB73B908E2C}" dt="2024-09-23T20:47:10.422" v="2629" actId="478"/>
          <ac:picMkLst>
            <pc:docMk/>
            <pc:sldMk cId="2724576112" sldId="314"/>
            <ac:picMk id="4" creationId="{EABD0E8D-B4F5-106B-5F19-130610A1C0C1}"/>
          </ac:picMkLst>
        </pc:picChg>
      </pc:sldChg>
      <pc:sldChg chg="add del">
        <pc:chgData name="EL-ARBI EL-ALAOUY" userId="328fd111-a4b5-4d61-919a-b1b69a7c4cc8" providerId="ADAL" clId="{EC168DB3-3102-45E2-A511-1EB73B908E2C}" dt="2024-09-23T19:27:12.358" v="2619"/>
        <pc:sldMkLst>
          <pc:docMk/>
          <pc:sldMk cId="3432881208" sldId="314"/>
        </pc:sldMkLst>
      </pc:sldChg>
      <pc:sldChg chg="modSp add del mod modNotesTx">
        <pc:chgData name="EL-ARBI EL-ALAOUY" userId="328fd111-a4b5-4d61-919a-b1b69a7c4cc8" providerId="ADAL" clId="{EC168DB3-3102-45E2-A511-1EB73B908E2C}" dt="2024-09-23T21:55:36.156" v="3543" actId="47"/>
        <pc:sldMkLst>
          <pc:docMk/>
          <pc:sldMk cId="2678175593" sldId="315"/>
        </pc:sldMkLst>
        <pc:spChg chg="mod">
          <ac:chgData name="EL-ARBI EL-ALAOUY" userId="328fd111-a4b5-4d61-919a-b1b69a7c4cc8" providerId="ADAL" clId="{EC168DB3-3102-45E2-A511-1EB73B908E2C}" dt="2024-09-23T20:50:07.532" v="2683" actId="20577"/>
          <ac:spMkLst>
            <pc:docMk/>
            <pc:sldMk cId="2678175593" sldId="315"/>
            <ac:spMk id="1542" creationId="{00000000-0000-0000-0000-000000000000}"/>
          </ac:spMkLst>
        </pc:spChg>
        <pc:spChg chg="mod">
          <ac:chgData name="EL-ARBI EL-ALAOUY" userId="328fd111-a4b5-4d61-919a-b1b69a7c4cc8" providerId="ADAL" clId="{EC168DB3-3102-45E2-A511-1EB73B908E2C}" dt="2024-09-23T20:50:32.306" v="2704" actId="20577"/>
          <ac:spMkLst>
            <pc:docMk/>
            <pc:sldMk cId="2678175593" sldId="315"/>
            <ac:spMk id="1543" creationId="{00000000-0000-0000-0000-000000000000}"/>
          </ac:spMkLst>
        </pc:spChg>
        <pc:spChg chg="mod">
          <ac:chgData name="EL-ARBI EL-ALAOUY" userId="328fd111-a4b5-4d61-919a-b1b69a7c4cc8" providerId="ADAL" clId="{EC168DB3-3102-45E2-A511-1EB73B908E2C}" dt="2024-09-23T21:44:15.307" v="3460" actId="20577"/>
          <ac:spMkLst>
            <pc:docMk/>
            <pc:sldMk cId="2678175593" sldId="315"/>
            <ac:spMk id="1544" creationId="{00000000-0000-0000-0000-000000000000}"/>
          </ac:spMkLst>
        </pc:spChg>
        <pc:spChg chg="mod">
          <ac:chgData name="EL-ARBI EL-ALAOUY" userId="328fd111-a4b5-4d61-919a-b1b69a7c4cc8" providerId="ADAL" clId="{EC168DB3-3102-45E2-A511-1EB73B908E2C}" dt="2024-09-23T21:36:15.424" v="3348"/>
          <ac:spMkLst>
            <pc:docMk/>
            <pc:sldMk cId="2678175593" sldId="315"/>
            <ac:spMk id="1545" creationId="{00000000-0000-0000-0000-000000000000}"/>
          </ac:spMkLst>
        </pc:spChg>
      </pc:sldChg>
      <pc:sldChg chg="modSp add mod modNotesTx">
        <pc:chgData name="EL-ARBI EL-ALAOUY" userId="328fd111-a4b5-4d61-919a-b1b69a7c4cc8" providerId="ADAL" clId="{EC168DB3-3102-45E2-A511-1EB73B908E2C}" dt="2024-09-23T21:56:32.490" v="3555" actId="6549"/>
        <pc:sldMkLst>
          <pc:docMk/>
          <pc:sldMk cId="3016345408" sldId="316"/>
        </pc:sldMkLst>
        <pc:spChg chg="mod">
          <ac:chgData name="EL-ARBI EL-ALAOUY" userId="328fd111-a4b5-4d61-919a-b1b69a7c4cc8" providerId="ADAL" clId="{EC168DB3-3102-45E2-A511-1EB73B908E2C}" dt="2024-09-23T21:55:02.416" v="3535" actId="20577"/>
          <ac:spMkLst>
            <pc:docMk/>
            <pc:sldMk cId="3016345408" sldId="316"/>
            <ac:spMk id="1543" creationId="{00000000-0000-0000-0000-000000000000}"/>
          </ac:spMkLst>
        </pc:spChg>
        <pc:spChg chg="mod">
          <ac:chgData name="EL-ARBI EL-ALAOUY" userId="328fd111-a4b5-4d61-919a-b1b69a7c4cc8" providerId="ADAL" clId="{EC168DB3-3102-45E2-A511-1EB73B908E2C}" dt="2024-09-23T21:56:32.490" v="3555" actId="6549"/>
          <ac:spMkLst>
            <pc:docMk/>
            <pc:sldMk cId="3016345408" sldId="316"/>
            <ac:spMk id="1544" creationId="{00000000-0000-0000-0000-000000000000}"/>
          </ac:spMkLst>
        </pc:spChg>
        <pc:spChg chg="mod">
          <ac:chgData name="EL-ARBI EL-ALAOUY" userId="328fd111-a4b5-4d61-919a-b1b69a7c4cc8" providerId="ADAL" clId="{EC168DB3-3102-45E2-A511-1EB73B908E2C}" dt="2024-09-23T21:55:14.558" v="3542" actId="20577"/>
          <ac:spMkLst>
            <pc:docMk/>
            <pc:sldMk cId="3016345408" sldId="316"/>
            <ac:spMk id="1545" creationId="{00000000-0000-0000-0000-000000000000}"/>
          </ac:spMkLst>
        </pc:spChg>
      </pc:sldChg>
      <pc:sldChg chg="modSp add mod">
        <pc:chgData name="EL-ARBI EL-ALAOUY" userId="328fd111-a4b5-4d61-919a-b1b69a7c4cc8" providerId="ADAL" clId="{EC168DB3-3102-45E2-A511-1EB73B908E2C}" dt="2024-09-23T20:53:39.339" v="2838" actId="20577"/>
        <pc:sldMkLst>
          <pc:docMk/>
          <pc:sldMk cId="366890719" sldId="317"/>
        </pc:sldMkLst>
        <pc:spChg chg="mod">
          <ac:chgData name="EL-ARBI EL-ALAOUY" userId="328fd111-a4b5-4d61-919a-b1b69a7c4cc8" providerId="ADAL" clId="{EC168DB3-3102-45E2-A511-1EB73B908E2C}" dt="2024-09-23T20:53:39.339" v="2838" actId="20577"/>
          <ac:spMkLst>
            <pc:docMk/>
            <pc:sldMk cId="366890719" sldId="317"/>
            <ac:spMk id="1543" creationId="{00000000-0000-0000-0000-000000000000}"/>
          </ac:spMkLst>
        </pc:spChg>
      </pc:sldChg>
      <pc:sldChg chg="modSp add mod modNotesTx">
        <pc:chgData name="EL-ARBI EL-ALAOUY" userId="328fd111-a4b5-4d61-919a-b1b69a7c4cc8" providerId="ADAL" clId="{EC168DB3-3102-45E2-A511-1EB73B908E2C}" dt="2024-09-23T22:33:39.003" v="3974" actId="20577"/>
        <pc:sldMkLst>
          <pc:docMk/>
          <pc:sldMk cId="1742962274" sldId="318"/>
        </pc:sldMkLst>
        <pc:spChg chg="mod">
          <ac:chgData name="EL-ARBI EL-ALAOUY" userId="328fd111-a4b5-4d61-919a-b1b69a7c4cc8" providerId="ADAL" clId="{EC168DB3-3102-45E2-A511-1EB73B908E2C}" dt="2024-09-23T22:31:05.805" v="3951" actId="20578"/>
          <ac:spMkLst>
            <pc:docMk/>
            <pc:sldMk cId="1742962274" sldId="318"/>
            <ac:spMk id="1543" creationId="{00000000-0000-0000-0000-000000000000}"/>
          </ac:spMkLst>
        </pc:spChg>
        <pc:spChg chg="mod">
          <ac:chgData name="EL-ARBI EL-ALAOUY" userId="328fd111-a4b5-4d61-919a-b1b69a7c4cc8" providerId="ADAL" clId="{EC168DB3-3102-45E2-A511-1EB73B908E2C}" dt="2024-09-23T22:33:39.003" v="3974" actId="20577"/>
          <ac:spMkLst>
            <pc:docMk/>
            <pc:sldMk cId="1742962274" sldId="318"/>
            <ac:spMk id="1544" creationId="{00000000-0000-0000-0000-000000000000}"/>
          </ac:spMkLst>
        </pc:spChg>
        <pc:spChg chg="mod">
          <ac:chgData name="EL-ARBI EL-ALAOUY" userId="328fd111-a4b5-4d61-919a-b1b69a7c4cc8" providerId="ADAL" clId="{EC168DB3-3102-45E2-A511-1EB73B908E2C}" dt="2024-09-23T22:31:17.780" v="3952"/>
          <ac:spMkLst>
            <pc:docMk/>
            <pc:sldMk cId="1742962274" sldId="318"/>
            <ac:spMk id="1545" creationId="{00000000-0000-0000-0000-000000000000}"/>
          </ac:spMkLst>
        </pc:spChg>
      </pc:sldChg>
      <pc:sldChg chg="modSp add mod">
        <pc:chgData name="EL-ARBI EL-ALAOUY" userId="328fd111-a4b5-4d61-919a-b1b69a7c4cc8" providerId="ADAL" clId="{EC168DB3-3102-45E2-A511-1EB73B908E2C}" dt="2024-09-23T20:53:48.474" v="2840" actId="20577"/>
        <pc:sldMkLst>
          <pc:docMk/>
          <pc:sldMk cId="2299706269" sldId="319"/>
        </pc:sldMkLst>
        <pc:spChg chg="mod">
          <ac:chgData name="EL-ARBI EL-ALAOUY" userId="328fd111-a4b5-4d61-919a-b1b69a7c4cc8" providerId="ADAL" clId="{EC168DB3-3102-45E2-A511-1EB73B908E2C}" dt="2024-09-23T20:53:48.474" v="2840" actId="20577"/>
          <ac:spMkLst>
            <pc:docMk/>
            <pc:sldMk cId="2299706269" sldId="319"/>
            <ac:spMk id="1543" creationId="{00000000-0000-0000-0000-000000000000}"/>
          </ac:spMkLst>
        </pc:spChg>
      </pc:sldChg>
      <pc:sldChg chg="modSp add mod">
        <pc:chgData name="EL-ARBI EL-ALAOUY" userId="328fd111-a4b5-4d61-919a-b1b69a7c4cc8" providerId="ADAL" clId="{EC168DB3-3102-45E2-A511-1EB73B908E2C}" dt="2024-09-23T20:53:53.197" v="2842" actId="20577"/>
        <pc:sldMkLst>
          <pc:docMk/>
          <pc:sldMk cId="2729652312" sldId="320"/>
        </pc:sldMkLst>
        <pc:spChg chg="mod">
          <ac:chgData name="EL-ARBI EL-ALAOUY" userId="328fd111-a4b5-4d61-919a-b1b69a7c4cc8" providerId="ADAL" clId="{EC168DB3-3102-45E2-A511-1EB73B908E2C}" dt="2024-09-23T20:53:53.197" v="2842" actId="20577"/>
          <ac:spMkLst>
            <pc:docMk/>
            <pc:sldMk cId="2729652312" sldId="320"/>
            <ac:spMk id="1543" creationId="{00000000-0000-0000-0000-000000000000}"/>
          </ac:spMkLst>
        </pc:spChg>
      </pc:sldChg>
      <pc:sldChg chg="addSp delSp modSp add mod modNotesTx">
        <pc:chgData name="EL-ARBI EL-ALAOUY" userId="328fd111-a4b5-4d61-919a-b1b69a7c4cc8" providerId="ADAL" clId="{EC168DB3-3102-45E2-A511-1EB73B908E2C}" dt="2024-09-23T21:14:54.607" v="3343" actId="20577"/>
        <pc:sldMkLst>
          <pc:docMk/>
          <pc:sldMk cId="871500318" sldId="321"/>
        </pc:sldMkLst>
        <pc:spChg chg="mod">
          <ac:chgData name="EL-ARBI EL-ALAOUY" userId="328fd111-a4b5-4d61-919a-b1b69a7c4cc8" providerId="ADAL" clId="{EC168DB3-3102-45E2-A511-1EB73B908E2C}" dt="2024-09-23T21:12:05.141" v="3285" actId="12"/>
          <ac:spMkLst>
            <pc:docMk/>
            <pc:sldMk cId="871500318" sldId="321"/>
            <ac:spMk id="1544" creationId="{00000000-0000-0000-0000-000000000000}"/>
          </ac:spMkLst>
        </pc:spChg>
        <pc:picChg chg="del">
          <ac:chgData name="EL-ARBI EL-ALAOUY" userId="328fd111-a4b5-4d61-919a-b1b69a7c4cc8" providerId="ADAL" clId="{EC168DB3-3102-45E2-A511-1EB73B908E2C}" dt="2024-09-23T21:09:11.907" v="3170" actId="478"/>
          <ac:picMkLst>
            <pc:docMk/>
            <pc:sldMk cId="871500318" sldId="321"/>
            <ac:picMk id="3" creationId="{8D4F9E3B-F0FB-C26C-15D9-65377A160628}"/>
          </ac:picMkLst>
        </pc:picChg>
        <pc:picChg chg="add del mod">
          <ac:chgData name="EL-ARBI EL-ALAOUY" userId="328fd111-a4b5-4d61-919a-b1b69a7c4cc8" providerId="ADAL" clId="{EC168DB3-3102-45E2-A511-1EB73B908E2C}" dt="2024-09-23T21:10:44.965" v="3175" actId="478"/>
          <ac:picMkLst>
            <pc:docMk/>
            <pc:sldMk cId="871500318" sldId="321"/>
            <ac:picMk id="4" creationId="{0D01EB23-C0EE-140E-2C0D-92515ECD4CDA}"/>
          </ac:picMkLst>
        </pc:picChg>
        <pc:picChg chg="add mod">
          <ac:chgData name="EL-ARBI EL-ALAOUY" userId="328fd111-a4b5-4d61-919a-b1b69a7c4cc8" providerId="ADAL" clId="{EC168DB3-3102-45E2-A511-1EB73B908E2C}" dt="2024-09-23T21:10:58.615" v="3179" actId="14100"/>
          <ac:picMkLst>
            <pc:docMk/>
            <pc:sldMk cId="871500318" sldId="321"/>
            <ac:picMk id="6" creationId="{D0CBDB80-2C47-CB62-E03B-6ED4A2A960F0}"/>
          </ac:picMkLst>
        </pc:picChg>
      </pc:sldChg>
      <pc:sldChg chg="addSp modSp add mod">
        <pc:chgData name="EL-ARBI EL-ALAOUY" userId="328fd111-a4b5-4d61-919a-b1b69a7c4cc8" providerId="ADAL" clId="{EC168DB3-3102-45E2-A511-1EB73B908E2C}" dt="2024-09-23T22:03:13.232" v="3610" actId="108"/>
        <pc:sldMkLst>
          <pc:docMk/>
          <pc:sldMk cId="2790256922" sldId="322"/>
        </pc:sldMkLst>
        <pc:spChg chg="mod">
          <ac:chgData name="EL-ARBI EL-ALAOUY" userId="328fd111-a4b5-4d61-919a-b1b69a7c4cc8" providerId="ADAL" clId="{EC168DB3-3102-45E2-A511-1EB73B908E2C}" dt="2024-09-23T21:57:29.107" v="3569" actId="113"/>
          <ac:spMkLst>
            <pc:docMk/>
            <pc:sldMk cId="2790256922" sldId="322"/>
            <ac:spMk id="1544" creationId="{00000000-0000-0000-0000-000000000000}"/>
          </ac:spMkLst>
        </pc:spChg>
        <pc:spChg chg="mod">
          <ac:chgData name="EL-ARBI EL-ALAOUY" userId="328fd111-a4b5-4d61-919a-b1b69a7c4cc8" providerId="ADAL" clId="{EC168DB3-3102-45E2-A511-1EB73B908E2C}" dt="2024-09-23T21:57:04.159" v="3564" actId="20577"/>
          <ac:spMkLst>
            <pc:docMk/>
            <pc:sldMk cId="2790256922" sldId="322"/>
            <ac:spMk id="1545" creationId="{00000000-0000-0000-0000-000000000000}"/>
          </ac:spMkLst>
        </pc:spChg>
        <pc:graphicFrameChg chg="add mod modGraphic">
          <ac:chgData name="EL-ARBI EL-ALAOUY" userId="328fd111-a4b5-4d61-919a-b1b69a7c4cc8" providerId="ADAL" clId="{EC168DB3-3102-45E2-A511-1EB73B908E2C}" dt="2024-09-23T22:03:13.232" v="3610" actId="108"/>
          <ac:graphicFrameMkLst>
            <pc:docMk/>
            <pc:sldMk cId="2790256922" sldId="322"/>
            <ac:graphicFrameMk id="2" creationId="{6D20294B-81FE-63C1-7890-4FF84E0DAB31}"/>
          </ac:graphicFrameMkLst>
        </pc:graphicFrameChg>
      </pc:sldChg>
      <pc:sldChg chg="addSp delSp modSp add del mod">
        <pc:chgData name="EL-ARBI EL-ALAOUY" userId="328fd111-a4b5-4d61-919a-b1b69a7c4cc8" providerId="ADAL" clId="{EC168DB3-3102-45E2-A511-1EB73B908E2C}" dt="2024-09-23T21:55:45.719" v="3544" actId="47"/>
        <pc:sldMkLst>
          <pc:docMk/>
          <pc:sldMk cId="4029487309" sldId="322"/>
        </pc:sldMkLst>
        <pc:spChg chg="add">
          <ac:chgData name="EL-ARBI EL-ALAOUY" userId="328fd111-a4b5-4d61-919a-b1b69a7c4cc8" providerId="ADAL" clId="{EC168DB3-3102-45E2-A511-1EB73B908E2C}" dt="2024-09-23T21:44:34.548" v="3463"/>
          <ac:spMkLst>
            <pc:docMk/>
            <pc:sldMk cId="4029487309" sldId="322"/>
            <ac:spMk id="2" creationId="{C14CFFAF-4EB8-1DD0-FC9E-356096B9A129}"/>
          </ac:spMkLst>
        </pc:spChg>
        <pc:spChg chg="add">
          <ac:chgData name="EL-ARBI EL-ALAOUY" userId="328fd111-a4b5-4d61-919a-b1b69a7c4cc8" providerId="ADAL" clId="{EC168DB3-3102-45E2-A511-1EB73B908E2C}" dt="2024-09-23T21:44:37.801" v="3464"/>
          <ac:spMkLst>
            <pc:docMk/>
            <pc:sldMk cId="4029487309" sldId="322"/>
            <ac:spMk id="3" creationId="{33A2A4D2-282B-BB0D-A39D-243E8C29CD77}"/>
          </ac:spMkLst>
        </pc:spChg>
        <pc:spChg chg="mod">
          <ac:chgData name="EL-ARBI EL-ALAOUY" userId="328fd111-a4b5-4d61-919a-b1b69a7c4cc8" providerId="ADAL" clId="{EC168DB3-3102-45E2-A511-1EB73B908E2C}" dt="2024-09-23T21:44:32.848" v="3462" actId="6549"/>
          <ac:spMkLst>
            <pc:docMk/>
            <pc:sldMk cId="4029487309" sldId="322"/>
            <ac:spMk id="1544" creationId="{00000000-0000-0000-0000-000000000000}"/>
          </ac:spMkLst>
        </pc:spChg>
        <pc:graphicFrameChg chg="add mod modGraphic">
          <ac:chgData name="EL-ARBI EL-ALAOUY" userId="328fd111-a4b5-4d61-919a-b1b69a7c4cc8" providerId="ADAL" clId="{EC168DB3-3102-45E2-A511-1EB73B908E2C}" dt="2024-09-23T21:49:25.858" v="3483" actId="14100"/>
          <ac:graphicFrameMkLst>
            <pc:docMk/>
            <pc:sldMk cId="4029487309" sldId="322"/>
            <ac:graphicFrameMk id="6" creationId="{A97D9E7C-2623-B183-48A4-54F1960923CA}"/>
          </ac:graphicFrameMkLst>
        </pc:graphicFrameChg>
        <pc:picChg chg="add del mod">
          <ac:chgData name="EL-ARBI EL-ALAOUY" userId="328fd111-a4b5-4d61-919a-b1b69a7c4cc8" providerId="ADAL" clId="{EC168DB3-3102-45E2-A511-1EB73B908E2C}" dt="2024-09-23T21:45:24.400" v="3468" actId="478"/>
          <ac:picMkLst>
            <pc:docMk/>
            <pc:sldMk cId="4029487309" sldId="322"/>
            <ac:picMk id="5" creationId="{C412214C-67FB-893C-675A-C9A988222180}"/>
          </ac:picMkLst>
        </pc:picChg>
      </pc:sldChg>
      <pc:sldChg chg="modSp add mod">
        <pc:chgData name="EL-ARBI EL-ALAOUY" userId="328fd111-a4b5-4d61-919a-b1b69a7c4cc8" providerId="ADAL" clId="{EC168DB3-3102-45E2-A511-1EB73B908E2C}" dt="2024-09-23T22:07:48.716" v="3676" actId="6549"/>
        <pc:sldMkLst>
          <pc:docMk/>
          <pc:sldMk cId="3804483994" sldId="323"/>
        </pc:sldMkLst>
        <pc:spChg chg="mod">
          <ac:chgData name="EL-ARBI EL-ALAOUY" userId="328fd111-a4b5-4d61-919a-b1b69a7c4cc8" providerId="ADAL" clId="{EC168DB3-3102-45E2-A511-1EB73B908E2C}" dt="2024-09-23T22:03:55.939" v="3612" actId="20577"/>
          <ac:spMkLst>
            <pc:docMk/>
            <pc:sldMk cId="3804483994" sldId="323"/>
            <ac:spMk id="1544" creationId="{00000000-0000-0000-0000-000000000000}"/>
          </ac:spMkLst>
        </pc:spChg>
        <pc:graphicFrameChg chg="mod modGraphic">
          <ac:chgData name="EL-ARBI EL-ALAOUY" userId="328fd111-a4b5-4d61-919a-b1b69a7c4cc8" providerId="ADAL" clId="{EC168DB3-3102-45E2-A511-1EB73B908E2C}" dt="2024-09-23T22:07:48.716" v="3676" actId="6549"/>
          <ac:graphicFrameMkLst>
            <pc:docMk/>
            <pc:sldMk cId="3804483994" sldId="323"/>
            <ac:graphicFrameMk id="2" creationId="{6D20294B-81FE-63C1-7890-4FF84E0DAB31}"/>
          </ac:graphicFrameMkLst>
        </pc:graphicFrameChg>
      </pc:sldChg>
      <pc:sldChg chg="addSp delSp modSp add mod">
        <pc:chgData name="EL-ARBI EL-ALAOUY" userId="328fd111-a4b5-4d61-919a-b1b69a7c4cc8" providerId="ADAL" clId="{EC168DB3-3102-45E2-A511-1EB73B908E2C}" dt="2024-09-23T22:13:43.632" v="3784" actId="6549"/>
        <pc:sldMkLst>
          <pc:docMk/>
          <pc:sldMk cId="3412483216" sldId="324"/>
        </pc:sldMkLst>
        <pc:spChg chg="add del mod">
          <ac:chgData name="EL-ARBI EL-ALAOUY" userId="328fd111-a4b5-4d61-919a-b1b69a7c4cc8" providerId="ADAL" clId="{EC168DB3-3102-45E2-A511-1EB73B908E2C}" dt="2024-09-23T22:12:36.047" v="3763"/>
          <ac:spMkLst>
            <pc:docMk/>
            <pc:sldMk cId="3412483216" sldId="324"/>
            <ac:spMk id="4" creationId="{9DC2E59E-34B3-C533-4411-81AABEE55BA2}"/>
          </ac:spMkLst>
        </pc:spChg>
        <pc:spChg chg="add mod">
          <ac:chgData name="EL-ARBI EL-ALAOUY" userId="328fd111-a4b5-4d61-919a-b1b69a7c4cc8" providerId="ADAL" clId="{EC168DB3-3102-45E2-A511-1EB73B908E2C}" dt="2024-09-23T22:13:43.632" v="3784" actId="6549"/>
          <ac:spMkLst>
            <pc:docMk/>
            <pc:sldMk cId="3412483216" sldId="324"/>
            <ac:spMk id="5" creationId="{1C47A9A6-F1F0-09E9-498B-6EA7FA18464E}"/>
          </ac:spMkLst>
        </pc:spChg>
        <pc:spChg chg="mod">
          <ac:chgData name="EL-ARBI EL-ALAOUY" userId="328fd111-a4b5-4d61-919a-b1b69a7c4cc8" providerId="ADAL" clId="{EC168DB3-3102-45E2-A511-1EB73B908E2C}" dt="2024-09-23T22:10:35.948" v="3738" actId="1037"/>
          <ac:spMkLst>
            <pc:docMk/>
            <pc:sldMk cId="3412483216" sldId="324"/>
            <ac:spMk id="1544" creationId="{00000000-0000-0000-0000-000000000000}"/>
          </ac:spMkLst>
        </pc:spChg>
        <pc:spChg chg="mod">
          <ac:chgData name="EL-ARBI EL-ALAOUY" userId="328fd111-a4b5-4d61-919a-b1b69a7c4cc8" providerId="ADAL" clId="{EC168DB3-3102-45E2-A511-1EB73B908E2C}" dt="2024-09-23T22:11:00.049" v="3741" actId="20577"/>
          <ac:spMkLst>
            <pc:docMk/>
            <pc:sldMk cId="3412483216" sldId="324"/>
            <ac:spMk id="1545" creationId="{00000000-0000-0000-0000-000000000000}"/>
          </ac:spMkLst>
        </pc:spChg>
        <pc:graphicFrameChg chg="mod modGraphic">
          <ac:chgData name="EL-ARBI EL-ALAOUY" userId="328fd111-a4b5-4d61-919a-b1b69a7c4cc8" providerId="ADAL" clId="{EC168DB3-3102-45E2-A511-1EB73B908E2C}" dt="2024-09-23T22:08:55.774" v="3730" actId="20577"/>
          <ac:graphicFrameMkLst>
            <pc:docMk/>
            <pc:sldMk cId="3412483216" sldId="324"/>
            <ac:graphicFrameMk id="2" creationId="{6D20294B-81FE-63C1-7890-4FF84E0DAB31}"/>
          </ac:graphicFrameMkLst>
        </pc:graphicFrameChg>
      </pc:sldChg>
      <pc:sldChg chg="addSp delSp modSp add mod">
        <pc:chgData name="EL-ARBI EL-ALAOUY" userId="328fd111-a4b5-4d61-919a-b1b69a7c4cc8" providerId="ADAL" clId="{EC168DB3-3102-45E2-A511-1EB73B908E2C}" dt="2024-09-23T22:30:27.368" v="3950" actId="404"/>
        <pc:sldMkLst>
          <pc:docMk/>
          <pc:sldMk cId="335873460" sldId="325"/>
        </pc:sldMkLst>
        <pc:spChg chg="mod">
          <ac:chgData name="EL-ARBI EL-ALAOUY" userId="328fd111-a4b5-4d61-919a-b1b69a7c4cc8" providerId="ADAL" clId="{EC168DB3-3102-45E2-A511-1EB73B908E2C}" dt="2024-09-23T22:30:27.368" v="3950" actId="404"/>
          <ac:spMkLst>
            <pc:docMk/>
            <pc:sldMk cId="335873460" sldId="325"/>
            <ac:spMk id="5" creationId="{1C47A9A6-F1F0-09E9-498B-6EA7FA18464E}"/>
          </ac:spMkLst>
        </pc:spChg>
        <pc:spChg chg="mod">
          <ac:chgData name="EL-ARBI EL-ALAOUY" userId="328fd111-a4b5-4d61-919a-b1b69a7c4cc8" providerId="ADAL" clId="{EC168DB3-3102-45E2-A511-1EB73B908E2C}" dt="2024-09-23T22:17:30.598" v="3810" actId="20577"/>
          <ac:spMkLst>
            <pc:docMk/>
            <pc:sldMk cId="335873460" sldId="325"/>
            <ac:spMk id="1545" creationId="{00000000-0000-0000-0000-000000000000}"/>
          </ac:spMkLst>
        </pc:spChg>
        <pc:graphicFrameChg chg="del modGraphic">
          <ac:chgData name="EL-ARBI EL-ALAOUY" userId="328fd111-a4b5-4d61-919a-b1b69a7c4cc8" providerId="ADAL" clId="{EC168DB3-3102-45E2-A511-1EB73B908E2C}" dt="2024-09-23T22:17:59.674" v="3820" actId="478"/>
          <ac:graphicFrameMkLst>
            <pc:docMk/>
            <pc:sldMk cId="335873460" sldId="325"/>
            <ac:graphicFrameMk id="2" creationId="{6D20294B-81FE-63C1-7890-4FF84E0DAB31}"/>
          </ac:graphicFrameMkLst>
        </pc:graphicFrameChg>
        <pc:graphicFrameChg chg="add mod modGraphic">
          <ac:chgData name="EL-ARBI EL-ALAOUY" userId="328fd111-a4b5-4d61-919a-b1b69a7c4cc8" providerId="ADAL" clId="{EC168DB3-3102-45E2-A511-1EB73B908E2C}" dt="2024-09-23T22:22:58.036" v="3913" actId="1035"/>
          <ac:graphicFrameMkLst>
            <pc:docMk/>
            <pc:sldMk cId="335873460" sldId="325"/>
            <ac:graphicFrameMk id="3" creationId="{DFF9C932-209B-3BC3-E987-F6B2BFDE6081}"/>
          </ac:graphicFrameMkLst>
        </pc:graphicFrameChg>
        <pc:graphicFrameChg chg="add mod modGraphic">
          <ac:chgData name="EL-ARBI EL-ALAOUY" userId="328fd111-a4b5-4d61-919a-b1b69a7c4cc8" providerId="ADAL" clId="{EC168DB3-3102-45E2-A511-1EB73B908E2C}" dt="2024-09-23T22:23:25.560" v="3946" actId="1036"/>
          <ac:graphicFrameMkLst>
            <pc:docMk/>
            <pc:sldMk cId="335873460" sldId="325"/>
            <ac:graphicFrameMk id="4" creationId="{6F9456DA-2173-B5B7-8E65-9ECD273DE592}"/>
          </ac:graphicFrameMkLst>
        </pc:graphicFrameChg>
      </pc:sldChg>
      <pc:sldChg chg="addSp modSp add mod">
        <pc:chgData name="EL-ARBI EL-ALAOUY" userId="328fd111-a4b5-4d61-919a-b1b69a7c4cc8" providerId="ADAL" clId="{EC168DB3-3102-45E2-A511-1EB73B908E2C}" dt="2024-09-23T23:02:28.468" v="4250" actId="20577"/>
        <pc:sldMkLst>
          <pc:docMk/>
          <pc:sldMk cId="1813661918" sldId="326"/>
        </pc:sldMkLst>
        <pc:spChg chg="mod">
          <ac:chgData name="EL-ARBI EL-ALAOUY" userId="328fd111-a4b5-4d61-919a-b1b69a7c4cc8" providerId="ADAL" clId="{EC168DB3-3102-45E2-A511-1EB73B908E2C}" dt="2024-09-23T22:34:37.206" v="3978" actId="6549"/>
          <ac:spMkLst>
            <pc:docMk/>
            <pc:sldMk cId="1813661918" sldId="326"/>
            <ac:spMk id="1544" creationId="{00000000-0000-0000-0000-000000000000}"/>
          </ac:spMkLst>
        </pc:spChg>
        <pc:spChg chg="mod">
          <ac:chgData name="EL-ARBI EL-ALAOUY" userId="328fd111-a4b5-4d61-919a-b1b69a7c4cc8" providerId="ADAL" clId="{EC168DB3-3102-45E2-A511-1EB73B908E2C}" dt="2024-09-23T22:34:07.859" v="3977" actId="20577"/>
          <ac:spMkLst>
            <pc:docMk/>
            <pc:sldMk cId="1813661918" sldId="326"/>
            <ac:spMk id="1545" creationId="{00000000-0000-0000-0000-000000000000}"/>
          </ac:spMkLst>
        </pc:spChg>
        <pc:graphicFrameChg chg="add mod modGraphic">
          <ac:chgData name="EL-ARBI EL-ALAOUY" userId="328fd111-a4b5-4d61-919a-b1b69a7c4cc8" providerId="ADAL" clId="{EC168DB3-3102-45E2-A511-1EB73B908E2C}" dt="2024-09-23T23:02:28.468" v="4250" actId="20577"/>
          <ac:graphicFrameMkLst>
            <pc:docMk/>
            <pc:sldMk cId="1813661918" sldId="326"/>
            <ac:graphicFrameMk id="2" creationId="{D4D92FD0-E674-7B0E-E7CA-E772F560F873}"/>
          </ac:graphicFrameMkLst>
        </pc:graphicFrameChg>
      </pc:sldChg>
      <pc:sldChg chg="modSp add mod">
        <pc:chgData name="EL-ARBI EL-ALAOUY" userId="328fd111-a4b5-4d61-919a-b1b69a7c4cc8" providerId="ADAL" clId="{EC168DB3-3102-45E2-A511-1EB73B908E2C}" dt="2024-09-23T23:03:20.075" v="4314" actId="20577"/>
        <pc:sldMkLst>
          <pc:docMk/>
          <pc:sldMk cId="1887610937" sldId="327"/>
        </pc:sldMkLst>
        <pc:graphicFrameChg chg="mod modGraphic">
          <ac:chgData name="EL-ARBI EL-ALAOUY" userId="328fd111-a4b5-4d61-919a-b1b69a7c4cc8" providerId="ADAL" clId="{EC168DB3-3102-45E2-A511-1EB73B908E2C}" dt="2024-09-23T23:03:20.075" v="4314" actId="20577"/>
          <ac:graphicFrameMkLst>
            <pc:docMk/>
            <pc:sldMk cId="1887610937" sldId="327"/>
            <ac:graphicFrameMk id="2" creationId="{D4D92FD0-E674-7B0E-E7CA-E772F560F873}"/>
          </ac:graphicFrameMkLst>
        </pc:graphicFrameChg>
      </pc:sldChg>
      <pc:sldChg chg="modSp add mod">
        <pc:chgData name="EL-ARBI EL-ALAOUY" userId="328fd111-a4b5-4d61-919a-b1b69a7c4cc8" providerId="ADAL" clId="{EC168DB3-3102-45E2-A511-1EB73B908E2C}" dt="2024-09-23T23:05:58.467" v="4342" actId="20577"/>
        <pc:sldMkLst>
          <pc:docMk/>
          <pc:sldMk cId="4274459739" sldId="328"/>
        </pc:sldMkLst>
        <pc:spChg chg="mod">
          <ac:chgData name="EL-ARBI EL-ALAOUY" userId="328fd111-a4b5-4d61-919a-b1b69a7c4cc8" providerId="ADAL" clId="{EC168DB3-3102-45E2-A511-1EB73B908E2C}" dt="2024-09-23T22:41:44.159" v="4031" actId="20577"/>
          <ac:spMkLst>
            <pc:docMk/>
            <pc:sldMk cId="4274459739" sldId="328"/>
            <ac:spMk id="1545" creationId="{00000000-0000-0000-0000-000000000000}"/>
          </ac:spMkLst>
        </pc:spChg>
        <pc:graphicFrameChg chg="mod modGraphic">
          <ac:chgData name="EL-ARBI EL-ALAOUY" userId="328fd111-a4b5-4d61-919a-b1b69a7c4cc8" providerId="ADAL" clId="{EC168DB3-3102-45E2-A511-1EB73B908E2C}" dt="2024-09-23T23:05:58.467" v="4342" actId="20577"/>
          <ac:graphicFrameMkLst>
            <pc:docMk/>
            <pc:sldMk cId="4274459739" sldId="328"/>
            <ac:graphicFrameMk id="2" creationId="{D4D92FD0-E674-7B0E-E7CA-E772F560F873}"/>
          </ac:graphicFrameMkLst>
        </pc:graphicFrameChg>
      </pc:sldChg>
      <pc:sldChg chg="modSp add mod">
        <pc:chgData name="EL-ARBI EL-ALAOUY" userId="328fd111-a4b5-4d61-919a-b1b69a7c4cc8" providerId="ADAL" clId="{EC168DB3-3102-45E2-A511-1EB73B908E2C}" dt="2024-09-23T23:06:38.430" v="4353" actId="20577"/>
        <pc:sldMkLst>
          <pc:docMk/>
          <pc:sldMk cId="1492296759" sldId="329"/>
        </pc:sldMkLst>
        <pc:spChg chg="mod">
          <ac:chgData name="EL-ARBI EL-ALAOUY" userId="328fd111-a4b5-4d61-919a-b1b69a7c4cc8" providerId="ADAL" clId="{EC168DB3-3102-45E2-A511-1EB73B908E2C}" dt="2024-09-23T22:41:54.415" v="4044" actId="20577"/>
          <ac:spMkLst>
            <pc:docMk/>
            <pc:sldMk cId="1492296759" sldId="329"/>
            <ac:spMk id="1545" creationId="{00000000-0000-0000-0000-000000000000}"/>
          </ac:spMkLst>
        </pc:spChg>
        <pc:graphicFrameChg chg="mod modGraphic">
          <ac:chgData name="EL-ARBI EL-ALAOUY" userId="328fd111-a4b5-4d61-919a-b1b69a7c4cc8" providerId="ADAL" clId="{EC168DB3-3102-45E2-A511-1EB73B908E2C}" dt="2024-09-23T23:06:38.430" v="4353" actId="20577"/>
          <ac:graphicFrameMkLst>
            <pc:docMk/>
            <pc:sldMk cId="1492296759" sldId="329"/>
            <ac:graphicFrameMk id="2" creationId="{D4D92FD0-E674-7B0E-E7CA-E772F560F873}"/>
          </ac:graphicFrameMkLst>
        </pc:graphicFrameChg>
      </pc:sldChg>
      <pc:sldChg chg="modSp add mod">
        <pc:chgData name="EL-ARBI EL-ALAOUY" userId="328fd111-a4b5-4d61-919a-b1b69a7c4cc8" providerId="ADAL" clId="{EC168DB3-3102-45E2-A511-1EB73B908E2C}" dt="2024-09-23T23:07:08.684" v="4389" actId="20577"/>
        <pc:sldMkLst>
          <pc:docMk/>
          <pc:sldMk cId="2863575374" sldId="330"/>
        </pc:sldMkLst>
        <pc:graphicFrameChg chg="mod modGraphic">
          <ac:chgData name="EL-ARBI EL-ALAOUY" userId="328fd111-a4b5-4d61-919a-b1b69a7c4cc8" providerId="ADAL" clId="{EC168DB3-3102-45E2-A511-1EB73B908E2C}" dt="2024-09-23T23:07:08.684" v="4389" actId="20577"/>
          <ac:graphicFrameMkLst>
            <pc:docMk/>
            <pc:sldMk cId="2863575374" sldId="330"/>
            <ac:graphicFrameMk id="2" creationId="{D4D92FD0-E674-7B0E-E7CA-E772F560F873}"/>
          </ac:graphicFrameMkLst>
        </pc:graphicFrameChg>
      </pc:sldChg>
      <pc:sldChg chg="modSp add mod">
        <pc:chgData name="EL-ARBI EL-ALAOUY" userId="328fd111-a4b5-4d61-919a-b1b69a7c4cc8" providerId="ADAL" clId="{EC168DB3-3102-45E2-A511-1EB73B908E2C}" dt="2024-09-23T23:07:46.306" v="4406" actId="20577"/>
        <pc:sldMkLst>
          <pc:docMk/>
          <pc:sldMk cId="3607862120" sldId="331"/>
        </pc:sldMkLst>
        <pc:graphicFrameChg chg="mod modGraphic">
          <ac:chgData name="EL-ARBI EL-ALAOUY" userId="328fd111-a4b5-4d61-919a-b1b69a7c4cc8" providerId="ADAL" clId="{EC168DB3-3102-45E2-A511-1EB73B908E2C}" dt="2024-09-23T23:07:46.306" v="4406" actId="20577"/>
          <ac:graphicFrameMkLst>
            <pc:docMk/>
            <pc:sldMk cId="3607862120" sldId="331"/>
            <ac:graphicFrameMk id="2" creationId="{D4D92FD0-E674-7B0E-E7CA-E772F560F873}"/>
          </ac:graphicFrameMkLst>
        </pc:graphicFrameChg>
      </pc:sldChg>
      <pc:sldChg chg="modSp add mod">
        <pc:chgData name="EL-ARBI EL-ALAOUY" userId="328fd111-a4b5-4d61-919a-b1b69a7c4cc8" providerId="ADAL" clId="{EC168DB3-3102-45E2-A511-1EB73B908E2C}" dt="2024-09-23T23:08:51.111" v="4408"/>
        <pc:sldMkLst>
          <pc:docMk/>
          <pc:sldMk cId="3942518227" sldId="332"/>
        </pc:sldMkLst>
        <pc:spChg chg="mod">
          <ac:chgData name="EL-ARBI EL-ALAOUY" userId="328fd111-a4b5-4d61-919a-b1b69a7c4cc8" providerId="ADAL" clId="{EC168DB3-3102-45E2-A511-1EB73B908E2C}" dt="2024-09-23T22:47:28.370" v="4083" actId="20577"/>
          <ac:spMkLst>
            <pc:docMk/>
            <pc:sldMk cId="3942518227" sldId="332"/>
            <ac:spMk id="1544" creationId="{00000000-0000-0000-0000-000000000000}"/>
          </ac:spMkLst>
        </pc:spChg>
        <pc:spChg chg="mod">
          <ac:chgData name="EL-ARBI EL-ALAOUY" userId="328fd111-a4b5-4d61-919a-b1b69a7c4cc8" providerId="ADAL" clId="{EC168DB3-3102-45E2-A511-1EB73B908E2C}" dt="2024-09-23T22:46:53.687" v="4066" actId="20577"/>
          <ac:spMkLst>
            <pc:docMk/>
            <pc:sldMk cId="3942518227" sldId="332"/>
            <ac:spMk id="1545" creationId="{00000000-0000-0000-0000-000000000000}"/>
          </ac:spMkLst>
        </pc:spChg>
        <pc:graphicFrameChg chg="mod modGraphic">
          <ac:chgData name="EL-ARBI EL-ALAOUY" userId="328fd111-a4b5-4d61-919a-b1b69a7c4cc8" providerId="ADAL" clId="{EC168DB3-3102-45E2-A511-1EB73B908E2C}" dt="2024-09-23T23:08:51.111" v="4408"/>
          <ac:graphicFrameMkLst>
            <pc:docMk/>
            <pc:sldMk cId="3942518227" sldId="332"/>
            <ac:graphicFrameMk id="2" creationId="{D4D92FD0-E674-7B0E-E7CA-E772F560F873}"/>
          </ac:graphicFrameMkLst>
        </pc:graphicFrameChg>
      </pc:sldChg>
      <pc:sldChg chg="modSp add mod">
        <pc:chgData name="EL-ARBI EL-ALAOUY" userId="328fd111-a4b5-4d61-919a-b1b69a7c4cc8" providerId="ADAL" clId="{EC168DB3-3102-45E2-A511-1EB73B908E2C}" dt="2024-09-23T23:10:20.840" v="4412"/>
        <pc:sldMkLst>
          <pc:docMk/>
          <pc:sldMk cId="1121249191" sldId="333"/>
        </pc:sldMkLst>
        <pc:spChg chg="mod">
          <ac:chgData name="EL-ARBI EL-ALAOUY" userId="328fd111-a4b5-4d61-919a-b1b69a7c4cc8" providerId="ADAL" clId="{EC168DB3-3102-45E2-A511-1EB73B908E2C}" dt="2024-09-23T22:49:32.247" v="4089"/>
          <ac:spMkLst>
            <pc:docMk/>
            <pc:sldMk cId="1121249191" sldId="333"/>
            <ac:spMk id="1544" creationId="{00000000-0000-0000-0000-000000000000}"/>
          </ac:spMkLst>
        </pc:spChg>
        <pc:graphicFrameChg chg="mod modGraphic">
          <ac:chgData name="EL-ARBI EL-ALAOUY" userId="328fd111-a4b5-4d61-919a-b1b69a7c4cc8" providerId="ADAL" clId="{EC168DB3-3102-45E2-A511-1EB73B908E2C}" dt="2024-09-23T23:10:20.840" v="4412"/>
          <ac:graphicFrameMkLst>
            <pc:docMk/>
            <pc:sldMk cId="1121249191" sldId="333"/>
            <ac:graphicFrameMk id="2" creationId="{D4D92FD0-E674-7B0E-E7CA-E772F560F873}"/>
          </ac:graphicFrameMkLst>
        </pc:graphicFrameChg>
      </pc:sldChg>
      <pc:sldChg chg="addSp delSp modSp add mod">
        <pc:chgData name="EL-ARBI EL-ALAOUY" userId="328fd111-a4b5-4d61-919a-b1b69a7c4cc8" providerId="ADAL" clId="{EC168DB3-3102-45E2-A511-1EB73B908E2C}" dt="2024-09-23T23:10:53.081" v="4457" actId="20577"/>
        <pc:sldMkLst>
          <pc:docMk/>
          <pc:sldMk cId="2272645885" sldId="334"/>
        </pc:sldMkLst>
        <pc:spChg chg="mod">
          <ac:chgData name="EL-ARBI EL-ALAOUY" userId="328fd111-a4b5-4d61-919a-b1b69a7c4cc8" providerId="ADAL" clId="{EC168DB3-3102-45E2-A511-1EB73B908E2C}" dt="2024-09-23T22:52:39.036" v="4113" actId="20577"/>
          <ac:spMkLst>
            <pc:docMk/>
            <pc:sldMk cId="2272645885" sldId="334"/>
            <ac:spMk id="1544" creationId="{00000000-0000-0000-0000-000000000000}"/>
          </ac:spMkLst>
        </pc:spChg>
        <pc:spChg chg="mod">
          <ac:chgData name="EL-ARBI EL-ALAOUY" userId="328fd111-a4b5-4d61-919a-b1b69a7c4cc8" providerId="ADAL" clId="{EC168DB3-3102-45E2-A511-1EB73B908E2C}" dt="2024-09-23T22:51:20.459" v="4106" actId="20577"/>
          <ac:spMkLst>
            <pc:docMk/>
            <pc:sldMk cId="2272645885" sldId="334"/>
            <ac:spMk id="1545" creationId="{00000000-0000-0000-0000-000000000000}"/>
          </ac:spMkLst>
        </pc:spChg>
        <pc:graphicFrameChg chg="add del mod modGraphic">
          <ac:chgData name="EL-ARBI EL-ALAOUY" userId="328fd111-a4b5-4d61-919a-b1b69a7c4cc8" providerId="ADAL" clId="{EC168DB3-3102-45E2-A511-1EB73B908E2C}" dt="2024-09-23T23:10:53.081" v="4457" actId="20577"/>
          <ac:graphicFrameMkLst>
            <pc:docMk/>
            <pc:sldMk cId="2272645885" sldId="334"/>
            <ac:graphicFrameMk id="2" creationId="{D4D92FD0-E674-7B0E-E7CA-E772F560F873}"/>
          </ac:graphicFrameMkLst>
        </pc:graphicFrameChg>
        <pc:graphicFrameChg chg="add mod">
          <ac:chgData name="EL-ARBI EL-ALAOUY" userId="328fd111-a4b5-4d61-919a-b1b69a7c4cc8" providerId="ADAL" clId="{EC168DB3-3102-45E2-A511-1EB73B908E2C}" dt="2024-09-23T22:52:35.383" v="4112"/>
          <ac:graphicFrameMkLst>
            <pc:docMk/>
            <pc:sldMk cId="2272645885" sldId="334"/>
            <ac:graphicFrameMk id="3" creationId="{B445A927-CCD8-C846-9048-5A415CA83967}"/>
          </ac:graphicFrameMkLst>
        </pc:graphicFrameChg>
      </pc:sldChg>
      <pc:sldChg chg="modSp add mod">
        <pc:chgData name="EL-ARBI EL-ALAOUY" userId="328fd111-a4b5-4d61-919a-b1b69a7c4cc8" providerId="ADAL" clId="{EC168DB3-3102-45E2-A511-1EB73B908E2C}" dt="2024-09-23T23:11:51.269" v="4459"/>
        <pc:sldMkLst>
          <pc:docMk/>
          <pc:sldMk cId="823641838" sldId="335"/>
        </pc:sldMkLst>
        <pc:spChg chg="mod">
          <ac:chgData name="EL-ARBI EL-ALAOUY" userId="328fd111-a4b5-4d61-919a-b1b69a7c4cc8" providerId="ADAL" clId="{EC168DB3-3102-45E2-A511-1EB73B908E2C}" dt="2024-09-23T22:56:39.626" v="4174"/>
          <ac:spMkLst>
            <pc:docMk/>
            <pc:sldMk cId="823641838" sldId="335"/>
            <ac:spMk id="1544" creationId="{00000000-0000-0000-0000-000000000000}"/>
          </ac:spMkLst>
        </pc:spChg>
        <pc:spChg chg="mod">
          <ac:chgData name="EL-ARBI EL-ALAOUY" userId="328fd111-a4b5-4d61-919a-b1b69a7c4cc8" providerId="ADAL" clId="{EC168DB3-3102-45E2-A511-1EB73B908E2C}" dt="2024-09-23T22:56:13.994" v="4172" actId="20577"/>
          <ac:spMkLst>
            <pc:docMk/>
            <pc:sldMk cId="823641838" sldId="335"/>
            <ac:spMk id="1545" creationId="{00000000-0000-0000-0000-000000000000}"/>
          </ac:spMkLst>
        </pc:spChg>
        <pc:graphicFrameChg chg="mod">
          <ac:chgData name="EL-ARBI EL-ALAOUY" userId="328fd111-a4b5-4d61-919a-b1b69a7c4cc8" providerId="ADAL" clId="{EC168DB3-3102-45E2-A511-1EB73B908E2C}" dt="2024-09-23T23:11:51.269" v="4459"/>
          <ac:graphicFrameMkLst>
            <pc:docMk/>
            <pc:sldMk cId="823641838" sldId="335"/>
            <ac:graphicFrameMk id="2" creationId="{D4D92FD0-E674-7B0E-E7CA-E772F560F873}"/>
          </ac:graphicFrameMkLst>
        </pc:graphicFrameChg>
      </pc:sldChg>
      <pc:sldChg chg="modSp add mod">
        <pc:chgData name="EL-ARBI EL-ALAOUY" userId="328fd111-a4b5-4d61-919a-b1b69a7c4cc8" providerId="ADAL" clId="{EC168DB3-3102-45E2-A511-1EB73B908E2C}" dt="2024-09-23T23:12:14.095" v="4460"/>
        <pc:sldMkLst>
          <pc:docMk/>
          <pc:sldMk cId="3555935950" sldId="336"/>
        </pc:sldMkLst>
        <pc:graphicFrameChg chg="mod modGraphic">
          <ac:chgData name="EL-ARBI EL-ALAOUY" userId="328fd111-a4b5-4d61-919a-b1b69a7c4cc8" providerId="ADAL" clId="{EC168DB3-3102-45E2-A511-1EB73B908E2C}" dt="2024-09-23T23:12:14.095" v="4460"/>
          <ac:graphicFrameMkLst>
            <pc:docMk/>
            <pc:sldMk cId="3555935950" sldId="336"/>
            <ac:graphicFrameMk id="2" creationId="{D4D92FD0-E674-7B0E-E7CA-E772F560F873}"/>
          </ac:graphicFrameMkLst>
        </pc:graphicFrameChg>
      </pc:sldChg>
      <pc:sldChg chg="add del">
        <pc:chgData name="EL-ARBI EL-ALAOUY" userId="328fd111-a4b5-4d61-919a-b1b69a7c4cc8" providerId="ADAL" clId="{EC168DB3-3102-45E2-A511-1EB73B908E2C}" dt="2024-09-23T23:15:35.694" v="4462" actId="2696"/>
        <pc:sldMkLst>
          <pc:docMk/>
          <pc:sldMk cId="1376323636" sldId="337"/>
        </pc:sldMkLst>
      </pc:sldChg>
      <pc:sldChg chg="addSp modSp add mod">
        <pc:chgData name="EL-ARBI EL-ALAOUY" userId="328fd111-a4b5-4d61-919a-b1b69a7c4cc8" providerId="ADAL" clId="{EC168DB3-3102-45E2-A511-1EB73B908E2C}" dt="2024-09-23T23:18:33.516" v="4553" actId="120"/>
        <pc:sldMkLst>
          <pc:docMk/>
          <pc:sldMk cId="1851635983" sldId="337"/>
        </pc:sldMkLst>
        <pc:spChg chg="mod">
          <ac:chgData name="EL-ARBI EL-ALAOUY" userId="328fd111-a4b5-4d61-919a-b1b69a7c4cc8" providerId="ADAL" clId="{EC168DB3-3102-45E2-A511-1EB73B908E2C}" dt="2024-09-23T23:16:41.944" v="4533" actId="20577"/>
          <ac:spMkLst>
            <pc:docMk/>
            <pc:sldMk cId="1851635983" sldId="337"/>
            <ac:spMk id="1544" creationId="{00000000-0000-0000-0000-000000000000}"/>
          </ac:spMkLst>
        </pc:spChg>
        <pc:spChg chg="mod">
          <ac:chgData name="EL-ARBI EL-ALAOUY" userId="328fd111-a4b5-4d61-919a-b1b69a7c4cc8" providerId="ADAL" clId="{EC168DB3-3102-45E2-A511-1EB73B908E2C}" dt="2024-09-23T23:15:56.165" v="4476" actId="6549"/>
          <ac:spMkLst>
            <pc:docMk/>
            <pc:sldMk cId="1851635983" sldId="337"/>
            <ac:spMk id="1545" creationId="{00000000-0000-0000-0000-000000000000}"/>
          </ac:spMkLst>
        </pc:spChg>
        <pc:graphicFrameChg chg="add mod">
          <ac:chgData name="EL-ARBI EL-ALAOUY" userId="328fd111-a4b5-4d61-919a-b1b69a7c4cc8" providerId="ADAL" clId="{EC168DB3-3102-45E2-A511-1EB73B908E2C}" dt="2024-09-23T23:16:23.368" v="4532"/>
          <ac:graphicFrameMkLst>
            <pc:docMk/>
            <pc:sldMk cId="1851635983" sldId="337"/>
            <ac:graphicFrameMk id="2" creationId="{1DA9F29B-10D2-1992-88C2-63C8DE94F7A5}"/>
          </ac:graphicFrameMkLst>
        </pc:graphicFrameChg>
        <pc:graphicFrameChg chg="add mod">
          <ac:chgData name="EL-ARBI EL-ALAOUY" userId="328fd111-a4b5-4d61-919a-b1b69a7c4cc8" providerId="ADAL" clId="{EC168DB3-3102-45E2-A511-1EB73B908E2C}" dt="2024-09-23T23:16:23.368" v="4532"/>
          <ac:graphicFrameMkLst>
            <pc:docMk/>
            <pc:sldMk cId="1851635983" sldId="337"/>
            <ac:graphicFrameMk id="3" creationId="{EDA6D796-762B-3676-ED90-74F80FF0882A}"/>
          </ac:graphicFrameMkLst>
        </pc:graphicFrameChg>
        <pc:graphicFrameChg chg="add mod">
          <ac:chgData name="EL-ARBI EL-ALAOUY" userId="328fd111-a4b5-4d61-919a-b1b69a7c4cc8" providerId="ADAL" clId="{EC168DB3-3102-45E2-A511-1EB73B908E2C}" dt="2024-09-23T23:16:23.368" v="4532"/>
          <ac:graphicFrameMkLst>
            <pc:docMk/>
            <pc:sldMk cId="1851635983" sldId="337"/>
            <ac:graphicFrameMk id="4" creationId="{0EE38E9F-4D2E-2248-0DBA-731E0EE15CFF}"/>
          </ac:graphicFrameMkLst>
        </pc:graphicFrameChg>
        <pc:graphicFrameChg chg="add mod">
          <ac:chgData name="EL-ARBI EL-ALAOUY" userId="328fd111-a4b5-4d61-919a-b1b69a7c4cc8" providerId="ADAL" clId="{EC168DB3-3102-45E2-A511-1EB73B908E2C}" dt="2024-09-23T23:16:23.368" v="4532"/>
          <ac:graphicFrameMkLst>
            <pc:docMk/>
            <pc:sldMk cId="1851635983" sldId="337"/>
            <ac:graphicFrameMk id="5" creationId="{AEA181CA-D47B-502E-3B64-1EB537928BE9}"/>
          </ac:graphicFrameMkLst>
        </pc:graphicFrameChg>
        <pc:graphicFrameChg chg="add mod">
          <ac:chgData name="EL-ARBI EL-ALAOUY" userId="328fd111-a4b5-4d61-919a-b1b69a7c4cc8" providerId="ADAL" clId="{EC168DB3-3102-45E2-A511-1EB73B908E2C}" dt="2024-09-23T23:16:23.368" v="4532"/>
          <ac:graphicFrameMkLst>
            <pc:docMk/>
            <pc:sldMk cId="1851635983" sldId="337"/>
            <ac:graphicFrameMk id="6" creationId="{0502EC13-F704-86A4-A7D7-5DCAABFCDF8D}"/>
          </ac:graphicFrameMkLst>
        </pc:graphicFrameChg>
        <pc:graphicFrameChg chg="add mod">
          <ac:chgData name="EL-ARBI EL-ALAOUY" userId="328fd111-a4b5-4d61-919a-b1b69a7c4cc8" providerId="ADAL" clId="{EC168DB3-3102-45E2-A511-1EB73B908E2C}" dt="2024-09-23T23:16:23.368" v="4532"/>
          <ac:graphicFrameMkLst>
            <pc:docMk/>
            <pc:sldMk cId="1851635983" sldId="337"/>
            <ac:graphicFrameMk id="7" creationId="{8C38DC92-0E43-F41B-503F-37CCEE4CEEBF}"/>
          </ac:graphicFrameMkLst>
        </pc:graphicFrameChg>
        <pc:graphicFrameChg chg="add mod">
          <ac:chgData name="EL-ARBI EL-ALAOUY" userId="328fd111-a4b5-4d61-919a-b1b69a7c4cc8" providerId="ADAL" clId="{EC168DB3-3102-45E2-A511-1EB73B908E2C}" dt="2024-09-23T23:16:23.368" v="4532"/>
          <ac:graphicFrameMkLst>
            <pc:docMk/>
            <pc:sldMk cId="1851635983" sldId="337"/>
            <ac:graphicFrameMk id="8" creationId="{9B561AC9-48FF-C87A-6A01-C64D28A5E5EA}"/>
          </ac:graphicFrameMkLst>
        </pc:graphicFrameChg>
        <pc:graphicFrameChg chg="add mod modGraphic">
          <ac:chgData name="EL-ARBI EL-ALAOUY" userId="328fd111-a4b5-4d61-919a-b1b69a7c4cc8" providerId="ADAL" clId="{EC168DB3-3102-45E2-A511-1EB73B908E2C}" dt="2024-09-23T23:18:33.516" v="4553" actId="120"/>
          <ac:graphicFrameMkLst>
            <pc:docMk/>
            <pc:sldMk cId="1851635983" sldId="337"/>
            <ac:graphicFrameMk id="9" creationId="{EABA9C88-AC1D-FE5D-86F2-3E50FF7A38ED}"/>
          </ac:graphicFrameMkLst>
        </pc:graphicFrameChg>
      </pc:sldChg>
    </pc:docChg>
  </pc:docChgLst>
  <pc:docChgLst>
    <pc:chgData name="EL-ARBI EL-ALAOUY" userId="328fd111-a4b5-4d61-919a-b1b69a7c4cc8" providerId="ADAL" clId="{BF910A51-24E2-4109-B10C-349BDBDF6F2D}"/>
    <pc:docChg chg="undo redo custSel delSld modSld">
      <pc:chgData name="EL-ARBI EL-ALAOUY" userId="328fd111-a4b5-4d61-919a-b1b69a7c4cc8" providerId="ADAL" clId="{BF910A51-24E2-4109-B10C-349BDBDF6F2D}" dt="2024-09-24T00:40:06.281" v="77" actId="47"/>
      <pc:docMkLst>
        <pc:docMk/>
      </pc:docMkLst>
      <pc:sldChg chg="modSp mod">
        <pc:chgData name="EL-ARBI EL-ALAOUY" userId="328fd111-a4b5-4d61-919a-b1b69a7c4cc8" providerId="ADAL" clId="{BF910A51-24E2-4109-B10C-349BDBDF6F2D}" dt="2024-09-23T23:28:12.790" v="18" actId="108"/>
        <pc:sldMkLst>
          <pc:docMk/>
          <pc:sldMk cId="0" sldId="257"/>
        </pc:sldMkLst>
        <pc:spChg chg="mod">
          <ac:chgData name="EL-ARBI EL-ALAOUY" userId="328fd111-a4b5-4d61-919a-b1b69a7c4cc8" providerId="ADAL" clId="{BF910A51-24E2-4109-B10C-349BDBDF6F2D}" dt="2024-09-23T23:28:12.790" v="18" actId="108"/>
          <ac:spMkLst>
            <pc:docMk/>
            <pc:sldMk cId="0" sldId="257"/>
            <ac:spMk id="1515" creationId="{00000000-0000-0000-0000-000000000000}"/>
          </ac:spMkLst>
        </pc:spChg>
      </pc:sldChg>
      <pc:sldChg chg="modSp mod">
        <pc:chgData name="EL-ARBI EL-ALAOUY" userId="328fd111-a4b5-4d61-919a-b1b69a7c4cc8" providerId="ADAL" clId="{BF910A51-24E2-4109-B10C-349BDBDF6F2D}" dt="2024-09-23T23:27:30.588" v="8"/>
        <pc:sldMkLst>
          <pc:docMk/>
          <pc:sldMk cId="152328425" sldId="283"/>
        </pc:sldMkLst>
        <pc:spChg chg="mod">
          <ac:chgData name="EL-ARBI EL-ALAOUY" userId="328fd111-a4b5-4d61-919a-b1b69a7c4cc8" providerId="ADAL" clId="{BF910A51-24E2-4109-B10C-349BDBDF6F2D}" dt="2024-09-23T23:27:30.588" v="8"/>
          <ac:spMkLst>
            <pc:docMk/>
            <pc:sldMk cId="152328425" sldId="283"/>
            <ac:spMk id="6" creationId="{00000000-0000-0000-0000-000000000000}"/>
          </ac:spMkLst>
        </pc:spChg>
      </pc:sldChg>
      <pc:sldChg chg="modSp mod">
        <pc:chgData name="EL-ARBI EL-ALAOUY" userId="328fd111-a4b5-4d61-919a-b1b69a7c4cc8" providerId="ADAL" clId="{BF910A51-24E2-4109-B10C-349BDBDF6F2D}" dt="2024-09-23T23:29:33.623" v="49"/>
        <pc:sldMkLst>
          <pc:docMk/>
          <pc:sldMk cId="3613090885" sldId="306"/>
        </pc:sldMkLst>
        <pc:spChg chg="mod">
          <ac:chgData name="EL-ARBI EL-ALAOUY" userId="328fd111-a4b5-4d61-919a-b1b69a7c4cc8" providerId="ADAL" clId="{BF910A51-24E2-4109-B10C-349BDBDF6F2D}" dt="2024-09-23T23:29:27.771" v="48" actId="20577"/>
          <ac:spMkLst>
            <pc:docMk/>
            <pc:sldMk cId="3613090885" sldId="306"/>
            <ac:spMk id="1543" creationId="{00000000-0000-0000-0000-000000000000}"/>
          </ac:spMkLst>
        </pc:spChg>
        <pc:spChg chg="mod">
          <ac:chgData name="EL-ARBI EL-ALAOUY" userId="328fd111-a4b5-4d61-919a-b1b69a7c4cc8" providerId="ADAL" clId="{BF910A51-24E2-4109-B10C-349BDBDF6F2D}" dt="2024-09-23T23:29:33.623" v="49"/>
          <ac:spMkLst>
            <pc:docMk/>
            <pc:sldMk cId="3613090885" sldId="306"/>
            <ac:spMk id="1545" creationId="{00000000-0000-0000-0000-000000000000}"/>
          </ac:spMkLst>
        </pc:spChg>
      </pc:sldChg>
      <pc:sldChg chg="modSp mod">
        <pc:chgData name="EL-ARBI EL-ALAOUY" userId="328fd111-a4b5-4d61-919a-b1b69a7c4cc8" providerId="ADAL" clId="{BF910A51-24E2-4109-B10C-349BDBDF6F2D}" dt="2024-09-23T23:30:35.439" v="74" actId="404"/>
        <pc:sldMkLst>
          <pc:docMk/>
          <pc:sldMk cId="3695562569" sldId="311"/>
        </pc:sldMkLst>
        <pc:spChg chg="mod">
          <ac:chgData name="EL-ARBI EL-ALAOUY" userId="328fd111-a4b5-4d61-919a-b1b69a7c4cc8" providerId="ADAL" clId="{BF910A51-24E2-4109-B10C-349BDBDF6F2D}" dt="2024-09-23T23:30:35.439" v="74" actId="404"/>
          <ac:spMkLst>
            <pc:docMk/>
            <pc:sldMk cId="3695562569" sldId="311"/>
            <ac:spMk id="1544" creationId="{00000000-0000-0000-0000-000000000000}"/>
          </ac:spMkLst>
        </pc:spChg>
      </pc:sldChg>
      <pc:sldChg chg="modSp mod">
        <pc:chgData name="EL-ARBI EL-ALAOUY" userId="328fd111-a4b5-4d61-919a-b1b69a7c4cc8" providerId="ADAL" clId="{BF910A51-24E2-4109-B10C-349BDBDF6F2D}" dt="2024-09-23T23:30:27.311" v="73" actId="404"/>
        <pc:sldMkLst>
          <pc:docMk/>
          <pc:sldMk cId="866758054" sldId="312"/>
        </pc:sldMkLst>
        <pc:spChg chg="mod">
          <ac:chgData name="EL-ARBI EL-ALAOUY" userId="328fd111-a4b5-4d61-919a-b1b69a7c4cc8" providerId="ADAL" clId="{BF910A51-24E2-4109-B10C-349BDBDF6F2D}" dt="2024-09-23T23:30:27.311" v="73" actId="404"/>
          <ac:spMkLst>
            <pc:docMk/>
            <pc:sldMk cId="866758054" sldId="312"/>
            <ac:spMk id="1544" creationId="{00000000-0000-0000-0000-000000000000}"/>
          </ac:spMkLst>
        </pc:spChg>
      </pc:sldChg>
      <pc:sldChg chg="del">
        <pc:chgData name="EL-ARBI EL-ALAOUY" userId="328fd111-a4b5-4d61-919a-b1b69a7c4cc8" providerId="ADAL" clId="{BF910A51-24E2-4109-B10C-349BDBDF6F2D}" dt="2024-09-24T00:40:06.281" v="77" actId="47"/>
        <pc:sldMkLst>
          <pc:docMk/>
          <pc:sldMk cId="366890719" sldId="317"/>
        </pc:sldMkLst>
      </pc:sldChg>
      <pc:sldChg chg="del">
        <pc:chgData name="EL-ARBI EL-ALAOUY" userId="328fd111-a4b5-4d61-919a-b1b69a7c4cc8" providerId="ADAL" clId="{BF910A51-24E2-4109-B10C-349BDBDF6F2D}" dt="2024-09-24T00:40:04.993" v="76" actId="47"/>
        <pc:sldMkLst>
          <pc:docMk/>
          <pc:sldMk cId="2299706269" sldId="319"/>
        </pc:sldMkLst>
      </pc:sldChg>
      <pc:sldChg chg="del">
        <pc:chgData name="EL-ARBI EL-ALAOUY" userId="328fd111-a4b5-4d61-919a-b1b69a7c4cc8" providerId="ADAL" clId="{BF910A51-24E2-4109-B10C-349BDBDF6F2D}" dt="2024-09-24T00:40:03.906" v="75" actId="47"/>
        <pc:sldMkLst>
          <pc:docMk/>
          <pc:sldMk cId="2729652312" sldId="32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32997076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2"/>
        <p:cNvGrpSpPr/>
        <p:nvPr/>
      </p:nvGrpSpPr>
      <p:grpSpPr>
        <a:xfrm>
          <a:off x="0" y="0"/>
          <a:ext cx="0" cy="0"/>
          <a:chOff x="0" y="0"/>
          <a:chExt cx="0" cy="0"/>
        </a:xfrm>
      </p:grpSpPr>
      <p:sp>
        <p:nvSpPr>
          <p:cNvPr id="1503" name="Google Shape;1503;g21680ef4410_0_235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04" name="Google Shape;1504;g21680ef4410_0_2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519711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878905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217518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dirty="0"/>
              <a:t>Top des outils partagés entre les années 2015-2017</a:t>
            </a:r>
          </a:p>
          <a:p>
            <a:pPr marL="0" lvl="0" indent="0" algn="l" rtl="0">
              <a:lnSpc>
                <a:spcPct val="100000"/>
              </a:lnSpc>
              <a:spcBef>
                <a:spcPts val="0"/>
              </a:spcBef>
              <a:spcAft>
                <a:spcPts val="0"/>
              </a:spcAft>
              <a:buSzPts val="1400"/>
              <a:buNone/>
            </a:pPr>
            <a:r>
              <a:rPr lang="fr-FR" dirty="0"/>
              <a:t>Dans les domaines de : </a:t>
            </a:r>
          </a:p>
          <a:p>
            <a:pPr marL="0" lvl="0" indent="0" algn="l" rtl="0">
              <a:lnSpc>
                <a:spcPct val="100000"/>
              </a:lnSpc>
              <a:spcBef>
                <a:spcPts val="0"/>
              </a:spcBef>
              <a:spcAft>
                <a:spcPts val="0"/>
              </a:spcAft>
              <a:buSzPts val="1400"/>
              <a:buNone/>
            </a:pPr>
            <a:r>
              <a:rPr lang="fr-FR" dirty="0"/>
              <a:t>Data Science &amp; Machine </a:t>
            </a:r>
            <a:r>
              <a:rPr lang="fr-FR" dirty="0" err="1"/>
              <a:t>learning</a:t>
            </a:r>
            <a:endParaRPr lang="fr-FR" dirty="0"/>
          </a:p>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653250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dirty="0"/>
              <a:t>Top des outils partagés entre les années 2015-2017</a:t>
            </a:r>
          </a:p>
          <a:p>
            <a:pPr marL="0" lvl="0" indent="0" algn="l" rtl="0">
              <a:lnSpc>
                <a:spcPct val="100000"/>
              </a:lnSpc>
              <a:spcBef>
                <a:spcPts val="0"/>
              </a:spcBef>
              <a:spcAft>
                <a:spcPts val="0"/>
              </a:spcAft>
              <a:buSzPts val="1400"/>
              <a:buNone/>
            </a:pPr>
            <a:r>
              <a:rPr lang="fr-FR" dirty="0"/>
              <a:t>Dans les domaines de : </a:t>
            </a:r>
          </a:p>
          <a:p>
            <a:pPr marL="0" lvl="0" indent="0" algn="l" rtl="0">
              <a:lnSpc>
                <a:spcPct val="100000"/>
              </a:lnSpc>
              <a:spcBef>
                <a:spcPts val="0"/>
              </a:spcBef>
              <a:spcAft>
                <a:spcPts val="0"/>
              </a:spcAft>
              <a:buSzPts val="1400"/>
              <a:buNone/>
            </a:pPr>
            <a:r>
              <a:rPr lang="fr-FR" dirty="0"/>
              <a:t>Data Science &amp; Machine </a:t>
            </a:r>
            <a:r>
              <a:rPr lang="fr-FR" dirty="0" err="1"/>
              <a:t>learning</a:t>
            </a:r>
            <a:endParaRPr lang="fr-FR" dirty="0"/>
          </a:p>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6109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dirty="0"/>
              <a:t>Top des outils partagés entre les années 2015-2017</a:t>
            </a:r>
          </a:p>
          <a:p>
            <a:pPr marL="0" lvl="0" indent="0" algn="l" rtl="0">
              <a:lnSpc>
                <a:spcPct val="100000"/>
              </a:lnSpc>
              <a:spcBef>
                <a:spcPts val="0"/>
              </a:spcBef>
              <a:spcAft>
                <a:spcPts val="0"/>
              </a:spcAft>
              <a:buSzPts val="1400"/>
              <a:buNone/>
            </a:pPr>
            <a:r>
              <a:rPr lang="fr-FR" dirty="0"/>
              <a:t>Dans les domaines de : </a:t>
            </a:r>
          </a:p>
          <a:p>
            <a:pPr marL="0" lvl="0" indent="0" algn="l" rtl="0">
              <a:lnSpc>
                <a:spcPct val="100000"/>
              </a:lnSpc>
              <a:spcBef>
                <a:spcPts val="0"/>
              </a:spcBef>
              <a:spcAft>
                <a:spcPts val="0"/>
              </a:spcAft>
              <a:buSzPts val="1400"/>
              <a:buNone/>
            </a:pPr>
            <a:r>
              <a:rPr lang="fr-FR" dirty="0"/>
              <a:t>Data Science &amp; Machine </a:t>
            </a:r>
            <a:r>
              <a:rPr lang="fr-FR" dirty="0" err="1"/>
              <a:t>learning</a:t>
            </a:r>
            <a:endParaRPr lang="fr-FR" dirty="0"/>
          </a:p>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1282583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dirty="0"/>
              <a:t>Top des outils partagés entre les années 2015-2017</a:t>
            </a:r>
          </a:p>
          <a:p>
            <a:pPr marL="0" lvl="0" indent="0" algn="l" rtl="0">
              <a:lnSpc>
                <a:spcPct val="100000"/>
              </a:lnSpc>
              <a:spcBef>
                <a:spcPts val="0"/>
              </a:spcBef>
              <a:spcAft>
                <a:spcPts val="0"/>
              </a:spcAft>
              <a:buSzPts val="1400"/>
              <a:buNone/>
            </a:pPr>
            <a:r>
              <a:rPr lang="fr-FR" dirty="0"/>
              <a:t>Dans les domaines de : </a:t>
            </a:r>
          </a:p>
          <a:p>
            <a:pPr marL="0" lvl="0" indent="0" algn="l" rtl="0">
              <a:lnSpc>
                <a:spcPct val="100000"/>
              </a:lnSpc>
              <a:spcBef>
                <a:spcPts val="0"/>
              </a:spcBef>
              <a:spcAft>
                <a:spcPts val="0"/>
              </a:spcAft>
              <a:buSzPts val="1400"/>
              <a:buNone/>
            </a:pPr>
            <a:r>
              <a:rPr lang="fr-FR" dirty="0"/>
              <a:t>Data Science &amp; Machine </a:t>
            </a:r>
            <a:r>
              <a:rPr lang="fr-FR" dirty="0" err="1"/>
              <a:t>learning</a:t>
            </a:r>
            <a:endParaRPr lang="fr-FR" dirty="0"/>
          </a:p>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26925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dirty="0"/>
              <a:t>Autres fonctionnalités: </a:t>
            </a:r>
          </a:p>
          <a:p>
            <a:pPr marL="0" lvl="0" indent="0" algn="l" rtl="0">
              <a:lnSpc>
                <a:spcPct val="100000"/>
              </a:lnSpc>
              <a:spcBef>
                <a:spcPts val="0"/>
              </a:spcBef>
              <a:spcAft>
                <a:spcPts val="0"/>
              </a:spcAft>
              <a:buSzPts val="1400"/>
              <a:buNone/>
            </a:pPr>
            <a:r>
              <a:rPr lang="fr-FR" dirty="0"/>
              <a:t>Changer </a:t>
            </a:r>
            <a:r>
              <a:rPr lang="fr-FR" dirty="0" err="1"/>
              <a:t>repretoire</a:t>
            </a:r>
            <a:r>
              <a:rPr lang="fr-FR" dirty="0"/>
              <a:t> de travail File&gt;Change le </a:t>
            </a:r>
            <a:r>
              <a:rPr lang="fr-FR" dirty="0" err="1"/>
              <a:t>repertoire</a:t>
            </a:r>
            <a:r>
              <a:rPr lang="fr-FR" dirty="0"/>
              <a:t> courant</a:t>
            </a:r>
          </a:p>
          <a:p>
            <a:pPr marL="0" lvl="0" indent="0" algn="l" rtl="0">
              <a:lnSpc>
                <a:spcPct val="100000"/>
              </a:lnSpc>
              <a:spcBef>
                <a:spcPts val="0"/>
              </a:spcBef>
              <a:spcAft>
                <a:spcPts val="0"/>
              </a:spcAft>
              <a:buSzPts val="1400"/>
              <a:buNone/>
            </a:pPr>
            <a:r>
              <a:rPr lang="fr-FR" dirty="0"/>
              <a:t>Lire un fichier csv</a:t>
            </a:r>
          </a:p>
          <a:p>
            <a:pPr marL="0" lvl="0" indent="0" algn="l" rtl="0">
              <a:lnSpc>
                <a:spcPct val="100000"/>
              </a:lnSpc>
              <a:spcBef>
                <a:spcPts val="0"/>
              </a:spcBef>
              <a:spcAft>
                <a:spcPts val="0"/>
              </a:spcAft>
              <a:buSzPts val="1400"/>
              <a:buNone/>
            </a:pPr>
            <a:r>
              <a:rPr lang="fr-FR" dirty="0" err="1"/>
              <a:t>dir</a:t>
            </a:r>
            <a:r>
              <a:rPr lang="fr-FR" dirty="0"/>
              <a:t>() liste les fichiers R</a:t>
            </a:r>
          </a:p>
          <a:p>
            <a:pPr marL="0" lvl="0" indent="0" algn="l" rtl="0">
              <a:lnSpc>
                <a:spcPct val="100000"/>
              </a:lnSpc>
              <a:spcBef>
                <a:spcPts val="0"/>
              </a:spcBef>
              <a:spcAft>
                <a:spcPts val="0"/>
              </a:spcAft>
              <a:buSzPts val="1400"/>
              <a:buNone/>
            </a:pPr>
            <a:r>
              <a:rPr lang="fr-FR" dirty="0"/>
              <a:t>source(« </a:t>
            </a:r>
            <a:r>
              <a:rPr lang="fr-FR" dirty="0" err="1"/>
              <a:t>file.R</a:t>
            </a:r>
            <a:r>
              <a:rPr lang="fr-FR" dirty="0"/>
              <a:t> ») charger le fichier puis appeler le contenu (fonction)</a:t>
            </a:r>
          </a:p>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6416990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2350938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dirty="0"/>
              <a:t>Montrer le travail sur </a:t>
            </a:r>
            <a:r>
              <a:rPr lang="fr-FR" dirty="0" err="1"/>
              <a:t>Rstudio</a:t>
            </a:r>
            <a:r>
              <a:rPr lang="fr-FR" dirty="0"/>
              <a:t> comme fait sur R </a:t>
            </a: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2369097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74688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1"/>
        <p:cNvGrpSpPr/>
        <p:nvPr/>
      </p:nvGrpSpPr>
      <p:grpSpPr>
        <a:xfrm>
          <a:off x="0" y="0"/>
          <a:ext cx="0" cy="0"/>
          <a:chOff x="0" y="0"/>
          <a:chExt cx="0" cy="0"/>
        </a:xfrm>
      </p:grpSpPr>
      <p:sp>
        <p:nvSpPr>
          <p:cNvPr id="1512" name="Google Shape;1512;g21680ef4410_0_236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3" name="Google Shape;1513;g21680ef4410_0_2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099780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8154133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068849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2582367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027464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8609809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1409013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1317297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153385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98259242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72761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21680ef4410_0_237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30" name="Google Shape;1530;g21680ef4410_0_2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564152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8108364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15136704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4158166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4580017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6600424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0898560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3946138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351786145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612649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1271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8354414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41526871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937872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22434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g21680ef4410_0_239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fr-FR" dirty="0"/>
              <a:t>Top des outils partagés entre les années 2015-2017</a:t>
            </a:r>
          </a:p>
          <a:p>
            <a:pPr marL="0" lvl="0" indent="0" algn="l" rtl="0">
              <a:lnSpc>
                <a:spcPct val="100000"/>
              </a:lnSpc>
              <a:spcBef>
                <a:spcPts val="0"/>
              </a:spcBef>
              <a:spcAft>
                <a:spcPts val="0"/>
              </a:spcAft>
              <a:buSzPts val="1400"/>
              <a:buNone/>
            </a:pPr>
            <a:r>
              <a:rPr lang="fr-FR" dirty="0"/>
              <a:t>Dans les domaines de : </a:t>
            </a:r>
          </a:p>
          <a:p>
            <a:pPr marL="0" lvl="0" indent="0" algn="l" rtl="0">
              <a:lnSpc>
                <a:spcPct val="100000"/>
              </a:lnSpc>
              <a:spcBef>
                <a:spcPts val="0"/>
              </a:spcBef>
              <a:spcAft>
                <a:spcPts val="0"/>
              </a:spcAft>
              <a:buSzPts val="1400"/>
              <a:buNone/>
            </a:pPr>
            <a:r>
              <a:rPr lang="fr-FR" dirty="0"/>
              <a:t>Data Science &amp; Machine </a:t>
            </a:r>
            <a:r>
              <a:rPr lang="fr-FR" dirty="0" err="1"/>
              <a:t>learning</a:t>
            </a:r>
            <a:endParaRPr lang="fr-FR" dirty="0"/>
          </a:p>
          <a:p>
            <a:pPr marL="0" lvl="0" indent="0" algn="l" rtl="0">
              <a:lnSpc>
                <a:spcPct val="100000"/>
              </a:lnSpc>
              <a:spcBef>
                <a:spcPts val="0"/>
              </a:spcBef>
              <a:spcAft>
                <a:spcPts val="0"/>
              </a:spcAft>
              <a:buSzPts val="1400"/>
              <a:buNone/>
            </a:pPr>
            <a:endParaRPr dirty="0"/>
          </a:p>
        </p:txBody>
      </p:sp>
      <p:sp>
        <p:nvSpPr>
          <p:cNvPr id="1540" name="Google Shape;1540;g21680ef4410_0_23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extLst>
      <p:ext uri="{BB962C8B-B14F-4D97-AF65-F5344CB8AC3E}">
        <p14:creationId xmlns:p14="http://schemas.microsoft.com/office/powerpoint/2010/main" val="6465278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9.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5.jpg"/><Relationship Id="rId4" Type="http://schemas.openxmlformats.org/officeDocument/2006/relationships/image" Target="../media/image9.png"/></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5.jp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5.jpg"/><Relationship Id="rId4" Type="http://schemas.openxmlformats.org/officeDocument/2006/relationships/image" Target="../media/image9.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5.jpg"/><Relationship Id="rId4" Type="http://schemas.openxmlformats.org/officeDocument/2006/relationships/image" Target="../media/image9.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5.jpg"/><Relationship Id="rId4" Type="http://schemas.openxmlformats.org/officeDocument/2006/relationships/image" Target="../media/image9.pn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5.jpg"/><Relationship Id="rId4" Type="http://schemas.openxmlformats.org/officeDocument/2006/relationships/image" Target="../media/image9.png"/></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1_COUVERTURE" type="tx">
  <p:cSld name="TITLE_AND_BODY">
    <p:spTree>
      <p:nvGrpSpPr>
        <p:cNvPr id="1" name="Shape 72"/>
        <p:cNvGrpSpPr/>
        <p:nvPr/>
      </p:nvGrpSpPr>
      <p:grpSpPr>
        <a:xfrm>
          <a:off x="0" y="0"/>
          <a:ext cx="0" cy="0"/>
          <a:chOff x="0" y="0"/>
          <a:chExt cx="0" cy="0"/>
        </a:xfrm>
      </p:grpSpPr>
      <p:pic>
        <p:nvPicPr>
          <p:cNvPr id="73" name="Google Shape;73;g21680ef4410_0_3271" descr="Image 9"/>
          <p:cNvPicPr preferRelativeResize="0"/>
          <p:nvPr/>
        </p:nvPicPr>
        <p:blipFill rotWithShape="1">
          <a:blip r:embed="rId2">
            <a:alphaModFix/>
          </a:blip>
          <a:srcRect l="1026" t="3386" r="3806" b="1446"/>
          <a:stretch/>
        </p:blipFill>
        <p:spPr>
          <a:xfrm>
            <a:off x="0" y="-1"/>
            <a:ext cx="12192000" cy="6858000"/>
          </a:xfrm>
          <a:prstGeom prst="rect">
            <a:avLst/>
          </a:prstGeom>
          <a:noFill/>
          <a:ln>
            <a:noFill/>
          </a:ln>
        </p:spPr>
      </p:pic>
      <p:pic>
        <p:nvPicPr>
          <p:cNvPr id="74" name="Google Shape;74;g21680ef4410_0_3271" descr="Image 4"/>
          <p:cNvPicPr preferRelativeResize="0"/>
          <p:nvPr/>
        </p:nvPicPr>
        <p:blipFill rotWithShape="1">
          <a:blip r:embed="rId3">
            <a:alphaModFix/>
          </a:blip>
          <a:srcRect/>
          <a:stretch/>
        </p:blipFill>
        <p:spPr>
          <a:xfrm>
            <a:off x="10819524" y="5558518"/>
            <a:ext cx="865075" cy="865075"/>
          </a:xfrm>
          <a:prstGeom prst="rect">
            <a:avLst/>
          </a:prstGeom>
          <a:noFill/>
          <a:ln>
            <a:noFill/>
          </a:ln>
        </p:spPr>
      </p:pic>
      <p:sp>
        <p:nvSpPr>
          <p:cNvPr id="75" name="Google Shape;75;g21680ef4410_0_3271"/>
          <p:cNvSpPr/>
          <p:nvPr/>
        </p:nvSpPr>
        <p:spPr>
          <a:xfrm>
            <a:off x="5016000" y="6132986"/>
            <a:ext cx="2160000" cy="719982"/>
          </a:xfrm>
          <a:custGeom>
            <a:avLst/>
            <a:gdLst/>
            <a:ahLst/>
            <a:cxnLst/>
            <a:rect l="l" t="t" r="r" b="b"/>
            <a:pathLst>
              <a:path w="21600" h="21600" extrusionOk="0">
                <a:moveTo>
                  <a:pt x="1200" y="0"/>
                </a:moveTo>
                <a:lnTo>
                  <a:pt x="20400" y="0"/>
                </a:lnTo>
                <a:cubicBezTo>
                  <a:pt x="21063" y="0"/>
                  <a:pt x="21600" y="1612"/>
                  <a:pt x="21600" y="3600"/>
                </a:cubicBezTo>
                <a:lnTo>
                  <a:pt x="21600" y="21600"/>
                </a:lnTo>
                <a:lnTo>
                  <a:pt x="0" y="21600"/>
                </a:lnTo>
                <a:lnTo>
                  <a:pt x="0" y="3600"/>
                </a:lnTo>
                <a:cubicBezTo>
                  <a:pt x="0" y="1612"/>
                  <a:pt x="537" y="0"/>
                  <a:pt x="1200" y="0"/>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6" name="Google Shape;76;g21680ef4410_0_3271"/>
          <p:cNvSpPr txBox="1">
            <a:spLocks noGrp="1"/>
          </p:cNvSpPr>
          <p:nvPr>
            <p:ph type="body" idx="1"/>
          </p:nvPr>
        </p:nvSpPr>
        <p:spPr>
          <a:xfrm>
            <a:off x="5486684" y="6132986"/>
            <a:ext cx="1689300" cy="720000"/>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FFFFFF"/>
              </a:buClr>
              <a:buSzPts val="2400"/>
              <a:buFont typeface="Calibri"/>
              <a:buNone/>
              <a:defRPr sz="2400" b="1">
                <a:solidFill>
                  <a:srgbClr val="FFFFFF"/>
                </a:solidFill>
              </a:defRPr>
            </a:lvl1pPr>
            <a:lvl2pPr marL="914400" lvl="1" indent="-381000" algn="ctr">
              <a:lnSpc>
                <a:spcPct val="90000"/>
              </a:lnSpc>
              <a:spcBef>
                <a:spcPts val="1000"/>
              </a:spcBef>
              <a:spcAft>
                <a:spcPts val="0"/>
              </a:spcAft>
              <a:buClr>
                <a:srgbClr val="FFFFFF"/>
              </a:buClr>
              <a:buSzPts val="2400"/>
              <a:buFont typeface="Calibri"/>
              <a:buChar char="•"/>
              <a:defRPr sz="2400" b="1">
                <a:solidFill>
                  <a:srgbClr val="FFFFFF"/>
                </a:solidFill>
              </a:defRPr>
            </a:lvl2pPr>
            <a:lvl3pPr marL="1371600" lvl="2" indent="-381000" algn="ctr">
              <a:lnSpc>
                <a:spcPct val="90000"/>
              </a:lnSpc>
              <a:spcBef>
                <a:spcPts val="1000"/>
              </a:spcBef>
              <a:spcAft>
                <a:spcPts val="0"/>
              </a:spcAft>
              <a:buClr>
                <a:srgbClr val="FFFFFF"/>
              </a:buClr>
              <a:buSzPts val="2400"/>
              <a:buFont typeface="Calibri"/>
              <a:buChar char="•"/>
              <a:defRPr sz="2400" b="1">
                <a:solidFill>
                  <a:srgbClr val="FFFFFF"/>
                </a:solidFill>
              </a:defRPr>
            </a:lvl3pPr>
            <a:lvl4pPr marL="1828800" lvl="3" indent="-381000" algn="ctr">
              <a:lnSpc>
                <a:spcPct val="90000"/>
              </a:lnSpc>
              <a:spcBef>
                <a:spcPts val="1000"/>
              </a:spcBef>
              <a:spcAft>
                <a:spcPts val="0"/>
              </a:spcAft>
              <a:buClr>
                <a:srgbClr val="FFFFFF"/>
              </a:buClr>
              <a:buSzPts val="2400"/>
              <a:buFont typeface="Calibri"/>
              <a:buChar char="•"/>
              <a:defRPr sz="2400" b="1">
                <a:solidFill>
                  <a:srgbClr val="FFFFFF"/>
                </a:solidFill>
              </a:defRPr>
            </a:lvl4pPr>
            <a:lvl5pPr marL="2286000" lvl="4" indent="-381000" algn="ctr">
              <a:lnSpc>
                <a:spcPct val="90000"/>
              </a:lnSpc>
              <a:spcBef>
                <a:spcPts val="1000"/>
              </a:spcBef>
              <a:spcAft>
                <a:spcPts val="0"/>
              </a:spcAft>
              <a:buClr>
                <a:srgbClr val="FFFFFF"/>
              </a:buClr>
              <a:buSzPts val="2400"/>
              <a:buFont typeface="Calibri"/>
              <a:buChar char="•"/>
              <a:defRPr sz="2400" b="1">
                <a:solidFill>
                  <a:srgbClr val="FFFFFF"/>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77" name="Google Shape;77;g21680ef4410_0_3271" descr="Image 9"/>
          <p:cNvPicPr preferRelativeResize="0"/>
          <p:nvPr/>
        </p:nvPicPr>
        <p:blipFill rotWithShape="1">
          <a:blip r:embed="rId4">
            <a:alphaModFix/>
          </a:blip>
          <a:srcRect/>
          <a:stretch/>
        </p:blipFill>
        <p:spPr>
          <a:xfrm>
            <a:off x="5192397" y="6268946"/>
            <a:ext cx="401661" cy="396001"/>
          </a:xfrm>
          <a:prstGeom prst="rect">
            <a:avLst/>
          </a:prstGeom>
          <a:noFill/>
          <a:ln>
            <a:noFill/>
          </a:ln>
        </p:spPr>
      </p:pic>
      <p:pic>
        <p:nvPicPr>
          <p:cNvPr id="78" name="Google Shape;78;g21680ef4410_0_3271" descr="Image 13"/>
          <p:cNvPicPr preferRelativeResize="0"/>
          <p:nvPr/>
        </p:nvPicPr>
        <p:blipFill rotWithShape="1">
          <a:blip r:embed="rId4">
            <a:alphaModFix/>
          </a:blip>
          <a:srcRect/>
          <a:stretch/>
        </p:blipFill>
        <p:spPr>
          <a:xfrm>
            <a:off x="5192397" y="6268946"/>
            <a:ext cx="401661" cy="396001"/>
          </a:xfrm>
          <a:prstGeom prst="rect">
            <a:avLst/>
          </a:prstGeom>
          <a:noFill/>
          <a:ln>
            <a:noFill/>
          </a:ln>
        </p:spPr>
      </p:pic>
      <p:pic>
        <p:nvPicPr>
          <p:cNvPr id="79" name="Google Shape;79;g21680ef4410_0_3271" descr="Picture 6"/>
          <p:cNvPicPr preferRelativeResize="0"/>
          <p:nvPr/>
        </p:nvPicPr>
        <p:blipFill rotWithShape="1">
          <a:blip r:embed="rId5">
            <a:alphaModFix/>
          </a:blip>
          <a:srcRect/>
          <a:stretch/>
        </p:blipFill>
        <p:spPr>
          <a:xfrm>
            <a:off x="4775291" y="229195"/>
            <a:ext cx="1181847" cy="1167607"/>
          </a:xfrm>
          <a:prstGeom prst="rect">
            <a:avLst/>
          </a:prstGeom>
          <a:noFill/>
          <a:ln>
            <a:noFill/>
          </a:ln>
        </p:spPr>
      </p:pic>
      <p:sp>
        <p:nvSpPr>
          <p:cNvPr id="81" name="Google Shape;81;g21680ef4410_0_3271"/>
          <p:cNvSpPr txBox="1">
            <a:spLocks noGrp="1"/>
          </p:cNvSpPr>
          <p:nvPr>
            <p:ph type="body" idx="2"/>
          </p:nvPr>
        </p:nvSpPr>
        <p:spPr>
          <a:xfrm>
            <a:off x="1199838" y="5011742"/>
            <a:ext cx="9514500" cy="865200"/>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0059A1"/>
              </a:buClr>
              <a:buSzPts val="2400"/>
              <a:buFont typeface="Calibri"/>
              <a:buNone/>
              <a:defRPr sz="2400" b="1">
                <a:solidFill>
                  <a:srgbClr val="0059A1"/>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82" name="Google Shape;82;g21680ef4410_0_3271"/>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3_SLIDE OBJECTIFS">
  <p:cSld name="3_SLIDE OBJECTIFS">
    <p:spTree>
      <p:nvGrpSpPr>
        <p:cNvPr id="1" name="Shape 185"/>
        <p:cNvGrpSpPr/>
        <p:nvPr/>
      </p:nvGrpSpPr>
      <p:grpSpPr>
        <a:xfrm>
          <a:off x="0" y="0"/>
          <a:ext cx="0" cy="0"/>
          <a:chOff x="0" y="0"/>
          <a:chExt cx="0" cy="0"/>
        </a:xfrm>
      </p:grpSpPr>
      <p:pic>
        <p:nvPicPr>
          <p:cNvPr id="186" name="Google Shape;186;g21680ef4410_0_3384" descr="Image 10"/>
          <p:cNvPicPr preferRelativeResize="0"/>
          <p:nvPr/>
        </p:nvPicPr>
        <p:blipFill rotWithShape="1">
          <a:blip r:embed="rId2">
            <a:alphaModFix/>
          </a:blip>
          <a:srcRect/>
          <a:stretch/>
        </p:blipFill>
        <p:spPr>
          <a:xfrm>
            <a:off x="4934" y="0"/>
            <a:ext cx="12187069" cy="6857999"/>
          </a:xfrm>
          <a:prstGeom prst="rect">
            <a:avLst/>
          </a:prstGeom>
          <a:noFill/>
          <a:ln>
            <a:noFill/>
          </a:ln>
        </p:spPr>
      </p:pic>
      <p:sp>
        <p:nvSpPr>
          <p:cNvPr id="187" name="Google Shape;187;g21680ef4410_0_3384"/>
          <p:cNvSpPr txBox="1"/>
          <p:nvPr/>
        </p:nvSpPr>
        <p:spPr>
          <a:xfrm>
            <a:off x="6345720" y="2339999"/>
            <a:ext cx="5488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59A1"/>
              </a:buClr>
              <a:buSzPts val="1800"/>
              <a:buFont typeface="Calibri"/>
              <a:buNone/>
            </a:pPr>
            <a:r>
              <a:rPr lang="en-US" sz="1800" b="1" i="0" u="none" strike="noStrike" cap="none">
                <a:solidFill>
                  <a:srgbClr val="0059A1"/>
                </a:solidFill>
                <a:latin typeface="Calibri"/>
                <a:ea typeface="Calibri"/>
                <a:cs typeface="Calibri"/>
                <a:sym typeface="Calibri"/>
              </a:rPr>
              <a:t>Ce que vous allez apprendre dans ce chapitre :</a:t>
            </a:r>
            <a:endParaRPr sz="1400" b="0" i="0" u="none" strike="noStrike" cap="none">
              <a:solidFill>
                <a:srgbClr val="000000"/>
              </a:solidFill>
              <a:latin typeface="Arial"/>
              <a:ea typeface="Arial"/>
              <a:cs typeface="Arial"/>
              <a:sym typeface="Arial"/>
            </a:endParaRPr>
          </a:p>
        </p:txBody>
      </p:sp>
      <p:sp>
        <p:nvSpPr>
          <p:cNvPr id="188" name="Google Shape;188;g21680ef4410_0_3384"/>
          <p:cNvSpPr txBox="1">
            <a:spLocks noGrp="1"/>
          </p:cNvSpPr>
          <p:nvPr>
            <p:ph type="body" idx="1"/>
          </p:nvPr>
        </p:nvSpPr>
        <p:spPr>
          <a:xfrm>
            <a:off x="6299999" y="2879999"/>
            <a:ext cx="5580000" cy="180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565656"/>
              </a:buClr>
              <a:buSzPts val="1600"/>
              <a:buChar char="•"/>
              <a:defRPr sz="1600">
                <a:solidFill>
                  <a:srgbClr val="565656"/>
                </a:solidFill>
              </a:defRPr>
            </a:lvl1pPr>
            <a:lvl2pPr marL="914400" lvl="1" indent="-330200" algn="l">
              <a:lnSpc>
                <a:spcPct val="100000"/>
              </a:lnSpc>
              <a:spcBef>
                <a:spcPts val="600"/>
              </a:spcBef>
              <a:spcAft>
                <a:spcPts val="0"/>
              </a:spcAft>
              <a:buClr>
                <a:srgbClr val="565656"/>
              </a:buClr>
              <a:buSzPts val="1600"/>
              <a:buChar char="•"/>
              <a:defRPr sz="1600">
                <a:solidFill>
                  <a:srgbClr val="565656"/>
                </a:solidFill>
              </a:defRPr>
            </a:lvl2pPr>
            <a:lvl3pPr marL="1371600" lvl="2" indent="-330200" algn="l">
              <a:lnSpc>
                <a:spcPct val="100000"/>
              </a:lnSpc>
              <a:spcBef>
                <a:spcPts val="600"/>
              </a:spcBef>
              <a:spcAft>
                <a:spcPts val="0"/>
              </a:spcAft>
              <a:buClr>
                <a:srgbClr val="565656"/>
              </a:buClr>
              <a:buSzPts val="1600"/>
              <a:buChar char="•"/>
              <a:defRPr sz="1600">
                <a:solidFill>
                  <a:srgbClr val="565656"/>
                </a:solidFill>
              </a:defRPr>
            </a:lvl3pPr>
            <a:lvl4pPr marL="1828800" lvl="3" indent="-330200" algn="l">
              <a:lnSpc>
                <a:spcPct val="100000"/>
              </a:lnSpc>
              <a:spcBef>
                <a:spcPts val="600"/>
              </a:spcBef>
              <a:spcAft>
                <a:spcPts val="0"/>
              </a:spcAft>
              <a:buClr>
                <a:srgbClr val="565656"/>
              </a:buClr>
              <a:buSzPts val="1600"/>
              <a:buChar char="•"/>
              <a:defRPr sz="1600">
                <a:solidFill>
                  <a:srgbClr val="565656"/>
                </a:solidFill>
              </a:defRPr>
            </a:lvl4pPr>
            <a:lvl5pPr marL="2286000" lvl="4" indent="-330200" algn="l">
              <a:lnSpc>
                <a:spcPct val="100000"/>
              </a:lnSpc>
              <a:spcBef>
                <a:spcPts val="600"/>
              </a:spcBef>
              <a:spcAft>
                <a:spcPts val="0"/>
              </a:spcAft>
              <a:buClr>
                <a:srgbClr val="565656"/>
              </a:buClr>
              <a:buSzPts val="1600"/>
              <a:buChar char="•"/>
              <a:defRPr sz="1600">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89" name="Google Shape;189;g21680ef4410_0_3384"/>
          <p:cNvSpPr/>
          <p:nvPr/>
        </p:nvSpPr>
        <p:spPr>
          <a:xfrm>
            <a:off x="8010000" y="6132986"/>
            <a:ext cx="2160000" cy="719982"/>
          </a:xfrm>
          <a:custGeom>
            <a:avLst/>
            <a:gdLst/>
            <a:ahLst/>
            <a:cxnLst/>
            <a:rect l="l" t="t" r="r" b="b"/>
            <a:pathLst>
              <a:path w="21600" h="21600" extrusionOk="0">
                <a:moveTo>
                  <a:pt x="1200" y="0"/>
                </a:moveTo>
                <a:lnTo>
                  <a:pt x="20400" y="0"/>
                </a:lnTo>
                <a:cubicBezTo>
                  <a:pt x="21063" y="0"/>
                  <a:pt x="21600" y="1612"/>
                  <a:pt x="21600" y="3600"/>
                </a:cubicBezTo>
                <a:lnTo>
                  <a:pt x="21600" y="21600"/>
                </a:lnTo>
                <a:lnTo>
                  <a:pt x="0" y="21600"/>
                </a:lnTo>
                <a:lnTo>
                  <a:pt x="0" y="3600"/>
                </a:lnTo>
                <a:cubicBezTo>
                  <a:pt x="0" y="1612"/>
                  <a:pt x="537" y="0"/>
                  <a:pt x="1200" y="0"/>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90" name="Google Shape;190;g21680ef4410_0_3384"/>
          <p:cNvSpPr txBox="1">
            <a:spLocks noGrp="1"/>
          </p:cNvSpPr>
          <p:nvPr>
            <p:ph type="body" idx="2"/>
          </p:nvPr>
        </p:nvSpPr>
        <p:spPr>
          <a:xfrm>
            <a:off x="8480683" y="6132986"/>
            <a:ext cx="1689300" cy="720000"/>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FFFFFF"/>
              </a:buClr>
              <a:buSzPts val="2400"/>
              <a:buFont typeface="Calibri"/>
              <a:buNone/>
              <a:defRPr sz="2400" b="1">
                <a:solidFill>
                  <a:srgbClr val="FFFFFF"/>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91" name="Google Shape;191;g21680ef4410_0_3384" descr="Image 21"/>
          <p:cNvPicPr preferRelativeResize="0"/>
          <p:nvPr/>
        </p:nvPicPr>
        <p:blipFill rotWithShape="1">
          <a:blip r:embed="rId3">
            <a:alphaModFix/>
          </a:blip>
          <a:srcRect/>
          <a:stretch/>
        </p:blipFill>
        <p:spPr>
          <a:xfrm>
            <a:off x="8186397" y="6268946"/>
            <a:ext cx="401661" cy="396001"/>
          </a:xfrm>
          <a:prstGeom prst="rect">
            <a:avLst/>
          </a:prstGeom>
          <a:noFill/>
          <a:ln>
            <a:noFill/>
          </a:ln>
        </p:spPr>
      </p:pic>
      <p:pic>
        <p:nvPicPr>
          <p:cNvPr id="192" name="Google Shape;192;g21680ef4410_0_3384" descr="Picture 6"/>
          <p:cNvPicPr preferRelativeResize="0"/>
          <p:nvPr/>
        </p:nvPicPr>
        <p:blipFill rotWithShape="1">
          <a:blip r:embed="rId4">
            <a:alphaModFix/>
          </a:blip>
          <a:srcRect/>
          <a:stretch/>
        </p:blipFill>
        <p:spPr>
          <a:xfrm>
            <a:off x="438444" y="195752"/>
            <a:ext cx="1027198" cy="1014822"/>
          </a:xfrm>
          <a:prstGeom prst="rect">
            <a:avLst/>
          </a:prstGeom>
          <a:noFill/>
          <a:ln>
            <a:noFill/>
          </a:ln>
        </p:spPr>
      </p:pic>
      <p:sp>
        <p:nvSpPr>
          <p:cNvPr id="194" name="Google Shape;194;g21680ef4410_0_3384"/>
          <p:cNvSpPr txBox="1">
            <a:spLocks noGrp="1"/>
          </p:cNvSpPr>
          <p:nvPr>
            <p:ph type="body" idx="3"/>
          </p:nvPr>
        </p:nvSpPr>
        <p:spPr>
          <a:xfrm>
            <a:off x="6299999" y="539999"/>
            <a:ext cx="5580000" cy="540000"/>
          </a:xfrm>
          <a:prstGeom prst="rect">
            <a:avLst/>
          </a:prstGeom>
          <a:noFill/>
          <a:ln>
            <a:noFill/>
          </a:ln>
        </p:spPr>
        <p:txBody>
          <a:bodyPr spcFirstLastPara="1" wrap="square" lIns="45700" tIns="45700" rIns="45700" bIns="45700" anchor="ctr" anchorCtr="0">
            <a:normAutofit/>
          </a:bodyPr>
          <a:lstStyle>
            <a:lvl1pPr marL="457200" lvl="0" indent="-228600" algn="ctr">
              <a:lnSpc>
                <a:spcPct val="100000"/>
              </a:lnSpc>
              <a:spcBef>
                <a:spcPts val="0"/>
              </a:spcBef>
              <a:spcAft>
                <a:spcPts val="0"/>
              </a:spcAft>
              <a:buClr>
                <a:srgbClr val="0059A1"/>
              </a:buClr>
              <a:buSzPts val="2800"/>
              <a:buFont typeface="Calibri"/>
              <a:buNone/>
              <a:defRPr b="1">
                <a:solidFill>
                  <a:srgbClr val="0059A1"/>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5" name="Google Shape;195;g21680ef4410_0_3384"/>
          <p:cNvSpPr txBox="1">
            <a:spLocks noGrp="1"/>
          </p:cNvSpPr>
          <p:nvPr>
            <p:ph type="body" idx="4"/>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0059A1"/>
              </a:buClr>
              <a:buSzPts val="2400"/>
              <a:buFont typeface="Calibri"/>
              <a:buNone/>
              <a:defRPr sz="2400" b="1">
                <a:solidFill>
                  <a:srgbClr val="0059A1"/>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96" name="Google Shape;196;g21680ef4410_0_3384"/>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matchingName="3_SLIDE CONTENU PARTIE 5">
  <p:cSld name="3_SLIDE CONTENU PARTIE 5">
    <p:spTree>
      <p:nvGrpSpPr>
        <p:cNvPr id="1" name="Shape 1411"/>
        <p:cNvGrpSpPr/>
        <p:nvPr/>
      </p:nvGrpSpPr>
      <p:grpSpPr>
        <a:xfrm>
          <a:off x="0" y="0"/>
          <a:ext cx="0" cy="0"/>
          <a:chOff x="0" y="0"/>
          <a:chExt cx="0" cy="0"/>
        </a:xfrm>
      </p:grpSpPr>
      <p:pic>
        <p:nvPicPr>
          <p:cNvPr id="1412" name="Google Shape;1412;g21680ef4410_0_4610"/>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413" name="Google Shape;1413;g21680ef4410_0_4610"/>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414" name="Google Shape;1414;g21680ef4410_0_4610"/>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415" name="Google Shape;1415;g21680ef4410_0_4610"/>
          <p:cNvSpPr/>
          <p:nvPr/>
        </p:nvSpPr>
        <p:spPr>
          <a:xfrm>
            <a:off x="536787"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16" name="Google Shape;1416;g21680ef4410_0_4610"/>
          <p:cNvSpPr/>
          <p:nvPr/>
        </p:nvSpPr>
        <p:spPr>
          <a:xfrm rot="5400000">
            <a:off x="87" y="5868983"/>
            <a:ext cx="536700" cy="536700"/>
          </a:xfrm>
          <a:prstGeom prst="teardrop">
            <a:avLst>
              <a:gd name="adj" fmla="val 100000"/>
            </a:avLst>
          </a:prstGeom>
          <a:solidFill>
            <a:srgbClr val="B3BB0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17" name="Google Shape;1417;g21680ef4410_0_4610"/>
          <p:cNvSpPr txBox="1"/>
          <p:nvPr/>
        </p:nvSpPr>
        <p:spPr>
          <a:xfrm rot="-5400000">
            <a:off x="-271649" y="5331814"/>
            <a:ext cx="1080000" cy="536700"/>
          </a:xfrm>
          <a:prstGeom prst="rect">
            <a:avLst/>
          </a:prstGeom>
          <a:solidFill>
            <a:srgbClr val="B3BB03"/>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pic>
        <p:nvPicPr>
          <p:cNvPr id="1418" name="Google Shape;1418;g21680ef4410_0_4610"/>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420" name="Google Shape;1420;g21680ef4410_0_4610"/>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B3BB03"/>
              </a:buClr>
              <a:buSzPts val="2000"/>
              <a:buFont typeface="Calibri"/>
              <a:buNone/>
              <a:defRPr sz="2000" b="1" i="0" u="none" strike="noStrike" cap="none">
                <a:solidFill>
                  <a:srgbClr val="B3BB0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21" name="Google Shape;1421;g21680ef4410_0_4610"/>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2" name="Google Shape;1422;g21680ef4410_0_4610"/>
          <p:cNvSpPr txBox="1">
            <a:spLocks noGrp="1"/>
          </p:cNvSpPr>
          <p:nvPr>
            <p:ph type="body" idx="2"/>
          </p:nvPr>
        </p:nvSpPr>
        <p:spPr>
          <a:xfrm>
            <a:off x="720000" y="1943056"/>
            <a:ext cx="10746600" cy="198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3" name="Google Shape;1423;g21680ef4410_0_4610"/>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4" name="Google Shape;1424;g21680ef4410_0_4610"/>
          <p:cNvSpPr txBox="1">
            <a:spLocks noGrp="1"/>
          </p:cNvSpPr>
          <p:nvPr>
            <p:ph type="body" idx="4"/>
          </p:nvPr>
        </p:nvSpPr>
        <p:spPr>
          <a:xfrm>
            <a:off x="720000" y="4440838"/>
            <a:ext cx="10746600" cy="198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25" name="Google Shape;1425;g21680ef4410_0_4610"/>
          <p:cNvSpPr txBox="1">
            <a:spLocks noGrp="1"/>
          </p:cNvSpPr>
          <p:nvPr>
            <p:ph type="body" idx="5"/>
          </p:nvPr>
        </p:nvSpPr>
        <p:spPr>
          <a:xfrm>
            <a:off x="720000" y="4114440"/>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27E61CA3-398D-8DA1-93E5-1902D638C28F}"/>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matchingName="8_SLIDE CONTENU PARTIE 5">
  <p:cSld name="8_SLIDE CONTENU PARTIE 5">
    <p:spTree>
      <p:nvGrpSpPr>
        <p:cNvPr id="1" name="Shape 1426"/>
        <p:cNvGrpSpPr/>
        <p:nvPr/>
      </p:nvGrpSpPr>
      <p:grpSpPr>
        <a:xfrm>
          <a:off x="0" y="0"/>
          <a:ext cx="0" cy="0"/>
          <a:chOff x="0" y="0"/>
          <a:chExt cx="0" cy="0"/>
        </a:xfrm>
      </p:grpSpPr>
      <p:pic>
        <p:nvPicPr>
          <p:cNvPr id="1427" name="Google Shape;1427;g21680ef4410_0_4625"/>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428" name="Google Shape;1428;g21680ef4410_0_4625"/>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429" name="Google Shape;1429;g21680ef4410_0_4625"/>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430" name="Google Shape;1430;g21680ef4410_0_4625"/>
          <p:cNvSpPr/>
          <p:nvPr/>
        </p:nvSpPr>
        <p:spPr>
          <a:xfrm>
            <a:off x="536787"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31" name="Google Shape;1431;g21680ef4410_0_4625"/>
          <p:cNvSpPr/>
          <p:nvPr/>
        </p:nvSpPr>
        <p:spPr>
          <a:xfrm rot="5400000">
            <a:off x="87" y="5868983"/>
            <a:ext cx="536700" cy="536700"/>
          </a:xfrm>
          <a:prstGeom prst="teardrop">
            <a:avLst>
              <a:gd name="adj" fmla="val 100000"/>
            </a:avLst>
          </a:prstGeom>
          <a:solidFill>
            <a:srgbClr val="B3BB0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32" name="Google Shape;1432;g21680ef4410_0_4625"/>
          <p:cNvSpPr txBox="1"/>
          <p:nvPr/>
        </p:nvSpPr>
        <p:spPr>
          <a:xfrm rot="-5400000">
            <a:off x="-271649" y="5331814"/>
            <a:ext cx="1080000" cy="536700"/>
          </a:xfrm>
          <a:prstGeom prst="rect">
            <a:avLst/>
          </a:prstGeom>
          <a:solidFill>
            <a:srgbClr val="B3BB03"/>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pic>
        <p:nvPicPr>
          <p:cNvPr id="1433" name="Google Shape;1433;g21680ef4410_0_4625"/>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435" name="Google Shape;1435;g21680ef4410_0_4625"/>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B3BB03"/>
              </a:buClr>
              <a:buSzPts val="2000"/>
              <a:buFont typeface="Calibri"/>
              <a:buNone/>
              <a:defRPr sz="2000" b="1" i="0" u="none" strike="noStrike" cap="none">
                <a:solidFill>
                  <a:srgbClr val="B3BB0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36" name="Google Shape;1436;g21680ef4410_0_4625"/>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7" name="Google Shape;1437;g21680ef4410_0_4625"/>
          <p:cNvSpPr txBox="1">
            <a:spLocks noGrp="1"/>
          </p:cNvSpPr>
          <p:nvPr>
            <p:ph type="body" idx="2"/>
          </p:nvPr>
        </p:nvSpPr>
        <p:spPr>
          <a:xfrm>
            <a:off x="720000" y="1943056"/>
            <a:ext cx="10746600" cy="12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8" name="Google Shape;1438;g21680ef4410_0_4625"/>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39" name="Google Shape;1439;g21680ef4410_0_4625"/>
          <p:cNvSpPr txBox="1">
            <a:spLocks noGrp="1"/>
          </p:cNvSpPr>
          <p:nvPr>
            <p:ph type="body" idx="4"/>
          </p:nvPr>
        </p:nvSpPr>
        <p:spPr>
          <a:xfrm>
            <a:off x="720000" y="5241342"/>
            <a:ext cx="10746600" cy="12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40" name="Google Shape;1440;g21680ef4410_0_4625"/>
          <p:cNvSpPr txBox="1">
            <a:spLocks noGrp="1"/>
          </p:cNvSpPr>
          <p:nvPr>
            <p:ph type="body" idx="5"/>
          </p:nvPr>
        </p:nvSpPr>
        <p:spPr>
          <a:xfrm>
            <a:off x="720000" y="4914944"/>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41" name="Google Shape;1441;g21680ef4410_0_4625"/>
          <p:cNvSpPr>
            <a:spLocks noGrp="1"/>
          </p:cNvSpPr>
          <p:nvPr>
            <p:ph type="dgm" idx="6"/>
          </p:nvPr>
        </p:nvSpPr>
        <p:spPr>
          <a:xfrm>
            <a:off x="2976158" y="3429588"/>
            <a:ext cx="6239700" cy="126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565656"/>
              </a:buClr>
              <a:buSzPts val="2800"/>
              <a:buFont typeface="Arial"/>
              <a:buChar char="•"/>
              <a:defRPr sz="2800" b="0" i="0" u="none" strike="noStrike" cap="none">
                <a:solidFill>
                  <a:srgbClr val="565656"/>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791EDC12-7F4B-B528-EDBE-69E2022A4C40}"/>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matchingName="7_SLIDE CONTENU PARTIE 5">
  <p:cSld name="7_SLIDE CONTENU PARTIE 5">
    <p:spTree>
      <p:nvGrpSpPr>
        <p:cNvPr id="1" name="Shape 1442"/>
        <p:cNvGrpSpPr/>
        <p:nvPr/>
      </p:nvGrpSpPr>
      <p:grpSpPr>
        <a:xfrm>
          <a:off x="0" y="0"/>
          <a:ext cx="0" cy="0"/>
          <a:chOff x="0" y="0"/>
          <a:chExt cx="0" cy="0"/>
        </a:xfrm>
      </p:grpSpPr>
      <p:pic>
        <p:nvPicPr>
          <p:cNvPr id="1443" name="Google Shape;1443;g21680ef4410_0_4641"/>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444" name="Google Shape;1444;g21680ef4410_0_4641"/>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445" name="Google Shape;1445;g21680ef4410_0_4641"/>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446" name="Google Shape;1446;g21680ef4410_0_4641"/>
          <p:cNvSpPr/>
          <p:nvPr/>
        </p:nvSpPr>
        <p:spPr>
          <a:xfrm>
            <a:off x="536787"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47" name="Google Shape;1447;g21680ef4410_0_4641"/>
          <p:cNvSpPr/>
          <p:nvPr/>
        </p:nvSpPr>
        <p:spPr>
          <a:xfrm rot="5400000">
            <a:off x="87" y="5868983"/>
            <a:ext cx="536700" cy="536700"/>
          </a:xfrm>
          <a:prstGeom prst="teardrop">
            <a:avLst>
              <a:gd name="adj" fmla="val 100000"/>
            </a:avLst>
          </a:prstGeom>
          <a:solidFill>
            <a:srgbClr val="B3BB0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48" name="Google Shape;1448;g21680ef4410_0_4641"/>
          <p:cNvSpPr txBox="1"/>
          <p:nvPr/>
        </p:nvSpPr>
        <p:spPr>
          <a:xfrm rot="-5400000">
            <a:off x="-271649" y="5331814"/>
            <a:ext cx="1080000" cy="536700"/>
          </a:xfrm>
          <a:prstGeom prst="rect">
            <a:avLst/>
          </a:prstGeom>
          <a:solidFill>
            <a:srgbClr val="B3BB03"/>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pic>
        <p:nvPicPr>
          <p:cNvPr id="1449" name="Google Shape;1449;g21680ef4410_0_4641"/>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451" name="Google Shape;1451;g21680ef4410_0_4641"/>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B3BB03"/>
              </a:buClr>
              <a:buSzPts val="2000"/>
              <a:buFont typeface="Calibri"/>
              <a:buNone/>
              <a:defRPr sz="2000" b="1" i="0" u="none" strike="noStrike" cap="none">
                <a:solidFill>
                  <a:srgbClr val="B3BB0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52" name="Google Shape;1452;g21680ef4410_0_4641"/>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53" name="Google Shape;1453;g21680ef4410_0_4641"/>
          <p:cNvSpPr txBox="1">
            <a:spLocks noGrp="1"/>
          </p:cNvSpPr>
          <p:nvPr>
            <p:ph type="body" idx="2"/>
          </p:nvPr>
        </p:nvSpPr>
        <p:spPr>
          <a:xfrm>
            <a:off x="719999"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54" name="Google Shape;1454;g21680ef4410_0_4641"/>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55" name="Google Shape;1455;g21680ef4410_0_4641"/>
          <p:cNvSpPr txBox="1">
            <a:spLocks noGrp="1"/>
          </p:cNvSpPr>
          <p:nvPr>
            <p:ph type="body" idx="4"/>
          </p:nvPr>
        </p:nvSpPr>
        <p:spPr>
          <a:xfrm>
            <a:off x="6246576"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014BDCCF-FAF8-38E0-DFFF-A9018A590DA2}"/>
              </a:ext>
            </a:extLst>
          </p:cNvPr>
          <p:cNvPicPr preferRelativeResize="0"/>
          <p:nvPr userDrawn="1"/>
        </p:nvPicPr>
        <p:blipFill>
          <a:blip r:embed="rId4">
            <a:alphaModFix/>
          </a:blip>
          <a:stretch>
            <a:fillRect/>
          </a:stretch>
        </p:blipFill>
        <p:spPr>
          <a:xfrm>
            <a:off x="10822305" y="410560"/>
            <a:ext cx="644296" cy="564201"/>
          </a:xfrm>
          <a:prstGeom prst="rect">
            <a:avLst/>
          </a:prstGeom>
          <a:noFill/>
          <a:ln>
            <a:noFill/>
          </a:ln>
        </p:spPr>
      </p:pic>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matchingName="6_SLIDE CONTENU PARTIE 5">
  <p:cSld name="6_SLIDE CONTENU PARTIE 5">
    <p:spTree>
      <p:nvGrpSpPr>
        <p:cNvPr id="1" name="Shape 1456"/>
        <p:cNvGrpSpPr/>
        <p:nvPr/>
      </p:nvGrpSpPr>
      <p:grpSpPr>
        <a:xfrm>
          <a:off x="0" y="0"/>
          <a:ext cx="0" cy="0"/>
          <a:chOff x="0" y="0"/>
          <a:chExt cx="0" cy="0"/>
        </a:xfrm>
      </p:grpSpPr>
      <p:pic>
        <p:nvPicPr>
          <p:cNvPr id="1457" name="Google Shape;1457;g21680ef4410_0_4655"/>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458" name="Google Shape;1458;g21680ef4410_0_4655"/>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459" name="Google Shape;1459;g21680ef4410_0_4655"/>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460" name="Google Shape;1460;g21680ef4410_0_4655"/>
          <p:cNvSpPr/>
          <p:nvPr/>
        </p:nvSpPr>
        <p:spPr>
          <a:xfrm>
            <a:off x="536787"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61" name="Google Shape;1461;g21680ef4410_0_4655"/>
          <p:cNvSpPr/>
          <p:nvPr/>
        </p:nvSpPr>
        <p:spPr>
          <a:xfrm rot="5400000">
            <a:off x="87" y="5868983"/>
            <a:ext cx="536700" cy="536700"/>
          </a:xfrm>
          <a:prstGeom prst="teardrop">
            <a:avLst>
              <a:gd name="adj" fmla="val 100000"/>
            </a:avLst>
          </a:prstGeom>
          <a:solidFill>
            <a:srgbClr val="B3BB0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62" name="Google Shape;1462;g21680ef4410_0_4655"/>
          <p:cNvSpPr txBox="1"/>
          <p:nvPr/>
        </p:nvSpPr>
        <p:spPr>
          <a:xfrm rot="-5400000">
            <a:off x="-271649" y="5331814"/>
            <a:ext cx="1080000" cy="536700"/>
          </a:xfrm>
          <a:prstGeom prst="rect">
            <a:avLst/>
          </a:prstGeom>
          <a:solidFill>
            <a:srgbClr val="B3BB03"/>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pic>
        <p:nvPicPr>
          <p:cNvPr id="1463" name="Google Shape;1463;g21680ef4410_0_4655"/>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465" name="Google Shape;1465;g21680ef4410_0_4655"/>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B3BB03"/>
              </a:buClr>
              <a:buSzPts val="2000"/>
              <a:buFont typeface="Calibri"/>
              <a:buNone/>
              <a:defRPr sz="2000" b="1" i="0" u="none" strike="noStrike" cap="none">
                <a:solidFill>
                  <a:srgbClr val="B3BB0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66" name="Google Shape;1466;g21680ef4410_0_4655"/>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7" name="Google Shape;1467;g21680ef4410_0_4655"/>
          <p:cNvSpPr txBox="1">
            <a:spLocks noGrp="1"/>
          </p:cNvSpPr>
          <p:nvPr>
            <p:ph type="body" idx="2"/>
          </p:nvPr>
        </p:nvSpPr>
        <p:spPr>
          <a:xfrm>
            <a:off x="719999"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8" name="Google Shape;1468;g21680ef4410_0_4655"/>
          <p:cNvSpPr txBox="1">
            <a:spLocks noGrp="1"/>
          </p:cNvSpPr>
          <p:nvPr>
            <p:ph type="body" idx="3"/>
          </p:nvPr>
        </p:nvSpPr>
        <p:spPr>
          <a:xfrm>
            <a:off x="720000" y="1616658"/>
            <a:ext cx="52200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69" name="Google Shape;1469;g21680ef4410_0_4655"/>
          <p:cNvSpPr txBox="1">
            <a:spLocks noGrp="1"/>
          </p:cNvSpPr>
          <p:nvPr>
            <p:ph type="body" idx="4"/>
          </p:nvPr>
        </p:nvSpPr>
        <p:spPr>
          <a:xfrm>
            <a:off x="6246576"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70" name="Google Shape;1470;g21680ef4410_0_4655"/>
          <p:cNvSpPr txBox="1">
            <a:spLocks noGrp="1"/>
          </p:cNvSpPr>
          <p:nvPr>
            <p:ph type="body" idx="5"/>
          </p:nvPr>
        </p:nvSpPr>
        <p:spPr>
          <a:xfrm>
            <a:off x="6246576" y="1616658"/>
            <a:ext cx="52200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83A6C554-DA7E-6556-A5F1-C7B596AE945F}"/>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matchingName="5_SLIDE CONTENU PARTIE 5">
  <p:cSld name="5_SLIDE CONTENU PARTIE 5">
    <p:spTree>
      <p:nvGrpSpPr>
        <p:cNvPr id="1" name="Shape 1471"/>
        <p:cNvGrpSpPr/>
        <p:nvPr/>
      </p:nvGrpSpPr>
      <p:grpSpPr>
        <a:xfrm>
          <a:off x="0" y="0"/>
          <a:ext cx="0" cy="0"/>
          <a:chOff x="0" y="0"/>
          <a:chExt cx="0" cy="0"/>
        </a:xfrm>
      </p:grpSpPr>
      <p:pic>
        <p:nvPicPr>
          <p:cNvPr id="1472" name="Google Shape;1472;g21680ef4410_0_4670"/>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473" name="Google Shape;1473;g21680ef4410_0_4670"/>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474" name="Google Shape;1474;g21680ef4410_0_4670"/>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475" name="Google Shape;1475;g21680ef4410_0_4670"/>
          <p:cNvSpPr/>
          <p:nvPr/>
        </p:nvSpPr>
        <p:spPr>
          <a:xfrm>
            <a:off x="536787"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76" name="Google Shape;1476;g21680ef4410_0_4670"/>
          <p:cNvSpPr/>
          <p:nvPr/>
        </p:nvSpPr>
        <p:spPr>
          <a:xfrm rot="5400000">
            <a:off x="87" y="5868983"/>
            <a:ext cx="536700" cy="536700"/>
          </a:xfrm>
          <a:prstGeom prst="teardrop">
            <a:avLst>
              <a:gd name="adj" fmla="val 100000"/>
            </a:avLst>
          </a:prstGeom>
          <a:solidFill>
            <a:srgbClr val="B3BB0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77" name="Google Shape;1477;g21680ef4410_0_4670"/>
          <p:cNvSpPr txBox="1"/>
          <p:nvPr/>
        </p:nvSpPr>
        <p:spPr>
          <a:xfrm rot="-5400000">
            <a:off x="-271649" y="5331814"/>
            <a:ext cx="1080000" cy="536700"/>
          </a:xfrm>
          <a:prstGeom prst="rect">
            <a:avLst/>
          </a:prstGeom>
          <a:solidFill>
            <a:srgbClr val="B3BB03"/>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pic>
        <p:nvPicPr>
          <p:cNvPr id="1478" name="Google Shape;1478;g21680ef4410_0_4670"/>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480" name="Google Shape;1480;g21680ef4410_0_4670"/>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B3BB03"/>
              </a:buClr>
              <a:buSzPts val="2000"/>
              <a:buFont typeface="Calibri"/>
              <a:buNone/>
              <a:defRPr sz="2000" b="1" i="0" u="none" strike="noStrike" cap="none">
                <a:solidFill>
                  <a:srgbClr val="B3BB0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81" name="Google Shape;1481;g21680ef4410_0_4670"/>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2" name="Google Shape;1482;g21680ef4410_0_4670"/>
          <p:cNvSpPr txBox="1">
            <a:spLocks noGrp="1"/>
          </p:cNvSpPr>
          <p:nvPr>
            <p:ph type="body" idx="2"/>
          </p:nvPr>
        </p:nvSpPr>
        <p:spPr>
          <a:xfrm>
            <a:off x="719999"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3" name="Google Shape;1483;g21680ef4410_0_4670"/>
          <p:cNvSpPr txBox="1">
            <a:spLocks noGrp="1"/>
          </p:cNvSpPr>
          <p:nvPr>
            <p:ph type="body" idx="3"/>
          </p:nvPr>
        </p:nvSpPr>
        <p:spPr>
          <a:xfrm>
            <a:off x="720000" y="1616658"/>
            <a:ext cx="107448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4" name="Google Shape;1484;g21680ef4410_0_4670"/>
          <p:cNvSpPr txBox="1">
            <a:spLocks noGrp="1"/>
          </p:cNvSpPr>
          <p:nvPr>
            <p:ph type="body" idx="4"/>
          </p:nvPr>
        </p:nvSpPr>
        <p:spPr>
          <a:xfrm>
            <a:off x="6246576"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5" name="Google Shape;1485;g21680ef4410_0_4670"/>
          <p:cNvSpPr txBox="1">
            <a:spLocks noGrp="1"/>
          </p:cNvSpPr>
          <p:nvPr>
            <p:ph type="body" idx="5"/>
          </p:nvPr>
        </p:nvSpPr>
        <p:spPr>
          <a:xfrm>
            <a:off x="718175" y="4277416"/>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86" name="Google Shape;1486;g21680ef4410_0_4670"/>
          <p:cNvSpPr txBox="1">
            <a:spLocks noGrp="1"/>
          </p:cNvSpPr>
          <p:nvPr>
            <p:ph type="body" idx="6"/>
          </p:nvPr>
        </p:nvSpPr>
        <p:spPr>
          <a:xfrm>
            <a:off x="6244752" y="4277416"/>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E5BFB412-B0C4-7924-18E2-F78AAF2E5BE6}"/>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matchingName="4_SLIDE CONTENU PARTIE 5">
  <p:cSld name="4_SLIDE CONTENU PARTIE 5">
    <p:spTree>
      <p:nvGrpSpPr>
        <p:cNvPr id="1" name="Shape 1487"/>
        <p:cNvGrpSpPr/>
        <p:nvPr/>
      </p:nvGrpSpPr>
      <p:grpSpPr>
        <a:xfrm>
          <a:off x="0" y="0"/>
          <a:ext cx="0" cy="0"/>
          <a:chOff x="0" y="0"/>
          <a:chExt cx="0" cy="0"/>
        </a:xfrm>
      </p:grpSpPr>
      <p:pic>
        <p:nvPicPr>
          <p:cNvPr id="1488" name="Google Shape;1488;g21680ef4410_0_4686"/>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489" name="Google Shape;1489;g21680ef4410_0_4686"/>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490" name="Google Shape;1490;g21680ef4410_0_4686"/>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491" name="Google Shape;1491;g21680ef4410_0_4686"/>
          <p:cNvSpPr/>
          <p:nvPr/>
        </p:nvSpPr>
        <p:spPr>
          <a:xfrm>
            <a:off x="536787"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92" name="Google Shape;1492;g21680ef4410_0_4686"/>
          <p:cNvSpPr/>
          <p:nvPr/>
        </p:nvSpPr>
        <p:spPr>
          <a:xfrm rot="5400000">
            <a:off x="87" y="5868983"/>
            <a:ext cx="536700" cy="536700"/>
          </a:xfrm>
          <a:prstGeom prst="teardrop">
            <a:avLst>
              <a:gd name="adj" fmla="val 100000"/>
            </a:avLst>
          </a:prstGeom>
          <a:solidFill>
            <a:srgbClr val="B3BB0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93" name="Google Shape;1493;g21680ef4410_0_4686"/>
          <p:cNvSpPr txBox="1"/>
          <p:nvPr/>
        </p:nvSpPr>
        <p:spPr>
          <a:xfrm rot="-5400000">
            <a:off x="-271649" y="5331814"/>
            <a:ext cx="1080000" cy="536700"/>
          </a:xfrm>
          <a:prstGeom prst="rect">
            <a:avLst/>
          </a:prstGeom>
          <a:solidFill>
            <a:srgbClr val="B3BB03"/>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pic>
        <p:nvPicPr>
          <p:cNvPr id="1494" name="Google Shape;1494;g21680ef4410_0_4686"/>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496" name="Google Shape;1496;g21680ef4410_0_4686"/>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B3BB03"/>
              </a:buClr>
              <a:buSzPts val="2000"/>
              <a:buFont typeface="Calibri"/>
              <a:buNone/>
              <a:defRPr sz="2000" b="1" i="0" u="none" strike="noStrike" cap="none">
                <a:solidFill>
                  <a:srgbClr val="B3BB0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97" name="Google Shape;1497;g21680ef4410_0_4686"/>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98" name="Google Shape;1498;g21680ef4410_0_4686"/>
          <p:cNvSpPr txBox="1">
            <a:spLocks noGrp="1"/>
          </p:cNvSpPr>
          <p:nvPr>
            <p:ph type="body" idx="2"/>
          </p:nvPr>
        </p:nvSpPr>
        <p:spPr>
          <a:xfrm>
            <a:off x="719999"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99" name="Google Shape;1499;g21680ef4410_0_4686"/>
          <p:cNvSpPr txBox="1">
            <a:spLocks noGrp="1"/>
          </p:cNvSpPr>
          <p:nvPr>
            <p:ph type="body" idx="3"/>
          </p:nvPr>
        </p:nvSpPr>
        <p:spPr>
          <a:xfrm>
            <a:off x="720000" y="1616658"/>
            <a:ext cx="107448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00" name="Google Shape;1500;g21680ef4410_0_4686"/>
          <p:cNvSpPr txBox="1">
            <a:spLocks noGrp="1"/>
          </p:cNvSpPr>
          <p:nvPr>
            <p:ph type="body" idx="4"/>
          </p:nvPr>
        </p:nvSpPr>
        <p:spPr>
          <a:xfrm>
            <a:off x="718175" y="4277638"/>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501" name="Google Shape;1501;g21680ef4410_0_4686"/>
          <p:cNvSpPr>
            <a:spLocks noGrp="1"/>
          </p:cNvSpPr>
          <p:nvPr>
            <p:ph type="dgm" idx="5"/>
          </p:nvPr>
        </p:nvSpPr>
        <p:spPr>
          <a:xfrm>
            <a:off x="6738381" y="2590066"/>
            <a:ext cx="4114800" cy="2900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565656"/>
              </a:buClr>
              <a:buSzPts val="2800"/>
              <a:buFont typeface="Arial"/>
              <a:buChar char="•"/>
              <a:defRPr sz="2800" b="0" i="0" u="none" strike="noStrike" cap="none">
                <a:solidFill>
                  <a:srgbClr val="565656"/>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8B7C1B30-4671-549C-A226-3429F3D496C0}"/>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2_SLIDE SOUS TITRE">
  <p:cSld name="2_SLIDE SOUS TITRE">
    <p:spTree>
      <p:nvGrpSpPr>
        <p:cNvPr id="1" name="Shape 197"/>
        <p:cNvGrpSpPr/>
        <p:nvPr/>
      </p:nvGrpSpPr>
      <p:grpSpPr>
        <a:xfrm>
          <a:off x="0" y="0"/>
          <a:ext cx="0" cy="0"/>
          <a:chOff x="0" y="0"/>
          <a:chExt cx="0" cy="0"/>
        </a:xfrm>
      </p:grpSpPr>
      <p:pic>
        <p:nvPicPr>
          <p:cNvPr id="198" name="Google Shape;198;g21680ef4410_0_3396" descr="Image 2"/>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199" name="Google Shape;199;g21680ef4410_0_3396"/>
          <p:cNvSpPr txBox="1">
            <a:spLocks noGrp="1"/>
          </p:cNvSpPr>
          <p:nvPr>
            <p:ph type="body" idx="1"/>
          </p:nvPr>
        </p:nvSpPr>
        <p:spPr>
          <a:xfrm>
            <a:off x="6299999" y="539999"/>
            <a:ext cx="5580000" cy="540000"/>
          </a:xfrm>
          <a:prstGeom prst="rect">
            <a:avLst/>
          </a:prstGeom>
          <a:noFill/>
          <a:ln>
            <a:noFill/>
          </a:ln>
        </p:spPr>
        <p:txBody>
          <a:bodyPr spcFirstLastPara="1" wrap="square" lIns="45700" tIns="45700" rIns="45700" bIns="45700" anchor="ctr" anchorCtr="0">
            <a:normAutofit/>
          </a:bodyPr>
          <a:lstStyle>
            <a:lvl1pPr marL="457200" lvl="0" indent="-228600" algn="ctr">
              <a:lnSpc>
                <a:spcPct val="100000"/>
              </a:lnSpc>
              <a:spcBef>
                <a:spcPts val="0"/>
              </a:spcBef>
              <a:spcAft>
                <a:spcPts val="0"/>
              </a:spcAft>
              <a:buClr>
                <a:srgbClr val="0059A1"/>
              </a:buClr>
              <a:buSzPts val="2800"/>
              <a:buFont typeface="Calibri"/>
              <a:buNone/>
              <a:defRPr b="1">
                <a:solidFill>
                  <a:srgbClr val="0059A1"/>
                </a:solidFill>
              </a:defRPr>
            </a:lvl1pPr>
            <a:lvl2pPr marL="914400" lvl="1" indent="-406400" algn="ctr">
              <a:lnSpc>
                <a:spcPct val="100000"/>
              </a:lnSpc>
              <a:spcBef>
                <a:spcPts val="0"/>
              </a:spcBef>
              <a:spcAft>
                <a:spcPts val="0"/>
              </a:spcAft>
              <a:buClr>
                <a:srgbClr val="0059A1"/>
              </a:buClr>
              <a:buSzPts val="2800"/>
              <a:buFont typeface="Calibri"/>
              <a:buChar char="•"/>
              <a:defRPr b="1">
                <a:solidFill>
                  <a:srgbClr val="0059A1"/>
                </a:solidFill>
              </a:defRPr>
            </a:lvl2pPr>
            <a:lvl3pPr marL="1371600" lvl="2" indent="-406400" algn="ctr">
              <a:lnSpc>
                <a:spcPct val="100000"/>
              </a:lnSpc>
              <a:spcBef>
                <a:spcPts val="0"/>
              </a:spcBef>
              <a:spcAft>
                <a:spcPts val="0"/>
              </a:spcAft>
              <a:buClr>
                <a:srgbClr val="0059A1"/>
              </a:buClr>
              <a:buSzPts val="2800"/>
              <a:buFont typeface="Calibri"/>
              <a:buChar char="•"/>
              <a:defRPr b="1">
                <a:solidFill>
                  <a:srgbClr val="0059A1"/>
                </a:solidFill>
              </a:defRPr>
            </a:lvl3pPr>
            <a:lvl4pPr marL="1828800" lvl="3" indent="-406400" algn="ctr">
              <a:lnSpc>
                <a:spcPct val="100000"/>
              </a:lnSpc>
              <a:spcBef>
                <a:spcPts val="0"/>
              </a:spcBef>
              <a:spcAft>
                <a:spcPts val="0"/>
              </a:spcAft>
              <a:buClr>
                <a:srgbClr val="0059A1"/>
              </a:buClr>
              <a:buSzPts val="2800"/>
              <a:buFont typeface="Calibri"/>
              <a:buChar char="•"/>
              <a:defRPr b="1">
                <a:solidFill>
                  <a:srgbClr val="0059A1"/>
                </a:solidFill>
              </a:defRPr>
            </a:lvl4pPr>
            <a:lvl5pPr marL="2286000" lvl="4" indent="-406400" algn="ctr">
              <a:lnSpc>
                <a:spcPct val="100000"/>
              </a:lnSpc>
              <a:spcBef>
                <a:spcPts val="0"/>
              </a:spcBef>
              <a:spcAft>
                <a:spcPts val="0"/>
              </a:spcAft>
              <a:buClr>
                <a:srgbClr val="0059A1"/>
              </a:buClr>
              <a:buSzPts val="2800"/>
              <a:buFont typeface="Calibri"/>
              <a:buChar char="•"/>
              <a:defRPr b="1">
                <a:solidFill>
                  <a:srgbClr val="0059A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00" name="Google Shape;200;g21680ef4410_0_3396"/>
          <p:cNvSpPr txBox="1">
            <a:spLocks noGrp="1"/>
          </p:cNvSpPr>
          <p:nvPr>
            <p:ph type="body" idx="2"/>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0059A1"/>
              </a:buClr>
              <a:buSzPts val="2400"/>
              <a:buFont typeface="Calibri"/>
              <a:buNone/>
              <a:defRPr sz="2400" b="1">
                <a:solidFill>
                  <a:srgbClr val="0059A1"/>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01" name="Google Shape;201;g21680ef4410_0_3396"/>
          <p:cNvSpPr txBox="1">
            <a:spLocks noGrp="1"/>
          </p:cNvSpPr>
          <p:nvPr>
            <p:ph type="body" idx="3"/>
          </p:nvPr>
        </p:nvSpPr>
        <p:spPr>
          <a:xfrm>
            <a:off x="6299999" y="2879999"/>
            <a:ext cx="5580000" cy="180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D0D0D0"/>
              </a:buClr>
              <a:buSzPts val="1600"/>
              <a:buFont typeface="Calibri"/>
              <a:buAutoNum type="arabicPeriod"/>
              <a:defRPr sz="1600">
                <a:solidFill>
                  <a:srgbClr val="D0D0D0"/>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02" name="Google Shape;202;g21680ef4410_0_3396" descr="Picture 6"/>
          <p:cNvPicPr preferRelativeResize="0"/>
          <p:nvPr/>
        </p:nvPicPr>
        <p:blipFill rotWithShape="1">
          <a:blip r:embed="rId3">
            <a:alphaModFix/>
          </a:blip>
          <a:srcRect/>
          <a:stretch/>
        </p:blipFill>
        <p:spPr>
          <a:xfrm>
            <a:off x="438444" y="195752"/>
            <a:ext cx="1027198" cy="1014822"/>
          </a:xfrm>
          <a:prstGeom prst="rect">
            <a:avLst/>
          </a:prstGeom>
          <a:noFill/>
          <a:ln>
            <a:noFill/>
          </a:ln>
        </p:spPr>
      </p:pic>
      <p:sp>
        <p:nvSpPr>
          <p:cNvPr id="204" name="Google Shape;204;g21680ef4410_0_3396"/>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SLIDE CONTENU PARTIE 3">
  <p:cSld name="SLIDE CONTENU PARTIE 3">
    <p:spTree>
      <p:nvGrpSpPr>
        <p:cNvPr id="1" name="Shape 205"/>
        <p:cNvGrpSpPr/>
        <p:nvPr/>
      </p:nvGrpSpPr>
      <p:grpSpPr>
        <a:xfrm>
          <a:off x="0" y="0"/>
          <a:ext cx="0" cy="0"/>
          <a:chOff x="0" y="0"/>
          <a:chExt cx="0" cy="0"/>
        </a:xfrm>
      </p:grpSpPr>
      <p:pic>
        <p:nvPicPr>
          <p:cNvPr id="206" name="Google Shape;206;g21680ef4410_0_3404" descr="Image 20"/>
          <p:cNvPicPr preferRelativeResize="0"/>
          <p:nvPr/>
        </p:nvPicPr>
        <p:blipFill rotWithShape="1">
          <a:blip r:embed="rId2">
            <a:alphaModFix/>
          </a:blip>
          <a:srcRect/>
          <a:stretch/>
        </p:blipFill>
        <p:spPr>
          <a:xfrm>
            <a:off x="-246" y="0"/>
            <a:ext cx="12187069" cy="6857999"/>
          </a:xfrm>
          <a:prstGeom prst="rect">
            <a:avLst/>
          </a:prstGeom>
          <a:noFill/>
          <a:ln>
            <a:noFill/>
          </a:ln>
        </p:spPr>
      </p:pic>
      <p:sp>
        <p:nvSpPr>
          <p:cNvPr id="207" name="Google Shape;207;g21680ef4410_0_3404"/>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208" name="Google Shape;208;g21680ef4410_0_3404"/>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209" name="Google Shape;209;g21680ef4410_0_3404"/>
          <p:cNvSpPr/>
          <p:nvPr/>
        </p:nvSpPr>
        <p:spPr>
          <a:xfrm>
            <a:off x="536786"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10" name="Google Shape;210;g21680ef4410_0_3404"/>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11" name="Google Shape;211;g21680ef4410_0_3404"/>
          <p:cNvGrpSpPr/>
          <p:nvPr/>
        </p:nvGrpSpPr>
        <p:grpSpPr>
          <a:xfrm>
            <a:off x="-2" y="5060164"/>
            <a:ext cx="536700" cy="1080000"/>
            <a:chOff x="0" y="4"/>
            <a:chExt cx="536700" cy="1080000"/>
          </a:xfrm>
        </p:grpSpPr>
        <p:sp>
          <p:nvSpPr>
            <p:cNvPr id="212" name="Google Shape;212;g21680ef4410_0_3404"/>
            <p:cNvSpPr/>
            <p:nvPr/>
          </p:nvSpPr>
          <p:spPr>
            <a:xfrm rot="-5400000">
              <a:off x="-271650" y="271654"/>
              <a:ext cx="1080000" cy="536700"/>
            </a:xfrm>
            <a:prstGeom prst="rect">
              <a:avLst/>
            </a:prstGeom>
            <a:solidFill>
              <a:srgbClr val="0059A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213" name="Google Shape;213;g21680ef4410_0_3404"/>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grpSp>
      <p:pic>
        <p:nvPicPr>
          <p:cNvPr id="214" name="Google Shape;214;g21680ef4410_0_3404"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216" name="Google Shape;216;g21680ef4410_0_3404"/>
          <p:cNvSpPr txBox="1">
            <a:spLocks noGrp="1"/>
          </p:cNvSpPr>
          <p:nvPr>
            <p:ph type="body" idx="1"/>
          </p:nvPr>
        </p:nvSpPr>
        <p:spPr>
          <a:xfrm>
            <a:off x="719999" y="1616658"/>
            <a:ext cx="10746600" cy="3198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0059A1"/>
              </a:buClr>
              <a:buSzPts val="1600"/>
              <a:buFont typeface="Calibri"/>
              <a:buNone/>
              <a:defRPr sz="1600" b="1">
                <a:solidFill>
                  <a:srgbClr val="0059A1"/>
                </a:solidFill>
              </a:defRPr>
            </a:lvl1pPr>
            <a:lvl2pPr marL="914400" lvl="1" indent="-228600" algn="l">
              <a:lnSpc>
                <a:spcPct val="100000"/>
              </a:lnSpc>
              <a:spcBef>
                <a:spcPts val="600"/>
              </a:spcBef>
              <a:spcAft>
                <a:spcPts val="0"/>
              </a:spcAft>
              <a:buClr>
                <a:srgbClr val="0059A1"/>
              </a:buClr>
              <a:buSzPts val="1600"/>
              <a:buFont typeface="Calibri"/>
              <a:buNone/>
              <a:defRPr sz="1600" b="1">
                <a:solidFill>
                  <a:srgbClr val="0059A1"/>
                </a:solidFill>
              </a:defRPr>
            </a:lvl2pPr>
            <a:lvl3pPr marL="1371600" lvl="2" indent="-228600" algn="l">
              <a:lnSpc>
                <a:spcPct val="100000"/>
              </a:lnSpc>
              <a:spcBef>
                <a:spcPts val="600"/>
              </a:spcBef>
              <a:spcAft>
                <a:spcPts val="0"/>
              </a:spcAft>
              <a:buClr>
                <a:srgbClr val="0059A1"/>
              </a:buClr>
              <a:buSzPts val="1600"/>
              <a:buFont typeface="Calibri"/>
              <a:buNone/>
              <a:defRPr sz="1600" b="1">
                <a:solidFill>
                  <a:srgbClr val="0059A1"/>
                </a:solidFill>
              </a:defRPr>
            </a:lvl3pPr>
            <a:lvl4pPr marL="1828800" lvl="3" indent="-228600" algn="l">
              <a:lnSpc>
                <a:spcPct val="100000"/>
              </a:lnSpc>
              <a:spcBef>
                <a:spcPts val="600"/>
              </a:spcBef>
              <a:spcAft>
                <a:spcPts val="0"/>
              </a:spcAft>
              <a:buClr>
                <a:srgbClr val="0059A1"/>
              </a:buClr>
              <a:buSzPts val="1600"/>
              <a:buFont typeface="Calibri"/>
              <a:buNone/>
              <a:defRPr sz="1600" b="1">
                <a:solidFill>
                  <a:srgbClr val="0059A1"/>
                </a:solidFill>
              </a:defRPr>
            </a:lvl4pPr>
            <a:lvl5pPr marL="2286000" lvl="4" indent="-228600" algn="l">
              <a:lnSpc>
                <a:spcPct val="100000"/>
              </a:lnSpc>
              <a:spcBef>
                <a:spcPts val="600"/>
              </a:spcBef>
              <a:spcAft>
                <a:spcPts val="0"/>
              </a:spcAft>
              <a:buClr>
                <a:srgbClr val="0059A1"/>
              </a:buClr>
              <a:buSzPts val="1600"/>
              <a:buFont typeface="Calibri"/>
              <a:buNone/>
              <a:defRPr sz="1600" b="1">
                <a:solidFill>
                  <a:srgbClr val="0059A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17" name="Google Shape;217;g21680ef4410_0_3404"/>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59A1"/>
              </a:buClr>
              <a:buSzPts val="2000"/>
              <a:buFont typeface="Calibri"/>
              <a:buNone/>
              <a:defRPr sz="2000" b="1">
                <a:solidFill>
                  <a:srgbClr val="0059A1"/>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18" name="Google Shape;218;g21680ef4410_0_3404"/>
          <p:cNvSpPr txBox="1">
            <a:spLocks noGrp="1"/>
          </p:cNvSpPr>
          <p:nvPr>
            <p:ph type="body" idx="2"/>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59A1"/>
              </a:buClr>
              <a:buSzPts val="1600"/>
              <a:buFont typeface="Calibri"/>
              <a:buNone/>
              <a:defRPr sz="1600" b="1">
                <a:solidFill>
                  <a:srgbClr val="0059A1"/>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E31CDAF9-CF77-39D5-59D6-1818CA7A5873}"/>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4_SLIDE PARTIE">
  <p:cSld name="4_SLIDE PARTIE">
    <p:spTree>
      <p:nvGrpSpPr>
        <p:cNvPr id="1" name="Shape 219"/>
        <p:cNvGrpSpPr/>
        <p:nvPr/>
      </p:nvGrpSpPr>
      <p:grpSpPr>
        <a:xfrm>
          <a:off x="0" y="0"/>
          <a:ext cx="0" cy="0"/>
          <a:chOff x="0" y="0"/>
          <a:chExt cx="0" cy="0"/>
        </a:xfrm>
      </p:grpSpPr>
      <p:pic>
        <p:nvPicPr>
          <p:cNvPr id="220" name="Google Shape;220;g21680ef4410_0_3418" descr="Image 13"/>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221" name="Google Shape;221;g21680ef4410_0_3418"/>
          <p:cNvSpPr/>
          <p:nvPr/>
        </p:nvSpPr>
        <p:spPr>
          <a:xfrm>
            <a:off x="8010000" y="6132986"/>
            <a:ext cx="2160000" cy="719982"/>
          </a:xfrm>
          <a:custGeom>
            <a:avLst/>
            <a:gdLst/>
            <a:ahLst/>
            <a:cxnLst/>
            <a:rect l="l" t="t" r="r" b="b"/>
            <a:pathLst>
              <a:path w="21600" h="21600" extrusionOk="0">
                <a:moveTo>
                  <a:pt x="1200" y="0"/>
                </a:moveTo>
                <a:lnTo>
                  <a:pt x="20400" y="0"/>
                </a:lnTo>
                <a:cubicBezTo>
                  <a:pt x="21063" y="0"/>
                  <a:pt x="21600" y="1612"/>
                  <a:pt x="21600" y="3600"/>
                </a:cubicBezTo>
                <a:lnTo>
                  <a:pt x="21600" y="21600"/>
                </a:lnTo>
                <a:lnTo>
                  <a:pt x="0" y="21600"/>
                </a:lnTo>
                <a:lnTo>
                  <a:pt x="0" y="3600"/>
                </a:lnTo>
                <a:cubicBezTo>
                  <a:pt x="0" y="1612"/>
                  <a:pt x="537" y="0"/>
                  <a:pt x="1200" y="0"/>
                </a:cubicBezTo>
                <a:close/>
              </a:path>
            </a:pathLst>
          </a:custGeom>
          <a:solidFill>
            <a:srgbClr val="56565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22" name="Google Shape;222;g21680ef4410_0_3418"/>
          <p:cNvSpPr txBox="1">
            <a:spLocks noGrp="1"/>
          </p:cNvSpPr>
          <p:nvPr>
            <p:ph type="body" idx="1"/>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565656"/>
              </a:buClr>
              <a:buSzPts val="2400"/>
              <a:buFont typeface="Calibri"/>
              <a:buNone/>
              <a:defRPr sz="2400" b="1">
                <a:solidFill>
                  <a:srgbClr val="565656"/>
                </a:solidFill>
              </a:defRPr>
            </a:lvl1pPr>
            <a:lvl2pPr marL="914400" lvl="1" indent="-381000" algn="ctr">
              <a:lnSpc>
                <a:spcPct val="100000"/>
              </a:lnSpc>
              <a:spcBef>
                <a:spcPts val="0"/>
              </a:spcBef>
              <a:spcAft>
                <a:spcPts val="0"/>
              </a:spcAft>
              <a:buClr>
                <a:srgbClr val="565656"/>
              </a:buClr>
              <a:buSzPts val="2400"/>
              <a:buFont typeface="Calibri"/>
              <a:buChar char="•"/>
              <a:defRPr sz="2400" b="1">
                <a:solidFill>
                  <a:srgbClr val="565656"/>
                </a:solidFill>
              </a:defRPr>
            </a:lvl2pPr>
            <a:lvl3pPr marL="1371600" lvl="2" indent="-381000" algn="ctr">
              <a:lnSpc>
                <a:spcPct val="100000"/>
              </a:lnSpc>
              <a:spcBef>
                <a:spcPts val="0"/>
              </a:spcBef>
              <a:spcAft>
                <a:spcPts val="0"/>
              </a:spcAft>
              <a:buClr>
                <a:srgbClr val="565656"/>
              </a:buClr>
              <a:buSzPts val="2400"/>
              <a:buFont typeface="Calibri"/>
              <a:buChar char="•"/>
              <a:defRPr sz="2400" b="1">
                <a:solidFill>
                  <a:srgbClr val="565656"/>
                </a:solidFill>
              </a:defRPr>
            </a:lvl3pPr>
            <a:lvl4pPr marL="1828800" lvl="3" indent="-381000" algn="ctr">
              <a:lnSpc>
                <a:spcPct val="100000"/>
              </a:lnSpc>
              <a:spcBef>
                <a:spcPts val="0"/>
              </a:spcBef>
              <a:spcAft>
                <a:spcPts val="0"/>
              </a:spcAft>
              <a:buClr>
                <a:srgbClr val="565656"/>
              </a:buClr>
              <a:buSzPts val="2400"/>
              <a:buFont typeface="Calibri"/>
              <a:buChar char="•"/>
              <a:defRPr sz="2400" b="1">
                <a:solidFill>
                  <a:srgbClr val="565656"/>
                </a:solidFill>
              </a:defRPr>
            </a:lvl4pPr>
            <a:lvl5pPr marL="2286000" lvl="4" indent="-381000" algn="ctr">
              <a:lnSpc>
                <a:spcPct val="100000"/>
              </a:lnSpc>
              <a:spcBef>
                <a:spcPts val="0"/>
              </a:spcBef>
              <a:spcAft>
                <a:spcPts val="0"/>
              </a:spcAft>
              <a:buClr>
                <a:srgbClr val="565656"/>
              </a:buClr>
              <a:buSzPts val="2400"/>
              <a:buFont typeface="Calibri"/>
              <a:buChar char="•"/>
              <a:defRPr sz="2400" b="1">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23" name="Google Shape;223;g21680ef4410_0_3418"/>
          <p:cNvSpPr txBox="1"/>
          <p:nvPr/>
        </p:nvSpPr>
        <p:spPr>
          <a:xfrm>
            <a:off x="6345720" y="2339999"/>
            <a:ext cx="5488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565656"/>
              </a:buClr>
              <a:buSzPts val="1800"/>
              <a:buFont typeface="Calibri"/>
              <a:buNone/>
            </a:pPr>
            <a:r>
              <a:rPr lang="en-US" sz="1800" b="1" i="0" u="none" strike="noStrike" cap="none">
                <a:solidFill>
                  <a:srgbClr val="565656"/>
                </a:solidFill>
                <a:latin typeface="Calibri"/>
                <a:ea typeface="Calibri"/>
                <a:cs typeface="Calibri"/>
                <a:sym typeface="Calibri"/>
              </a:rPr>
              <a:t>Dans ce module, vous allez :</a:t>
            </a:r>
            <a:endParaRPr sz="1400" b="0" i="0" u="none" strike="noStrike" cap="none">
              <a:solidFill>
                <a:srgbClr val="000000"/>
              </a:solidFill>
              <a:latin typeface="Arial"/>
              <a:ea typeface="Arial"/>
              <a:cs typeface="Arial"/>
              <a:sym typeface="Arial"/>
            </a:endParaRPr>
          </a:p>
        </p:txBody>
      </p:sp>
      <p:sp>
        <p:nvSpPr>
          <p:cNvPr id="224" name="Google Shape;224;g21680ef4410_0_3418"/>
          <p:cNvSpPr txBox="1">
            <a:spLocks noGrp="1"/>
          </p:cNvSpPr>
          <p:nvPr>
            <p:ph type="body" idx="2"/>
          </p:nvPr>
        </p:nvSpPr>
        <p:spPr>
          <a:xfrm>
            <a:off x="6299999" y="2879999"/>
            <a:ext cx="5580000" cy="144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565656"/>
              </a:buClr>
              <a:buSzPts val="1600"/>
              <a:buChar char="•"/>
              <a:defRPr sz="1600">
                <a:solidFill>
                  <a:srgbClr val="565656"/>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25" name="Google Shape;225;g21680ef4410_0_3418"/>
          <p:cNvSpPr txBox="1">
            <a:spLocks noGrp="1"/>
          </p:cNvSpPr>
          <p:nvPr>
            <p:ph type="body" idx="3"/>
          </p:nvPr>
        </p:nvSpPr>
        <p:spPr>
          <a:xfrm>
            <a:off x="8480683" y="6132986"/>
            <a:ext cx="1689300" cy="720000"/>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FFFFFF"/>
              </a:buClr>
              <a:buSzPts val="2400"/>
              <a:buFont typeface="Calibri"/>
              <a:buNone/>
              <a:defRPr sz="2400" b="1">
                <a:solidFill>
                  <a:srgbClr val="FFFFFF"/>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26" name="Google Shape;226;g21680ef4410_0_3418" descr="Image 24"/>
          <p:cNvPicPr preferRelativeResize="0"/>
          <p:nvPr/>
        </p:nvPicPr>
        <p:blipFill rotWithShape="1">
          <a:blip r:embed="rId3">
            <a:alphaModFix/>
          </a:blip>
          <a:srcRect/>
          <a:stretch/>
        </p:blipFill>
        <p:spPr>
          <a:xfrm>
            <a:off x="8186397" y="6268946"/>
            <a:ext cx="401661" cy="396001"/>
          </a:xfrm>
          <a:prstGeom prst="rect">
            <a:avLst/>
          </a:prstGeom>
          <a:noFill/>
          <a:ln>
            <a:noFill/>
          </a:ln>
        </p:spPr>
      </p:pic>
      <p:pic>
        <p:nvPicPr>
          <p:cNvPr id="227" name="Google Shape;227;g21680ef4410_0_3418" descr="Picture 6"/>
          <p:cNvPicPr preferRelativeResize="0"/>
          <p:nvPr/>
        </p:nvPicPr>
        <p:blipFill rotWithShape="1">
          <a:blip r:embed="rId4">
            <a:alphaModFix/>
          </a:blip>
          <a:srcRect/>
          <a:stretch/>
        </p:blipFill>
        <p:spPr>
          <a:xfrm>
            <a:off x="438444" y="195752"/>
            <a:ext cx="1027198" cy="1014822"/>
          </a:xfrm>
          <a:prstGeom prst="rect">
            <a:avLst/>
          </a:prstGeom>
          <a:noFill/>
          <a:ln>
            <a:noFill/>
          </a:ln>
        </p:spPr>
      </p:pic>
      <p:pic>
        <p:nvPicPr>
          <p:cNvPr id="229" name="Google Shape;229;g21680ef4410_0_3418" descr="Image 27"/>
          <p:cNvPicPr preferRelativeResize="0"/>
          <p:nvPr/>
        </p:nvPicPr>
        <p:blipFill rotWithShape="1">
          <a:blip r:embed="rId5">
            <a:alphaModFix/>
          </a:blip>
          <a:srcRect/>
          <a:stretch/>
        </p:blipFill>
        <p:spPr>
          <a:xfrm>
            <a:off x="8657463" y="4542289"/>
            <a:ext cx="865075" cy="865075"/>
          </a:xfrm>
          <a:prstGeom prst="rect">
            <a:avLst/>
          </a:prstGeom>
          <a:noFill/>
          <a:ln>
            <a:noFill/>
          </a:ln>
        </p:spPr>
      </p:pic>
      <p:sp>
        <p:nvSpPr>
          <p:cNvPr id="230" name="Google Shape;230;g21680ef4410_0_3418"/>
          <p:cNvSpPr txBox="1"/>
          <p:nvPr/>
        </p:nvSpPr>
        <p:spPr>
          <a:xfrm>
            <a:off x="6345720" y="561658"/>
            <a:ext cx="5488500" cy="523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565656"/>
              </a:buClr>
              <a:buSzPts val="2800"/>
              <a:buFont typeface="Calibri"/>
              <a:buNone/>
            </a:pPr>
            <a:r>
              <a:rPr lang="en-US" sz="2800" b="1" i="0" u="none" strike="noStrike" cap="none">
                <a:solidFill>
                  <a:srgbClr val="565656"/>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sp>
        <p:nvSpPr>
          <p:cNvPr id="231" name="Google Shape;231;g21680ef4410_0_3418"/>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4_SLIDE OBJECTIFS">
  <p:cSld name="4_SLIDE OBJECTIFS">
    <p:spTree>
      <p:nvGrpSpPr>
        <p:cNvPr id="1" name="Shape 232"/>
        <p:cNvGrpSpPr/>
        <p:nvPr/>
      </p:nvGrpSpPr>
      <p:grpSpPr>
        <a:xfrm>
          <a:off x="0" y="0"/>
          <a:ext cx="0" cy="0"/>
          <a:chOff x="0" y="0"/>
          <a:chExt cx="0" cy="0"/>
        </a:xfrm>
      </p:grpSpPr>
      <p:pic>
        <p:nvPicPr>
          <p:cNvPr id="233" name="Google Shape;233;g21680ef4410_0_3431" descr="Image 10"/>
          <p:cNvPicPr preferRelativeResize="0"/>
          <p:nvPr/>
        </p:nvPicPr>
        <p:blipFill rotWithShape="1">
          <a:blip r:embed="rId2">
            <a:alphaModFix/>
          </a:blip>
          <a:srcRect/>
          <a:stretch/>
        </p:blipFill>
        <p:spPr>
          <a:xfrm>
            <a:off x="4934" y="0"/>
            <a:ext cx="12187069" cy="6857999"/>
          </a:xfrm>
          <a:prstGeom prst="rect">
            <a:avLst/>
          </a:prstGeom>
          <a:noFill/>
          <a:ln>
            <a:noFill/>
          </a:ln>
        </p:spPr>
      </p:pic>
      <p:sp>
        <p:nvSpPr>
          <p:cNvPr id="234" name="Google Shape;234;g21680ef4410_0_3431"/>
          <p:cNvSpPr txBox="1"/>
          <p:nvPr/>
        </p:nvSpPr>
        <p:spPr>
          <a:xfrm>
            <a:off x="6345720" y="2339999"/>
            <a:ext cx="5488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565656"/>
              </a:buClr>
              <a:buSzPts val="1800"/>
              <a:buFont typeface="Calibri"/>
              <a:buNone/>
            </a:pPr>
            <a:r>
              <a:rPr lang="en-US" sz="1800" b="1" i="0" u="none" strike="noStrike" cap="none">
                <a:solidFill>
                  <a:srgbClr val="565656"/>
                </a:solidFill>
                <a:latin typeface="Calibri"/>
                <a:ea typeface="Calibri"/>
                <a:cs typeface="Calibri"/>
                <a:sym typeface="Calibri"/>
              </a:rPr>
              <a:t>Ce que vous allez apprendre dans ce chapitre :</a:t>
            </a:r>
            <a:endParaRPr sz="1400" b="0" i="0" u="none" strike="noStrike" cap="none">
              <a:solidFill>
                <a:srgbClr val="000000"/>
              </a:solidFill>
              <a:latin typeface="Arial"/>
              <a:ea typeface="Arial"/>
              <a:cs typeface="Arial"/>
              <a:sym typeface="Arial"/>
            </a:endParaRPr>
          </a:p>
        </p:txBody>
      </p:sp>
      <p:sp>
        <p:nvSpPr>
          <p:cNvPr id="235" name="Google Shape;235;g21680ef4410_0_3431"/>
          <p:cNvSpPr txBox="1">
            <a:spLocks noGrp="1"/>
          </p:cNvSpPr>
          <p:nvPr>
            <p:ph type="body" idx="1"/>
          </p:nvPr>
        </p:nvSpPr>
        <p:spPr>
          <a:xfrm>
            <a:off x="6299999" y="2879999"/>
            <a:ext cx="5580000" cy="180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565656"/>
              </a:buClr>
              <a:buSzPts val="1600"/>
              <a:buChar char="•"/>
              <a:defRPr sz="1600">
                <a:solidFill>
                  <a:srgbClr val="565656"/>
                </a:solidFill>
              </a:defRPr>
            </a:lvl1pPr>
            <a:lvl2pPr marL="914400" lvl="1" indent="-330200" algn="l">
              <a:lnSpc>
                <a:spcPct val="100000"/>
              </a:lnSpc>
              <a:spcBef>
                <a:spcPts val="600"/>
              </a:spcBef>
              <a:spcAft>
                <a:spcPts val="0"/>
              </a:spcAft>
              <a:buClr>
                <a:srgbClr val="565656"/>
              </a:buClr>
              <a:buSzPts val="1600"/>
              <a:buChar char="•"/>
              <a:defRPr sz="1600">
                <a:solidFill>
                  <a:srgbClr val="565656"/>
                </a:solidFill>
              </a:defRPr>
            </a:lvl2pPr>
            <a:lvl3pPr marL="1371600" lvl="2" indent="-330200" algn="l">
              <a:lnSpc>
                <a:spcPct val="100000"/>
              </a:lnSpc>
              <a:spcBef>
                <a:spcPts val="600"/>
              </a:spcBef>
              <a:spcAft>
                <a:spcPts val="0"/>
              </a:spcAft>
              <a:buClr>
                <a:srgbClr val="565656"/>
              </a:buClr>
              <a:buSzPts val="1600"/>
              <a:buChar char="•"/>
              <a:defRPr sz="1600">
                <a:solidFill>
                  <a:srgbClr val="565656"/>
                </a:solidFill>
              </a:defRPr>
            </a:lvl3pPr>
            <a:lvl4pPr marL="1828800" lvl="3" indent="-330200" algn="l">
              <a:lnSpc>
                <a:spcPct val="100000"/>
              </a:lnSpc>
              <a:spcBef>
                <a:spcPts val="600"/>
              </a:spcBef>
              <a:spcAft>
                <a:spcPts val="0"/>
              </a:spcAft>
              <a:buClr>
                <a:srgbClr val="565656"/>
              </a:buClr>
              <a:buSzPts val="1600"/>
              <a:buChar char="•"/>
              <a:defRPr sz="1600">
                <a:solidFill>
                  <a:srgbClr val="565656"/>
                </a:solidFill>
              </a:defRPr>
            </a:lvl4pPr>
            <a:lvl5pPr marL="2286000" lvl="4" indent="-330200" algn="l">
              <a:lnSpc>
                <a:spcPct val="100000"/>
              </a:lnSpc>
              <a:spcBef>
                <a:spcPts val="600"/>
              </a:spcBef>
              <a:spcAft>
                <a:spcPts val="0"/>
              </a:spcAft>
              <a:buClr>
                <a:srgbClr val="565656"/>
              </a:buClr>
              <a:buSzPts val="1600"/>
              <a:buChar char="•"/>
              <a:defRPr sz="1600">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36" name="Google Shape;236;g21680ef4410_0_3431"/>
          <p:cNvSpPr/>
          <p:nvPr/>
        </p:nvSpPr>
        <p:spPr>
          <a:xfrm>
            <a:off x="8010000" y="6132986"/>
            <a:ext cx="2160000" cy="719982"/>
          </a:xfrm>
          <a:custGeom>
            <a:avLst/>
            <a:gdLst/>
            <a:ahLst/>
            <a:cxnLst/>
            <a:rect l="l" t="t" r="r" b="b"/>
            <a:pathLst>
              <a:path w="21600" h="21600" extrusionOk="0">
                <a:moveTo>
                  <a:pt x="1200" y="0"/>
                </a:moveTo>
                <a:lnTo>
                  <a:pt x="20400" y="0"/>
                </a:lnTo>
                <a:cubicBezTo>
                  <a:pt x="21063" y="0"/>
                  <a:pt x="21600" y="1612"/>
                  <a:pt x="21600" y="3600"/>
                </a:cubicBezTo>
                <a:lnTo>
                  <a:pt x="21600" y="21600"/>
                </a:lnTo>
                <a:lnTo>
                  <a:pt x="0" y="21600"/>
                </a:lnTo>
                <a:lnTo>
                  <a:pt x="0" y="3600"/>
                </a:lnTo>
                <a:cubicBezTo>
                  <a:pt x="0" y="1612"/>
                  <a:pt x="537" y="0"/>
                  <a:pt x="1200" y="0"/>
                </a:cubicBezTo>
                <a:close/>
              </a:path>
            </a:pathLst>
          </a:custGeom>
          <a:solidFill>
            <a:srgbClr val="56565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37" name="Google Shape;237;g21680ef4410_0_3431"/>
          <p:cNvSpPr txBox="1">
            <a:spLocks noGrp="1"/>
          </p:cNvSpPr>
          <p:nvPr>
            <p:ph type="body" idx="2"/>
          </p:nvPr>
        </p:nvSpPr>
        <p:spPr>
          <a:xfrm>
            <a:off x="8480683" y="6132986"/>
            <a:ext cx="1689300" cy="720000"/>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FFFFFF"/>
              </a:buClr>
              <a:buSzPts val="2400"/>
              <a:buFont typeface="Calibri"/>
              <a:buNone/>
              <a:defRPr sz="2400" b="1">
                <a:solidFill>
                  <a:srgbClr val="FFFFFF"/>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38" name="Google Shape;238;g21680ef4410_0_3431" descr="Image 21"/>
          <p:cNvPicPr preferRelativeResize="0"/>
          <p:nvPr/>
        </p:nvPicPr>
        <p:blipFill rotWithShape="1">
          <a:blip r:embed="rId3">
            <a:alphaModFix/>
          </a:blip>
          <a:srcRect/>
          <a:stretch/>
        </p:blipFill>
        <p:spPr>
          <a:xfrm>
            <a:off x="8186397" y="6268946"/>
            <a:ext cx="401661" cy="396001"/>
          </a:xfrm>
          <a:prstGeom prst="rect">
            <a:avLst/>
          </a:prstGeom>
          <a:noFill/>
          <a:ln>
            <a:noFill/>
          </a:ln>
        </p:spPr>
      </p:pic>
      <p:pic>
        <p:nvPicPr>
          <p:cNvPr id="239" name="Google Shape;239;g21680ef4410_0_3431" descr="Picture 6"/>
          <p:cNvPicPr preferRelativeResize="0"/>
          <p:nvPr/>
        </p:nvPicPr>
        <p:blipFill rotWithShape="1">
          <a:blip r:embed="rId4">
            <a:alphaModFix/>
          </a:blip>
          <a:srcRect/>
          <a:stretch/>
        </p:blipFill>
        <p:spPr>
          <a:xfrm>
            <a:off x="438444" y="195752"/>
            <a:ext cx="1027198" cy="1014822"/>
          </a:xfrm>
          <a:prstGeom prst="rect">
            <a:avLst/>
          </a:prstGeom>
          <a:noFill/>
          <a:ln>
            <a:noFill/>
          </a:ln>
        </p:spPr>
      </p:pic>
      <p:sp>
        <p:nvSpPr>
          <p:cNvPr id="241" name="Google Shape;241;g21680ef4410_0_3431"/>
          <p:cNvSpPr txBox="1">
            <a:spLocks noGrp="1"/>
          </p:cNvSpPr>
          <p:nvPr>
            <p:ph type="body" idx="3"/>
          </p:nvPr>
        </p:nvSpPr>
        <p:spPr>
          <a:xfrm>
            <a:off x="6299999" y="539999"/>
            <a:ext cx="5580000" cy="540000"/>
          </a:xfrm>
          <a:prstGeom prst="rect">
            <a:avLst/>
          </a:prstGeom>
          <a:noFill/>
          <a:ln>
            <a:noFill/>
          </a:ln>
        </p:spPr>
        <p:txBody>
          <a:bodyPr spcFirstLastPara="1" wrap="square" lIns="45700" tIns="45700" rIns="45700" bIns="45700" anchor="ctr" anchorCtr="0">
            <a:normAutofit/>
          </a:bodyPr>
          <a:lstStyle>
            <a:lvl1pPr marL="457200" lvl="0" indent="-228600" algn="ctr">
              <a:lnSpc>
                <a:spcPct val="100000"/>
              </a:lnSpc>
              <a:spcBef>
                <a:spcPts val="0"/>
              </a:spcBef>
              <a:spcAft>
                <a:spcPts val="0"/>
              </a:spcAft>
              <a:buClr>
                <a:srgbClr val="565656"/>
              </a:buClr>
              <a:buSzPts val="2800"/>
              <a:buFont typeface="Calibri"/>
              <a:buNone/>
              <a:defRPr b="1">
                <a:solidFill>
                  <a:srgbClr val="565656"/>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42" name="Google Shape;242;g21680ef4410_0_3431"/>
          <p:cNvSpPr txBox="1">
            <a:spLocks noGrp="1"/>
          </p:cNvSpPr>
          <p:nvPr>
            <p:ph type="body" idx="4"/>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565656"/>
              </a:buClr>
              <a:buSzPts val="2400"/>
              <a:buFont typeface="Calibri"/>
              <a:buNone/>
              <a:defRPr sz="2400" b="1">
                <a:solidFill>
                  <a:srgbClr val="565656"/>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43" name="Google Shape;243;g21680ef4410_0_3431"/>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3_SLIDE SOUS TITRE">
  <p:cSld name="3_SLIDE SOUS TITRE">
    <p:spTree>
      <p:nvGrpSpPr>
        <p:cNvPr id="1" name="Shape 244"/>
        <p:cNvGrpSpPr/>
        <p:nvPr/>
      </p:nvGrpSpPr>
      <p:grpSpPr>
        <a:xfrm>
          <a:off x="0" y="0"/>
          <a:ext cx="0" cy="0"/>
          <a:chOff x="0" y="0"/>
          <a:chExt cx="0" cy="0"/>
        </a:xfrm>
      </p:grpSpPr>
      <p:pic>
        <p:nvPicPr>
          <p:cNvPr id="245" name="Google Shape;245;g21680ef4410_0_3443" descr="Image 2"/>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246" name="Google Shape;246;g21680ef4410_0_3443"/>
          <p:cNvSpPr txBox="1">
            <a:spLocks noGrp="1"/>
          </p:cNvSpPr>
          <p:nvPr>
            <p:ph type="body" idx="1"/>
          </p:nvPr>
        </p:nvSpPr>
        <p:spPr>
          <a:xfrm>
            <a:off x="6299999" y="539999"/>
            <a:ext cx="5580000" cy="540000"/>
          </a:xfrm>
          <a:prstGeom prst="rect">
            <a:avLst/>
          </a:prstGeom>
          <a:noFill/>
          <a:ln>
            <a:noFill/>
          </a:ln>
        </p:spPr>
        <p:txBody>
          <a:bodyPr spcFirstLastPara="1" wrap="square" lIns="45700" tIns="45700" rIns="45700" bIns="45700" anchor="ctr" anchorCtr="0">
            <a:normAutofit/>
          </a:bodyPr>
          <a:lstStyle>
            <a:lvl1pPr marL="457200" lvl="0" indent="-228600" algn="ctr">
              <a:lnSpc>
                <a:spcPct val="100000"/>
              </a:lnSpc>
              <a:spcBef>
                <a:spcPts val="0"/>
              </a:spcBef>
              <a:spcAft>
                <a:spcPts val="0"/>
              </a:spcAft>
              <a:buClr>
                <a:srgbClr val="565656"/>
              </a:buClr>
              <a:buSzPts val="2800"/>
              <a:buFont typeface="Calibri"/>
              <a:buNone/>
              <a:defRPr b="1">
                <a:solidFill>
                  <a:srgbClr val="565656"/>
                </a:solidFill>
              </a:defRPr>
            </a:lvl1pPr>
            <a:lvl2pPr marL="914400" lvl="1" indent="-406400" algn="ctr">
              <a:lnSpc>
                <a:spcPct val="100000"/>
              </a:lnSpc>
              <a:spcBef>
                <a:spcPts val="0"/>
              </a:spcBef>
              <a:spcAft>
                <a:spcPts val="0"/>
              </a:spcAft>
              <a:buClr>
                <a:srgbClr val="565656"/>
              </a:buClr>
              <a:buSzPts val="2800"/>
              <a:buFont typeface="Calibri"/>
              <a:buChar char="•"/>
              <a:defRPr b="1">
                <a:solidFill>
                  <a:srgbClr val="565656"/>
                </a:solidFill>
              </a:defRPr>
            </a:lvl2pPr>
            <a:lvl3pPr marL="1371600" lvl="2" indent="-406400" algn="ctr">
              <a:lnSpc>
                <a:spcPct val="100000"/>
              </a:lnSpc>
              <a:spcBef>
                <a:spcPts val="0"/>
              </a:spcBef>
              <a:spcAft>
                <a:spcPts val="0"/>
              </a:spcAft>
              <a:buClr>
                <a:srgbClr val="565656"/>
              </a:buClr>
              <a:buSzPts val="2800"/>
              <a:buFont typeface="Calibri"/>
              <a:buChar char="•"/>
              <a:defRPr b="1">
                <a:solidFill>
                  <a:srgbClr val="565656"/>
                </a:solidFill>
              </a:defRPr>
            </a:lvl3pPr>
            <a:lvl4pPr marL="1828800" lvl="3" indent="-406400" algn="ctr">
              <a:lnSpc>
                <a:spcPct val="100000"/>
              </a:lnSpc>
              <a:spcBef>
                <a:spcPts val="0"/>
              </a:spcBef>
              <a:spcAft>
                <a:spcPts val="0"/>
              </a:spcAft>
              <a:buClr>
                <a:srgbClr val="565656"/>
              </a:buClr>
              <a:buSzPts val="2800"/>
              <a:buFont typeface="Calibri"/>
              <a:buChar char="•"/>
              <a:defRPr b="1">
                <a:solidFill>
                  <a:srgbClr val="565656"/>
                </a:solidFill>
              </a:defRPr>
            </a:lvl4pPr>
            <a:lvl5pPr marL="2286000" lvl="4" indent="-406400" algn="ctr">
              <a:lnSpc>
                <a:spcPct val="100000"/>
              </a:lnSpc>
              <a:spcBef>
                <a:spcPts val="0"/>
              </a:spcBef>
              <a:spcAft>
                <a:spcPts val="0"/>
              </a:spcAft>
              <a:buClr>
                <a:srgbClr val="565656"/>
              </a:buClr>
              <a:buSzPts val="2800"/>
              <a:buFont typeface="Calibri"/>
              <a:buChar char="•"/>
              <a:defRPr b="1">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47" name="Google Shape;247;g21680ef4410_0_3443"/>
          <p:cNvSpPr txBox="1">
            <a:spLocks noGrp="1"/>
          </p:cNvSpPr>
          <p:nvPr>
            <p:ph type="body" idx="2"/>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565656"/>
              </a:buClr>
              <a:buSzPts val="2400"/>
              <a:buFont typeface="Calibri"/>
              <a:buNone/>
              <a:defRPr sz="2400" b="1">
                <a:solidFill>
                  <a:srgbClr val="565656"/>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48" name="Google Shape;248;g21680ef4410_0_3443"/>
          <p:cNvSpPr txBox="1">
            <a:spLocks noGrp="1"/>
          </p:cNvSpPr>
          <p:nvPr>
            <p:ph type="body" idx="3"/>
          </p:nvPr>
        </p:nvSpPr>
        <p:spPr>
          <a:xfrm>
            <a:off x="6299999" y="2879999"/>
            <a:ext cx="5580000" cy="180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D0D0D0"/>
              </a:buClr>
              <a:buSzPts val="1600"/>
              <a:buFont typeface="Calibri"/>
              <a:buAutoNum type="arabicPeriod"/>
              <a:defRPr sz="1600">
                <a:solidFill>
                  <a:srgbClr val="D0D0D0"/>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49" name="Google Shape;249;g21680ef4410_0_3443" descr="Picture 6"/>
          <p:cNvPicPr preferRelativeResize="0"/>
          <p:nvPr/>
        </p:nvPicPr>
        <p:blipFill rotWithShape="1">
          <a:blip r:embed="rId3">
            <a:alphaModFix/>
          </a:blip>
          <a:srcRect/>
          <a:stretch/>
        </p:blipFill>
        <p:spPr>
          <a:xfrm>
            <a:off x="438444" y="195752"/>
            <a:ext cx="1027198" cy="1014822"/>
          </a:xfrm>
          <a:prstGeom prst="rect">
            <a:avLst/>
          </a:prstGeom>
          <a:noFill/>
          <a:ln>
            <a:noFill/>
          </a:ln>
        </p:spPr>
      </p:pic>
      <p:sp>
        <p:nvSpPr>
          <p:cNvPr id="251" name="Google Shape;251;g21680ef4410_0_3443"/>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SLIDE CONTENU PARTIE 4">
  <p:cSld name="SLIDE CONTENU PARTIE 4">
    <p:spTree>
      <p:nvGrpSpPr>
        <p:cNvPr id="1" name="Shape 252"/>
        <p:cNvGrpSpPr/>
        <p:nvPr/>
      </p:nvGrpSpPr>
      <p:grpSpPr>
        <a:xfrm>
          <a:off x="0" y="0"/>
          <a:ext cx="0" cy="0"/>
          <a:chOff x="0" y="0"/>
          <a:chExt cx="0" cy="0"/>
        </a:xfrm>
      </p:grpSpPr>
      <p:pic>
        <p:nvPicPr>
          <p:cNvPr id="253" name="Google Shape;253;g21680ef4410_0_3451" descr="Image 13"/>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254" name="Google Shape;254;g21680ef4410_0_3451"/>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255" name="Google Shape;255;g21680ef4410_0_3451"/>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256" name="Google Shape;256;g21680ef4410_0_3451"/>
          <p:cNvSpPr/>
          <p:nvPr/>
        </p:nvSpPr>
        <p:spPr>
          <a:xfrm>
            <a:off x="536786"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57" name="Google Shape;257;g21680ef4410_0_3451"/>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56565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58" name="Google Shape;258;g21680ef4410_0_3451"/>
          <p:cNvGrpSpPr/>
          <p:nvPr/>
        </p:nvGrpSpPr>
        <p:grpSpPr>
          <a:xfrm>
            <a:off x="-2" y="5060164"/>
            <a:ext cx="536700" cy="1080000"/>
            <a:chOff x="0" y="4"/>
            <a:chExt cx="536700" cy="1080000"/>
          </a:xfrm>
        </p:grpSpPr>
        <p:sp>
          <p:nvSpPr>
            <p:cNvPr id="259" name="Google Shape;259;g21680ef4410_0_3451"/>
            <p:cNvSpPr/>
            <p:nvPr/>
          </p:nvSpPr>
          <p:spPr>
            <a:xfrm rot="-5400000">
              <a:off x="-271650" y="271654"/>
              <a:ext cx="1080000" cy="536700"/>
            </a:xfrm>
            <a:prstGeom prst="rect">
              <a:avLst/>
            </a:prstGeom>
            <a:solidFill>
              <a:srgbClr val="56565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260" name="Google Shape;260;g21680ef4410_0_3451"/>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grpSp>
      <p:pic>
        <p:nvPicPr>
          <p:cNvPr id="261" name="Google Shape;261;g21680ef4410_0_3451"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263" name="Google Shape;263;g21680ef4410_0_3451"/>
          <p:cNvSpPr txBox="1">
            <a:spLocks noGrp="1"/>
          </p:cNvSpPr>
          <p:nvPr>
            <p:ph type="body" idx="1"/>
          </p:nvPr>
        </p:nvSpPr>
        <p:spPr>
          <a:xfrm>
            <a:off x="719999" y="1616658"/>
            <a:ext cx="10746600" cy="3198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565656"/>
              </a:buClr>
              <a:buSzPts val="1600"/>
              <a:buFont typeface="Calibri"/>
              <a:buNone/>
              <a:defRPr sz="1600" b="1">
                <a:solidFill>
                  <a:srgbClr val="565656"/>
                </a:solidFill>
              </a:defRPr>
            </a:lvl1pPr>
            <a:lvl2pPr marL="914400" lvl="1" indent="-228600" algn="l">
              <a:lnSpc>
                <a:spcPct val="100000"/>
              </a:lnSpc>
              <a:spcBef>
                <a:spcPts val="600"/>
              </a:spcBef>
              <a:spcAft>
                <a:spcPts val="0"/>
              </a:spcAft>
              <a:buClr>
                <a:srgbClr val="565656"/>
              </a:buClr>
              <a:buSzPts val="1600"/>
              <a:buFont typeface="Calibri"/>
              <a:buNone/>
              <a:defRPr sz="1600" b="1">
                <a:solidFill>
                  <a:srgbClr val="565656"/>
                </a:solidFill>
              </a:defRPr>
            </a:lvl2pPr>
            <a:lvl3pPr marL="1371600" lvl="2" indent="-228600" algn="l">
              <a:lnSpc>
                <a:spcPct val="100000"/>
              </a:lnSpc>
              <a:spcBef>
                <a:spcPts val="600"/>
              </a:spcBef>
              <a:spcAft>
                <a:spcPts val="0"/>
              </a:spcAft>
              <a:buClr>
                <a:srgbClr val="565656"/>
              </a:buClr>
              <a:buSzPts val="1600"/>
              <a:buFont typeface="Calibri"/>
              <a:buNone/>
              <a:defRPr sz="1600" b="1">
                <a:solidFill>
                  <a:srgbClr val="565656"/>
                </a:solidFill>
              </a:defRPr>
            </a:lvl3pPr>
            <a:lvl4pPr marL="1828800" lvl="3" indent="-228600" algn="l">
              <a:lnSpc>
                <a:spcPct val="100000"/>
              </a:lnSpc>
              <a:spcBef>
                <a:spcPts val="600"/>
              </a:spcBef>
              <a:spcAft>
                <a:spcPts val="0"/>
              </a:spcAft>
              <a:buClr>
                <a:srgbClr val="565656"/>
              </a:buClr>
              <a:buSzPts val="1600"/>
              <a:buFont typeface="Calibri"/>
              <a:buNone/>
              <a:defRPr sz="1600" b="1">
                <a:solidFill>
                  <a:srgbClr val="565656"/>
                </a:solidFill>
              </a:defRPr>
            </a:lvl4pPr>
            <a:lvl5pPr marL="2286000" lvl="4" indent="-228600" algn="l">
              <a:lnSpc>
                <a:spcPct val="100000"/>
              </a:lnSpc>
              <a:spcBef>
                <a:spcPts val="600"/>
              </a:spcBef>
              <a:spcAft>
                <a:spcPts val="0"/>
              </a:spcAft>
              <a:buClr>
                <a:srgbClr val="565656"/>
              </a:buClr>
              <a:buSzPts val="1600"/>
              <a:buFont typeface="Calibri"/>
              <a:buNone/>
              <a:defRPr sz="1600" b="1">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64" name="Google Shape;264;g21680ef4410_0_3451"/>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565656"/>
              </a:buClr>
              <a:buSzPts val="2000"/>
              <a:buFont typeface="Calibri"/>
              <a:buNone/>
              <a:defRPr sz="2000" b="1">
                <a:solidFill>
                  <a:srgbClr val="565656"/>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65" name="Google Shape;265;g21680ef4410_0_3451"/>
          <p:cNvSpPr txBox="1">
            <a:spLocks noGrp="1"/>
          </p:cNvSpPr>
          <p:nvPr>
            <p:ph type="body" idx="2"/>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565656"/>
              </a:buClr>
              <a:buSzPts val="1600"/>
              <a:buFont typeface="Calibri"/>
              <a:buNone/>
              <a:defRPr sz="1600" b="1">
                <a:solidFill>
                  <a:srgbClr val="565656"/>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86D4F45C-5C43-6B81-D739-0E2E64B9269C}"/>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1_SLIDE CONTENU  PARTIE 1">
  <p:cSld name="1_SLIDE CONTENU  PARTIE 1">
    <p:spTree>
      <p:nvGrpSpPr>
        <p:cNvPr id="1" name="Shape 266"/>
        <p:cNvGrpSpPr/>
        <p:nvPr/>
      </p:nvGrpSpPr>
      <p:grpSpPr>
        <a:xfrm>
          <a:off x="0" y="0"/>
          <a:ext cx="0" cy="0"/>
          <a:chOff x="0" y="0"/>
          <a:chExt cx="0" cy="0"/>
        </a:xfrm>
      </p:grpSpPr>
      <p:pic>
        <p:nvPicPr>
          <p:cNvPr id="267" name="Google Shape;267;g21680ef4410_0_3465" descr="Image 15"/>
          <p:cNvPicPr preferRelativeResize="0"/>
          <p:nvPr/>
        </p:nvPicPr>
        <p:blipFill rotWithShape="1">
          <a:blip r:embed="rId2">
            <a:alphaModFix/>
          </a:blip>
          <a:srcRect/>
          <a:stretch/>
        </p:blipFill>
        <p:spPr>
          <a:xfrm>
            <a:off x="1" y="2794"/>
            <a:ext cx="12192001" cy="6852410"/>
          </a:xfrm>
          <a:prstGeom prst="rect">
            <a:avLst/>
          </a:prstGeom>
          <a:noFill/>
          <a:ln>
            <a:noFill/>
          </a:ln>
        </p:spPr>
      </p:pic>
      <p:sp>
        <p:nvSpPr>
          <p:cNvPr id="268" name="Google Shape;268;g21680ef4410_0_3465"/>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269" name="Google Shape;269;g21680ef4410_0_3465"/>
          <p:cNvSpPr txBox="1"/>
          <p:nvPr/>
        </p:nvSpPr>
        <p:spPr>
          <a:xfrm>
            <a:off x="4291555" y="6612222"/>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270" name="Google Shape;270;g21680ef4410_0_3465"/>
          <p:cNvSpPr/>
          <p:nvPr/>
        </p:nvSpPr>
        <p:spPr>
          <a:xfrm>
            <a:off x="536786" y="1464008"/>
            <a:ext cx="11118300" cy="5152500"/>
          </a:xfrm>
          <a:prstGeom prst="rect">
            <a:avLst/>
          </a:prstGeom>
          <a:solidFill>
            <a:srgbClr val="FFFFFF"/>
          </a:solidFill>
          <a:ln w="9525" cap="flat" cmpd="sng">
            <a:solidFill>
              <a:srgbClr val="C5E0B4"/>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0000"/>
                </a:solidFill>
                <a:latin typeface="Arial"/>
                <a:ea typeface="Arial"/>
                <a:cs typeface="Arial"/>
                <a:sym typeface="Arial"/>
              </a:rPr>
              <a:t>Cordova</a:t>
            </a:r>
            <a:r>
              <a:rPr lang="en-US" sz="1800" b="0" i="0" u="none" strike="noStrike" cap="none">
                <a:solidFill>
                  <a:srgbClr val="000000"/>
                </a:solidFill>
                <a:latin typeface="Arial"/>
                <a:ea typeface="Arial"/>
                <a:cs typeface="Arial"/>
                <a:sym typeface="Arial"/>
              </a:rPr>
              <a:t> est un outil qui permet de créer des applications mobiles cross-platform.</a:t>
            </a:r>
            <a:endParaRPr sz="1200" b="0" i="0" u="none" strike="noStrike" cap="none">
              <a:solidFill>
                <a:srgbClr val="000000"/>
              </a:solidFill>
              <a:latin typeface="Times"/>
              <a:ea typeface="Times"/>
              <a:cs typeface="Times"/>
              <a:sym typeface="Times"/>
            </a:endParaRPr>
          </a:p>
        </p:txBody>
      </p:sp>
      <p:sp>
        <p:nvSpPr>
          <p:cNvPr id="271" name="Google Shape;271;g21680ef4410_0_3465"/>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7842"/>
              </a:buClr>
              <a:buSzPts val="2000"/>
              <a:buFont typeface="Calibri"/>
              <a:buNone/>
              <a:defRPr sz="2000" b="1">
                <a:solidFill>
                  <a:srgbClr val="007842"/>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272" name="Google Shape;272;g21680ef4410_0_3465"/>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7842"/>
              </a:buClr>
              <a:buSzPts val="1600"/>
              <a:buFont typeface="Calibri"/>
              <a:buNone/>
              <a:defRPr sz="1600" b="1">
                <a:solidFill>
                  <a:srgbClr val="007842"/>
                </a:solidFill>
              </a:defRPr>
            </a:lvl1pPr>
            <a:lvl2pPr marL="914400" lvl="1" indent="-330200" algn="l">
              <a:lnSpc>
                <a:spcPct val="90000"/>
              </a:lnSpc>
              <a:spcBef>
                <a:spcPts val="1000"/>
              </a:spcBef>
              <a:spcAft>
                <a:spcPts val="0"/>
              </a:spcAft>
              <a:buClr>
                <a:srgbClr val="007842"/>
              </a:buClr>
              <a:buSzPts val="1600"/>
              <a:buFont typeface="Calibri"/>
              <a:buChar char="•"/>
              <a:defRPr sz="1600" b="1">
                <a:solidFill>
                  <a:srgbClr val="007842"/>
                </a:solidFill>
              </a:defRPr>
            </a:lvl2pPr>
            <a:lvl3pPr marL="1371600" lvl="2" indent="-330200" algn="l">
              <a:lnSpc>
                <a:spcPct val="90000"/>
              </a:lnSpc>
              <a:spcBef>
                <a:spcPts val="1000"/>
              </a:spcBef>
              <a:spcAft>
                <a:spcPts val="0"/>
              </a:spcAft>
              <a:buClr>
                <a:srgbClr val="007842"/>
              </a:buClr>
              <a:buSzPts val="1600"/>
              <a:buFont typeface="Calibri"/>
              <a:buChar char="•"/>
              <a:defRPr sz="1600" b="1">
                <a:solidFill>
                  <a:srgbClr val="007842"/>
                </a:solidFill>
              </a:defRPr>
            </a:lvl3pPr>
            <a:lvl4pPr marL="1828800" lvl="3" indent="-330200" algn="l">
              <a:lnSpc>
                <a:spcPct val="90000"/>
              </a:lnSpc>
              <a:spcBef>
                <a:spcPts val="1000"/>
              </a:spcBef>
              <a:spcAft>
                <a:spcPts val="0"/>
              </a:spcAft>
              <a:buClr>
                <a:srgbClr val="007842"/>
              </a:buClr>
              <a:buSzPts val="1600"/>
              <a:buFont typeface="Calibri"/>
              <a:buChar char="•"/>
              <a:defRPr sz="1600" b="1">
                <a:solidFill>
                  <a:srgbClr val="007842"/>
                </a:solidFill>
              </a:defRPr>
            </a:lvl4pPr>
            <a:lvl5pPr marL="2286000" lvl="4" indent="-330200" algn="l">
              <a:lnSpc>
                <a:spcPct val="90000"/>
              </a:lnSpc>
              <a:spcBef>
                <a:spcPts val="1000"/>
              </a:spcBef>
              <a:spcAft>
                <a:spcPts val="0"/>
              </a:spcAft>
              <a:buClr>
                <a:srgbClr val="007842"/>
              </a:buClr>
              <a:buSzPts val="1600"/>
              <a:buFont typeface="Calibri"/>
              <a:buChar char="•"/>
              <a:defRPr sz="1600" b="1">
                <a:solidFill>
                  <a:srgbClr val="00784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73" name="Google Shape;273;g21680ef4410_0_3465"/>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784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274" name="Google Shape;274;g21680ef4410_0_3465"/>
          <p:cNvGrpSpPr/>
          <p:nvPr/>
        </p:nvGrpSpPr>
        <p:grpSpPr>
          <a:xfrm>
            <a:off x="-2" y="5060164"/>
            <a:ext cx="536700" cy="1080000"/>
            <a:chOff x="0" y="4"/>
            <a:chExt cx="536700" cy="1080000"/>
          </a:xfrm>
        </p:grpSpPr>
        <p:sp>
          <p:nvSpPr>
            <p:cNvPr id="275" name="Google Shape;275;g21680ef4410_0_3465"/>
            <p:cNvSpPr/>
            <p:nvPr/>
          </p:nvSpPr>
          <p:spPr>
            <a:xfrm rot="-5400000">
              <a:off x="-271650" y="271654"/>
              <a:ext cx="1080000" cy="536700"/>
            </a:xfrm>
            <a:prstGeom prst="rect">
              <a:avLst/>
            </a:prstGeom>
            <a:solidFill>
              <a:srgbClr val="007842"/>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276" name="Google Shape;276;g21680ef4410_0_3465"/>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grpSp>
      <p:pic>
        <p:nvPicPr>
          <p:cNvPr id="277" name="Google Shape;277;g21680ef4410_0_3465"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pic>
        <p:nvPicPr>
          <p:cNvPr id="2" name="Google Shape;1549;g21680ef4410_0_2390">
            <a:extLst>
              <a:ext uri="{FF2B5EF4-FFF2-40B4-BE49-F238E27FC236}">
                <a16:creationId xmlns:a16="http://schemas.microsoft.com/office/drawing/2014/main" id="{C3C6CD53-D61C-5B92-731F-F585BF5B95A7}"/>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5_SLIDE PARTIE">
  <p:cSld name="5_SLIDE PARTIE">
    <p:spTree>
      <p:nvGrpSpPr>
        <p:cNvPr id="1" name="Shape 279"/>
        <p:cNvGrpSpPr/>
        <p:nvPr/>
      </p:nvGrpSpPr>
      <p:grpSpPr>
        <a:xfrm>
          <a:off x="0" y="0"/>
          <a:ext cx="0" cy="0"/>
          <a:chOff x="0" y="0"/>
          <a:chExt cx="0" cy="0"/>
        </a:xfrm>
      </p:grpSpPr>
      <p:pic>
        <p:nvPicPr>
          <p:cNvPr id="280" name="Google Shape;280;g21680ef4410_0_3478" descr="Image 13"/>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281" name="Google Shape;281;g21680ef4410_0_3478"/>
          <p:cNvSpPr/>
          <p:nvPr/>
        </p:nvSpPr>
        <p:spPr>
          <a:xfrm>
            <a:off x="8010000" y="6132986"/>
            <a:ext cx="2160000" cy="719982"/>
          </a:xfrm>
          <a:custGeom>
            <a:avLst/>
            <a:gdLst/>
            <a:ahLst/>
            <a:cxnLst/>
            <a:rect l="l" t="t" r="r" b="b"/>
            <a:pathLst>
              <a:path w="21600" h="21600" extrusionOk="0">
                <a:moveTo>
                  <a:pt x="1200" y="0"/>
                </a:moveTo>
                <a:lnTo>
                  <a:pt x="20400" y="0"/>
                </a:lnTo>
                <a:cubicBezTo>
                  <a:pt x="21063" y="0"/>
                  <a:pt x="21600" y="1612"/>
                  <a:pt x="21600" y="3600"/>
                </a:cubicBezTo>
                <a:lnTo>
                  <a:pt x="21600" y="21600"/>
                </a:lnTo>
                <a:lnTo>
                  <a:pt x="0" y="21600"/>
                </a:lnTo>
                <a:lnTo>
                  <a:pt x="0" y="3600"/>
                </a:lnTo>
                <a:cubicBezTo>
                  <a:pt x="0" y="1612"/>
                  <a:pt x="537" y="0"/>
                  <a:pt x="1200" y="0"/>
                </a:cubicBezTo>
                <a:close/>
              </a:path>
            </a:pathLst>
          </a:custGeom>
          <a:solidFill>
            <a:srgbClr val="B3BB0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8ACA2"/>
              </a:buClr>
              <a:buSzPts val="1800"/>
              <a:buFont typeface="Calibri"/>
              <a:buNone/>
            </a:pPr>
            <a:endParaRPr sz="1800" b="0" i="0" u="none" strike="noStrike" cap="none">
              <a:solidFill>
                <a:srgbClr val="08ACA2"/>
              </a:solidFill>
              <a:latin typeface="Calibri"/>
              <a:ea typeface="Calibri"/>
              <a:cs typeface="Calibri"/>
              <a:sym typeface="Calibri"/>
            </a:endParaRPr>
          </a:p>
        </p:txBody>
      </p:sp>
      <p:sp>
        <p:nvSpPr>
          <p:cNvPr id="282" name="Google Shape;282;g21680ef4410_0_3478"/>
          <p:cNvSpPr txBox="1">
            <a:spLocks noGrp="1"/>
          </p:cNvSpPr>
          <p:nvPr>
            <p:ph type="body" idx="1"/>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B3BB03"/>
              </a:buClr>
              <a:buSzPts val="2400"/>
              <a:buFont typeface="Calibri"/>
              <a:buNone/>
              <a:defRPr sz="2400" b="1">
                <a:solidFill>
                  <a:srgbClr val="B3BB03"/>
                </a:solidFill>
              </a:defRPr>
            </a:lvl1pPr>
            <a:lvl2pPr marL="914400" lvl="1" indent="-381000" algn="ctr">
              <a:lnSpc>
                <a:spcPct val="100000"/>
              </a:lnSpc>
              <a:spcBef>
                <a:spcPts val="0"/>
              </a:spcBef>
              <a:spcAft>
                <a:spcPts val="0"/>
              </a:spcAft>
              <a:buClr>
                <a:srgbClr val="B3BB03"/>
              </a:buClr>
              <a:buSzPts val="2400"/>
              <a:buFont typeface="Calibri"/>
              <a:buChar char="•"/>
              <a:defRPr sz="2400" b="1">
                <a:solidFill>
                  <a:srgbClr val="B3BB03"/>
                </a:solidFill>
              </a:defRPr>
            </a:lvl2pPr>
            <a:lvl3pPr marL="1371600" lvl="2" indent="-381000" algn="ctr">
              <a:lnSpc>
                <a:spcPct val="100000"/>
              </a:lnSpc>
              <a:spcBef>
                <a:spcPts val="0"/>
              </a:spcBef>
              <a:spcAft>
                <a:spcPts val="0"/>
              </a:spcAft>
              <a:buClr>
                <a:srgbClr val="B3BB03"/>
              </a:buClr>
              <a:buSzPts val="2400"/>
              <a:buFont typeface="Calibri"/>
              <a:buChar char="•"/>
              <a:defRPr sz="2400" b="1">
                <a:solidFill>
                  <a:srgbClr val="B3BB03"/>
                </a:solidFill>
              </a:defRPr>
            </a:lvl3pPr>
            <a:lvl4pPr marL="1828800" lvl="3" indent="-381000" algn="ctr">
              <a:lnSpc>
                <a:spcPct val="100000"/>
              </a:lnSpc>
              <a:spcBef>
                <a:spcPts val="0"/>
              </a:spcBef>
              <a:spcAft>
                <a:spcPts val="0"/>
              </a:spcAft>
              <a:buClr>
                <a:srgbClr val="B3BB03"/>
              </a:buClr>
              <a:buSzPts val="2400"/>
              <a:buFont typeface="Calibri"/>
              <a:buChar char="•"/>
              <a:defRPr sz="2400" b="1">
                <a:solidFill>
                  <a:srgbClr val="B3BB03"/>
                </a:solidFill>
              </a:defRPr>
            </a:lvl4pPr>
            <a:lvl5pPr marL="2286000" lvl="4" indent="-381000" algn="ctr">
              <a:lnSpc>
                <a:spcPct val="100000"/>
              </a:lnSpc>
              <a:spcBef>
                <a:spcPts val="0"/>
              </a:spcBef>
              <a:spcAft>
                <a:spcPts val="0"/>
              </a:spcAft>
              <a:buClr>
                <a:srgbClr val="B3BB03"/>
              </a:buClr>
              <a:buSzPts val="2400"/>
              <a:buFont typeface="Calibri"/>
              <a:buChar char="•"/>
              <a:defRPr sz="2400" b="1">
                <a:solidFill>
                  <a:srgbClr val="B3BB03"/>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3" name="Google Shape;283;g21680ef4410_0_3478"/>
          <p:cNvSpPr txBox="1"/>
          <p:nvPr/>
        </p:nvSpPr>
        <p:spPr>
          <a:xfrm>
            <a:off x="6345720" y="2339999"/>
            <a:ext cx="5488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3BB03"/>
              </a:buClr>
              <a:buSzPts val="1800"/>
              <a:buFont typeface="Calibri"/>
              <a:buNone/>
            </a:pPr>
            <a:r>
              <a:rPr lang="en-US" sz="1800" b="1" i="0" u="none" strike="noStrike" cap="none">
                <a:solidFill>
                  <a:srgbClr val="B3BB03"/>
                </a:solidFill>
                <a:latin typeface="Calibri"/>
                <a:ea typeface="Calibri"/>
                <a:cs typeface="Calibri"/>
                <a:sym typeface="Calibri"/>
              </a:rPr>
              <a:t>Dans ce module, vous allez :</a:t>
            </a:r>
            <a:endParaRPr sz="1400" b="0" i="0" u="none" strike="noStrike" cap="none">
              <a:solidFill>
                <a:srgbClr val="000000"/>
              </a:solidFill>
              <a:latin typeface="Arial"/>
              <a:ea typeface="Arial"/>
              <a:cs typeface="Arial"/>
              <a:sym typeface="Arial"/>
            </a:endParaRPr>
          </a:p>
        </p:txBody>
      </p:sp>
      <p:sp>
        <p:nvSpPr>
          <p:cNvPr id="284" name="Google Shape;284;g21680ef4410_0_3478"/>
          <p:cNvSpPr txBox="1">
            <a:spLocks noGrp="1"/>
          </p:cNvSpPr>
          <p:nvPr>
            <p:ph type="body" idx="2"/>
          </p:nvPr>
        </p:nvSpPr>
        <p:spPr>
          <a:xfrm>
            <a:off x="6299999" y="2879999"/>
            <a:ext cx="5580000" cy="144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565656"/>
              </a:buClr>
              <a:buSzPts val="1600"/>
              <a:buChar char="•"/>
              <a:defRPr sz="1600">
                <a:solidFill>
                  <a:srgbClr val="565656"/>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85" name="Google Shape;285;g21680ef4410_0_3478"/>
          <p:cNvSpPr txBox="1">
            <a:spLocks noGrp="1"/>
          </p:cNvSpPr>
          <p:nvPr>
            <p:ph type="body" idx="3"/>
          </p:nvPr>
        </p:nvSpPr>
        <p:spPr>
          <a:xfrm>
            <a:off x="8480683" y="6132986"/>
            <a:ext cx="1689300" cy="720000"/>
          </a:xfrm>
          <a:prstGeom prst="rect">
            <a:avLst/>
          </a:prstGeom>
          <a:solidFill>
            <a:srgbClr val="B3BB03"/>
          </a:solid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FFFFFF"/>
              </a:buClr>
              <a:buSzPts val="2400"/>
              <a:buFont typeface="Calibri"/>
              <a:buNone/>
              <a:defRPr sz="2400" b="1">
                <a:solidFill>
                  <a:srgbClr val="FFFFFF"/>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86" name="Google Shape;286;g21680ef4410_0_3478" descr="Image 24"/>
          <p:cNvPicPr preferRelativeResize="0"/>
          <p:nvPr/>
        </p:nvPicPr>
        <p:blipFill rotWithShape="1">
          <a:blip r:embed="rId3">
            <a:alphaModFix/>
          </a:blip>
          <a:srcRect/>
          <a:stretch/>
        </p:blipFill>
        <p:spPr>
          <a:xfrm>
            <a:off x="8186397" y="6268946"/>
            <a:ext cx="401661" cy="396001"/>
          </a:xfrm>
          <a:prstGeom prst="rect">
            <a:avLst/>
          </a:prstGeom>
          <a:noFill/>
          <a:ln>
            <a:noFill/>
          </a:ln>
        </p:spPr>
      </p:pic>
      <p:pic>
        <p:nvPicPr>
          <p:cNvPr id="287" name="Google Shape;287;g21680ef4410_0_3478" descr="Picture 6"/>
          <p:cNvPicPr preferRelativeResize="0"/>
          <p:nvPr/>
        </p:nvPicPr>
        <p:blipFill rotWithShape="1">
          <a:blip r:embed="rId4">
            <a:alphaModFix/>
          </a:blip>
          <a:srcRect/>
          <a:stretch/>
        </p:blipFill>
        <p:spPr>
          <a:xfrm>
            <a:off x="438444" y="195752"/>
            <a:ext cx="1027198" cy="1014822"/>
          </a:xfrm>
          <a:prstGeom prst="rect">
            <a:avLst/>
          </a:prstGeom>
          <a:noFill/>
          <a:ln>
            <a:noFill/>
          </a:ln>
        </p:spPr>
      </p:pic>
      <p:pic>
        <p:nvPicPr>
          <p:cNvPr id="289" name="Google Shape;289;g21680ef4410_0_3478" descr="Image 27"/>
          <p:cNvPicPr preferRelativeResize="0"/>
          <p:nvPr/>
        </p:nvPicPr>
        <p:blipFill rotWithShape="1">
          <a:blip r:embed="rId5">
            <a:alphaModFix/>
          </a:blip>
          <a:srcRect/>
          <a:stretch/>
        </p:blipFill>
        <p:spPr>
          <a:xfrm>
            <a:off x="8657463" y="4542289"/>
            <a:ext cx="865075" cy="865075"/>
          </a:xfrm>
          <a:prstGeom prst="rect">
            <a:avLst/>
          </a:prstGeom>
          <a:noFill/>
          <a:ln>
            <a:noFill/>
          </a:ln>
        </p:spPr>
      </p:pic>
      <p:sp>
        <p:nvSpPr>
          <p:cNvPr id="290" name="Google Shape;290;g21680ef4410_0_3478"/>
          <p:cNvSpPr txBox="1"/>
          <p:nvPr/>
        </p:nvSpPr>
        <p:spPr>
          <a:xfrm>
            <a:off x="6345720" y="561658"/>
            <a:ext cx="5488500" cy="523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B3BB03"/>
              </a:buClr>
              <a:buSzPts val="2800"/>
              <a:buFont typeface="Calibri"/>
              <a:buNone/>
            </a:pPr>
            <a:r>
              <a:rPr lang="en-US" sz="2800" b="1" i="0" u="none" strike="noStrike" cap="none">
                <a:solidFill>
                  <a:srgbClr val="B3BB03"/>
                </a:solidFill>
                <a:latin typeface="Calibri"/>
                <a:ea typeface="Calibri"/>
                <a:cs typeface="Calibri"/>
                <a:sym typeface="Calibri"/>
              </a:rPr>
              <a:t>PARTIE 6</a:t>
            </a:r>
            <a:endParaRPr sz="1400" b="0" i="0" u="none" strike="noStrike" cap="none">
              <a:solidFill>
                <a:srgbClr val="000000"/>
              </a:solidFill>
              <a:latin typeface="Arial"/>
              <a:ea typeface="Arial"/>
              <a:cs typeface="Arial"/>
              <a:sym typeface="Arial"/>
            </a:endParaRPr>
          </a:p>
        </p:txBody>
      </p:sp>
      <p:sp>
        <p:nvSpPr>
          <p:cNvPr id="291" name="Google Shape;291;g21680ef4410_0_3478"/>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5_SLIDE OBJECTIFS">
  <p:cSld name="5_SLIDE OBJECTIFS">
    <p:spTree>
      <p:nvGrpSpPr>
        <p:cNvPr id="1" name="Shape 292"/>
        <p:cNvGrpSpPr/>
        <p:nvPr/>
      </p:nvGrpSpPr>
      <p:grpSpPr>
        <a:xfrm>
          <a:off x="0" y="0"/>
          <a:ext cx="0" cy="0"/>
          <a:chOff x="0" y="0"/>
          <a:chExt cx="0" cy="0"/>
        </a:xfrm>
      </p:grpSpPr>
      <p:pic>
        <p:nvPicPr>
          <p:cNvPr id="293" name="Google Shape;293;g21680ef4410_0_3491" descr="Image 10"/>
          <p:cNvPicPr preferRelativeResize="0"/>
          <p:nvPr/>
        </p:nvPicPr>
        <p:blipFill rotWithShape="1">
          <a:blip r:embed="rId2">
            <a:alphaModFix/>
          </a:blip>
          <a:srcRect/>
          <a:stretch/>
        </p:blipFill>
        <p:spPr>
          <a:xfrm>
            <a:off x="4934" y="0"/>
            <a:ext cx="12187069" cy="6857999"/>
          </a:xfrm>
          <a:prstGeom prst="rect">
            <a:avLst/>
          </a:prstGeom>
          <a:noFill/>
          <a:ln>
            <a:noFill/>
          </a:ln>
        </p:spPr>
      </p:pic>
      <p:sp>
        <p:nvSpPr>
          <p:cNvPr id="294" name="Google Shape;294;g21680ef4410_0_3491"/>
          <p:cNvSpPr txBox="1"/>
          <p:nvPr/>
        </p:nvSpPr>
        <p:spPr>
          <a:xfrm>
            <a:off x="6345720" y="2339999"/>
            <a:ext cx="5488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B3BB03"/>
              </a:buClr>
              <a:buSzPts val="1800"/>
              <a:buFont typeface="Calibri"/>
              <a:buNone/>
            </a:pPr>
            <a:r>
              <a:rPr lang="en-US" sz="1800" b="1" i="0" u="none" strike="noStrike" cap="none">
                <a:solidFill>
                  <a:srgbClr val="B3BB03"/>
                </a:solidFill>
                <a:latin typeface="Calibri"/>
                <a:ea typeface="Calibri"/>
                <a:cs typeface="Calibri"/>
                <a:sym typeface="Calibri"/>
              </a:rPr>
              <a:t>Ce que vous allez apprendre dans ce chapitre :</a:t>
            </a:r>
            <a:endParaRPr sz="1400" b="0" i="0" u="none" strike="noStrike" cap="none">
              <a:solidFill>
                <a:srgbClr val="000000"/>
              </a:solidFill>
              <a:latin typeface="Arial"/>
              <a:ea typeface="Arial"/>
              <a:cs typeface="Arial"/>
              <a:sym typeface="Arial"/>
            </a:endParaRPr>
          </a:p>
        </p:txBody>
      </p:sp>
      <p:sp>
        <p:nvSpPr>
          <p:cNvPr id="295" name="Google Shape;295;g21680ef4410_0_3491"/>
          <p:cNvSpPr txBox="1">
            <a:spLocks noGrp="1"/>
          </p:cNvSpPr>
          <p:nvPr>
            <p:ph type="body" idx="1"/>
          </p:nvPr>
        </p:nvSpPr>
        <p:spPr>
          <a:xfrm>
            <a:off x="6299999" y="2879999"/>
            <a:ext cx="5580000" cy="180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565656"/>
              </a:buClr>
              <a:buSzPts val="1600"/>
              <a:buChar char="•"/>
              <a:defRPr sz="1600">
                <a:solidFill>
                  <a:srgbClr val="565656"/>
                </a:solidFill>
              </a:defRPr>
            </a:lvl1pPr>
            <a:lvl2pPr marL="914400" lvl="1" indent="-330200" algn="l">
              <a:lnSpc>
                <a:spcPct val="100000"/>
              </a:lnSpc>
              <a:spcBef>
                <a:spcPts val="600"/>
              </a:spcBef>
              <a:spcAft>
                <a:spcPts val="0"/>
              </a:spcAft>
              <a:buClr>
                <a:srgbClr val="565656"/>
              </a:buClr>
              <a:buSzPts val="1600"/>
              <a:buChar char="•"/>
              <a:defRPr sz="1600">
                <a:solidFill>
                  <a:srgbClr val="565656"/>
                </a:solidFill>
              </a:defRPr>
            </a:lvl2pPr>
            <a:lvl3pPr marL="1371600" lvl="2" indent="-330200" algn="l">
              <a:lnSpc>
                <a:spcPct val="100000"/>
              </a:lnSpc>
              <a:spcBef>
                <a:spcPts val="600"/>
              </a:spcBef>
              <a:spcAft>
                <a:spcPts val="0"/>
              </a:spcAft>
              <a:buClr>
                <a:srgbClr val="565656"/>
              </a:buClr>
              <a:buSzPts val="1600"/>
              <a:buChar char="•"/>
              <a:defRPr sz="1600">
                <a:solidFill>
                  <a:srgbClr val="565656"/>
                </a:solidFill>
              </a:defRPr>
            </a:lvl3pPr>
            <a:lvl4pPr marL="1828800" lvl="3" indent="-330200" algn="l">
              <a:lnSpc>
                <a:spcPct val="100000"/>
              </a:lnSpc>
              <a:spcBef>
                <a:spcPts val="600"/>
              </a:spcBef>
              <a:spcAft>
                <a:spcPts val="0"/>
              </a:spcAft>
              <a:buClr>
                <a:srgbClr val="565656"/>
              </a:buClr>
              <a:buSzPts val="1600"/>
              <a:buChar char="•"/>
              <a:defRPr sz="1600">
                <a:solidFill>
                  <a:srgbClr val="565656"/>
                </a:solidFill>
              </a:defRPr>
            </a:lvl4pPr>
            <a:lvl5pPr marL="2286000" lvl="4" indent="-330200" algn="l">
              <a:lnSpc>
                <a:spcPct val="100000"/>
              </a:lnSpc>
              <a:spcBef>
                <a:spcPts val="600"/>
              </a:spcBef>
              <a:spcAft>
                <a:spcPts val="0"/>
              </a:spcAft>
              <a:buClr>
                <a:srgbClr val="565656"/>
              </a:buClr>
              <a:buSzPts val="1600"/>
              <a:buChar char="•"/>
              <a:defRPr sz="1600">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296" name="Google Shape;296;g21680ef4410_0_3491"/>
          <p:cNvSpPr/>
          <p:nvPr/>
        </p:nvSpPr>
        <p:spPr>
          <a:xfrm>
            <a:off x="8010000" y="6132986"/>
            <a:ext cx="2160000" cy="719982"/>
          </a:xfrm>
          <a:custGeom>
            <a:avLst/>
            <a:gdLst/>
            <a:ahLst/>
            <a:cxnLst/>
            <a:rect l="l" t="t" r="r" b="b"/>
            <a:pathLst>
              <a:path w="21600" h="21600" extrusionOk="0">
                <a:moveTo>
                  <a:pt x="1200" y="0"/>
                </a:moveTo>
                <a:lnTo>
                  <a:pt x="20400" y="0"/>
                </a:lnTo>
                <a:cubicBezTo>
                  <a:pt x="21063" y="0"/>
                  <a:pt x="21600" y="1612"/>
                  <a:pt x="21600" y="3600"/>
                </a:cubicBezTo>
                <a:lnTo>
                  <a:pt x="21600" y="21600"/>
                </a:lnTo>
                <a:lnTo>
                  <a:pt x="0" y="21600"/>
                </a:lnTo>
                <a:lnTo>
                  <a:pt x="0" y="3600"/>
                </a:lnTo>
                <a:cubicBezTo>
                  <a:pt x="0" y="1612"/>
                  <a:pt x="537" y="0"/>
                  <a:pt x="1200" y="0"/>
                </a:cubicBezTo>
                <a:close/>
              </a:path>
            </a:pathLst>
          </a:custGeom>
          <a:solidFill>
            <a:srgbClr val="B3BB0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297" name="Google Shape;297;g21680ef4410_0_3491"/>
          <p:cNvSpPr txBox="1">
            <a:spLocks noGrp="1"/>
          </p:cNvSpPr>
          <p:nvPr>
            <p:ph type="body" idx="2"/>
          </p:nvPr>
        </p:nvSpPr>
        <p:spPr>
          <a:xfrm>
            <a:off x="8480683" y="6132986"/>
            <a:ext cx="1689300" cy="720000"/>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FFFFFF"/>
              </a:buClr>
              <a:buSzPts val="2400"/>
              <a:buFont typeface="Calibri"/>
              <a:buNone/>
              <a:defRPr sz="2400" b="1">
                <a:solidFill>
                  <a:srgbClr val="FFFFFF"/>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98" name="Google Shape;298;g21680ef4410_0_3491" descr="Image 21"/>
          <p:cNvPicPr preferRelativeResize="0"/>
          <p:nvPr/>
        </p:nvPicPr>
        <p:blipFill rotWithShape="1">
          <a:blip r:embed="rId3">
            <a:alphaModFix/>
          </a:blip>
          <a:srcRect/>
          <a:stretch/>
        </p:blipFill>
        <p:spPr>
          <a:xfrm>
            <a:off x="8186397" y="6268946"/>
            <a:ext cx="401661" cy="396001"/>
          </a:xfrm>
          <a:prstGeom prst="rect">
            <a:avLst/>
          </a:prstGeom>
          <a:noFill/>
          <a:ln>
            <a:noFill/>
          </a:ln>
        </p:spPr>
      </p:pic>
      <p:pic>
        <p:nvPicPr>
          <p:cNvPr id="299" name="Google Shape;299;g21680ef4410_0_3491" descr="Picture 6"/>
          <p:cNvPicPr preferRelativeResize="0"/>
          <p:nvPr/>
        </p:nvPicPr>
        <p:blipFill rotWithShape="1">
          <a:blip r:embed="rId4">
            <a:alphaModFix/>
          </a:blip>
          <a:srcRect/>
          <a:stretch/>
        </p:blipFill>
        <p:spPr>
          <a:xfrm>
            <a:off x="438444" y="195752"/>
            <a:ext cx="1027198" cy="1014822"/>
          </a:xfrm>
          <a:prstGeom prst="rect">
            <a:avLst/>
          </a:prstGeom>
          <a:noFill/>
          <a:ln>
            <a:noFill/>
          </a:ln>
        </p:spPr>
      </p:pic>
      <p:sp>
        <p:nvSpPr>
          <p:cNvPr id="301" name="Google Shape;301;g21680ef4410_0_3491"/>
          <p:cNvSpPr txBox="1">
            <a:spLocks noGrp="1"/>
          </p:cNvSpPr>
          <p:nvPr>
            <p:ph type="body" idx="3"/>
          </p:nvPr>
        </p:nvSpPr>
        <p:spPr>
          <a:xfrm>
            <a:off x="6299999" y="539999"/>
            <a:ext cx="5580000" cy="540000"/>
          </a:xfrm>
          <a:prstGeom prst="rect">
            <a:avLst/>
          </a:prstGeom>
          <a:noFill/>
          <a:ln>
            <a:noFill/>
          </a:ln>
        </p:spPr>
        <p:txBody>
          <a:bodyPr spcFirstLastPara="1" wrap="square" lIns="45700" tIns="45700" rIns="45700" bIns="45700" anchor="ctr" anchorCtr="0">
            <a:normAutofit/>
          </a:bodyPr>
          <a:lstStyle>
            <a:lvl1pPr marL="457200" lvl="0" indent="-228600" algn="ctr">
              <a:lnSpc>
                <a:spcPct val="100000"/>
              </a:lnSpc>
              <a:spcBef>
                <a:spcPts val="0"/>
              </a:spcBef>
              <a:spcAft>
                <a:spcPts val="0"/>
              </a:spcAft>
              <a:buClr>
                <a:srgbClr val="B3BB03"/>
              </a:buClr>
              <a:buSzPts val="2800"/>
              <a:buFont typeface="Calibri"/>
              <a:buNone/>
              <a:defRPr b="1">
                <a:solidFill>
                  <a:srgbClr val="B3BB03"/>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2" name="Google Shape;302;g21680ef4410_0_3491"/>
          <p:cNvSpPr txBox="1">
            <a:spLocks noGrp="1"/>
          </p:cNvSpPr>
          <p:nvPr>
            <p:ph type="body" idx="4"/>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B3BB03"/>
              </a:buClr>
              <a:buSzPts val="2400"/>
              <a:buFont typeface="Calibri"/>
              <a:buNone/>
              <a:defRPr sz="2400" b="1">
                <a:solidFill>
                  <a:srgbClr val="B3BB03"/>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3" name="Google Shape;303;g21680ef4410_0_3491"/>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SLIDE SOMMAIRE">
  <p:cSld name="SLIDE SOMMAIRE">
    <p:spTree>
      <p:nvGrpSpPr>
        <p:cNvPr id="1" name="Shape 83"/>
        <p:cNvGrpSpPr/>
        <p:nvPr/>
      </p:nvGrpSpPr>
      <p:grpSpPr>
        <a:xfrm>
          <a:off x="0" y="0"/>
          <a:ext cx="0" cy="0"/>
          <a:chOff x="0" y="0"/>
          <a:chExt cx="0" cy="0"/>
        </a:xfrm>
      </p:grpSpPr>
      <p:pic>
        <p:nvPicPr>
          <p:cNvPr id="84" name="Google Shape;84;g21680ef4410_0_3282" descr="Image 8"/>
          <p:cNvPicPr preferRelativeResize="0"/>
          <p:nvPr/>
        </p:nvPicPr>
        <p:blipFill rotWithShape="1">
          <a:blip r:embed="rId2">
            <a:alphaModFix/>
          </a:blip>
          <a:srcRect/>
          <a:stretch/>
        </p:blipFill>
        <p:spPr>
          <a:xfrm>
            <a:off x="0" y="1783"/>
            <a:ext cx="12191996" cy="6854433"/>
          </a:xfrm>
          <a:prstGeom prst="rect">
            <a:avLst/>
          </a:prstGeom>
          <a:noFill/>
          <a:ln>
            <a:noFill/>
          </a:ln>
        </p:spPr>
      </p:pic>
      <p:sp>
        <p:nvSpPr>
          <p:cNvPr id="85" name="Google Shape;85;g21680ef4410_0_3282"/>
          <p:cNvSpPr txBox="1"/>
          <p:nvPr/>
        </p:nvSpPr>
        <p:spPr>
          <a:xfrm>
            <a:off x="2783996" y="1124878"/>
            <a:ext cx="2696100" cy="6465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59A1"/>
              </a:buClr>
              <a:buSzPts val="3600"/>
              <a:buFont typeface="Calibri"/>
              <a:buNone/>
            </a:pPr>
            <a:r>
              <a:rPr lang="en-US" sz="3600" b="1" i="0" u="none" strike="noStrike" cap="none">
                <a:solidFill>
                  <a:srgbClr val="0059A1"/>
                </a:solidFill>
                <a:latin typeface="Calibri"/>
                <a:ea typeface="Calibri"/>
                <a:cs typeface="Calibri"/>
                <a:sym typeface="Calibri"/>
              </a:rPr>
              <a:t>SOMMAIRE</a:t>
            </a:r>
            <a:endParaRPr sz="1400" b="0" i="0" u="none" strike="noStrike" cap="none">
              <a:solidFill>
                <a:srgbClr val="000000"/>
              </a:solidFill>
              <a:latin typeface="Arial"/>
              <a:ea typeface="Arial"/>
              <a:cs typeface="Arial"/>
              <a:sym typeface="Arial"/>
            </a:endParaRPr>
          </a:p>
        </p:txBody>
      </p:sp>
      <p:sp>
        <p:nvSpPr>
          <p:cNvPr id="86" name="Google Shape;86;g21680ef4410_0_3282"/>
          <p:cNvSpPr txBox="1">
            <a:spLocks noGrp="1"/>
          </p:cNvSpPr>
          <p:nvPr>
            <p:ph type="body" idx="1"/>
          </p:nvPr>
        </p:nvSpPr>
        <p:spPr>
          <a:xfrm>
            <a:off x="7265988" y="631825"/>
            <a:ext cx="4364100" cy="5211900"/>
          </a:xfrm>
          <a:prstGeom prst="rect">
            <a:avLst/>
          </a:prstGeom>
          <a:noFill/>
          <a:ln>
            <a:noFill/>
          </a:ln>
        </p:spPr>
        <p:txBody>
          <a:bodyPr spcFirstLastPara="1" wrap="square" lIns="72000" tIns="72000" rIns="72000" bIns="72000" anchor="t" anchorCtr="0">
            <a:normAutofit/>
          </a:bodyPr>
          <a:lstStyle>
            <a:lvl1pPr marL="457200" lvl="0" indent="-355600" algn="ctr">
              <a:lnSpc>
                <a:spcPct val="80000"/>
              </a:lnSpc>
              <a:spcBef>
                <a:spcPts val="600"/>
              </a:spcBef>
              <a:spcAft>
                <a:spcPts val="0"/>
              </a:spcAft>
              <a:buClr>
                <a:srgbClr val="FF7800"/>
              </a:buClr>
              <a:buSzPts val="2000"/>
              <a:buFont typeface="Calibri"/>
              <a:buAutoNum type="arabicPeriod"/>
              <a:defRPr sz="2000" b="1">
                <a:solidFill>
                  <a:srgbClr val="0059A1"/>
                </a:solidFill>
              </a:defRPr>
            </a:lvl1pPr>
            <a:lvl2pPr marL="914400" lvl="1" indent="-228600" algn="ctr">
              <a:lnSpc>
                <a:spcPct val="80000"/>
              </a:lnSpc>
              <a:spcBef>
                <a:spcPts val="600"/>
              </a:spcBef>
              <a:spcAft>
                <a:spcPts val="0"/>
              </a:spcAft>
              <a:buClr>
                <a:srgbClr val="FF7800"/>
              </a:buClr>
              <a:buSzPts val="2000"/>
              <a:buFont typeface="Calibri"/>
              <a:buNone/>
              <a:defRPr sz="2000" b="1">
                <a:solidFill>
                  <a:srgbClr val="0059A1"/>
                </a:solidFill>
              </a:defRPr>
            </a:lvl2pPr>
            <a:lvl3pPr marL="1371600" lvl="2" indent="-228600" algn="ctr">
              <a:lnSpc>
                <a:spcPct val="80000"/>
              </a:lnSpc>
              <a:spcBef>
                <a:spcPts val="600"/>
              </a:spcBef>
              <a:spcAft>
                <a:spcPts val="0"/>
              </a:spcAft>
              <a:buClr>
                <a:srgbClr val="FF7800"/>
              </a:buClr>
              <a:buSzPts val="2000"/>
              <a:buFont typeface="Calibri"/>
              <a:buNone/>
              <a:defRPr sz="2000" b="1">
                <a:solidFill>
                  <a:srgbClr val="0059A1"/>
                </a:solidFill>
              </a:defRPr>
            </a:lvl3pPr>
            <a:lvl4pPr marL="1828800" lvl="3" indent="-355600" algn="ctr">
              <a:lnSpc>
                <a:spcPct val="80000"/>
              </a:lnSpc>
              <a:spcBef>
                <a:spcPts val="600"/>
              </a:spcBef>
              <a:spcAft>
                <a:spcPts val="0"/>
              </a:spcAft>
              <a:buClr>
                <a:srgbClr val="FF7800"/>
              </a:buClr>
              <a:buSzPts val="2000"/>
              <a:buFont typeface="Calibri"/>
              <a:buChar char="•"/>
              <a:defRPr sz="2000" b="1">
                <a:solidFill>
                  <a:srgbClr val="0059A1"/>
                </a:solidFill>
              </a:defRPr>
            </a:lvl4pPr>
            <a:lvl5pPr marL="2286000" lvl="4" indent="-355600" algn="ctr">
              <a:lnSpc>
                <a:spcPct val="80000"/>
              </a:lnSpc>
              <a:spcBef>
                <a:spcPts val="600"/>
              </a:spcBef>
              <a:spcAft>
                <a:spcPts val="0"/>
              </a:spcAft>
              <a:buClr>
                <a:srgbClr val="FF7800"/>
              </a:buClr>
              <a:buSzPts val="2000"/>
              <a:buFont typeface="Calibri"/>
              <a:buChar char="•"/>
              <a:defRPr sz="2000" b="1">
                <a:solidFill>
                  <a:srgbClr val="0059A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87" name="Google Shape;87;g21680ef4410_0_3282" descr="Picture 6"/>
          <p:cNvPicPr preferRelativeResize="0"/>
          <p:nvPr/>
        </p:nvPicPr>
        <p:blipFill rotWithShape="1">
          <a:blip r:embed="rId3">
            <a:alphaModFix/>
          </a:blip>
          <a:srcRect/>
          <a:stretch/>
        </p:blipFill>
        <p:spPr>
          <a:xfrm>
            <a:off x="269715" y="242587"/>
            <a:ext cx="728498" cy="719720"/>
          </a:xfrm>
          <a:prstGeom prst="rect">
            <a:avLst/>
          </a:prstGeom>
          <a:noFill/>
          <a:ln>
            <a:noFill/>
          </a:ln>
        </p:spPr>
      </p:pic>
      <p:sp>
        <p:nvSpPr>
          <p:cNvPr id="89" name="Google Shape;89;g21680ef4410_0_3282"/>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4_SLIDE SOUS TITRE">
  <p:cSld name="4_SLIDE SOUS TITRE">
    <p:spTree>
      <p:nvGrpSpPr>
        <p:cNvPr id="1" name="Shape 304"/>
        <p:cNvGrpSpPr/>
        <p:nvPr/>
      </p:nvGrpSpPr>
      <p:grpSpPr>
        <a:xfrm>
          <a:off x="0" y="0"/>
          <a:ext cx="0" cy="0"/>
          <a:chOff x="0" y="0"/>
          <a:chExt cx="0" cy="0"/>
        </a:xfrm>
      </p:grpSpPr>
      <p:pic>
        <p:nvPicPr>
          <p:cNvPr id="305" name="Google Shape;305;g21680ef4410_0_3503" descr="Image 2"/>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306" name="Google Shape;306;g21680ef4410_0_3503"/>
          <p:cNvSpPr txBox="1">
            <a:spLocks noGrp="1"/>
          </p:cNvSpPr>
          <p:nvPr>
            <p:ph type="body" idx="1"/>
          </p:nvPr>
        </p:nvSpPr>
        <p:spPr>
          <a:xfrm>
            <a:off x="6299999" y="539999"/>
            <a:ext cx="5580000" cy="540000"/>
          </a:xfrm>
          <a:prstGeom prst="rect">
            <a:avLst/>
          </a:prstGeom>
          <a:noFill/>
          <a:ln>
            <a:noFill/>
          </a:ln>
        </p:spPr>
        <p:txBody>
          <a:bodyPr spcFirstLastPara="1" wrap="square" lIns="45700" tIns="45700" rIns="45700" bIns="45700" anchor="ctr" anchorCtr="0">
            <a:normAutofit/>
          </a:bodyPr>
          <a:lstStyle>
            <a:lvl1pPr marL="457200" lvl="0" indent="-228600" algn="ctr">
              <a:lnSpc>
                <a:spcPct val="100000"/>
              </a:lnSpc>
              <a:spcBef>
                <a:spcPts val="0"/>
              </a:spcBef>
              <a:spcAft>
                <a:spcPts val="0"/>
              </a:spcAft>
              <a:buClr>
                <a:srgbClr val="B3BB03"/>
              </a:buClr>
              <a:buSzPts val="2800"/>
              <a:buFont typeface="Calibri"/>
              <a:buNone/>
              <a:defRPr b="1">
                <a:solidFill>
                  <a:srgbClr val="B3BB03"/>
                </a:solidFill>
              </a:defRPr>
            </a:lvl1pPr>
            <a:lvl2pPr marL="914400" lvl="1" indent="-406400" algn="ctr">
              <a:lnSpc>
                <a:spcPct val="100000"/>
              </a:lnSpc>
              <a:spcBef>
                <a:spcPts val="0"/>
              </a:spcBef>
              <a:spcAft>
                <a:spcPts val="0"/>
              </a:spcAft>
              <a:buClr>
                <a:srgbClr val="B3BB03"/>
              </a:buClr>
              <a:buSzPts val="2800"/>
              <a:buFont typeface="Calibri"/>
              <a:buChar char="•"/>
              <a:defRPr b="1">
                <a:solidFill>
                  <a:srgbClr val="B3BB03"/>
                </a:solidFill>
              </a:defRPr>
            </a:lvl2pPr>
            <a:lvl3pPr marL="1371600" lvl="2" indent="-406400" algn="ctr">
              <a:lnSpc>
                <a:spcPct val="100000"/>
              </a:lnSpc>
              <a:spcBef>
                <a:spcPts val="0"/>
              </a:spcBef>
              <a:spcAft>
                <a:spcPts val="0"/>
              </a:spcAft>
              <a:buClr>
                <a:srgbClr val="B3BB03"/>
              </a:buClr>
              <a:buSzPts val="2800"/>
              <a:buFont typeface="Calibri"/>
              <a:buChar char="•"/>
              <a:defRPr b="1">
                <a:solidFill>
                  <a:srgbClr val="B3BB03"/>
                </a:solidFill>
              </a:defRPr>
            </a:lvl3pPr>
            <a:lvl4pPr marL="1828800" lvl="3" indent="-406400" algn="ctr">
              <a:lnSpc>
                <a:spcPct val="100000"/>
              </a:lnSpc>
              <a:spcBef>
                <a:spcPts val="0"/>
              </a:spcBef>
              <a:spcAft>
                <a:spcPts val="0"/>
              </a:spcAft>
              <a:buClr>
                <a:srgbClr val="B3BB03"/>
              </a:buClr>
              <a:buSzPts val="2800"/>
              <a:buFont typeface="Calibri"/>
              <a:buChar char="•"/>
              <a:defRPr b="1">
                <a:solidFill>
                  <a:srgbClr val="B3BB03"/>
                </a:solidFill>
              </a:defRPr>
            </a:lvl4pPr>
            <a:lvl5pPr marL="2286000" lvl="4" indent="-406400" algn="ctr">
              <a:lnSpc>
                <a:spcPct val="100000"/>
              </a:lnSpc>
              <a:spcBef>
                <a:spcPts val="0"/>
              </a:spcBef>
              <a:spcAft>
                <a:spcPts val="0"/>
              </a:spcAft>
              <a:buClr>
                <a:srgbClr val="B3BB03"/>
              </a:buClr>
              <a:buSzPts val="2800"/>
              <a:buFont typeface="Calibri"/>
              <a:buChar char="•"/>
              <a:defRPr b="1">
                <a:solidFill>
                  <a:srgbClr val="B3BB03"/>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7" name="Google Shape;307;g21680ef4410_0_3503"/>
          <p:cNvSpPr txBox="1">
            <a:spLocks noGrp="1"/>
          </p:cNvSpPr>
          <p:nvPr>
            <p:ph type="body" idx="2"/>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B3BB03"/>
              </a:buClr>
              <a:buSzPts val="2400"/>
              <a:buFont typeface="Calibri"/>
              <a:buNone/>
              <a:defRPr sz="2400" b="1">
                <a:solidFill>
                  <a:srgbClr val="B3BB03"/>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08" name="Google Shape;308;g21680ef4410_0_3503"/>
          <p:cNvSpPr txBox="1">
            <a:spLocks noGrp="1"/>
          </p:cNvSpPr>
          <p:nvPr>
            <p:ph type="body" idx="3"/>
          </p:nvPr>
        </p:nvSpPr>
        <p:spPr>
          <a:xfrm>
            <a:off x="6299999" y="2879999"/>
            <a:ext cx="5580000" cy="180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D0D0D0"/>
              </a:buClr>
              <a:buSzPts val="1600"/>
              <a:buFont typeface="Calibri"/>
              <a:buAutoNum type="arabicPeriod"/>
              <a:defRPr sz="1600">
                <a:solidFill>
                  <a:srgbClr val="D0D0D0"/>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309" name="Google Shape;309;g21680ef4410_0_3503" descr="Picture 6"/>
          <p:cNvPicPr preferRelativeResize="0"/>
          <p:nvPr/>
        </p:nvPicPr>
        <p:blipFill rotWithShape="1">
          <a:blip r:embed="rId3">
            <a:alphaModFix/>
          </a:blip>
          <a:srcRect/>
          <a:stretch/>
        </p:blipFill>
        <p:spPr>
          <a:xfrm>
            <a:off x="438444" y="195752"/>
            <a:ext cx="1027198" cy="1014822"/>
          </a:xfrm>
          <a:prstGeom prst="rect">
            <a:avLst/>
          </a:prstGeom>
          <a:noFill/>
          <a:ln>
            <a:noFill/>
          </a:ln>
        </p:spPr>
      </p:pic>
      <p:sp>
        <p:nvSpPr>
          <p:cNvPr id="311" name="Google Shape;311;g21680ef4410_0_3503"/>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matchingName="2_SLIDE CONTENU PARTIE 5">
  <p:cSld name="2_SLIDE CONTENU PARTIE 5">
    <p:spTree>
      <p:nvGrpSpPr>
        <p:cNvPr id="1" name="Shape 312"/>
        <p:cNvGrpSpPr/>
        <p:nvPr/>
      </p:nvGrpSpPr>
      <p:grpSpPr>
        <a:xfrm>
          <a:off x="0" y="0"/>
          <a:ext cx="0" cy="0"/>
          <a:chOff x="0" y="0"/>
          <a:chExt cx="0" cy="0"/>
        </a:xfrm>
      </p:grpSpPr>
      <p:pic>
        <p:nvPicPr>
          <p:cNvPr id="313" name="Google Shape;313;g21680ef4410_0_3511"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314" name="Google Shape;314;g21680ef4410_0_3511"/>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315" name="Google Shape;315;g21680ef4410_0_3511"/>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316" name="Google Shape;316;g21680ef4410_0_3511"/>
          <p:cNvSpPr/>
          <p:nvPr/>
        </p:nvSpPr>
        <p:spPr>
          <a:xfrm>
            <a:off x="536786"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17" name="Google Shape;317;g21680ef4410_0_3511"/>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3BB0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18" name="Google Shape;318;g21680ef4410_0_3511"/>
          <p:cNvGrpSpPr/>
          <p:nvPr/>
        </p:nvGrpSpPr>
        <p:grpSpPr>
          <a:xfrm>
            <a:off x="-2" y="5060164"/>
            <a:ext cx="536700" cy="1080000"/>
            <a:chOff x="0" y="4"/>
            <a:chExt cx="536700" cy="1080000"/>
          </a:xfrm>
        </p:grpSpPr>
        <p:sp>
          <p:nvSpPr>
            <p:cNvPr id="319" name="Google Shape;319;g21680ef4410_0_3511"/>
            <p:cNvSpPr/>
            <p:nvPr/>
          </p:nvSpPr>
          <p:spPr>
            <a:xfrm rot="-5400000">
              <a:off x="-271650" y="271654"/>
              <a:ext cx="1080000" cy="536700"/>
            </a:xfrm>
            <a:prstGeom prst="rect">
              <a:avLst/>
            </a:prstGeom>
            <a:solidFill>
              <a:srgbClr val="B3BB03"/>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320" name="Google Shape;320;g21680ef4410_0_3511"/>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6</a:t>
              </a:r>
              <a:endParaRPr sz="1400" b="0" i="0" u="none" strike="noStrike" cap="none">
                <a:solidFill>
                  <a:srgbClr val="000000"/>
                </a:solidFill>
                <a:latin typeface="Arial"/>
                <a:ea typeface="Arial"/>
                <a:cs typeface="Arial"/>
                <a:sym typeface="Arial"/>
              </a:endParaRPr>
            </a:p>
          </p:txBody>
        </p:sp>
      </p:grpSp>
      <p:pic>
        <p:nvPicPr>
          <p:cNvPr id="321" name="Google Shape;321;g21680ef4410_0_3511"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323" name="Google Shape;323;g21680ef4410_0_3511"/>
          <p:cNvSpPr txBox="1">
            <a:spLocks noGrp="1"/>
          </p:cNvSpPr>
          <p:nvPr>
            <p:ph type="body" idx="1"/>
          </p:nvPr>
        </p:nvSpPr>
        <p:spPr>
          <a:xfrm>
            <a:off x="719999" y="1616658"/>
            <a:ext cx="10746600" cy="3198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B3BB03"/>
              </a:buClr>
              <a:buSzPts val="1600"/>
              <a:buFont typeface="Calibri"/>
              <a:buNone/>
              <a:defRPr sz="1600" b="1">
                <a:solidFill>
                  <a:srgbClr val="B3BB03"/>
                </a:solidFill>
              </a:defRPr>
            </a:lvl1pPr>
            <a:lvl2pPr marL="914400" lvl="1" indent="-228600" algn="l">
              <a:lnSpc>
                <a:spcPct val="100000"/>
              </a:lnSpc>
              <a:spcBef>
                <a:spcPts val="600"/>
              </a:spcBef>
              <a:spcAft>
                <a:spcPts val="0"/>
              </a:spcAft>
              <a:buClr>
                <a:srgbClr val="B3BB03"/>
              </a:buClr>
              <a:buSzPts val="1600"/>
              <a:buFont typeface="Calibri"/>
              <a:buNone/>
              <a:defRPr sz="1600" b="1">
                <a:solidFill>
                  <a:srgbClr val="B3BB03"/>
                </a:solidFill>
              </a:defRPr>
            </a:lvl2pPr>
            <a:lvl3pPr marL="1371600" lvl="2" indent="-228600" algn="l">
              <a:lnSpc>
                <a:spcPct val="100000"/>
              </a:lnSpc>
              <a:spcBef>
                <a:spcPts val="600"/>
              </a:spcBef>
              <a:spcAft>
                <a:spcPts val="0"/>
              </a:spcAft>
              <a:buClr>
                <a:srgbClr val="B3BB03"/>
              </a:buClr>
              <a:buSzPts val="1600"/>
              <a:buFont typeface="Calibri"/>
              <a:buNone/>
              <a:defRPr sz="1600" b="1">
                <a:solidFill>
                  <a:srgbClr val="B3BB03"/>
                </a:solidFill>
              </a:defRPr>
            </a:lvl3pPr>
            <a:lvl4pPr marL="1828800" lvl="3" indent="-228600" algn="l">
              <a:lnSpc>
                <a:spcPct val="100000"/>
              </a:lnSpc>
              <a:spcBef>
                <a:spcPts val="600"/>
              </a:spcBef>
              <a:spcAft>
                <a:spcPts val="0"/>
              </a:spcAft>
              <a:buClr>
                <a:srgbClr val="B3BB03"/>
              </a:buClr>
              <a:buSzPts val="1600"/>
              <a:buFont typeface="Calibri"/>
              <a:buNone/>
              <a:defRPr sz="1600" b="1">
                <a:solidFill>
                  <a:srgbClr val="B3BB03"/>
                </a:solidFill>
              </a:defRPr>
            </a:lvl4pPr>
            <a:lvl5pPr marL="2286000" lvl="4" indent="-228600" algn="l">
              <a:lnSpc>
                <a:spcPct val="100000"/>
              </a:lnSpc>
              <a:spcBef>
                <a:spcPts val="600"/>
              </a:spcBef>
              <a:spcAft>
                <a:spcPts val="0"/>
              </a:spcAft>
              <a:buClr>
                <a:srgbClr val="B3BB03"/>
              </a:buClr>
              <a:buSzPts val="1600"/>
              <a:buFont typeface="Calibri"/>
              <a:buNone/>
              <a:defRPr sz="1600" b="1">
                <a:solidFill>
                  <a:srgbClr val="B3BB03"/>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24" name="Google Shape;324;g21680ef4410_0_3511"/>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B3BB03"/>
              </a:buClr>
              <a:buSzPts val="2000"/>
              <a:buFont typeface="Calibri"/>
              <a:buNone/>
              <a:defRPr sz="2000" b="1">
                <a:solidFill>
                  <a:srgbClr val="B3BB03"/>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25" name="Google Shape;325;g21680ef4410_0_3511"/>
          <p:cNvSpPr txBox="1">
            <a:spLocks noGrp="1"/>
          </p:cNvSpPr>
          <p:nvPr>
            <p:ph type="body" idx="2"/>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B3BB03"/>
              </a:buClr>
              <a:buSzPts val="1600"/>
              <a:buFont typeface="Calibri"/>
              <a:buNone/>
              <a:defRPr sz="1600" b="1">
                <a:solidFill>
                  <a:srgbClr val="B3BB03"/>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03017196-8EAF-9F3C-09DA-4BB64410A2E5}"/>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Disposition personnalisée">
  <p:cSld name="Disposition personnalisée">
    <p:spTree>
      <p:nvGrpSpPr>
        <p:cNvPr id="1" name="Shape 326"/>
        <p:cNvGrpSpPr/>
        <p:nvPr/>
      </p:nvGrpSpPr>
      <p:grpSpPr>
        <a:xfrm>
          <a:off x="0" y="0"/>
          <a:ext cx="0" cy="0"/>
          <a:chOff x="0" y="0"/>
          <a:chExt cx="0" cy="0"/>
        </a:xfrm>
      </p:grpSpPr>
      <p:sp>
        <p:nvSpPr>
          <p:cNvPr id="327" name="Google Shape;327;g21680ef4410_0_3525"/>
          <p:cNvSpPr txBox="1">
            <a:spLocks noGrp="1"/>
          </p:cNvSpPr>
          <p:nvPr>
            <p:ph type="body" idx="1"/>
          </p:nvPr>
        </p:nvSpPr>
        <p:spPr>
          <a:xfrm>
            <a:off x="303825" y="259040"/>
            <a:ext cx="23400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D0D0D"/>
              </a:buClr>
              <a:buSzPts val="1600"/>
              <a:buFont typeface="Calibri"/>
              <a:buNone/>
              <a:defRPr sz="1600" b="1">
                <a:solidFill>
                  <a:srgbClr val="0D0D0D"/>
                </a:solidFill>
              </a:defRPr>
            </a:lvl1pPr>
            <a:lvl2pPr marL="914400" lvl="1" indent="-330200" algn="l">
              <a:lnSpc>
                <a:spcPct val="90000"/>
              </a:lnSpc>
              <a:spcBef>
                <a:spcPts val="1000"/>
              </a:spcBef>
              <a:spcAft>
                <a:spcPts val="0"/>
              </a:spcAft>
              <a:buClr>
                <a:srgbClr val="0D0D0D"/>
              </a:buClr>
              <a:buSzPts val="1600"/>
              <a:buFont typeface="Calibri"/>
              <a:buChar char="•"/>
              <a:defRPr sz="1600" b="1">
                <a:solidFill>
                  <a:srgbClr val="0D0D0D"/>
                </a:solidFill>
              </a:defRPr>
            </a:lvl2pPr>
            <a:lvl3pPr marL="1371600" lvl="2" indent="-330200" algn="l">
              <a:lnSpc>
                <a:spcPct val="90000"/>
              </a:lnSpc>
              <a:spcBef>
                <a:spcPts val="1000"/>
              </a:spcBef>
              <a:spcAft>
                <a:spcPts val="0"/>
              </a:spcAft>
              <a:buClr>
                <a:srgbClr val="0D0D0D"/>
              </a:buClr>
              <a:buSzPts val="1600"/>
              <a:buFont typeface="Calibri"/>
              <a:buChar char="•"/>
              <a:defRPr sz="1600" b="1">
                <a:solidFill>
                  <a:srgbClr val="0D0D0D"/>
                </a:solidFill>
              </a:defRPr>
            </a:lvl3pPr>
            <a:lvl4pPr marL="1828800" lvl="3" indent="-330200" algn="l">
              <a:lnSpc>
                <a:spcPct val="90000"/>
              </a:lnSpc>
              <a:spcBef>
                <a:spcPts val="1000"/>
              </a:spcBef>
              <a:spcAft>
                <a:spcPts val="0"/>
              </a:spcAft>
              <a:buClr>
                <a:srgbClr val="0D0D0D"/>
              </a:buClr>
              <a:buSzPts val="1600"/>
              <a:buFont typeface="Calibri"/>
              <a:buChar char="•"/>
              <a:defRPr sz="1600" b="1">
                <a:solidFill>
                  <a:srgbClr val="0D0D0D"/>
                </a:solidFill>
              </a:defRPr>
            </a:lvl4pPr>
            <a:lvl5pPr marL="2286000" lvl="4" indent="-330200" algn="l">
              <a:lnSpc>
                <a:spcPct val="90000"/>
              </a:lnSpc>
              <a:spcBef>
                <a:spcPts val="1000"/>
              </a:spcBef>
              <a:spcAft>
                <a:spcPts val="0"/>
              </a:spcAft>
              <a:buClr>
                <a:srgbClr val="0D0D0D"/>
              </a:buClr>
              <a:buSzPts val="1600"/>
              <a:buFont typeface="Calibri"/>
              <a:buChar char="•"/>
              <a:defRPr sz="1600" b="1">
                <a:solidFill>
                  <a:srgbClr val="0D0D0D"/>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28" name="Google Shape;328;g21680ef4410_0_3525"/>
          <p:cNvSpPr txBox="1">
            <a:spLocks noGrp="1"/>
          </p:cNvSpPr>
          <p:nvPr>
            <p:ph type="body" idx="2"/>
          </p:nvPr>
        </p:nvSpPr>
        <p:spPr>
          <a:xfrm>
            <a:off x="303825" y="2955519"/>
            <a:ext cx="23400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D0D0D"/>
              </a:buClr>
              <a:buSzPts val="1600"/>
              <a:buFont typeface="Calibri"/>
              <a:buNone/>
              <a:defRPr sz="1600" b="1">
                <a:solidFill>
                  <a:srgbClr val="0D0D0D"/>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29" name="Google Shape;329;g21680ef4410_0_3525"/>
          <p:cNvSpPr txBox="1">
            <a:spLocks noGrp="1"/>
          </p:cNvSpPr>
          <p:nvPr>
            <p:ph type="body" idx="3"/>
          </p:nvPr>
        </p:nvSpPr>
        <p:spPr>
          <a:xfrm>
            <a:off x="303824" y="5429544"/>
            <a:ext cx="24585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D0D0D"/>
              </a:buClr>
              <a:buSzPts val="1600"/>
              <a:buFont typeface="Calibri"/>
              <a:buNone/>
              <a:defRPr sz="1600" b="1">
                <a:solidFill>
                  <a:srgbClr val="0D0D0D"/>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30" name="Google Shape;330;g21680ef4410_0_3525"/>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Codes couleurs">
  <p:cSld name="Codes couleurs">
    <p:spTree>
      <p:nvGrpSpPr>
        <p:cNvPr id="1" name="Shape 331"/>
        <p:cNvGrpSpPr/>
        <p:nvPr/>
      </p:nvGrpSpPr>
      <p:grpSpPr>
        <a:xfrm>
          <a:off x="0" y="0"/>
          <a:ext cx="0" cy="0"/>
          <a:chOff x="0" y="0"/>
          <a:chExt cx="0" cy="0"/>
        </a:xfrm>
      </p:grpSpPr>
      <p:grpSp>
        <p:nvGrpSpPr>
          <p:cNvPr id="332" name="Google Shape;332;g21680ef4410_0_3530"/>
          <p:cNvGrpSpPr/>
          <p:nvPr/>
        </p:nvGrpSpPr>
        <p:grpSpPr>
          <a:xfrm>
            <a:off x="1524000" y="0"/>
            <a:ext cx="9144000" cy="6858000"/>
            <a:chOff x="0" y="0"/>
            <a:chExt cx="9144000" cy="6858000"/>
          </a:xfrm>
        </p:grpSpPr>
        <p:pic>
          <p:nvPicPr>
            <p:cNvPr id="333" name="Google Shape;333;g21680ef4410_0_3530" descr="Image 3"/>
            <p:cNvPicPr preferRelativeResize="0"/>
            <p:nvPr/>
          </p:nvPicPr>
          <p:blipFill rotWithShape="1">
            <a:blip r:embed="rId2">
              <a:alphaModFix/>
            </a:blip>
            <a:srcRect/>
            <a:stretch/>
          </p:blipFill>
          <p:spPr>
            <a:xfrm>
              <a:off x="0" y="0"/>
              <a:ext cx="9144000" cy="6858000"/>
            </a:xfrm>
            <a:prstGeom prst="rect">
              <a:avLst/>
            </a:prstGeom>
            <a:noFill/>
            <a:ln>
              <a:noFill/>
            </a:ln>
          </p:spPr>
        </p:pic>
        <p:sp>
          <p:nvSpPr>
            <p:cNvPr id="334" name="Google Shape;334;g21680ef4410_0_3530"/>
            <p:cNvSpPr/>
            <p:nvPr/>
          </p:nvSpPr>
          <p:spPr>
            <a:xfrm>
              <a:off x="3809998" y="4391025"/>
              <a:ext cx="1333500" cy="1333500"/>
            </a:xfrm>
            <a:prstGeom prst="rect">
              <a:avLst/>
            </a:prstGeom>
            <a:solidFill>
              <a:srgbClr val="BFBFB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5" name="Google Shape;335;g21680ef4410_0_3530"/>
            <p:cNvSpPr/>
            <p:nvPr/>
          </p:nvSpPr>
          <p:spPr>
            <a:xfrm>
              <a:off x="3754582" y="5724525"/>
              <a:ext cx="1506600" cy="323100"/>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6" name="Google Shape;336;g21680ef4410_0_3530"/>
            <p:cNvSpPr txBox="1"/>
            <p:nvPr/>
          </p:nvSpPr>
          <p:spPr>
            <a:xfrm>
              <a:off x="3832616" y="5724524"/>
              <a:ext cx="1350600" cy="9234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#BFBFBF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Gris légendes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et sources</a:t>
              </a:r>
              <a:endParaRPr sz="1400" b="0" i="0" u="none" strike="noStrike" cap="none">
                <a:solidFill>
                  <a:srgbClr val="000000"/>
                </a:solidFill>
                <a:latin typeface="Arial"/>
                <a:ea typeface="Arial"/>
                <a:cs typeface="Arial"/>
                <a:sym typeface="Arial"/>
              </a:endParaRPr>
            </a:p>
          </p:txBody>
        </p:sp>
        <p:sp>
          <p:nvSpPr>
            <p:cNvPr id="337" name="Google Shape;337;g21680ef4410_0_3530"/>
            <p:cNvSpPr/>
            <p:nvPr/>
          </p:nvSpPr>
          <p:spPr>
            <a:xfrm>
              <a:off x="311727" y="4229442"/>
              <a:ext cx="1506600" cy="1818300"/>
            </a:xfrm>
            <a:prstGeom prst="rect">
              <a:avLst/>
            </a:prstGeom>
            <a:solidFill>
              <a:srgbClr val="FFFFFF"/>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8" name="Google Shape;338;g21680ef4410_0_3530"/>
            <p:cNvSpPr/>
            <p:nvPr/>
          </p:nvSpPr>
          <p:spPr>
            <a:xfrm>
              <a:off x="400563" y="4391025"/>
              <a:ext cx="1333500" cy="1333500"/>
            </a:xfrm>
            <a:prstGeom prst="rect">
              <a:avLst/>
            </a:prstGeom>
            <a:solidFill>
              <a:srgbClr val="F2F2F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39" name="Google Shape;339;g21680ef4410_0_3530"/>
            <p:cNvSpPr txBox="1"/>
            <p:nvPr/>
          </p:nvSpPr>
          <p:spPr>
            <a:xfrm>
              <a:off x="575177" y="5729377"/>
              <a:ext cx="984300" cy="9234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#F2F2F2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Gris Fond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SmartArt</a:t>
              </a:r>
              <a:endParaRPr sz="1400" b="0" i="0" u="none" strike="noStrike" cap="none">
                <a:solidFill>
                  <a:srgbClr val="000000"/>
                </a:solidFill>
                <a:latin typeface="Arial"/>
                <a:ea typeface="Arial"/>
                <a:cs typeface="Arial"/>
                <a:sym typeface="Arial"/>
              </a:endParaRPr>
            </a:p>
          </p:txBody>
        </p:sp>
        <p:sp>
          <p:nvSpPr>
            <p:cNvPr id="340" name="Google Shape;340;g21680ef4410_0_3530"/>
            <p:cNvSpPr txBox="1"/>
            <p:nvPr/>
          </p:nvSpPr>
          <p:spPr>
            <a:xfrm>
              <a:off x="2317435" y="6001523"/>
              <a:ext cx="993600" cy="369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Gris texte</a:t>
              </a:r>
              <a:endParaRPr sz="1400" b="0" i="0" u="none" strike="noStrike" cap="none">
                <a:solidFill>
                  <a:srgbClr val="000000"/>
                </a:solidFill>
                <a:latin typeface="Arial"/>
                <a:ea typeface="Arial"/>
                <a:cs typeface="Arial"/>
                <a:sym typeface="Arial"/>
              </a:endParaRPr>
            </a:p>
          </p:txBody>
        </p:sp>
        <p:sp>
          <p:nvSpPr>
            <p:cNvPr id="341" name="Google Shape;341;g21680ef4410_0_3530"/>
            <p:cNvSpPr txBox="1"/>
            <p:nvPr/>
          </p:nvSpPr>
          <p:spPr>
            <a:xfrm>
              <a:off x="656650" y="3914366"/>
              <a:ext cx="816900" cy="369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sp>
          <p:nvSpPr>
            <p:cNvPr id="342" name="Google Shape;342;g21680ef4410_0_3530"/>
            <p:cNvSpPr txBox="1"/>
            <p:nvPr/>
          </p:nvSpPr>
          <p:spPr>
            <a:xfrm>
              <a:off x="648463" y="1941868"/>
              <a:ext cx="816900" cy="369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sp>
          <p:nvSpPr>
            <p:cNvPr id="343" name="Google Shape;343;g21680ef4410_0_3530"/>
            <p:cNvSpPr txBox="1"/>
            <p:nvPr/>
          </p:nvSpPr>
          <p:spPr>
            <a:xfrm>
              <a:off x="2316625" y="1941868"/>
              <a:ext cx="816900" cy="369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sp>
          <p:nvSpPr>
            <p:cNvPr id="344" name="Google Shape;344;g21680ef4410_0_3530"/>
            <p:cNvSpPr txBox="1"/>
            <p:nvPr/>
          </p:nvSpPr>
          <p:spPr>
            <a:xfrm>
              <a:off x="2393269" y="6278522"/>
              <a:ext cx="816900" cy="369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sp>
          <p:nvSpPr>
            <p:cNvPr id="345" name="Google Shape;345;g21680ef4410_0_3530"/>
            <p:cNvSpPr txBox="1"/>
            <p:nvPr/>
          </p:nvSpPr>
          <p:spPr>
            <a:xfrm>
              <a:off x="5791417" y="3914366"/>
              <a:ext cx="816900" cy="369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grpSp>
      <p:sp>
        <p:nvSpPr>
          <p:cNvPr id="346" name="Google Shape;346;g21680ef4410_0_3530"/>
          <p:cNvSpPr txBox="1">
            <a:spLocks noGrp="1"/>
          </p:cNvSpPr>
          <p:nvPr>
            <p:ph type="body" idx="1"/>
          </p:nvPr>
        </p:nvSpPr>
        <p:spPr>
          <a:xfrm>
            <a:off x="140363" y="42239"/>
            <a:ext cx="5801700" cy="2964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D0D0D"/>
              </a:buClr>
              <a:buSzPts val="1600"/>
              <a:buFont typeface="Calibri"/>
              <a:buNone/>
              <a:defRPr sz="1600" b="1">
                <a:solidFill>
                  <a:srgbClr val="0D0D0D"/>
                </a:solidFill>
              </a:defRPr>
            </a:lvl1pPr>
            <a:lvl2pPr marL="914400" lvl="1" indent="-330200" algn="l">
              <a:lnSpc>
                <a:spcPct val="90000"/>
              </a:lnSpc>
              <a:spcBef>
                <a:spcPts val="1000"/>
              </a:spcBef>
              <a:spcAft>
                <a:spcPts val="0"/>
              </a:spcAft>
              <a:buClr>
                <a:srgbClr val="0D0D0D"/>
              </a:buClr>
              <a:buSzPts val="1600"/>
              <a:buFont typeface="Calibri"/>
              <a:buChar char="•"/>
              <a:defRPr sz="1600" b="1">
                <a:solidFill>
                  <a:srgbClr val="0D0D0D"/>
                </a:solidFill>
              </a:defRPr>
            </a:lvl2pPr>
            <a:lvl3pPr marL="1371600" lvl="2" indent="-330200" algn="l">
              <a:lnSpc>
                <a:spcPct val="90000"/>
              </a:lnSpc>
              <a:spcBef>
                <a:spcPts val="1000"/>
              </a:spcBef>
              <a:spcAft>
                <a:spcPts val="0"/>
              </a:spcAft>
              <a:buClr>
                <a:srgbClr val="0D0D0D"/>
              </a:buClr>
              <a:buSzPts val="1600"/>
              <a:buFont typeface="Calibri"/>
              <a:buChar char="•"/>
              <a:defRPr sz="1600" b="1">
                <a:solidFill>
                  <a:srgbClr val="0D0D0D"/>
                </a:solidFill>
              </a:defRPr>
            </a:lvl3pPr>
            <a:lvl4pPr marL="1828800" lvl="3" indent="-330200" algn="l">
              <a:lnSpc>
                <a:spcPct val="90000"/>
              </a:lnSpc>
              <a:spcBef>
                <a:spcPts val="1000"/>
              </a:spcBef>
              <a:spcAft>
                <a:spcPts val="0"/>
              </a:spcAft>
              <a:buClr>
                <a:srgbClr val="0D0D0D"/>
              </a:buClr>
              <a:buSzPts val="1600"/>
              <a:buFont typeface="Calibri"/>
              <a:buChar char="•"/>
              <a:defRPr sz="1600" b="1">
                <a:solidFill>
                  <a:srgbClr val="0D0D0D"/>
                </a:solidFill>
              </a:defRPr>
            </a:lvl4pPr>
            <a:lvl5pPr marL="2286000" lvl="4" indent="-330200" algn="l">
              <a:lnSpc>
                <a:spcPct val="90000"/>
              </a:lnSpc>
              <a:spcBef>
                <a:spcPts val="1000"/>
              </a:spcBef>
              <a:spcAft>
                <a:spcPts val="0"/>
              </a:spcAft>
              <a:buClr>
                <a:srgbClr val="0D0D0D"/>
              </a:buClr>
              <a:buSzPts val="1600"/>
              <a:buFont typeface="Calibri"/>
              <a:buChar char="•"/>
              <a:defRPr sz="1600" b="1">
                <a:solidFill>
                  <a:srgbClr val="0D0D0D"/>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47" name="Google Shape;347;g21680ef4410_0_3530"/>
          <p:cNvSpPr txBox="1"/>
          <p:nvPr/>
        </p:nvSpPr>
        <p:spPr>
          <a:xfrm>
            <a:off x="5692496" y="3914366"/>
            <a:ext cx="816900" cy="369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0000"/>
              </a:buClr>
              <a:buSzPts val="1800"/>
              <a:buFont typeface="Calibri"/>
              <a:buNone/>
            </a:pPr>
            <a:r>
              <a:rPr lang="en-US" sz="1800" b="0" i="0" u="none" strike="noStrike" cap="none">
                <a:solidFill>
                  <a:srgbClr val="000000"/>
                </a:solidFill>
                <a:latin typeface="Calibri"/>
                <a:ea typeface="Calibri"/>
                <a:cs typeface="Calibri"/>
                <a:sym typeface="Calibri"/>
              </a:rPr>
              <a:t>Partie 6</a:t>
            </a:r>
            <a:endParaRPr sz="1400" b="0" i="0" u="none" strike="noStrike" cap="none">
              <a:solidFill>
                <a:srgbClr val="000000"/>
              </a:solidFill>
              <a:latin typeface="Arial"/>
              <a:ea typeface="Arial"/>
              <a:cs typeface="Arial"/>
              <a:sym typeface="Arial"/>
            </a:endParaRPr>
          </a:p>
        </p:txBody>
      </p:sp>
      <p:sp>
        <p:nvSpPr>
          <p:cNvPr id="348" name="Google Shape;348;g21680ef4410_0_3530"/>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5_SLIDE CONTENU  PARTIE 1">
  <p:cSld name="5_SLIDE CONTENU  PARTIE 1">
    <p:spTree>
      <p:nvGrpSpPr>
        <p:cNvPr id="1" name="Shape 349"/>
        <p:cNvGrpSpPr/>
        <p:nvPr/>
      </p:nvGrpSpPr>
      <p:grpSpPr>
        <a:xfrm>
          <a:off x="0" y="0"/>
          <a:ext cx="0" cy="0"/>
          <a:chOff x="0" y="0"/>
          <a:chExt cx="0" cy="0"/>
        </a:xfrm>
      </p:grpSpPr>
      <p:pic>
        <p:nvPicPr>
          <p:cNvPr id="350" name="Google Shape;350;g21680ef4410_0_3548" descr="Image 15"/>
          <p:cNvPicPr preferRelativeResize="0"/>
          <p:nvPr/>
        </p:nvPicPr>
        <p:blipFill rotWithShape="1">
          <a:blip r:embed="rId2">
            <a:alphaModFix/>
          </a:blip>
          <a:srcRect/>
          <a:stretch/>
        </p:blipFill>
        <p:spPr>
          <a:xfrm>
            <a:off x="1" y="2794"/>
            <a:ext cx="12192001" cy="6852410"/>
          </a:xfrm>
          <a:prstGeom prst="rect">
            <a:avLst/>
          </a:prstGeom>
          <a:noFill/>
          <a:ln>
            <a:noFill/>
          </a:ln>
        </p:spPr>
      </p:pic>
      <p:sp>
        <p:nvSpPr>
          <p:cNvPr id="351" name="Google Shape;351;g21680ef4410_0_3548"/>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352" name="Google Shape;352;g21680ef4410_0_3548"/>
          <p:cNvSpPr txBox="1"/>
          <p:nvPr/>
        </p:nvSpPr>
        <p:spPr>
          <a:xfrm>
            <a:off x="4291555" y="6612222"/>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353" name="Google Shape;353;g21680ef4410_0_3548"/>
          <p:cNvSpPr/>
          <p:nvPr/>
        </p:nvSpPr>
        <p:spPr>
          <a:xfrm>
            <a:off x="536786" y="1464008"/>
            <a:ext cx="11118300" cy="5152500"/>
          </a:xfrm>
          <a:prstGeom prst="rect">
            <a:avLst/>
          </a:prstGeom>
          <a:solidFill>
            <a:srgbClr val="FFFFFF"/>
          </a:solidFill>
          <a:ln w="9525" cap="flat" cmpd="sng">
            <a:solidFill>
              <a:srgbClr val="C5E0B4"/>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54" name="Google Shape;354;g21680ef4410_0_3548"/>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7842"/>
              </a:buClr>
              <a:buSzPts val="2000"/>
              <a:buFont typeface="Calibri"/>
              <a:buNone/>
              <a:defRPr sz="2000" b="1">
                <a:solidFill>
                  <a:srgbClr val="007842"/>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55" name="Google Shape;355;g21680ef4410_0_3548"/>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7842"/>
              </a:buClr>
              <a:buSzPts val="1600"/>
              <a:buFont typeface="Calibri"/>
              <a:buNone/>
              <a:defRPr sz="1600" b="1">
                <a:solidFill>
                  <a:srgbClr val="007842"/>
                </a:solidFill>
              </a:defRPr>
            </a:lvl1pPr>
            <a:lvl2pPr marL="914400" lvl="1" indent="-330200" algn="l">
              <a:lnSpc>
                <a:spcPct val="90000"/>
              </a:lnSpc>
              <a:spcBef>
                <a:spcPts val="1000"/>
              </a:spcBef>
              <a:spcAft>
                <a:spcPts val="0"/>
              </a:spcAft>
              <a:buClr>
                <a:srgbClr val="007842"/>
              </a:buClr>
              <a:buSzPts val="1600"/>
              <a:buFont typeface="Calibri"/>
              <a:buChar char="•"/>
              <a:defRPr sz="1600" b="1">
                <a:solidFill>
                  <a:srgbClr val="007842"/>
                </a:solidFill>
              </a:defRPr>
            </a:lvl2pPr>
            <a:lvl3pPr marL="1371600" lvl="2" indent="-330200" algn="l">
              <a:lnSpc>
                <a:spcPct val="90000"/>
              </a:lnSpc>
              <a:spcBef>
                <a:spcPts val="1000"/>
              </a:spcBef>
              <a:spcAft>
                <a:spcPts val="0"/>
              </a:spcAft>
              <a:buClr>
                <a:srgbClr val="007842"/>
              </a:buClr>
              <a:buSzPts val="1600"/>
              <a:buFont typeface="Calibri"/>
              <a:buChar char="•"/>
              <a:defRPr sz="1600" b="1">
                <a:solidFill>
                  <a:srgbClr val="007842"/>
                </a:solidFill>
              </a:defRPr>
            </a:lvl3pPr>
            <a:lvl4pPr marL="1828800" lvl="3" indent="-330200" algn="l">
              <a:lnSpc>
                <a:spcPct val="90000"/>
              </a:lnSpc>
              <a:spcBef>
                <a:spcPts val="1000"/>
              </a:spcBef>
              <a:spcAft>
                <a:spcPts val="0"/>
              </a:spcAft>
              <a:buClr>
                <a:srgbClr val="007842"/>
              </a:buClr>
              <a:buSzPts val="1600"/>
              <a:buFont typeface="Calibri"/>
              <a:buChar char="•"/>
              <a:defRPr sz="1600" b="1">
                <a:solidFill>
                  <a:srgbClr val="007842"/>
                </a:solidFill>
              </a:defRPr>
            </a:lvl4pPr>
            <a:lvl5pPr marL="2286000" lvl="4" indent="-330200" algn="l">
              <a:lnSpc>
                <a:spcPct val="90000"/>
              </a:lnSpc>
              <a:spcBef>
                <a:spcPts val="1000"/>
              </a:spcBef>
              <a:spcAft>
                <a:spcPts val="0"/>
              </a:spcAft>
              <a:buClr>
                <a:srgbClr val="007842"/>
              </a:buClr>
              <a:buSzPts val="1600"/>
              <a:buFont typeface="Calibri"/>
              <a:buChar char="•"/>
              <a:defRPr sz="1600" b="1">
                <a:solidFill>
                  <a:srgbClr val="00784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56" name="Google Shape;356;g21680ef4410_0_3548"/>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784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57" name="Google Shape;357;g21680ef4410_0_3548"/>
          <p:cNvGrpSpPr/>
          <p:nvPr/>
        </p:nvGrpSpPr>
        <p:grpSpPr>
          <a:xfrm>
            <a:off x="-2" y="5060164"/>
            <a:ext cx="536700" cy="1080000"/>
            <a:chOff x="0" y="4"/>
            <a:chExt cx="536700" cy="1080000"/>
          </a:xfrm>
        </p:grpSpPr>
        <p:sp>
          <p:nvSpPr>
            <p:cNvPr id="358" name="Google Shape;358;g21680ef4410_0_3548"/>
            <p:cNvSpPr/>
            <p:nvPr/>
          </p:nvSpPr>
          <p:spPr>
            <a:xfrm rot="-5400000">
              <a:off x="-271650" y="271654"/>
              <a:ext cx="1080000" cy="536700"/>
            </a:xfrm>
            <a:prstGeom prst="rect">
              <a:avLst/>
            </a:prstGeom>
            <a:solidFill>
              <a:srgbClr val="007842"/>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359" name="Google Shape;359;g21680ef4410_0_3548"/>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grpSp>
      <p:pic>
        <p:nvPicPr>
          <p:cNvPr id="360" name="Google Shape;360;g21680ef4410_0_3548"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pic>
        <p:nvPicPr>
          <p:cNvPr id="2" name="Google Shape;1549;g21680ef4410_0_2390">
            <a:extLst>
              <a:ext uri="{FF2B5EF4-FFF2-40B4-BE49-F238E27FC236}">
                <a16:creationId xmlns:a16="http://schemas.microsoft.com/office/drawing/2014/main" id="{B4EBACBA-012A-1156-0469-7904D74EB3B8}"/>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6_SLIDE CONTENU  PARTIE 1">
  <p:cSld name="6_SLIDE CONTENU  PARTIE 1">
    <p:spTree>
      <p:nvGrpSpPr>
        <p:cNvPr id="1" name="Shape 362"/>
        <p:cNvGrpSpPr/>
        <p:nvPr/>
      </p:nvGrpSpPr>
      <p:grpSpPr>
        <a:xfrm>
          <a:off x="0" y="0"/>
          <a:ext cx="0" cy="0"/>
          <a:chOff x="0" y="0"/>
          <a:chExt cx="0" cy="0"/>
        </a:xfrm>
      </p:grpSpPr>
      <p:pic>
        <p:nvPicPr>
          <p:cNvPr id="363" name="Google Shape;363;g21680ef4410_0_3561" descr="Image 15"/>
          <p:cNvPicPr preferRelativeResize="0"/>
          <p:nvPr/>
        </p:nvPicPr>
        <p:blipFill rotWithShape="1">
          <a:blip r:embed="rId2">
            <a:alphaModFix/>
          </a:blip>
          <a:srcRect/>
          <a:stretch/>
        </p:blipFill>
        <p:spPr>
          <a:xfrm>
            <a:off x="1" y="2794"/>
            <a:ext cx="12192001" cy="6852410"/>
          </a:xfrm>
          <a:prstGeom prst="rect">
            <a:avLst/>
          </a:prstGeom>
          <a:noFill/>
          <a:ln>
            <a:noFill/>
          </a:ln>
        </p:spPr>
      </p:pic>
      <p:sp>
        <p:nvSpPr>
          <p:cNvPr id="364" name="Google Shape;364;g21680ef4410_0_3561"/>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365" name="Google Shape;365;g21680ef4410_0_3561"/>
          <p:cNvSpPr txBox="1"/>
          <p:nvPr/>
        </p:nvSpPr>
        <p:spPr>
          <a:xfrm>
            <a:off x="4291555" y="6612222"/>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366" name="Google Shape;366;g21680ef4410_0_3561"/>
          <p:cNvSpPr/>
          <p:nvPr/>
        </p:nvSpPr>
        <p:spPr>
          <a:xfrm>
            <a:off x="536786" y="1464008"/>
            <a:ext cx="11118300" cy="5152500"/>
          </a:xfrm>
          <a:prstGeom prst="rect">
            <a:avLst/>
          </a:prstGeom>
          <a:solidFill>
            <a:srgbClr val="FFFFFF"/>
          </a:solidFill>
          <a:ln w="9525" cap="flat" cmpd="sng">
            <a:solidFill>
              <a:srgbClr val="C5E0B4"/>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67" name="Google Shape;367;g21680ef4410_0_3561"/>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7842"/>
              </a:buClr>
              <a:buSzPts val="2000"/>
              <a:buFont typeface="Calibri"/>
              <a:buNone/>
              <a:defRPr sz="2000" b="1">
                <a:solidFill>
                  <a:srgbClr val="007842"/>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68" name="Google Shape;368;g21680ef4410_0_3561"/>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7842"/>
              </a:buClr>
              <a:buSzPts val="1600"/>
              <a:buFont typeface="Calibri"/>
              <a:buNone/>
              <a:defRPr sz="1600" b="1">
                <a:solidFill>
                  <a:srgbClr val="007842"/>
                </a:solidFill>
              </a:defRPr>
            </a:lvl1pPr>
            <a:lvl2pPr marL="914400" lvl="1" indent="-330200" algn="l">
              <a:lnSpc>
                <a:spcPct val="90000"/>
              </a:lnSpc>
              <a:spcBef>
                <a:spcPts val="1000"/>
              </a:spcBef>
              <a:spcAft>
                <a:spcPts val="0"/>
              </a:spcAft>
              <a:buClr>
                <a:srgbClr val="007842"/>
              </a:buClr>
              <a:buSzPts val="1600"/>
              <a:buFont typeface="Calibri"/>
              <a:buChar char="•"/>
              <a:defRPr sz="1600" b="1">
                <a:solidFill>
                  <a:srgbClr val="007842"/>
                </a:solidFill>
              </a:defRPr>
            </a:lvl2pPr>
            <a:lvl3pPr marL="1371600" lvl="2" indent="-330200" algn="l">
              <a:lnSpc>
                <a:spcPct val="90000"/>
              </a:lnSpc>
              <a:spcBef>
                <a:spcPts val="1000"/>
              </a:spcBef>
              <a:spcAft>
                <a:spcPts val="0"/>
              </a:spcAft>
              <a:buClr>
                <a:srgbClr val="007842"/>
              </a:buClr>
              <a:buSzPts val="1600"/>
              <a:buFont typeface="Calibri"/>
              <a:buChar char="•"/>
              <a:defRPr sz="1600" b="1">
                <a:solidFill>
                  <a:srgbClr val="007842"/>
                </a:solidFill>
              </a:defRPr>
            </a:lvl3pPr>
            <a:lvl4pPr marL="1828800" lvl="3" indent="-330200" algn="l">
              <a:lnSpc>
                <a:spcPct val="90000"/>
              </a:lnSpc>
              <a:spcBef>
                <a:spcPts val="1000"/>
              </a:spcBef>
              <a:spcAft>
                <a:spcPts val="0"/>
              </a:spcAft>
              <a:buClr>
                <a:srgbClr val="007842"/>
              </a:buClr>
              <a:buSzPts val="1600"/>
              <a:buFont typeface="Calibri"/>
              <a:buChar char="•"/>
              <a:defRPr sz="1600" b="1">
                <a:solidFill>
                  <a:srgbClr val="007842"/>
                </a:solidFill>
              </a:defRPr>
            </a:lvl4pPr>
            <a:lvl5pPr marL="2286000" lvl="4" indent="-330200" algn="l">
              <a:lnSpc>
                <a:spcPct val="90000"/>
              </a:lnSpc>
              <a:spcBef>
                <a:spcPts val="1000"/>
              </a:spcBef>
              <a:spcAft>
                <a:spcPts val="0"/>
              </a:spcAft>
              <a:buClr>
                <a:srgbClr val="007842"/>
              </a:buClr>
              <a:buSzPts val="1600"/>
              <a:buFont typeface="Calibri"/>
              <a:buChar char="•"/>
              <a:defRPr sz="1600" b="1">
                <a:solidFill>
                  <a:srgbClr val="00784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69" name="Google Shape;369;g21680ef4410_0_3561"/>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784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70" name="Google Shape;370;g21680ef4410_0_3561"/>
          <p:cNvGrpSpPr/>
          <p:nvPr/>
        </p:nvGrpSpPr>
        <p:grpSpPr>
          <a:xfrm>
            <a:off x="-2" y="5060164"/>
            <a:ext cx="536700" cy="1080000"/>
            <a:chOff x="0" y="4"/>
            <a:chExt cx="536700" cy="1080000"/>
          </a:xfrm>
        </p:grpSpPr>
        <p:sp>
          <p:nvSpPr>
            <p:cNvPr id="371" name="Google Shape;371;g21680ef4410_0_3561"/>
            <p:cNvSpPr/>
            <p:nvPr/>
          </p:nvSpPr>
          <p:spPr>
            <a:xfrm rot="-5400000">
              <a:off x="-271650" y="271654"/>
              <a:ext cx="1080000" cy="536700"/>
            </a:xfrm>
            <a:prstGeom prst="rect">
              <a:avLst/>
            </a:prstGeom>
            <a:solidFill>
              <a:srgbClr val="007842"/>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372" name="Google Shape;372;g21680ef4410_0_3561"/>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grpSp>
      <p:pic>
        <p:nvPicPr>
          <p:cNvPr id="373" name="Google Shape;373;g21680ef4410_0_3561"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pic>
        <p:nvPicPr>
          <p:cNvPr id="2" name="Google Shape;1549;g21680ef4410_0_2390">
            <a:extLst>
              <a:ext uri="{FF2B5EF4-FFF2-40B4-BE49-F238E27FC236}">
                <a16:creationId xmlns:a16="http://schemas.microsoft.com/office/drawing/2014/main" id="{55C44FE5-7449-D69F-4FBE-EDB59451578D}"/>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matchingName="2_SLIDE CONTENU  PARTIE 1">
  <p:cSld name="2_SLIDE CONTENU  PARTIE 1">
    <p:spTree>
      <p:nvGrpSpPr>
        <p:cNvPr id="1" name="Shape 375"/>
        <p:cNvGrpSpPr/>
        <p:nvPr/>
      </p:nvGrpSpPr>
      <p:grpSpPr>
        <a:xfrm>
          <a:off x="0" y="0"/>
          <a:ext cx="0" cy="0"/>
          <a:chOff x="0" y="0"/>
          <a:chExt cx="0" cy="0"/>
        </a:xfrm>
      </p:grpSpPr>
      <p:pic>
        <p:nvPicPr>
          <p:cNvPr id="376" name="Google Shape;376;g21680ef4410_0_3574" descr="Image 15"/>
          <p:cNvPicPr preferRelativeResize="0"/>
          <p:nvPr/>
        </p:nvPicPr>
        <p:blipFill rotWithShape="1">
          <a:blip r:embed="rId2">
            <a:alphaModFix/>
          </a:blip>
          <a:srcRect/>
          <a:stretch/>
        </p:blipFill>
        <p:spPr>
          <a:xfrm>
            <a:off x="1" y="2794"/>
            <a:ext cx="12192001" cy="6852410"/>
          </a:xfrm>
          <a:prstGeom prst="rect">
            <a:avLst/>
          </a:prstGeom>
          <a:noFill/>
          <a:ln>
            <a:noFill/>
          </a:ln>
        </p:spPr>
      </p:pic>
      <p:sp>
        <p:nvSpPr>
          <p:cNvPr id="377" name="Google Shape;377;g21680ef4410_0_3574"/>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378" name="Google Shape;378;g21680ef4410_0_3574"/>
          <p:cNvSpPr txBox="1"/>
          <p:nvPr/>
        </p:nvSpPr>
        <p:spPr>
          <a:xfrm>
            <a:off x="4291555" y="6612222"/>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379" name="Google Shape;379;g21680ef4410_0_3574"/>
          <p:cNvSpPr/>
          <p:nvPr/>
        </p:nvSpPr>
        <p:spPr>
          <a:xfrm>
            <a:off x="536786" y="1464008"/>
            <a:ext cx="11118300" cy="5152500"/>
          </a:xfrm>
          <a:prstGeom prst="rect">
            <a:avLst/>
          </a:prstGeom>
          <a:solidFill>
            <a:srgbClr val="FFFFFF"/>
          </a:solidFill>
          <a:ln w="9525" cap="flat" cmpd="sng">
            <a:solidFill>
              <a:srgbClr val="C5E0B4"/>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80" name="Google Shape;380;g21680ef4410_0_3574"/>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7842"/>
              </a:buClr>
              <a:buSzPts val="2000"/>
              <a:buFont typeface="Calibri"/>
              <a:buNone/>
              <a:defRPr sz="2000" b="1">
                <a:solidFill>
                  <a:srgbClr val="007842"/>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81" name="Google Shape;381;g21680ef4410_0_3574"/>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7842"/>
              </a:buClr>
              <a:buSzPts val="1600"/>
              <a:buFont typeface="Calibri"/>
              <a:buNone/>
              <a:defRPr sz="1600" b="1">
                <a:solidFill>
                  <a:srgbClr val="007842"/>
                </a:solidFill>
              </a:defRPr>
            </a:lvl1pPr>
            <a:lvl2pPr marL="914400" lvl="1" indent="-330200" algn="l">
              <a:lnSpc>
                <a:spcPct val="90000"/>
              </a:lnSpc>
              <a:spcBef>
                <a:spcPts val="1000"/>
              </a:spcBef>
              <a:spcAft>
                <a:spcPts val="0"/>
              </a:spcAft>
              <a:buClr>
                <a:srgbClr val="007842"/>
              </a:buClr>
              <a:buSzPts val="1600"/>
              <a:buFont typeface="Calibri"/>
              <a:buChar char="•"/>
              <a:defRPr sz="1600" b="1">
                <a:solidFill>
                  <a:srgbClr val="007842"/>
                </a:solidFill>
              </a:defRPr>
            </a:lvl2pPr>
            <a:lvl3pPr marL="1371600" lvl="2" indent="-330200" algn="l">
              <a:lnSpc>
                <a:spcPct val="90000"/>
              </a:lnSpc>
              <a:spcBef>
                <a:spcPts val="1000"/>
              </a:spcBef>
              <a:spcAft>
                <a:spcPts val="0"/>
              </a:spcAft>
              <a:buClr>
                <a:srgbClr val="007842"/>
              </a:buClr>
              <a:buSzPts val="1600"/>
              <a:buFont typeface="Calibri"/>
              <a:buChar char="•"/>
              <a:defRPr sz="1600" b="1">
                <a:solidFill>
                  <a:srgbClr val="007842"/>
                </a:solidFill>
              </a:defRPr>
            </a:lvl3pPr>
            <a:lvl4pPr marL="1828800" lvl="3" indent="-330200" algn="l">
              <a:lnSpc>
                <a:spcPct val="90000"/>
              </a:lnSpc>
              <a:spcBef>
                <a:spcPts val="1000"/>
              </a:spcBef>
              <a:spcAft>
                <a:spcPts val="0"/>
              </a:spcAft>
              <a:buClr>
                <a:srgbClr val="007842"/>
              </a:buClr>
              <a:buSzPts val="1600"/>
              <a:buFont typeface="Calibri"/>
              <a:buChar char="•"/>
              <a:defRPr sz="1600" b="1">
                <a:solidFill>
                  <a:srgbClr val="007842"/>
                </a:solidFill>
              </a:defRPr>
            </a:lvl4pPr>
            <a:lvl5pPr marL="2286000" lvl="4" indent="-330200" algn="l">
              <a:lnSpc>
                <a:spcPct val="90000"/>
              </a:lnSpc>
              <a:spcBef>
                <a:spcPts val="1000"/>
              </a:spcBef>
              <a:spcAft>
                <a:spcPts val="0"/>
              </a:spcAft>
              <a:buClr>
                <a:srgbClr val="007842"/>
              </a:buClr>
              <a:buSzPts val="1600"/>
              <a:buFont typeface="Calibri"/>
              <a:buChar char="•"/>
              <a:defRPr sz="1600" b="1">
                <a:solidFill>
                  <a:srgbClr val="00784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82" name="Google Shape;382;g21680ef4410_0_3574"/>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784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83" name="Google Shape;383;g21680ef4410_0_3574"/>
          <p:cNvGrpSpPr/>
          <p:nvPr/>
        </p:nvGrpSpPr>
        <p:grpSpPr>
          <a:xfrm>
            <a:off x="-2" y="5060164"/>
            <a:ext cx="536700" cy="1080000"/>
            <a:chOff x="0" y="4"/>
            <a:chExt cx="536700" cy="1080000"/>
          </a:xfrm>
        </p:grpSpPr>
        <p:sp>
          <p:nvSpPr>
            <p:cNvPr id="384" name="Google Shape;384;g21680ef4410_0_3574"/>
            <p:cNvSpPr/>
            <p:nvPr/>
          </p:nvSpPr>
          <p:spPr>
            <a:xfrm rot="-5400000">
              <a:off x="-271650" y="271654"/>
              <a:ext cx="1080000" cy="536700"/>
            </a:xfrm>
            <a:prstGeom prst="rect">
              <a:avLst/>
            </a:prstGeom>
            <a:solidFill>
              <a:srgbClr val="007842"/>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385" name="Google Shape;385;g21680ef4410_0_3574"/>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grpSp>
      <p:pic>
        <p:nvPicPr>
          <p:cNvPr id="386" name="Google Shape;386;g21680ef4410_0_3574"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pic>
        <p:nvPicPr>
          <p:cNvPr id="2" name="Google Shape;1549;g21680ef4410_0_2390">
            <a:extLst>
              <a:ext uri="{FF2B5EF4-FFF2-40B4-BE49-F238E27FC236}">
                <a16:creationId xmlns:a16="http://schemas.microsoft.com/office/drawing/2014/main" id="{343AEC58-1F7E-1C44-5BF1-6B4A353136FE}"/>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3_SLIDE CONTENU  PARTIE 1">
  <p:cSld name="3_SLIDE CONTENU  PARTIE 1">
    <p:spTree>
      <p:nvGrpSpPr>
        <p:cNvPr id="1" name="Shape 388"/>
        <p:cNvGrpSpPr/>
        <p:nvPr/>
      </p:nvGrpSpPr>
      <p:grpSpPr>
        <a:xfrm>
          <a:off x="0" y="0"/>
          <a:ext cx="0" cy="0"/>
          <a:chOff x="0" y="0"/>
          <a:chExt cx="0" cy="0"/>
        </a:xfrm>
      </p:grpSpPr>
      <p:pic>
        <p:nvPicPr>
          <p:cNvPr id="389" name="Google Shape;389;g21680ef4410_0_3587" descr="Image 15"/>
          <p:cNvPicPr preferRelativeResize="0"/>
          <p:nvPr/>
        </p:nvPicPr>
        <p:blipFill rotWithShape="1">
          <a:blip r:embed="rId2">
            <a:alphaModFix/>
          </a:blip>
          <a:srcRect/>
          <a:stretch/>
        </p:blipFill>
        <p:spPr>
          <a:xfrm>
            <a:off x="1" y="2794"/>
            <a:ext cx="12192001" cy="6852410"/>
          </a:xfrm>
          <a:prstGeom prst="rect">
            <a:avLst/>
          </a:prstGeom>
          <a:noFill/>
          <a:ln>
            <a:noFill/>
          </a:ln>
        </p:spPr>
      </p:pic>
      <p:sp>
        <p:nvSpPr>
          <p:cNvPr id="390" name="Google Shape;390;g21680ef4410_0_3587"/>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391" name="Google Shape;391;g21680ef4410_0_3587"/>
          <p:cNvSpPr txBox="1"/>
          <p:nvPr/>
        </p:nvSpPr>
        <p:spPr>
          <a:xfrm>
            <a:off x="4291555" y="6612222"/>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392" name="Google Shape;392;g21680ef4410_0_3587"/>
          <p:cNvSpPr/>
          <p:nvPr/>
        </p:nvSpPr>
        <p:spPr>
          <a:xfrm>
            <a:off x="536786" y="1464008"/>
            <a:ext cx="11118300" cy="5152500"/>
          </a:xfrm>
          <a:prstGeom prst="rect">
            <a:avLst/>
          </a:prstGeom>
          <a:solidFill>
            <a:srgbClr val="FFFFFF"/>
          </a:solidFill>
          <a:ln w="9525" cap="flat" cmpd="sng">
            <a:solidFill>
              <a:srgbClr val="C5E0B4"/>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93" name="Google Shape;393;g21680ef4410_0_3587"/>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7842"/>
              </a:buClr>
              <a:buSzPts val="2000"/>
              <a:buFont typeface="Calibri"/>
              <a:buNone/>
              <a:defRPr sz="2000" b="1">
                <a:solidFill>
                  <a:srgbClr val="007842"/>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394" name="Google Shape;394;g21680ef4410_0_3587"/>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7842"/>
              </a:buClr>
              <a:buSzPts val="1600"/>
              <a:buFont typeface="Calibri"/>
              <a:buNone/>
              <a:defRPr sz="1600" b="1">
                <a:solidFill>
                  <a:srgbClr val="007842"/>
                </a:solidFill>
              </a:defRPr>
            </a:lvl1pPr>
            <a:lvl2pPr marL="914400" lvl="1" indent="-330200" algn="l">
              <a:lnSpc>
                <a:spcPct val="90000"/>
              </a:lnSpc>
              <a:spcBef>
                <a:spcPts val="1000"/>
              </a:spcBef>
              <a:spcAft>
                <a:spcPts val="0"/>
              </a:spcAft>
              <a:buClr>
                <a:srgbClr val="007842"/>
              </a:buClr>
              <a:buSzPts val="1600"/>
              <a:buFont typeface="Calibri"/>
              <a:buChar char="•"/>
              <a:defRPr sz="1600" b="1">
                <a:solidFill>
                  <a:srgbClr val="007842"/>
                </a:solidFill>
              </a:defRPr>
            </a:lvl2pPr>
            <a:lvl3pPr marL="1371600" lvl="2" indent="-330200" algn="l">
              <a:lnSpc>
                <a:spcPct val="90000"/>
              </a:lnSpc>
              <a:spcBef>
                <a:spcPts val="1000"/>
              </a:spcBef>
              <a:spcAft>
                <a:spcPts val="0"/>
              </a:spcAft>
              <a:buClr>
                <a:srgbClr val="007842"/>
              </a:buClr>
              <a:buSzPts val="1600"/>
              <a:buFont typeface="Calibri"/>
              <a:buChar char="•"/>
              <a:defRPr sz="1600" b="1">
                <a:solidFill>
                  <a:srgbClr val="007842"/>
                </a:solidFill>
              </a:defRPr>
            </a:lvl3pPr>
            <a:lvl4pPr marL="1828800" lvl="3" indent="-330200" algn="l">
              <a:lnSpc>
                <a:spcPct val="90000"/>
              </a:lnSpc>
              <a:spcBef>
                <a:spcPts val="1000"/>
              </a:spcBef>
              <a:spcAft>
                <a:spcPts val="0"/>
              </a:spcAft>
              <a:buClr>
                <a:srgbClr val="007842"/>
              </a:buClr>
              <a:buSzPts val="1600"/>
              <a:buFont typeface="Calibri"/>
              <a:buChar char="•"/>
              <a:defRPr sz="1600" b="1">
                <a:solidFill>
                  <a:srgbClr val="007842"/>
                </a:solidFill>
              </a:defRPr>
            </a:lvl4pPr>
            <a:lvl5pPr marL="2286000" lvl="4" indent="-330200" algn="l">
              <a:lnSpc>
                <a:spcPct val="90000"/>
              </a:lnSpc>
              <a:spcBef>
                <a:spcPts val="1000"/>
              </a:spcBef>
              <a:spcAft>
                <a:spcPts val="0"/>
              </a:spcAft>
              <a:buClr>
                <a:srgbClr val="007842"/>
              </a:buClr>
              <a:buSzPts val="1600"/>
              <a:buFont typeface="Calibri"/>
              <a:buChar char="•"/>
              <a:defRPr sz="1600" b="1">
                <a:solidFill>
                  <a:srgbClr val="00784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395" name="Google Shape;395;g21680ef4410_0_3587"/>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784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396" name="Google Shape;396;g21680ef4410_0_3587"/>
          <p:cNvGrpSpPr/>
          <p:nvPr/>
        </p:nvGrpSpPr>
        <p:grpSpPr>
          <a:xfrm>
            <a:off x="-2" y="5060164"/>
            <a:ext cx="536700" cy="1080000"/>
            <a:chOff x="0" y="4"/>
            <a:chExt cx="536700" cy="1080000"/>
          </a:xfrm>
        </p:grpSpPr>
        <p:sp>
          <p:nvSpPr>
            <p:cNvPr id="397" name="Google Shape;397;g21680ef4410_0_3587"/>
            <p:cNvSpPr/>
            <p:nvPr/>
          </p:nvSpPr>
          <p:spPr>
            <a:xfrm rot="-5400000">
              <a:off x="-271650" y="271654"/>
              <a:ext cx="1080000" cy="536700"/>
            </a:xfrm>
            <a:prstGeom prst="rect">
              <a:avLst/>
            </a:prstGeom>
            <a:solidFill>
              <a:srgbClr val="007842"/>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398" name="Google Shape;398;g21680ef4410_0_3587"/>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grpSp>
      <p:pic>
        <p:nvPicPr>
          <p:cNvPr id="399" name="Google Shape;399;g21680ef4410_0_3587"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pic>
        <p:nvPicPr>
          <p:cNvPr id="2" name="Google Shape;1549;g21680ef4410_0_2390">
            <a:extLst>
              <a:ext uri="{FF2B5EF4-FFF2-40B4-BE49-F238E27FC236}">
                <a16:creationId xmlns:a16="http://schemas.microsoft.com/office/drawing/2014/main" id="{9AD51C99-D1ED-317C-C734-771EAA14FDB7}"/>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matchingName="7_SLIDE CONTENU  PARTIE 1">
  <p:cSld name="7_SLIDE CONTENU  PARTIE 1">
    <p:spTree>
      <p:nvGrpSpPr>
        <p:cNvPr id="1" name="Shape 401"/>
        <p:cNvGrpSpPr/>
        <p:nvPr/>
      </p:nvGrpSpPr>
      <p:grpSpPr>
        <a:xfrm>
          <a:off x="0" y="0"/>
          <a:ext cx="0" cy="0"/>
          <a:chOff x="0" y="0"/>
          <a:chExt cx="0" cy="0"/>
        </a:xfrm>
      </p:grpSpPr>
      <p:pic>
        <p:nvPicPr>
          <p:cNvPr id="402" name="Google Shape;402;g21680ef4410_0_3600" descr="Image 15"/>
          <p:cNvPicPr preferRelativeResize="0"/>
          <p:nvPr/>
        </p:nvPicPr>
        <p:blipFill rotWithShape="1">
          <a:blip r:embed="rId2">
            <a:alphaModFix/>
          </a:blip>
          <a:srcRect/>
          <a:stretch/>
        </p:blipFill>
        <p:spPr>
          <a:xfrm>
            <a:off x="1" y="2794"/>
            <a:ext cx="12192001" cy="6852410"/>
          </a:xfrm>
          <a:prstGeom prst="rect">
            <a:avLst/>
          </a:prstGeom>
          <a:noFill/>
          <a:ln>
            <a:noFill/>
          </a:ln>
        </p:spPr>
      </p:pic>
      <p:sp>
        <p:nvSpPr>
          <p:cNvPr id="403" name="Google Shape;403;g21680ef4410_0_3600"/>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404" name="Google Shape;404;g21680ef4410_0_3600"/>
          <p:cNvSpPr txBox="1"/>
          <p:nvPr/>
        </p:nvSpPr>
        <p:spPr>
          <a:xfrm>
            <a:off x="4291555" y="6612222"/>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405" name="Google Shape;405;g21680ef4410_0_3600"/>
          <p:cNvSpPr/>
          <p:nvPr/>
        </p:nvSpPr>
        <p:spPr>
          <a:xfrm>
            <a:off x="536786" y="1464008"/>
            <a:ext cx="11118300" cy="5152500"/>
          </a:xfrm>
          <a:prstGeom prst="rect">
            <a:avLst/>
          </a:prstGeom>
          <a:solidFill>
            <a:srgbClr val="FFFFFF"/>
          </a:solidFill>
          <a:ln w="9525" cap="flat" cmpd="sng">
            <a:solidFill>
              <a:srgbClr val="C5E0B4"/>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06" name="Google Shape;406;g21680ef4410_0_3600"/>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7842"/>
              </a:buClr>
              <a:buSzPts val="2000"/>
              <a:buFont typeface="Calibri"/>
              <a:buNone/>
              <a:defRPr sz="2000" b="1">
                <a:solidFill>
                  <a:srgbClr val="007842"/>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07" name="Google Shape;407;g21680ef4410_0_3600"/>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7842"/>
              </a:buClr>
              <a:buSzPts val="1600"/>
              <a:buFont typeface="Calibri"/>
              <a:buNone/>
              <a:defRPr sz="1600" b="1">
                <a:solidFill>
                  <a:srgbClr val="007842"/>
                </a:solidFill>
              </a:defRPr>
            </a:lvl1pPr>
            <a:lvl2pPr marL="914400" lvl="1" indent="-330200" algn="l">
              <a:lnSpc>
                <a:spcPct val="90000"/>
              </a:lnSpc>
              <a:spcBef>
                <a:spcPts val="1000"/>
              </a:spcBef>
              <a:spcAft>
                <a:spcPts val="0"/>
              </a:spcAft>
              <a:buClr>
                <a:srgbClr val="007842"/>
              </a:buClr>
              <a:buSzPts val="1600"/>
              <a:buFont typeface="Calibri"/>
              <a:buChar char="•"/>
              <a:defRPr sz="1600" b="1">
                <a:solidFill>
                  <a:srgbClr val="007842"/>
                </a:solidFill>
              </a:defRPr>
            </a:lvl2pPr>
            <a:lvl3pPr marL="1371600" lvl="2" indent="-330200" algn="l">
              <a:lnSpc>
                <a:spcPct val="90000"/>
              </a:lnSpc>
              <a:spcBef>
                <a:spcPts val="1000"/>
              </a:spcBef>
              <a:spcAft>
                <a:spcPts val="0"/>
              </a:spcAft>
              <a:buClr>
                <a:srgbClr val="007842"/>
              </a:buClr>
              <a:buSzPts val="1600"/>
              <a:buFont typeface="Calibri"/>
              <a:buChar char="•"/>
              <a:defRPr sz="1600" b="1">
                <a:solidFill>
                  <a:srgbClr val="007842"/>
                </a:solidFill>
              </a:defRPr>
            </a:lvl3pPr>
            <a:lvl4pPr marL="1828800" lvl="3" indent="-330200" algn="l">
              <a:lnSpc>
                <a:spcPct val="90000"/>
              </a:lnSpc>
              <a:spcBef>
                <a:spcPts val="1000"/>
              </a:spcBef>
              <a:spcAft>
                <a:spcPts val="0"/>
              </a:spcAft>
              <a:buClr>
                <a:srgbClr val="007842"/>
              </a:buClr>
              <a:buSzPts val="1600"/>
              <a:buFont typeface="Calibri"/>
              <a:buChar char="•"/>
              <a:defRPr sz="1600" b="1">
                <a:solidFill>
                  <a:srgbClr val="007842"/>
                </a:solidFill>
              </a:defRPr>
            </a:lvl4pPr>
            <a:lvl5pPr marL="2286000" lvl="4" indent="-330200" algn="l">
              <a:lnSpc>
                <a:spcPct val="90000"/>
              </a:lnSpc>
              <a:spcBef>
                <a:spcPts val="1000"/>
              </a:spcBef>
              <a:spcAft>
                <a:spcPts val="0"/>
              </a:spcAft>
              <a:buClr>
                <a:srgbClr val="007842"/>
              </a:buClr>
              <a:buSzPts val="1600"/>
              <a:buFont typeface="Calibri"/>
              <a:buChar char="•"/>
              <a:defRPr sz="1600" b="1">
                <a:solidFill>
                  <a:srgbClr val="00784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08" name="Google Shape;408;g21680ef4410_0_3600"/>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784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409" name="Google Shape;409;g21680ef4410_0_3600"/>
          <p:cNvGrpSpPr/>
          <p:nvPr/>
        </p:nvGrpSpPr>
        <p:grpSpPr>
          <a:xfrm>
            <a:off x="-2" y="5060164"/>
            <a:ext cx="536700" cy="1080000"/>
            <a:chOff x="0" y="4"/>
            <a:chExt cx="536700" cy="1080000"/>
          </a:xfrm>
        </p:grpSpPr>
        <p:sp>
          <p:nvSpPr>
            <p:cNvPr id="410" name="Google Shape;410;g21680ef4410_0_3600"/>
            <p:cNvSpPr/>
            <p:nvPr/>
          </p:nvSpPr>
          <p:spPr>
            <a:xfrm rot="-5400000">
              <a:off x="-271650" y="271654"/>
              <a:ext cx="1080000" cy="536700"/>
            </a:xfrm>
            <a:prstGeom prst="rect">
              <a:avLst/>
            </a:prstGeom>
            <a:solidFill>
              <a:srgbClr val="007842"/>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411" name="Google Shape;411;g21680ef4410_0_3600"/>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grpSp>
      <p:pic>
        <p:nvPicPr>
          <p:cNvPr id="412" name="Google Shape;412;g21680ef4410_0_3600"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pic>
        <p:nvPicPr>
          <p:cNvPr id="2" name="Google Shape;1549;g21680ef4410_0_2390">
            <a:extLst>
              <a:ext uri="{FF2B5EF4-FFF2-40B4-BE49-F238E27FC236}">
                <a16:creationId xmlns:a16="http://schemas.microsoft.com/office/drawing/2014/main" id="{098D7E89-484F-A4FF-C395-AAB9C5FAF545}"/>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8_SLIDE CONTENU  PARTIE 1">
  <p:cSld name="8_SLIDE CONTENU  PARTIE 1">
    <p:spTree>
      <p:nvGrpSpPr>
        <p:cNvPr id="1" name="Shape 414"/>
        <p:cNvGrpSpPr/>
        <p:nvPr/>
      </p:nvGrpSpPr>
      <p:grpSpPr>
        <a:xfrm>
          <a:off x="0" y="0"/>
          <a:ext cx="0" cy="0"/>
          <a:chOff x="0" y="0"/>
          <a:chExt cx="0" cy="0"/>
        </a:xfrm>
      </p:grpSpPr>
      <p:pic>
        <p:nvPicPr>
          <p:cNvPr id="415" name="Google Shape;415;g21680ef4410_0_3613" descr="Image 15"/>
          <p:cNvPicPr preferRelativeResize="0"/>
          <p:nvPr/>
        </p:nvPicPr>
        <p:blipFill rotWithShape="1">
          <a:blip r:embed="rId2">
            <a:alphaModFix/>
          </a:blip>
          <a:srcRect/>
          <a:stretch/>
        </p:blipFill>
        <p:spPr>
          <a:xfrm>
            <a:off x="1" y="2794"/>
            <a:ext cx="12192001" cy="6852410"/>
          </a:xfrm>
          <a:prstGeom prst="rect">
            <a:avLst/>
          </a:prstGeom>
          <a:noFill/>
          <a:ln>
            <a:noFill/>
          </a:ln>
        </p:spPr>
      </p:pic>
      <p:sp>
        <p:nvSpPr>
          <p:cNvPr id="416" name="Google Shape;416;g21680ef4410_0_3613"/>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417" name="Google Shape;417;g21680ef4410_0_3613"/>
          <p:cNvSpPr txBox="1"/>
          <p:nvPr/>
        </p:nvSpPr>
        <p:spPr>
          <a:xfrm>
            <a:off x="4291555" y="6612222"/>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418" name="Google Shape;418;g21680ef4410_0_3613"/>
          <p:cNvSpPr/>
          <p:nvPr/>
        </p:nvSpPr>
        <p:spPr>
          <a:xfrm>
            <a:off x="536786" y="1464008"/>
            <a:ext cx="11118300" cy="5152500"/>
          </a:xfrm>
          <a:prstGeom prst="rect">
            <a:avLst/>
          </a:prstGeom>
          <a:solidFill>
            <a:srgbClr val="FFFFFF"/>
          </a:solidFill>
          <a:ln w="9525" cap="flat" cmpd="sng">
            <a:solidFill>
              <a:srgbClr val="C5E0B4"/>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19" name="Google Shape;419;g21680ef4410_0_3613"/>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7842"/>
              </a:buClr>
              <a:buSzPts val="2000"/>
              <a:buFont typeface="Calibri"/>
              <a:buNone/>
              <a:defRPr sz="2000" b="1">
                <a:solidFill>
                  <a:srgbClr val="007842"/>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20" name="Google Shape;420;g21680ef4410_0_3613"/>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7842"/>
              </a:buClr>
              <a:buSzPts val="1600"/>
              <a:buFont typeface="Calibri"/>
              <a:buNone/>
              <a:defRPr sz="1600" b="1">
                <a:solidFill>
                  <a:srgbClr val="007842"/>
                </a:solidFill>
              </a:defRPr>
            </a:lvl1pPr>
            <a:lvl2pPr marL="914400" lvl="1" indent="-330200" algn="l">
              <a:lnSpc>
                <a:spcPct val="90000"/>
              </a:lnSpc>
              <a:spcBef>
                <a:spcPts val="1000"/>
              </a:spcBef>
              <a:spcAft>
                <a:spcPts val="0"/>
              </a:spcAft>
              <a:buClr>
                <a:srgbClr val="007842"/>
              </a:buClr>
              <a:buSzPts val="1600"/>
              <a:buFont typeface="Calibri"/>
              <a:buChar char="•"/>
              <a:defRPr sz="1600" b="1">
                <a:solidFill>
                  <a:srgbClr val="007842"/>
                </a:solidFill>
              </a:defRPr>
            </a:lvl2pPr>
            <a:lvl3pPr marL="1371600" lvl="2" indent="-330200" algn="l">
              <a:lnSpc>
                <a:spcPct val="90000"/>
              </a:lnSpc>
              <a:spcBef>
                <a:spcPts val="1000"/>
              </a:spcBef>
              <a:spcAft>
                <a:spcPts val="0"/>
              </a:spcAft>
              <a:buClr>
                <a:srgbClr val="007842"/>
              </a:buClr>
              <a:buSzPts val="1600"/>
              <a:buFont typeface="Calibri"/>
              <a:buChar char="•"/>
              <a:defRPr sz="1600" b="1">
                <a:solidFill>
                  <a:srgbClr val="007842"/>
                </a:solidFill>
              </a:defRPr>
            </a:lvl3pPr>
            <a:lvl4pPr marL="1828800" lvl="3" indent="-330200" algn="l">
              <a:lnSpc>
                <a:spcPct val="90000"/>
              </a:lnSpc>
              <a:spcBef>
                <a:spcPts val="1000"/>
              </a:spcBef>
              <a:spcAft>
                <a:spcPts val="0"/>
              </a:spcAft>
              <a:buClr>
                <a:srgbClr val="007842"/>
              </a:buClr>
              <a:buSzPts val="1600"/>
              <a:buFont typeface="Calibri"/>
              <a:buChar char="•"/>
              <a:defRPr sz="1600" b="1">
                <a:solidFill>
                  <a:srgbClr val="007842"/>
                </a:solidFill>
              </a:defRPr>
            </a:lvl4pPr>
            <a:lvl5pPr marL="2286000" lvl="4" indent="-330200" algn="l">
              <a:lnSpc>
                <a:spcPct val="90000"/>
              </a:lnSpc>
              <a:spcBef>
                <a:spcPts val="1000"/>
              </a:spcBef>
              <a:spcAft>
                <a:spcPts val="0"/>
              </a:spcAft>
              <a:buClr>
                <a:srgbClr val="007842"/>
              </a:buClr>
              <a:buSzPts val="1600"/>
              <a:buFont typeface="Calibri"/>
              <a:buChar char="•"/>
              <a:defRPr sz="1600" b="1">
                <a:solidFill>
                  <a:srgbClr val="007842"/>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421" name="Google Shape;421;g21680ef4410_0_3613"/>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784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422" name="Google Shape;422;g21680ef4410_0_3613"/>
          <p:cNvGrpSpPr/>
          <p:nvPr/>
        </p:nvGrpSpPr>
        <p:grpSpPr>
          <a:xfrm>
            <a:off x="-2" y="5060164"/>
            <a:ext cx="536700" cy="1080000"/>
            <a:chOff x="0" y="4"/>
            <a:chExt cx="536700" cy="1080000"/>
          </a:xfrm>
        </p:grpSpPr>
        <p:sp>
          <p:nvSpPr>
            <p:cNvPr id="423" name="Google Shape;423;g21680ef4410_0_3613"/>
            <p:cNvSpPr/>
            <p:nvPr/>
          </p:nvSpPr>
          <p:spPr>
            <a:xfrm rot="-5400000">
              <a:off x="-271650" y="271654"/>
              <a:ext cx="1080000" cy="536700"/>
            </a:xfrm>
            <a:prstGeom prst="rect">
              <a:avLst/>
            </a:prstGeom>
            <a:solidFill>
              <a:srgbClr val="007842"/>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424" name="Google Shape;424;g21680ef4410_0_3613"/>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grpSp>
      <p:pic>
        <p:nvPicPr>
          <p:cNvPr id="425" name="Google Shape;425;g21680ef4410_0_3613"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pic>
        <p:nvPicPr>
          <p:cNvPr id="2" name="Google Shape;1549;g21680ef4410_0_2390">
            <a:extLst>
              <a:ext uri="{FF2B5EF4-FFF2-40B4-BE49-F238E27FC236}">
                <a16:creationId xmlns:a16="http://schemas.microsoft.com/office/drawing/2014/main" id="{79AAF4CC-4191-E7B8-20F9-AACDFFECAF27}"/>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MODALITES PEDAGOGIQUES">
  <p:cSld name="1_MODALITES PEDAGOGIQUES">
    <p:spTree>
      <p:nvGrpSpPr>
        <p:cNvPr id="1" name="Shape 90"/>
        <p:cNvGrpSpPr/>
        <p:nvPr/>
      </p:nvGrpSpPr>
      <p:grpSpPr>
        <a:xfrm>
          <a:off x="0" y="0"/>
          <a:ext cx="0" cy="0"/>
          <a:chOff x="0" y="0"/>
          <a:chExt cx="0" cy="0"/>
        </a:xfrm>
      </p:grpSpPr>
      <p:sp>
        <p:nvSpPr>
          <p:cNvPr id="91" name="Google Shape;91;g21680ef4410_0_3289"/>
          <p:cNvSpPr txBox="1">
            <a:spLocks noGrp="1"/>
          </p:cNvSpPr>
          <p:nvPr>
            <p:ph type="sldNum" idx="12"/>
          </p:nvPr>
        </p:nvSpPr>
        <p:spPr>
          <a:xfrm>
            <a:off x="11789199" y="6603276"/>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pic>
        <p:nvPicPr>
          <p:cNvPr id="2" name="Google Shape;1549;g21680ef4410_0_2390">
            <a:extLst>
              <a:ext uri="{FF2B5EF4-FFF2-40B4-BE49-F238E27FC236}">
                <a16:creationId xmlns:a16="http://schemas.microsoft.com/office/drawing/2014/main" id="{9B3A5B81-A973-C8F9-732B-270AE54ACE24}"/>
              </a:ext>
            </a:extLst>
          </p:cNvPr>
          <p:cNvPicPr preferRelativeResize="0"/>
          <p:nvPr userDrawn="1"/>
        </p:nvPicPr>
        <p:blipFill>
          <a:blip r:embed="rId2">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matchingName="2_SLIDE CONTENU  PARTIE 2">
  <p:cSld name="2_SLIDE CONTENU  PARTIE 2">
    <p:spTree>
      <p:nvGrpSpPr>
        <p:cNvPr id="1" name="Shape 427"/>
        <p:cNvGrpSpPr/>
        <p:nvPr/>
      </p:nvGrpSpPr>
      <p:grpSpPr>
        <a:xfrm>
          <a:off x="0" y="0"/>
          <a:ext cx="0" cy="0"/>
          <a:chOff x="0" y="0"/>
          <a:chExt cx="0" cy="0"/>
        </a:xfrm>
      </p:grpSpPr>
      <p:pic>
        <p:nvPicPr>
          <p:cNvPr id="428" name="Google Shape;428;g21680ef4410_0_3626"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429" name="Google Shape;429;g21680ef4410_0_3626"/>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430" name="Google Shape;430;g21680ef4410_0_3626"/>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431" name="Google Shape;431;g21680ef4410_0_3626"/>
          <p:cNvSpPr/>
          <p:nvPr/>
        </p:nvSpPr>
        <p:spPr>
          <a:xfrm>
            <a:off x="536786"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32" name="Google Shape;432;g21680ef4410_0_3626"/>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8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433" name="Google Shape;433;g21680ef4410_0_3626"/>
          <p:cNvGrpSpPr/>
          <p:nvPr/>
        </p:nvGrpSpPr>
        <p:grpSpPr>
          <a:xfrm>
            <a:off x="-2" y="5060164"/>
            <a:ext cx="536700" cy="1080000"/>
            <a:chOff x="0" y="4"/>
            <a:chExt cx="536700" cy="1080000"/>
          </a:xfrm>
        </p:grpSpPr>
        <p:sp>
          <p:nvSpPr>
            <p:cNvPr id="434" name="Google Shape;434;g21680ef4410_0_3626"/>
            <p:cNvSpPr/>
            <p:nvPr/>
          </p:nvSpPr>
          <p:spPr>
            <a:xfrm rot="-5400000">
              <a:off x="-271650" y="271654"/>
              <a:ext cx="1080000" cy="536700"/>
            </a:xfrm>
            <a:prstGeom prst="rect">
              <a:avLst/>
            </a:prstGeom>
            <a:solidFill>
              <a:srgbClr val="FF7800"/>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435" name="Google Shape;435;g21680ef4410_0_3626"/>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grpSp>
      <p:pic>
        <p:nvPicPr>
          <p:cNvPr id="436" name="Google Shape;436;g21680ef4410_0_3626"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438" name="Google Shape;438;g21680ef4410_0_3626"/>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7800"/>
              </a:buClr>
              <a:buSzPts val="2000"/>
              <a:buFont typeface="Calibri"/>
              <a:buNone/>
              <a:defRPr sz="2000" b="1">
                <a:solidFill>
                  <a:srgbClr val="FF7800"/>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39" name="Google Shape;439;g21680ef4410_0_3626"/>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F7800"/>
              </a:buClr>
              <a:buSzPts val="1600"/>
              <a:buFont typeface="Calibri"/>
              <a:buNone/>
              <a:defRPr sz="1600" b="1">
                <a:solidFill>
                  <a:srgbClr val="FF7800"/>
                </a:solidFill>
              </a:defRPr>
            </a:lvl1pPr>
            <a:lvl2pPr marL="914400" lvl="1" indent="-330200" algn="l">
              <a:lnSpc>
                <a:spcPct val="90000"/>
              </a:lnSpc>
              <a:spcBef>
                <a:spcPts val="1000"/>
              </a:spcBef>
              <a:spcAft>
                <a:spcPts val="0"/>
              </a:spcAft>
              <a:buClr>
                <a:srgbClr val="FF7800"/>
              </a:buClr>
              <a:buSzPts val="1600"/>
              <a:buFont typeface="Calibri"/>
              <a:buChar char="•"/>
              <a:defRPr sz="1600" b="1">
                <a:solidFill>
                  <a:srgbClr val="FF7800"/>
                </a:solidFill>
              </a:defRPr>
            </a:lvl2pPr>
            <a:lvl3pPr marL="1371600" lvl="2" indent="-330200" algn="l">
              <a:lnSpc>
                <a:spcPct val="90000"/>
              </a:lnSpc>
              <a:spcBef>
                <a:spcPts val="1000"/>
              </a:spcBef>
              <a:spcAft>
                <a:spcPts val="0"/>
              </a:spcAft>
              <a:buClr>
                <a:srgbClr val="FF7800"/>
              </a:buClr>
              <a:buSzPts val="1600"/>
              <a:buFont typeface="Calibri"/>
              <a:buChar char="•"/>
              <a:defRPr sz="1600" b="1">
                <a:solidFill>
                  <a:srgbClr val="FF7800"/>
                </a:solidFill>
              </a:defRPr>
            </a:lvl3pPr>
            <a:lvl4pPr marL="1828800" lvl="3" indent="-330200" algn="l">
              <a:lnSpc>
                <a:spcPct val="90000"/>
              </a:lnSpc>
              <a:spcBef>
                <a:spcPts val="1000"/>
              </a:spcBef>
              <a:spcAft>
                <a:spcPts val="0"/>
              </a:spcAft>
              <a:buClr>
                <a:srgbClr val="FF7800"/>
              </a:buClr>
              <a:buSzPts val="1600"/>
              <a:buFont typeface="Calibri"/>
              <a:buChar char="•"/>
              <a:defRPr sz="1600" b="1">
                <a:solidFill>
                  <a:srgbClr val="FF7800"/>
                </a:solidFill>
              </a:defRPr>
            </a:lvl4pPr>
            <a:lvl5pPr marL="2286000" lvl="4" indent="-330200" algn="l">
              <a:lnSpc>
                <a:spcPct val="90000"/>
              </a:lnSpc>
              <a:spcBef>
                <a:spcPts val="1000"/>
              </a:spcBef>
              <a:spcAft>
                <a:spcPts val="0"/>
              </a:spcAft>
              <a:buClr>
                <a:srgbClr val="FF7800"/>
              </a:buClr>
              <a:buSzPts val="1600"/>
              <a:buFont typeface="Calibri"/>
              <a:buChar char="•"/>
              <a:defRPr sz="1600" b="1">
                <a:solidFill>
                  <a:srgbClr val="FF7800"/>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2832E0A9-D803-4341-A8B5-4EF2618C1C3B}"/>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matchingName="3_SLIDE CONTENU  PARTIE 2">
  <p:cSld name="3_SLIDE CONTENU  PARTIE 2">
    <p:spTree>
      <p:nvGrpSpPr>
        <p:cNvPr id="1" name="Shape 440"/>
        <p:cNvGrpSpPr/>
        <p:nvPr/>
      </p:nvGrpSpPr>
      <p:grpSpPr>
        <a:xfrm>
          <a:off x="0" y="0"/>
          <a:ext cx="0" cy="0"/>
          <a:chOff x="0" y="0"/>
          <a:chExt cx="0" cy="0"/>
        </a:xfrm>
      </p:grpSpPr>
      <p:pic>
        <p:nvPicPr>
          <p:cNvPr id="441" name="Google Shape;441;g21680ef4410_0_3639"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442" name="Google Shape;442;g21680ef4410_0_3639"/>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443" name="Google Shape;443;g21680ef4410_0_3639"/>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444" name="Google Shape;444;g21680ef4410_0_3639"/>
          <p:cNvSpPr/>
          <p:nvPr/>
        </p:nvSpPr>
        <p:spPr>
          <a:xfrm>
            <a:off x="536786"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45" name="Google Shape;445;g21680ef4410_0_3639"/>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8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446" name="Google Shape;446;g21680ef4410_0_3639"/>
          <p:cNvGrpSpPr/>
          <p:nvPr/>
        </p:nvGrpSpPr>
        <p:grpSpPr>
          <a:xfrm>
            <a:off x="-2" y="5060164"/>
            <a:ext cx="536700" cy="1080000"/>
            <a:chOff x="0" y="4"/>
            <a:chExt cx="536700" cy="1080000"/>
          </a:xfrm>
        </p:grpSpPr>
        <p:sp>
          <p:nvSpPr>
            <p:cNvPr id="447" name="Google Shape;447;g21680ef4410_0_3639"/>
            <p:cNvSpPr/>
            <p:nvPr/>
          </p:nvSpPr>
          <p:spPr>
            <a:xfrm rot="-5400000">
              <a:off x="-271650" y="271654"/>
              <a:ext cx="1080000" cy="536700"/>
            </a:xfrm>
            <a:prstGeom prst="rect">
              <a:avLst/>
            </a:prstGeom>
            <a:solidFill>
              <a:srgbClr val="FF7800"/>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448" name="Google Shape;448;g21680ef4410_0_3639"/>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grpSp>
      <p:pic>
        <p:nvPicPr>
          <p:cNvPr id="449" name="Google Shape;449;g21680ef4410_0_3639"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451" name="Google Shape;451;g21680ef4410_0_3639"/>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7800"/>
              </a:buClr>
              <a:buSzPts val="2000"/>
              <a:buFont typeface="Calibri"/>
              <a:buNone/>
              <a:defRPr sz="2000" b="1">
                <a:solidFill>
                  <a:srgbClr val="FF7800"/>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52" name="Google Shape;452;g21680ef4410_0_3639"/>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F7800"/>
              </a:buClr>
              <a:buSzPts val="1600"/>
              <a:buFont typeface="Calibri"/>
              <a:buNone/>
              <a:defRPr sz="1600" b="1">
                <a:solidFill>
                  <a:srgbClr val="FF7800"/>
                </a:solidFill>
              </a:defRPr>
            </a:lvl1pPr>
            <a:lvl2pPr marL="914400" lvl="1" indent="-330200" algn="l">
              <a:lnSpc>
                <a:spcPct val="90000"/>
              </a:lnSpc>
              <a:spcBef>
                <a:spcPts val="1000"/>
              </a:spcBef>
              <a:spcAft>
                <a:spcPts val="0"/>
              </a:spcAft>
              <a:buClr>
                <a:srgbClr val="FF7800"/>
              </a:buClr>
              <a:buSzPts val="1600"/>
              <a:buFont typeface="Calibri"/>
              <a:buChar char="•"/>
              <a:defRPr sz="1600" b="1">
                <a:solidFill>
                  <a:srgbClr val="FF7800"/>
                </a:solidFill>
              </a:defRPr>
            </a:lvl2pPr>
            <a:lvl3pPr marL="1371600" lvl="2" indent="-330200" algn="l">
              <a:lnSpc>
                <a:spcPct val="90000"/>
              </a:lnSpc>
              <a:spcBef>
                <a:spcPts val="1000"/>
              </a:spcBef>
              <a:spcAft>
                <a:spcPts val="0"/>
              </a:spcAft>
              <a:buClr>
                <a:srgbClr val="FF7800"/>
              </a:buClr>
              <a:buSzPts val="1600"/>
              <a:buFont typeface="Calibri"/>
              <a:buChar char="•"/>
              <a:defRPr sz="1600" b="1">
                <a:solidFill>
                  <a:srgbClr val="FF7800"/>
                </a:solidFill>
              </a:defRPr>
            </a:lvl3pPr>
            <a:lvl4pPr marL="1828800" lvl="3" indent="-330200" algn="l">
              <a:lnSpc>
                <a:spcPct val="90000"/>
              </a:lnSpc>
              <a:spcBef>
                <a:spcPts val="1000"/>
              </a:spcBef>
              <a:spcAft>
                <a:spcPts val="0"/>
              </a:spcAft>
              <a:buClr>
                <a:srgbClr val="FF7800"/>
              </a:buClr>
              <a:buSzPts val="1600"/>
              <a:buFont typeface="Calibri"/>
              <a:buChar char="•"/>
              <a:defRPr sz="1600" b="1">
                <a:solidFill>
                  <a:srgbClr val="FF7800"/>
                </a:solidFill>
              </a:defRPr>
            </a:lvl4pPr>
            <a:lvl5pPr marL="2286000" lvl="4" indent="-330200" algn="l">
              <a:lnSpc>
                <a:spcPct val="90000"/>
              </a:lnSpc>
              <a:spcBef>
                <a:spcPts val="1000"/>
              </a:spcBef>
              <a:spcAft>
                <a:spcPts val="0"/>
              </a:spcAft>
              <a:buClr>
                <a:srgbClr val="FF7800"/>
              </a:buClr>
              <a:buSzPts val="1600"/>
              <a:buFont typeface="Calibri"/>
              <a:buChar char="•"/>
              <a:defRPr sz="1600" b="1">
                <a:solidFill>
                  <a:srgbClr val="FF7800"/>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37807385-7A27-A7DD-BFE1-A1B8A78803F1}"/>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matchingName="4_SLIDE CONTENU  PARTIE 2">
  <p:cSld name="4_SLIDE CONTENU  PARTIE 2">
    <p:spTree>
      <p:nvGrpSpPr>
        <p:cNvPr id="1" name="Shape 453"/>
        <p:cNvGrpSpPr/>
        <p:nvPr/>
      </p:nvGrpSpPr>
      <p:grpSpPr>
        <a:xfrm>
          <a:off x="0" y="0"/>
          <a:ext cx="0" cy="0"/>
          <a:chOff x="0" y="0"/>
          <a:chExt cx="0" cy="0"/>
        </a:xfrm>
      </p:grpSpPr>
      <p:pic>
        <p:nvPicPr>
          <p:cNvPr id="454" name="Google Shape;454;g21680ef4410_0_3652"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455" name="Google Shape;455;g21680ef4410_0_3652"/>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456" name="Google Shape;456;g21680ef4410_0_3652"/>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457" name="Google Shape;457;g21680ef4410_0_3652"/>
          <p:cNvSpPr/>
          <p:nvPr/>
        </p:nvSpPr>
        <p:spPr>
          <a:xfrm>
            <a:off x="536786"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58" name="Google Shape;458;g21680ef4410_0_3652"/>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8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459" name="Google Shape;459;g21680ef4410_0_3652"/>
          <p:cNvGrpSpPr/>
          <p:nvPr/>
        </p:nvGrpSpPr>
        <p:grpSpPr>
          <a:xfrm>
            <a:off x="-2" y="5060164"/>
            <a:ext cx="536700" cy="1080000"/>
            <a:chOff x="0" y="4"/>
            <a:chExt cx="536700" cy="1080000"/>
          </a:xfrm>
        </p:grpSpPr>
        <p:sp>
          <p:nvSpPr>
            <p:cNvPr id="460" name="Google Shape;460;g21680ef4410_0_3652"/>
            <p:cNvSpPr/>
            <p:nvPr/>
          </p:nvSpPr>
          <p:spPr>
            <a:xfrm rot="-5400000">
              <a:off x="-271650" y="271654"/>
              <a:ext cx="1080000" cy="536700"/>
            </a:xfrm>
            <a:prstGeom prst="rect">
              <a:avLst/>
            </a:prstGeom>
            <a:solidFill>
              <a:srgbClr val="FF7800"/>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461" name="Google Shape;461;g21680ef4410_0_3652"/>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grpSp>
      <p:pic>
        <p:nvPicPr>
          <p:cNvPr id="462" name="Google Shape;462;g21680ef4410_0_3652"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464" name="Google Shape;464;g21680ef4410_0_3652"/>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7800"/>
              </a:buClr>
              <a:buSzPts val="2000"/>
              <a:buFont typeface="Calibri"/>
              <a:buNone/>
              <a:defRPr sz="2000" b="1">
                <a:solidFill>
                  <a:srgbClr val="FF7800"/>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65" name="Google Shape;465;g21680ef4410_0_3652"/>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F7800"/>
              </a:buClr>
              <a:buSzPts val="1600"/>
              <a:buFont typeface="Calibri"/>
              <a:buNone/>
              <a:defRPr sz="1600" b="1">
                <a:solidFill>
                  <a:srgbClr val="FF7800"/>
                </a:solidFill>
              </a:defRPr>
            </a:lvl1pPr>
            <a:lvl2pPr marL="914400" lvl="1" indent="-330200" algn="l">
              <a:lnSpc>
                <a:spcPct val="90000"/>
              </a:lnSpc>
              <a:spcBef>
                <a:spcPts val="1000"/>
              </a:spcBef>
              <a:spcAft>
                <a:spcPts val="0"/>
              </a:spcAft>
              <a:buClr>
                <a:srgbClr val="FF7800"/>
              </a:buClr>
              <a:buSzPts val="1600"/>
              <a:buFont typeface="Calibri"/>
              <a:buChar char="•"/>
              <a:defRPr sz="1600" b="1">
                <a:solidFill>
                  <a:srgbClr val="FF7800"/>
                </a:solidFill>
              </a:defRPr>
            </a:lvl2pPr>
            <a:lvl3pPr marL="1371600" lvl="2" indent="-330200" algn="l">
              <a:lnSpc>
                <a:spcPct val="90000"/>
              </a:lnSpc>
              <a:spcBef>
                <a:spcPts val="1000"/>
              </a:spcBef>
              <a:spcAft>
                <a:spcPts val="0"/>
              </a:spcAft>
              <a:buClr>
                <a:srgbClr val="FF7800"/>
              </a:buClr>
              <a:buSzPts val="1600"/>
              <a:buFont typeface="Calibri"/>
              <a:buChar char="•"/>
              <a:defRPr sz="1600" b="1">
                <a:solidFill>
                  <a:srgbClr val="FF7800"/>
                </a:solidFill>
              </a:defRPr>
            </a:lvl3pPr>
            <a:lvl4pPr marL="1828800" lvl="3" indent="-330200" algn="l">
              <a:lnSpc>
                <a:spcPct val="90000"/>
              </a:lnSpc>
              <a:spcBef>
                <a:spcPts val="1000"/>
              </a:spcBef>
              <a:spcAft>
                <a:spcPts val="0"/>
              </a:spcAft>
              <a:buClr>
                <a:srgbClr val="FF7800"/>
              </a:buClr>
              <a:buSzPts val="1600"/>
              <a:buFont typeface="Calibri"/>
              <a:buChar char="•"/>
              <a:defRPr sz="1600" b="1">
                <a:solidFill>
                  <a:srgbClr val="FF7800"/>
                </a:solidFill>
              </a:defRPr>
            </a:lvl4pPr>
            <a:lvl5pPr marL="2286000" lvl="4" indent="-330200" algn="l">
              <a:lnSpc>
                <a:spcPct val="90000"/>
              </a:lnSpc>
              <a:spcBef>
                <a:spcPts val="1000"/>
              </a:spcBef>
              <a:spcAft>
                <a:spcPts val="0"/>
              </a:spcAft>
              <a:buClr>
                <a:srgbClr val="FF7800"/>
              </a:buClr>
              <a:buSzPts val="1600"/>
              <a:buFont typeface="Calibri"/>
              <a:buChar char="•"/>
              <a:defRPr sz="1600" b="1">
                <a:solidFill>
                  <a:srgbClr val="FF7800"/>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0DCB6B89-23BD-A8EB-A402-886CA3E25EB2}"/>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matchingName="5_SLIDE CONTENU  PARTIE 2">
  <p:cSld name="5_SLIDE CONTENU  PARTIE 2">
    <p:spTree>
      <p:nvGrpSpPr>
        <p:cNvPr id="1" name="Shape 466"/>
        <p:cNvGrpSpPr/>
        <p:nvPr/>
      </p:nvGrpSpPr>
      <p:grpSpPr>
        <a:xfrm>
          <a:off x="0" y="0"/>
          <a:ext cx="0" cy="0"/>
          <a:chOff x="0" y="0"/>
          <a:chExt cx="0" cy="0"/>
        </a:xfrm>
      </p:grpSpPr>
      <p:pic>
        <p:nvPicPr>
          <p:cNvPr id="467" name="Google Shape;467;g21680ef4410_0_3665"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468" name="Google Shape;468;g21680ef4410_0_3665"/>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469" name="Google Shape;469;g21680ef4410_0_3665"/>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470" name="Google Shape;470;g21680ef4410_0_3665"/>
          <p:cNvSpPr/>
          <p:nvPr/>
        </p:nvSpPr>
        <p:spPr>
          <a:xfrm>
            <a:off x="536786"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71" name="Google Shape;471;g21680ef4410_0_3665"/>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8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472" name="Google Shape;472;g21680ef4410_0_3665"/>
          <p:cNvGrpSpPr/>
          <p:nvPr/>
        </p:nvGrpSpPr>
        <p:grpSpPr>
          <a:xfrm>
            <a:off x="-2" y="5060164"/>
            <a:ext cx="536700" cy="1080000"/>
            <a:chOff x="0" y="4"/>
            <a:chExt cx="536700" cy="1080000"/>
          </a:xfrm>
        </p:grpSpPr>
        <p:sp>
          <p:nvSpPr>
            <p:cNvPr id="473" name="Google Shape;473;g21680ef4410_0_3665"/>
            <p:cNvSpPr/>
            <p:nvPr/>
          </p:nvSpPr>
          <p:spPr>
            <a:xfrm rot="-5400000">
              <a:off x="-271650" y="271654"/>
              <a:ext cx="1080000" cy="536700"/>
            </a:xfrm>
            <a:prstGeom prst="rect">
              <a:avLst/>
            </a:prstGeom>
            <a:solidFill>
              <a:srgbClr val="FF7800"/>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474" name="Google Shape;474;g21680ef4410_0_3665"/>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grpSp>
      <p:pic>
        <p:nvPicPr>
          <p:cNvPr id="475" name="Google Shape;475;g21680ef4410_0_3665"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477" name="Google Shape;477;g21680ef4410_0_3665"/>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7800"/>
              </a:buClr>
              <a:buSzPts val="2000"/>
              <a:buFont typeface="Calibri"/>
              <a:buNone/>
              <a:defRPr sz="2000" b="1">
                <a:solidFill>
                  <a:srgbClr val="FF7800"/>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78" name="Google Shape;478;g21680ef4410_0_3665"/>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F7800"/>
              </a:buClr>
              <a:buSzPts val="1600"/>
              <a:buFont typeface="Calibri"/>
              <a:buNone/>
              <a:defRPr sz="1600" b="1">
                <a:solidFill>
                  <a:srgbClr val="FF7800"/>
                </a:solidFill>
              </a:defRPr>
            </a:lvl1pPr>
            <a:lvl2pPr marL="914400" lvl="1" indent="-330200" algn="l">
              <a:lnSpc>
                <a:spcPct val="90000"/>
              </a:lnSpc>
              <a:spcBef>
                <a:spcPts val="1000"/>
              </a:spcBef>
              <a:spcAft>
                <a:spcPts val="0"/>
              </a:spcAft>
              <a:buClr>
                <a:srgbClr val="FF7800"/>
              </a:buClr>
              <a:buSzPts val="1600"/>
              <a:buFont typeface="Calibri"/>
              <a:buChar char="•"/>
              <a:defRPr sz="1600" b="1">
                <a:solidFill>
                  <a:srgbClr val="FF7800"/>
                </a:solidFill>
              </a:defRPr>
            </a:lvl2pPr>
            <a:lvl3pPr marL="1371600" lvl="2" indent="-330200" algn="l">
              <a:lnSpc>
                <a:spcPct val="90000"/>
              </a:lnSpc>
              <a:spcBef>
                <a:spcPts val="1000"/>
              </a:spcBef>
              <a:spcAft>
                <a:spcPts val="0"/>
              </a:spcAft>
              <a:buClr>
                <a:srgbClr val="FF7800"/>
              </a:buClr>
              <a:buSzPts val="1600"/>
              <a:buFont typeface="Calibri"/>
              <a:buChar char="•"/>
              <a:defRPr sz="1600" b="1">
                <a:solidFill>
                  <a:srgbClr val="FF7800"/>
                </a:solidFill>
              </a:defRPr>
            </a:lvl3pPr>
            <a:lvl4pPr marL="1828800" lvl="3" indent="-330200" algn="l">
              <a:lnSpc>
                <a:spcPct val="90000"/>
              </a:lnSpc>
              <a:spcBef>
                <a:spcPts val="1000"/>
              </a:spcBef>
              <a:spcAft>
                <a:spcPts val="0"/>
              </a:spcAft>
              <a:buClr>
                <a:srgbClr val="FF7800"/>
              </a:buClr>
              <a:buSzPts val="1600"/>
              <a:buFont typeface="Calibri"/>
              <a:buChar char="•"/>
              <a:defRPr sz="1600" b="1">
                <a:solidFill>
                  <a:srgbClr val="FF7800"/>
                </a:solidFill>
              </a:defRPr>
            </a:lvl4pPr>
            <a:lvl5pPr marL="2286000" lvl="4" indent="-330200" algn="l">
              <a:lnSpc>
                <a:spcPct val="90000"/>
              </a:lnSpc>
              <a:spcBef>
                <a:spcPts val="1000"/>
              </a:spcBef>
              <a:spcAft>
                <a:spcPts val="0"/>
              </a:spcAft>
              <a:buClr>
                <a:srgbClr val="FF7800"/>
              </a:buClr>
              <a:buSzPts val="1600"/>
              <a:buFont typeface="Calibri"/>
              <a:buChar char="•"/>
              <a:defRPr sz="1600" b="1">
                <a:solidFill>
                  <a:srgbClr val="FF7800"/>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DDE154EA-8630-A663-310C-EBB2B179A512}"/>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matchingName="7_SLIDE CONTENU  PARTIE 2">
  <p:cSld name="7_SLIDE CONTENU  PARTIE 2">
    <p:spTree>
      <p:nvGrpSpPr>
        <p:cNvPr id="1" name="Shape 479"/>
        <p:cNvGrpSpPr/>
        <p:nvPr/>
      </p:nvGrpSpPr>
      <p:grpSpPr>
        <a:xfrm>
          <a:off x="0" y="0"/>
          <a:ext cx="0" cy="0"/>
          <a:chOff x="0" y="0"/>
          <a:chExt cx="0" cy="0"/>
        </a:xfrm>
      </p:grpSpPr>
      <p:pic>
        <p:nvPicPr>
          <p:cNvPr id="480" name="Google Shape;480;g21680ef4410_0_3678"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481" name="Google Shape;481;g21680ef4410_0_3678"/>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482" name="Google Shape;482;g21680ef4410_0_3678"/>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483" name="Google Shape;483;g21680ef4410_0_3678"/>
          <p:cNvSpPr/>
          <p:nvPr/>
        </p:nvSpPr>
        <p:spPr>
          <a:xfrm>
            <a:off x="536786"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84" name="Google Shape;484;g21680ef4410_0_3678"/>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8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485" name="Google Shape;485;g21680ef4410_0_3678"/>
          <p:cNvGrpSpPr/>
          <p:nvPr/>
        </p:nvGrpSpPr>
        <p:grpSpPr>
          <a:xfrm>
            <a:off x="-2" y="5060164"/>
            <a:ext cx="536700" cy="1080000"/>
            <a:chOff x="0" y="4"/>
            <a:chExt cx="536700" cy="1080000"/>
          </a:xfrm>
        </p:grpSpPr>
        <p:sp>
          <p:nvSpPr>
            <p:cNvPr id="486" name="Google Shape;486;g21680ef4410_0_3678"/>
            <p:cNvSpPr/>
            <p:nvPr/>
          </p:nvSpPr>
          <p:spPr>
            <a:xfrm rot="-5400000">
              <a:off x="-271650" y="271654"/>
              <a:ext cx="1080000" cy="536700"/>
            </a:xfrm>
            <a:prstGeom prst="rect">
              <a:avLst/>
            </a:prstGeom>
            <a:solidFill>
              <a:srgbClr val="FF7800"/>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487" name="Google Shape;487;g21680ef4410_0_3678"/>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grpSp>
      <p:pic>
        <p:nvPicPr>
          <p:cNvPr id="488" name="Google Shape;488;g21680ef4410_0_3678"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490" name="Google Shape;490;g21680ef4410_0_3678"/>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7800"/>
              </a:buClr>
              <a:buSzPts val="2000"/>
              <a:buFont typeface="Calibri"/>
              <a:buNone/>
              <a:defRPr sz="2000" b="1">
                <a:solidFill>
                  <a:srgbClr val="FF7800"/>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491" name="Google Shape;491;g21680ef4410_0_3678"/>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F7800"/>
              </a:buClr>
              <a:buSzPts val="1600"/>
              <a:buFont typeface="Calibri"/>
              <a:buNone/>
              <a:defRPr sz="1600" b="1">
                <a:solidFill>
                  <a:srgbClr val="FF7800"/>
                </a:solidFill>
              </a:defRPr>
            </a:lvl1pPr>
            <a:lvl2pPr marL="914400" lvl="1" indent="-330200" algn="l">
              <a:lnSpc>
                <a:spcPct val="90000"/>
              </a:lnSpc>
              <a:spcBef>
                <a:spcPts val="1000"/>
              </a:spcBef>
              <a:spcAft>
                <a:spcPts val="0"/>
              </a:spcAft>
              <a:buClr>
                <a:srgbClr val="FF7800"/>
              </a:buClr>
              <a:buSzPts val="1600"/>
              <a:buFont typeface="Calibri"/>
              <a:buChar char="•"/>
              <a:defRPr sz="1600" b="1">
                <a:solidFill>
                  <a:srgbClr val="FF7800"/>
                </a:solidFill>
              </a:defRPr>
            </a:lvl2pPr>
            <a:lvl3pPr marL="1371600" lvl="2" indent="-330200" algn="l">
              <a:lnSpc>
                <a:spcPct val="90000"/>
              </a:lnSpc>
              <a:spcBef>
                <a:spcPts val="1000"/>
              </a:spcBef>
              <a:spcAft>
                <a:spcPts val="0"/>
              </a:spcAft>
              <a:buClr>
                <a:srgbClr val="FF7800"/>
              </a:buClr>
              <a:buSzPts val="1600"/>
              <a:buFont typeface="Calibri"/>
              <a:buChar char="•"/>
              <a:defRPr sz="1600" b="1">
                <a:solidFill>
                  <a:srgbClr val="FF7800"/>
                </a:solidFill>
              </a:defRPr>
            </a:lvl3pPr>
            <a:lvl4pPr marL="1828800" lvl="3" indent="-330200" algn="l">
              <a:lnSpc>
                <a:spcPct val="90000"/>
              </a:lnSpc>
              <a:spcBef>
                <a:spcPts val="1000"/>
              </a:spcBef>
              <a:spcAft>
                <a:spcPts val="0"/>
              </a:spcAft>
              <a:buClr>
                <a:srgbClr val="FF7800"/>
              </a:buClr>
              <a:buSzPts val="1600"/>
              <a:buFont typeface="Calibri"/>
              <a:buChar char="•"/>
              <a:defRPr sz="1600" b="1">
                <a:solidFill>
                  <a:srgbClr val="FF7800"/>
                </a:solidFill>
              </a:defRPr>
            </a:lvl4pPr>
            <a:lvl5pPr marL="2286000" lvl="4" indent="-330200" algn="l">
              <a:lnSpc>
                <a:spcPct val="90000"/>
              </a:lnSpc>
              <a:spcBef>
                <a:spcPts val="1000"/>
              </a:spcBef>
              <a:spcAft>
                <a:spcPts val="0"/>
              </a:spcAft>
              <a:buClr>
                <a:srgbClr val="FF7800"/>
              </a:buClr>
              <a:buSzPts val="1600"/>
              <a:buFont typeface="Calibri"/>
              <a:buChar char="•"/>
              <a:defRPr sz="1600" b="1">
                <a:solidFill>
                  <a:srgbClr val="FF7800"/>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948A3569-68E8-340E-F39B-3D83C464A2D7}"/>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6_SLIDE CONTENU  PARTIE 2">
  <p:cSld name="6_SLIDE CONTENU  PARTIE 2">
    <p:spTree>
      <p:nvGrpSpPr>
        <p:cNvPr id="1" name="Shape 492"/>
        <p:cNvGrpSpPr/>
        <p:nvPr/>
      </p:nvGrpSpPr>
      <p:grpSpPr>
        <a:xfrm>
          <a:off x="0" y="0"/>
          <a:ext cx="0" cy="0"/>
          <a:chOff x="0" y="0"/>
          <a:chExt cx="0" cy="0"/>
        </a:xfrm>
      </p:grpSpPr>
      <p:pic>
        <p:nvPicPr>
          <p:cNvPr id="493" name="Google Shape;493;g21680ef4410_0_3691"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494" name="Google Shape;494;g21680ef4410_0_3691"/>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495" name="Google Shape;495;g21680ef4410_0_3691"/>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496" name="Google Shape;496;g21680ef4410_0_3691"/>
          <p:cNvSpPr/>
          <p:nvPr/>
        </p:nvSpPr>
        <p:spPr>
          <a:xfrm>
            <a:off x="536786"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97" name="Google Shape;497;g21680ef4410_0_3691"/>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8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498" name="Google Shape;498;g21680ef4410_0_3691"/>
          <p:cNvGrpSpPr/>
          <p:nvPr/>
        </p:nvGrpSpPr>
        <p:grpSpPr>
          <a:xfrm>
            <a:off x="-2" y="5060164"/>
            <a:ext cx="536700" cy="1080000"/>
            <a:chOff x="0" y="4"/>
            <a:chExt cx="536700" cy="1080000"/>
          </a:xfrm>
        </p:grpSpPr>
        <p:sp>
          <p:nvSpPr>
            <p:cNvPr id="499" name="Google Shape;499;g21680ef4410_0_3691"/>
            <p:cNvSpPr/>
            <p:nvPr/>
          </p:nvSpPr>
          <p:spPr>
            <a:xfrm rot="-5400000">
              <a:off x="-271650" y="271654"/>
              <a:ext cx="1080000" cy="536700"/>
            </a:xfrm>
            <a:prstGeom prst="rect">
              <a:avLst/>
            </a:prstGeom>
            <a:solidFill>
              <a:srgbClr val="FF7800"/>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500" name="Google Shape;500;g21680ef4410_0_3691"/>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grpSp>
      <p:pic>
        <p:nvPicPr>
          <p:cNvPr id="501" name="Google Shape;501;g21680ef4410_0_3691"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503" name="Google Shape;503;g21680ef4410_0_3691"/>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7800"/>
              </a:buClr>
              <a:buSzPts val="2000"/>
              <a:buFont typeface="Calibri"/>
              <a:buNone/>
              <a:defRPr sz="2000" b="1">
                <a:solidFill>
                  <a:srgbClr val="FF7800"/>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04" name="Google Shape;504;g21680ef4410_0_3691"/>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F7800"/>
              </a:buClr>
              <a:buSzPts val="1600"/>
              <a:buFont typeface="Calibri"/>
              <a:buNone/>
              <a:defRPr sz="1600" b="1">
                <a:solidFill>
                  <a:srgbClr val="FF7800"/>
                </a:solidFill>
              </a:defRPr>
            </a:lvl1pPr>
            <a:lvl2pPr marL="914400" lvl="1" indent="-330200" algn="l">
              <a:lnSpc>
                <a:spcPct val="90000"/>
              </a:lnSpc>
              <a:spcBef>
                <a:spcPts val="1000"/>
              </a:spcBef>
              <a:spcAft>
                <a:spcPts val="0"/>
              </a:spcAft>
              <a:buClr>
                <a:srgbClr val="FF7800"/>
              </a:buClr>
              <a:buSzPts val="1600"/>
              <a:buFont typeface="Calibri"/>
              <a:buChar char="•"/>
              <a:defRPr sz="1600" b="1">
                <a:solidFill>
                  <a:srgbClr val="FF7800"/>
                </a:solidFill>
              </a:defRPr>
            </a:lvl2pPr>
            <a:lvl3pPr marL="1371600" lvl="2" indent="-330200" algn="l">
              <a:lnSpc>
                <a:spcPct val="90000"/>
              </a:lnSpc>
              <a:spcBef>
                <a:spcPts val="1000"/>
              </a:spcBef>
              <a:spcAft>
                <a:spcPts val="0"/>
              </a:spcAft>
              <a:buClr>
                <a:srgbClr val="FF7800"/>
              </a:buClr>
              <a:buSzPts val="1600"/>
              <a:buFont typeface="Calibri"/>
              <a:buChar char="•"/>
              <a:defRPr sz="1600" b="1">
                <a:solidFill>
                  <a:srgbClr val="FF7800"/>
                </a:solidFill>
              </a:defRPr>
            </a:lvl3pPr>
            <a:lvl4pPr marL="1828800" lvl="3" indent="-330200" algn="l">
              <a:lnSpc>
                <a:spcPct val="90000"/>
              </a:lnSpc>
              <a:spcBef>
                <a:spcPts val="1000"/>
              </a:spcBef>
              <a:spcAft>
                <a:spcPts val="0"/>
              </a:spcAft>
              <a:buClr>
                <a:srgbClr val="FF7800"/>
              </a:buClr>
              <a:buSzPts val="1600"/>
              <a:buFont typeface="Calibri"/>
              <a:buChar char="•"/>
              <a:defRPr sz="1600" b="1">
                <a:solidFill>
                  <a:srgbClr val="FF7800"/>
                </a:solidFill>
              </a:defRPr>
            </a:lvl4pPr>
            <a:lvl5pPr marL="2286000" lvl="4" indent="-330200" algn="l">
              <a:lnSpc>
                <a:spcPct val="90000"/>
              </a:lnSpc>
              <a:spcBef>
                <a:spcPts val="1000"/>
              </a:spcBef>
              <a:spcAft>
                <a:spcPts val="0"/>
              </a:spcAft>
              <a:buClr>
                <a:srgbClr val="FF7800"/>
              </a:buClr>
              <a:buSzPts val="1600"/>
              <a:buFont typeface="Calibri"/>
              <a:buChar char="•"/>
              <a:defRPr sz="1600" b="1">
                <a:solidFill>
                  <a:srgbClr val="FF7800"/>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AC279253-92B4-F650-EB51-889158428658}"/>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1_SLIDE CONTENU PARTIE 3">
  <p:cSld name="1_SLIDE CONTENU PARTIE 3">
    <p:spTree>
      <p:nvGrpSpPr>
        <p:cNvPr id="1" name="Shape 505"/>
        <p:cNvGrpSpPr/>
        <p:nvPr/>
      </p:nvGrpSpPr>
      <p:grpSpPr>
        <a:xfrm>
          <a:off x="0" y="0"/>
          <a:ext cx="0" cy="0"/>
          <a:chOff x="0" y="0"/>
          <a:chExt cx="0" cy="0"/>
        </a:xfrm>
      </p:grpSpPr>
      <p:pic>
        <p:nvPicPr>
          <p:cNvPr id="506" name="Google Shape;506;g21680ef4410_0_3704" descr="Image 20"/>
          <p:cNvPicPr preferRelativeResize="0"/>
          <p:nvPr/>
        </p:nvPicPr>
        <p:blipFill rotWithShape="1">
          <a:blip r:embed="rId2">
            <a:alphaModFix/>
          </a:blip>
          <a:srcRect/>
          <a:stretch/>
        </p:blipFill>
        <p:spPr>
          <a:xfrm>
            <a:off x="-246" y="0"/>
            <a:ext cx="12187069" cy="6857999"/>
          </a:xfrm>
          <a:prstGeom prst="rect">
            <a:avLst/>
          </a:prstGeom>
          <a:noFill/>
          <a:ln>
            <a:noFill/>
          </a:ln>
        </p:spPr>
      </p:pic>
      <p:sp>
        <p:nvSpPr>
          <p:cNvPr id="507" name="Google Shape;507;g21680ef4410_0_3704"/>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508" name="Google Shape;508;g21680ef4410_0_3704"/>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509" name="Google Shape;509;g21680ef4410_0_3704"/>
          <p:cNvSpPr/>
          <p:nvPr/>
        </p:nvSpPr>
        <p:spPr>
          <a:xfrm>
            <a:off x="536786"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59A1"/>
              </a:buClr>
              <a:buSzPts val="1800"/>
              <a:buFont typeface="Calibri"/>
              <a:buNone/>
            </a:pPr>
            <a:endParaRPr sz="1800" b="0" i="0" u="none" strike="noStrike" cap="none">
              <a:solidFill>
                <a:srgbClr val="0059A1"/>
              </a:solidFill>
              <a:latin typeface="Calibri"/>
              <a:ea typeface="Calibri"/>
              <a:cs typeface="Calibri"/>
              <a:sym typeface="Calibri"/>
            </a:endParaRPr>
          </a:p>
        </p:txBody>
      </p:sp>
      <p:sp>
        <p:nvSpPr>
          <p:cNvPr id="510" name="Google Shape;510;g21680ef4410_0_3704"/>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511" name="Google Shape;511;g21680ef4410_0_3704"/>
          <p:cNvGrpSpPr/>
          <p:nvPr/>
        </p:nvGrpSpPr>
        <p:grpSpPr>
          <a:xfrm>
            <a:off x="-2" y="5060164"/>
            <a:ext cx="536700" cy="1080000"/>
            <a:chOff x="0" y="4"/>
            <a:chExt cx="536700" cy="1080000"/>
          </a:xfrm>
        </p:grpSpPr>
        <p:sp>
          <p:nvSpPr>
            <p:cNvPr id="512" name="Google Shape;512;g21680ef4410_0_3704"/>
            <p:cNvSpPr/>
            <p:nvPr/>
          </p:nvSpPr>
          <p:spPr>
            <a:xfrm rot="-5400000">
              <a:off x="-271650" y="271654"/>
              <a:ext cx="1080000" cy="536700"/>
            </a:xfrm>
            <a:prstGeom prst="rect">
              <a:avLst/>
            </a:prstGeom>
            <a:solidFill>
              <a:srgbClr val="0059A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513" name="Google Shape;513;g21680ef4410_0_3704"/>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grpSp>
      <p:pic>
        <p:nvPicPr>
          <p:cNvPr id="514" name="Google Shape;514;g21680ef4410_0_3704"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516" name="Google Shape;516;g21680ef4410_0_3704"/>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59A1"/>
              </a:buClr>
              <a:buSzPts val="2000"/>
              <a:buFont typeface="Calibri"/>
              <a:buNone/>
              <a:defRPr sz="2000" b="1">
                <a:solidFill>
                  <a:srgbClr val="0059A1"/>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17" name="Google Shape;517;g21680ef4410_0_3704"/>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59A1"/>
              </a:buClr>
              <a:buSzPts val="1600"/>
              <a:buFont typeface="Calibri"/>
              <a:buNone/>
              <a:defRPr sz="1600" b="1">
                <a:solidFill>
                  <a:srgbClr val="0059A1"/>
                </a:solidFill>
              </a:defRPr>
            </a:lvl1pPr>
            <a:lvl2pPr marL="914400" lvl="1" indent="-330200" algn="l">
              <a:lnSpc>
                <a:spcPct val="90000"/>
              </a:lnSpc>
              <a:spcBef>
                <a:spcPts val="1000"/>
              </a:spcBef>
              <a:spcAft>
                <a:spcPts val="0"/>
              </a:spcAft>
              <a:buClr>
                <a:srgbClr val="0059A1"/>
              </a:buClr>
              <a:buSzPts val="1600"/>
              <a:buFont typeface="Calibri"/>
              <a:buChar char="•"/>
              <a:defRPr sz="1600" b="1">
                <a:solidFill>
                  <a:srgbClr val="0059A1"/>
                </a:solidFill>
              </a:defRPr>
            </a:lvl2pPr>
            <a:lvl3pPr marL="1371600" lvl="2" indent="-330200" algn="l">
              <a:lnSpc>
                <a:spcPct val="90000"/>
              </a:lnSpc>
              <a:spcBef>
                <a:spcPts val="1000"/>
              </a:spcBef>
              <a:spcAft>
                <a:spcPts val="0"/>
              </a:spcAft>
              <a:buClr>
                <a:srgbClr val="0059A1"/>
              </a:buClr>
              <a:buSzPts val="1600"/>
              <a:buFont typeface="Calibri"/>
              <a:buChar char="•"/>
              <a:defRPr sz="1600" b="1">
                <a:solidFill>
                  <a:srgbClr val="0059A1"/>
                </a:solidFill>
              </a:defRPr>
            </a:lvl3pPr>
            <a:lvl4pPr marL="1828800" lvl="3" indent="-330200" algn="l">
              <a:lnSpc>
                <a:spcPct val="90000"/>
              </a:lnSpc>
              <a:spcBef>
                <a:spcPts val="1000"/>
              </a:spcBef>
              <a:spcAft>
                <a:spcPts val="0"/>
              </a:spcAft>
              <a:buClr>
                <a:srgbClr val="0059A1"/>
              </a:buClr>
              <a:buSzPts val="1600"/>
              <a:buFont typeface="Calibri"/>
              <a:buChar char="•"/>
              <a:defRPr sz="1600" b="1">
                <a:solidFill>
                  <a:srgbClr val="0059A1"/>
                </a:solidFill>
              </a:defRPr>
            </a:lvl4pPr>
            <a:lvl5pPr marL="2286000" lvl="4" indent="-330200" algn="l">
              <a:lnSpc>
                <a:spcPct val="90000"/>
              </a:lnSpc>
              <a:spcBef>
                <a:spcPts val="1000"/>
              </a:spcBef>
              <a:spcAft>
                <a:spcPts val="0"/>
              </a:spcAft>
              <a:buClr>
                <a:srgbClr val="0059A1"/>
              </a:buClr>
              <a:buSzPts val="1600"/>
              <a:buFont typeface="Calibri"/>
              <a:buChar char="•"/>
              <a:defRPr sz="1600" b="1">
                <a:solidFill>
                  <a:srgbClr val="0059A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F804DCD1-D922-D04E-6359-F398F7BE45D0}"/>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2_SLIDE CONTENU PARTIE 3">
  <p:cSld name="2_SLIDE CONTENU PARTIE 3">
    <p:spTree>
      <p:nvGrpSpPr>
        <p:cNvPr id="1" name="Shape 518"/>
        <p:cNvGrpSpPr/>
        <p:nvPr/>
      </p:nvGrpSpPr>
      <p:grpSpPr>
        <a:xfrm>
          <a:off x="0" y="0"/>
          <a:ext cx="0" cy="0"/>
          <a:chOff x="0" y="0"/>
          <a:chExt cx="0" cy="0"/>
        </a:xfrm>
      </p:grpSpPr>
      <p:pic>
        <p:nvPicPr>
          <p:cNvPr id="519" name="Google Shape;519;g21680ef4410_0_3717" descr="Image 20"/>
          <p:cNvPicPr preferRelativeResize="0"/>
          <p:nvPr/>
        </p:nvPicPr>
        <p:blipFill rotWithShape="1">
          <a:blip r:embed="rId2">
            <a:alphaModFix/>
          </a:blip>
          <a:srcRect/>
          <a:stretch/>
        </p:blipFill>
        <p:spPr>
          <a:xfrm>
            <a:off x="-246" y="0"/>
            <a:ext cx="12187069" cy="6857999"/>
          </a:xfrm>
          <a:prstGeom prst="rect">
            <a:avLst/>
          </a:prstGeom>
          <a:noFill/>
          <a:ln>
            <a:noFill/>
          </a:ln>
        </p:spPr>
      </p:pic>
      <p:sp>
        <p:nvSpPr>
          <p:cNvPr id="520" name="Google Shape;520;g21680ef4410_0_3717"/>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521" name="Google Shape;521;g21680ef4410_0_3717"/>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522" name="Google Shape;522;g21680ef4410_0_3717"/>
          <p:cNvSpPr/>
          <p:nvPr/>
        </p:nvSpPr>
        <p:spPr>
          <a:xfrm>
            <a:off x="536786"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23" name="Google Shape;523;g21680ef4410_0_3717"/>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524" name="Google Shape;524;g21680ef4410_0_3717"/>
          <p:cNvGrpSpPr/>
          <p:nvPr/>
        </p:nvGrpSpPr>
        <p:grpSpPr>
          <a:xfrm>
            <a:off x="-2" y="5060164"/>
            <a:ext cx="536700" cy="1080000"/>
            <a:chOff x="0" y="4"/>
            <a:chExt cx="536700" cy="1080000"/>
          </a:xfrm>
        </p:grpSpPr>
        <p:sp>
          <p:nvSpPr>
            <p:cNvPr id="525" name="Google Shape;525;g21680ef4410_0_3717"/>
            <p:cNvSpPr/>
            <p:nvPr/>
          </p:nvSpPr>
          <p:spPr>
            <a:xfrm rot="-5400000">
              <a:off x="-271650" y="271654"/>
              <a:ext cx="1080000" cy="536700"/>
            </a:xfrm>
            <a:prstGeom prst="rect">
              <a:avLst/>
            </a:prstGeom>
            <a:solidFill>
              <a:srgbClr val="0059A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526" name="Google Shape;526;g21680ef4410_0_3717"/>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grpSp>
      <p:pic>
        <p:nvPicPr>
          <p:cNvPr id="527" name="Google Shape;527;g21680ef4410_0_3717"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529" name="Google Shape;529;g21680ef4410_0_3717"/>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59A1"/>
              </a:buClr>
              <a:buSzPts val="2000"/>
              <a:buFont typeface="Calibri"/>
              <a:buNone/>
              <a:defRPr sz="2000" b="1">
                <a:solidFill>
                  <a:srgbClr val="0059A1"/>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30" name="Google Shape;530;g21680ef4410_0_3717"/>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59A1"/>
              </a:buClr>
              <a:buSzPts val="1600"/>
              <a:buFont typeface="Calibri"/>
              <a:buNone/>
              <a:defRPr sz="1600" b="1">
                <a:solidFill>
                  <a:srgbClr val="0059A1"/>
                </a:solidFill>
              </a:defRPr>
            </a:lvl1pPr>
            <a:lvl2pPr marL="914400" lvl="1" indent="-330200" algn="l">
              <a:lnSpc>
                <a:spcPct val="90000"/>
              </a:lnSpc>
              <a:spcBef>
                <a:spcPts val="1000"/>
              </a:spcBef>
              <a:spcAft>
                <a:spcPts val="0"/>
              </a:spcAft>
              <a:buClr>
                <a:srgbClr val="0059A1"/>
              </a:buClr>
              <a:buSzPts val="1600"/>
              <a:buFont typeface="Calibri"/>
              <a:buChar char="•"/>
              <a:defRPr sz="1600" b="1">
                <a:solidFill>
                  <a:srgbClr val="0059A1"/>
                </a:solidFill>
              </a:defRPr>
            </a:lvl2pPr>
            <a:lvl3pPr marL="1371600" lvl="2" indent="-330200" algn="l">
              <a:lnSpc>
                <a:spcPct val="90000"/>
              </a:lnSpc>
              <a:spcBef>
                <a:spcPts val="1000"/>
              </a:spcBef>
              <a:spcAft>
                <a:spcPts val="0"/>
              </a:spcAft>
              <a:buClr>
                <a:srgbClr val="0059A1"/>
              </a:buClr>
              <a:buSzPts val="1600"/>
              <a:buFont typeface="Calibri"/>
              <a:buChar char="•"/>
              <a:defRPr sz="1600" b="1">
                <a:solidFill>
                  <a:srgbClr val="0059A1"/>
                </a:solidFill>
              </a:defRPr>
            </a:lvl3pPr>
            <a:lvl4pPr marL="1828800" lvl="3" indent="-330200" algn="l">
              <a:lnSpc>
                <a:spcPct val="90000"/>
              </a:lnSpc>
              <a:spcBef>
                <a:spcPts val="1000"/>
              </a:spcBef>
              <a:spcAft>
                <a:spcPts val="0"/>
              </a:spcAft>
              <a:buClr>
                <a:srgbClr val="0059A1"/>
              </a:buClr>
              <a:buSzPts val="1600"/>
              <a:buFont typeface="Calibri"/>
              <a:buChar char="•"/>
              <a:defRPr sz="1600" b="1">
                <a:solidFill>
                  <a:srgbClr val="0059A1"/>
                </a:solidFill>
              </a:defRPr>
            </a:lvl4pPr>
            <a:lvl5pPr marL="2286000" lvl="4" indent="-330200" algn="l">
              <a:lnSpc>
                <a:spcPct val="90000"/>
              </a:lnSpc>
              <a:spcBef>
                <a:spcPts val="1000"/>
              </a:spcBef>
              <a:spcAft>
                <a:spcPts val="0"/>
              </a:spcAft>
              <a:buClr>
                <a:srgbClr val="0059A1"/>
              </a:buClr>
              <a:buSzPts val="1600"/>
              <a:buFont typeface="Calibri"/>
              <a:buChar char="•"/>
              <a:defRPr sz="1600" b="1">
                <a:solidFill>
                  <a:srgbClr val="0059A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EB43022F-EA7B-9E92-8882-4B13156BBC81}"/>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3_SLIDE CONTENU PARTIE 3">
  <p:cSld name="3_SLIDE CONTENU PARTIE 3">
    <p:spTree>
      <p:nvGrpSpPr>
        <p:cNvPr id="1" name="Shape 531"/>
        <p:cNvGrpSpPr/>
        <p:nvPr/>
      </p:nvGrpSpPr>
      <p:grpSpPr>
        <a:xfrm>
          <a:off x="0" y="0"/>
          <a:ext cx="0" cy="0"/>
          <a:chOff x="0" y="0"/>
          <a:chExt cx="0" cy="0"/>
        </a:xfrm>
      </p:grpSpPr>
      <p:pic>
        <p:nvPicPr>
          <p:cNvPr id="532" name="Google Shape;532;g21680ef4410_0_3730" descr="Image 20"/>
          <p:cNvPicPr preferRelativeResize="0"/>
          <p:nvPr/>
        </p:nvPicPr>
        <p:blipFill rotWithShape="1">
          <a:blip r:embed="rId2">
            <a:alphaModFix/>
          </a:blip>
          <a:srcRect/>
          <a:stretch/>
        </p:blipFill>
        <p:spPr>
          <a:xfrm>
            <a:off x="-246" y="0"/>
            <a:ext cx="12187069" cy="6857999"/>
          </a:xfrm>
          <a:prstGeom prst="rect">
            <a:avLst/>
          </a:prstGeom>
          <a:noFill/>
          <a:ln>
            <a:noFill/>
          </a:ln>
        </p:spPr>
      </p:pic>
      <p:sp>
        <p:nvSpPr>
          <p:cNvPr id="533" name="Google Shape;533;g21680ef4410_0_3730"/>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534" name="Google Shape;534;g21680ef4410_0_3730"/>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535" name="Google Shape;535;g21680ef4410_0_3730"/>
          <p:cNvSpPr/>
          <p:nvPr/>
        </p:nvSpPr>
        <p:spPr>
          <a:xfrm>
            <a:off x="536786"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36" name="Google Shape;536;g21680ef4410_0_3730"/>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537" name="Google Shape;537;g21680ef4410_0_3730"/>
          <p:cNvGrpSpPr/>
          <p:nvPr/>
        </p:nvGrpSpPr>
        <p:grpSpPr>
          <a:xfrm>
            <a:off x="-2" y="5060164"/>
            <a:ext cx="536700" cy="1080000"/>
            <a:chOff x="0" y="4"/>
            <a:chExt cx="536700" cy="1080000"/>
          </a:xfrm>
        </p:grpSpPr>
        <p:sp>
          <p:nvSpPr>
            <p:cNvPr id="538" name="Google Shape;538;g21680ef4410_0_3730"/>
            <p:cNvSpPr/>
            <p:nvPr/>
          </p:nvSpPr>
          <p:spPr>
            <a:xfrm rot="-5400000">
              <a:off x="-271650" y="271654"/>
              <a:ext cx="1080000" cy="536700"/>
            </a:xfrm>
            <a:prstGeom prst="rect">
              <a:avLst/>
            </a:prstGeom>
            <a:solidFill>
              <a:srgbClr val="0059A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539" name="Google Shape;539;g21680ef4410_0_3730"/>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grpSp>
      <p:pic>
        <p:nvPicPr>
          <p:cNvPr id="540" name="Google Shape;540;g21680ef4410_0_3730"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542" name="Google Shape;542;g21680ef4410_0_3730"/>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59A1"/>
              </a:buClr>
              <a:buSzPts val="2000"/>
              <a:buFont typeface="Calibri"/>
              <a:buNone/>
              <a:defRPr sz="2000" b="1">
                <a:solidFill>
                  <a:srgbClr val="0059A1"/>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43" name="Google Shape;543;g21680ef4410_0_3730"/>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59A1"/>
              </a:buClr>
              <a:buSzPts val="1600"/>
              <a:buFont typeface="Calibri"/>
              <a:buNone/>
              <a:defRPr sz="1600" b="1">
                <a:solidFill>
                  <a:srgbClr val="0059A1"/>
                </a:solidFill>
              </a:defRPr>
            </a:lvl1pPr>
            <a:lvl2pPr marL="914400" lvl="1" indent="-330200" algn="l">
              <a:lnSpc>
                <a:spcPct val="90000"/>
              </a:lnSpc>
              <a:spcBef>
                <a:spcPts val="1000"/>
              </a:spcBef>
              <a:spcAft>
                <a:spcPts val="0"/>
              </a:spcAft>
              <a:buClr>
                <a:srgbClr val="0059A1"/>
              </a:buClr>
              <a:buSzPts val="1600"/>
              <a:buFont typeface="Calibri"/>
              <a:buChar char="•"/>
              <a:defRPr sz="1600" b="1">
                <a:solidFill>
                  <a:srgbClr val="0059A1"/>
                </a:solidFill>
              </a:defRPr>
            </a:lvl2pPr>
            <a:lvl3pPr marL="1371600" lvl="2" indent="-330200" algn="l">
              <a:lnSpc>
                <a:spcPct val="90000"/>
              </a:lnSpc>
              <a:spcBef>
                <a:spcPts val="1000"/>
              </a:spcBef>
              <a:spcAft>
                <a:spcPts val="0"/>
              </a:spcAft>
              <a:buClr>
                <a:srgbClr val="0059A1"/>
              </a:buClr>
              <a:buSzPts val="1600"/>
              <a:buFont typeface="Calibri"/>
              <a:buChar char="•"/>
              <a:defRPr sz="1600" b="1">
                <a:solidFill>
                  <a:srgbClr val="0059A1"/>
                </a:solidFill>
              </a:defRPr>
            </a:lvl3pPr>
            <a:lvl4pPr marL="1828800" lvl="3" indent="-330200" algn="l">
              <a:lnSpc>
                <a:spcPct val="90000"/>
              </a:lnSpc>
              <a:spcBef>
                <a:spcPts val="1000"/>
              </a:spcBef>
              <a:spcAft>
                <a:spcPts val="0"/>
              </a:spcAft>
              <a:buClr>
                <a:srgbClr val="0059A1"/>
              </a:buClr>
              <a:buSzPts val="1600"/>
              <a:buFont typeface="Calibri"/>
              <a:buChar char="•"/>
              <a:defRPr sz="1600" b="1">
                <a:solidFill>
                  <a:srgbClr val="0059A1"/>
                </a:solidFill>
              </a:defRPr>
            </a:lvl4pPr>
            <a:lvl5pPr marL="2286000" lvl="4" indent="-330200" algn="l">
              <a:lnSpc>
                <a:spcPct val="90000"/>
              </a:lnSpc>
              <a:spcBef>
                <a:spcPts val="1000"/>
              </a:spcBef>
              <a:spcAft>
                <a:spcPts val="0"/>
              </a:spcAft>
              <a:buClr>
                <a:srgbClr val="0059A1"/>
              </a:buClr>
              <a:buSzPts val="1600"/>
              <a:buFont typeface="Calibri"/>
              <a:buChar char="•"/>
              <a:defRPr sz="1600" b="1">
                <a:solidFill>
                  <a:srgbClr val="0059A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70A4E1F5-E936-0FA5-886C-541EED0C8BBE}"/>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4_SLIDE CONTENU PARTIE 3">
  <p:cSld name="4_SLIDE CONTENU PARTIE 3">
    <p:spTree>
      <p:nvGrpSpPr>
        <p:cNvPr id="1" name="Shape 544"/>
        <p:cNvGrpSpPr/>
        <p:nvPr/>
      </p:nvGrpSpPr>
      <p:grpSpPr>
        <a:xfrm>
          <a:off x="0" y="0"/>
          <a:ext cx="0" cy="0"/>
          <a:chOff x="0" y="0"/>
          <a:chExt cx="0" cy="0"/>
        </a:xfrm>
      </p:grpSpPr>
      <p:pic>
        <p:nvPicPr>
          <p:cNvPr id="545" name="Google Shape;545;g21680ef4410_0_3743" descr="Image 20"/>
          <p:cNvPicPr preferRelativeResize="0"/>
          <p:nvPr/>
        </p:nvPicPr>
        <p:blipFill rotWithShape="1">
          <a:blip r:embed="rId2">
            <a:alphaModFix/>
          </a:blip>
          <a:srcRect/>
          <a:stretch/>
        </p:blipFill>
        <p:spPr>
          <a:xfrm>
            <a:off x="-246" y="0"/>
            <a:ext cx="12187069" cy="6857999"/>
          </a:xfrm>
          <a:prstGeom prst="rect">
            <a:avLst/>
          </a:prstGeom>
          <a:noFill/>
          <a:ln>
            <a:noFill/>
          </a:ln>
        </p:spPr>
      </p:pic>
      <p:sp>
        <p:nvSpPr>
          <p:cNvPr id="546" name="Google Shape;546;g21680ef4410_0_3743"/>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547" name="Google Shape;547;g21680ef4410_0_3743"/>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548" name="Google Shape;548;g21680ef4410_0_3743"/>
          <p:cNvSpPr/>
          <p:nvPr/>
        </p:nvSpPr>
        <p:spPr>
          <a:xfrm>
            <a:off x="536786"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49" name="Google Shape;549;g21680ef4410_0_3743"/>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550" name="Google Shape;550;g21680ef4410_0_3743"/>
          <p:cNvGrpSpPr/>
          <p:nvPr/>
        </p:nvGrpSpPr>
        <p:grpSpPr>
          <a:xfrm>
            <a:off x="-2" y="5060164"/>
            <a:ext cx="536700" cy="1080000"/>
            <a:chOff x="0" y="4"/>
            <a:chExt cx="536700" cy="1080000"/>
          </a:xfrm>
        </p:grpSpPr>
        <p:sp>
          <p:nvSpPr>
            <p:cNvPr id="551" name="Google Shape;551;g21680ef4410_0_3743"/>
            <p:cNvSpPr/>
            <p:nvPr/>
          </p:nvSpPr>
          <p:spPr>
            <a:xfrm rot="-5400000">
              <a:off x="-271650" y="271654"/>
              <a:ext cx="1080000" cy="536700"/>
            </a:xfrm>
            <a:prstGeom prst="rect">
              <a:avLst/>
            </a:prstGeom>
            <a:solidFill>
              <a:srgbClr val="0059A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552" name="Google Shape;552;g21680ef4410_0_3743"/>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grpSp>
      <p:pic>
        <p:nvPicPr>
          <p:cNvPr id="553" name="Google Shape;553;g21680ef4410_0_3743"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555" name="Google Shape;555;g21680ef4410_0_3743"/>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59A1"/>
              </a:buClr>
              <a:buSzPts val="2000"/>
              <a:buFont typeface="Calibri"/>
              <a:buNone/>
              <a:defRPr sz="2000" b="1">
                <a:solidFill>
                  <a:srgbClr val="0059A1"/>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56" name="Google Shape;556;g21680ef4410_0_3743"/>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59A1"/>
              </a:buClr>
              <a:buSzPts val="1600"/>
              <a:buFont typeface="Calibri"/>
              <a:buNone/>
              <a:defRPr sz="1600" b="1">
                <a:solidFill>
                  <a:srgbClr val="0059A1"/>
                </a:solidFill>
              </a:defRPr>
            </a:lvl1pPr>
            <a:lvl2pPr marL="914400" lvl="1" indent="-330200" algn="l">
              <a:lnSpc>
                <a:spcPct val="90000"/>
              </a:lnSpc>
              <a:spcBef>
                <a:spcPts val="1000"/>
              </a:spcBef>
              <a:spcAft>
                <a:spcPts val="0"/>
              </a:spcAft>
              <a:buClr>
                <a:srgbClr val="0059A1"/>
              </a:buClr>
              <a:buSzPts val="1600"/>
              <a:buFont typeface="Calibri"/>
              <a:buChar char="•"/>
              <a:defRPr sz="1600" b="1">
                <a:solidFill>
                  <a:srgbClr val="0059A1"/>
                </a:solidFill>
              </a:defRPr>
            </a:lvl2pPr>
            <a:lvl3pPr marL="1371600" lvl="2" indent="-330200" algn="l">
              <a:lnSpc>
                <a:spcPct val="90000"/>
              </a:lnSpc>
              <a:spcBef>
                <a:spcPts val="1000"/>
              </a:spcBef>
              <a:spcAft>
                <a:spcPts val="0"/>
              </a:spcAft>
              <a:buClr>
                <a:srgbClr val="0059A1"/>
              </a:buClr>
              <a:buSzPts val="1600"/>
              <a:buFont typeface="Calibri"/>
              <a:buChar char="•"/>
              <a:defRPr sz="1600" b="1">
                <a:solidFill>
                  <a:srgbClr val="0059A1"/>
                </a:solidFill>
              </a:defRPr>
            </a:lvl3pPr>
            <a:lvl4pPr marL="1828800" lvl="3" indent="-330200" algn="l">
              <a:lnSpc>
                <a:spcPct val="90000"/>
              </a:lnSpc>
              <a:spcBef>
                <a:spcPts val="1000"/>
              </a:spcBef>
              <a:spcAft>
                <a:spcPts val="0"/>
              </a:spcAft>
              <a:buClr>
                <a:srgbClr val="0059A1"/>
              </a:buClr>
              <a:buSzPts val="1600"/>
              <a:buFont typeface="Calibri"/>
              <a:buChar char="•"/>
              <a:defRPr sz="1600" b="1">
                <a:solidFill>
                  <a:srgbClr val="0059A1"/>
                </a:solidFill>
              </a:defRPr>
            </a:lvl4pPr>
            <a:lvl5pPr marL="2286000" lvl="4" indent="-330200" algn="l">
              <a:lnSpc>
                <a:spcPct val="90000"/>
              </a:lnSpc>
              <a:spcBef>
                <a:spcPts val="1000"/>
              </a:spcBef>
              <a:spcAft>
                <a:spcPts val="0"/>
              </a:spcAft>
              <a:buClr>
                <a:srgbClr val="0059A1"/>
              </a:buClr>
              <a:buSzPts val="1600"/>
              <a:buFont typeface="Calibri"/>
              <a:buChar char="•"/>
              <a:defRPr sz="1600" b="1">
                <a:solidFill>
                  <a:srgbClr val="0059A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32B30E36-A705-C70D-96BA-F88F40953D86}"/>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1_SLIDE OBJECTIFS">
  <p:cSld name="1_SLIDE OBJECTIFS">
    <p:spTree>
      <p:nvGrpSpPr>
        <p:cNvPr id="1" name="Shape 105"/>
        <p:cNvGrpSpPr/>
        <p:nvPr/>
      </p:nvGrpSpPr>
      <p:grpSpPr>
        <a:xfrm>
          <a:off x="0" y="0"/>
          <a:ext cx="0" cy="0"/>
          <a:chOff x="0" y="0"/>
          <a:chExt cx="0" cy="0"/>
        </a:xfrm>
      </p:grpSpPr>
      <p:pic>
        <p:nvPicPr>
          <p:cNvPr id="106" name="Google Shape;106;g21680ef4410_0_3304" descr="Image 10"/>
          <p:cNvPicPr preferRelativeResize="0"/>
          <p:nvPr/>
        </p:nvPicPr>
        <p:blipFill rotWithShape="1">
          <a:blip r:embed="rId2">
            <a:alphaModFix/>
          </a:blip>
          <a:srcRect/>
          <a:stretch/>
        </p:blipFill>
        <p:spPr>
          <a:xfrm>
            <a:off x="4934" y="0"/>
            <a:ext cx="12187069" cy="6857999"/>
          </a:xfrm>
          <a:prstGeom prst="rect">
            <a:avLst/>
          </a:prstGeom>
          <a:noFill/>
          <a:ln>
            <a:noFill/>
          </a:ln>
        </p:spPr>
      </p:pic>
      <p:sp>
        <p:nvSpPr>
          <p:cNvPr id="107" name="Google Shape;107;g21680ef4410_0_3304"/>
          <p:cNvSpPr txBox="1"/>
          <p:nvPr/>
        </p:nvSpPr>
        <p:spPr>
          <a:xfrm>
            <a:off x="6345720" y="2339999"/>
            <a:ext cx="5488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7842"/>
              </a:buClr>
              <a:buSzPts val="1800"/>
              <a:buFont typeface="Calibri"/>
              <a:buNone/>
            </a:pPr>
            <a:r>
              <a:rPr lang="en-US" sz="1800" b="1" i="0" u="none" strike="noStrike" cap="none">
                <a:solidFill>
                  <a:srgbClr val="007842"/>
                </a:solidFill>
                <a:latin typeface="Calibri"/>
                <a:ea typeface="Calibri"/>
                <a:cs typeface="Calibri"/>
                <a:sym typeface="Calibri"/>
              </a:rPr>
              <a:t>Ce que vous allez apprendre dans ce chapitre :</a:t>
            </a:r>
            <a:endParaRPr sz="1400" b="0" i="0" u="none" strike="noStrike" cap="none">
              <a:solidFill>
                <a:srgbClr val="000000"/>
              </a:solidFill>
              <a:latin typeface="Arial"/>
              <a:ea typeface="Arial"/>
              <a:cs typeface="Arial"/>
              <a:sym typeface="Arial"/>
            </a:endParaRPr>
          </a:p>
        </p:txBody>
      </p:sp>
      <p:sp>
        <p:nvSpPr>
          <p:cNvPr id="108" name="Google Shape;108;g21680ef4410_0_3304"/>
          <p:cNvSpPr txBox="1">
            <a:spLocks noGrp="1"/>
          </p:cNvSpPr>
          <p:nvPr>
            <p:ph type="body" idx="1"/>
          </p:nvPr>
        </p:nvSpPr>
        <p:spPr>
          <a:xfrm>
            <a:off x="6299999" y="2879999"/>
            <a:ext cx="5580000" cy="180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565656"/>
              </a:buClr>
              <a:buSzPts val="1600"/>
              <a:buChar char="•"/>
              <a:defRPr sz="1600">
                <a:solidFill>
                  <a:srgbClr val="565656"/>
                </a:solidFill>
              </a:defRPr>
            </a:lvl1pPr>
            <a:lvl2pPr marL="914400" lvl="1" indent="-330200" algn="l">
              <a:lnSpc>
                <a:spcPct val="100000"/>
              </a:lnSpc>
              <a:spcBef>
                <a:spcPts val="600"/>
              </a:spcBef>
              <a:spcAft>
                <a:spcPts val="0"/>
              </a:spcAft>
              <a:buClr>
                <a:srgbClr val="565656"/>
              </a:buClr>
              <a:buSzPts val="1600"/>
              <a:buChar char="•"/>
              <a:defRPr sz="1600">
                <a:solidFill>
                  <a:srgbClr val="565656"/>
                </a:solidFill>
              </a:defRPr>
            </a:lvl2pPr>
            <a:lvl3pPr marL="1371600" lvl="2" indent="-330200" algn="l">
              <a:lnSpc>
                <a:spcPct val="100000"/>
              </a:lnSpc>
              <a:spcBef>
                <a:spcPts val="600"/>
              </a:spcBef>
              <a:spcAft>
                <a:spcPts val="0"/>
              </a:spcAft>
              <a:buClr>
                <a:srgbClr val="565656"/>
              </a:buClr>
              <a:buSzPts val="1600"/>
              <a:buChar char="•"/>
              <a:defRPr sz="1600">
                <a:solidFill>
                  <a:srgbClr val="565656"/>
                </a:solidFill>
              </a:defRPr>
            </a:lvl3pPr>
            <a:lvl4pPr marL="1828800" lvl="3" indent="-330200" algn="l">
              <a:lnSpc>
                <a:spcPct val="100000"/>
              </a:lnSpc>
              <a:spcBef>
                <a:spcPts val="600"/>
              </a:spcBef>
              <a:spcAft>
                <a:spcPts val="0"/>
              </a:spcAft>
              <a:buClr>
                <a:srgbClr val="565656"/>
              </a:buClr>
              <a:buSzPts val="1600"/>
              <a:buChar char="•"/>
              <a:defRPr sz="1600">
                <a:solidFill>
                  <a:srgbClr val="565656"/>
                </a:solidFill>
              </a:defRPr>
            </a:lvl4pPr>
            <a:lvl5pPr marL="2286000" lvl="4" indent="-330200" algn="l">
              <a:lnSpc>
                <a:spcPct val="100000"/>
              </a:lnSpc>
              <a:spcBef>
                <a:spcPts val="600"/>
              </a:spcBef>
              <a:spcAft>
                <a:spcPts val="0"/>
              </a:spcAft>
              <a:buClr>
                <a:srgbClr val="565656"/>
              </a:buClr>
              <a:buSzPts val="1600"/>
              <a:buChar char="•"/>
              <a:defRPr sz="1600">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09" name="Google Shape;109;g21680ef4410_0_3304"/>
          <p:cNvSpPr/>
          <p:nvPr/>
        </p:nvSpPr>
        <p:spPr>
          <a:xfrm>
            <a:off x="8010000" y="6132986"/>
            <a:ext cx="2160000" cy="719982"/>
          </a:xfrm>
          <a:custGeom>
            <a:avLst/>
            <a:gdLst/>
            <a:ahLst/>
            <a:cxnLst/>
            <a:rect l="l" t="t" r="r" b="b"/>
            <a:pathLst>
              <a:path w="21600" h="21600" extrusionOk="0">
                <a:moveTo>
                  <a:pt x="1200" y="0"/>
                </a:moveTo>
                <a:lnTo>
                  <a:pt x="20400" y="0"/>
                </a:lnTo>
                <a:cubicBezTo>
                  <a:pt x="21063" y="0"/>
                  <a:pt x="21600" y="1612"/>
                  <a:pt x="21600" y="3600"/>
                </a:cubicBezTo>
                <a:lnTo>
                  <a:pt x="21600" y="21600"/>
                </a:lnTo>
                <a:lnTo>
                  <a:pt x="0" y="21600"/>
                </a:lnTo>
                <a:lnTo>
                  <a:pt x="0" y="3600"/>
                </a:lnTo>
                <a:cubicBezTo>
                  <a:pt x="0" y="1612"/>
                  <a:pt x="537" y="0"/>
                  <a:pt x="1200" y="0"/>
                </a:cubicBezTo>
                <a:close/>
              </a:path>
            </a:pathLst>
          </a:custGeom>
          <a:solidFill>
            <a:srgbClr val="007842"/>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0" name="Google Shape;110;g21680ef4410_0_3304"/>
          <p:cNvSpPr txBox="1">
            <a:spLocks noGrp="1"/>
          </p:cNvSpPr>
          <p:nvPr>
            <p:ph type="body" idx="2"/>
          </p:nvPr>
        </p:nvSpPr>
        <p:spPr>
          <a:xfrm>
            <a:off x="8480683" y="6132986"/>
            <a:ext cx="1689300" cy="720000"/>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FFFFFF"/>
              </a:buClr>
              <a:buSzPts val="2400"/>
              <a:buFont typeface="Calibri"/>
              <a:buNone/>
              <a:defRPr sz="2400" b="1">
                <a:solidFill>
                  <a:srgbClr val="FFFFFF"/>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11" name="Google Shape;111;g21680ef4410_0_3304" descr="Image 21"/>
          <p:cNvPicPr preferRelativeResize="0"/>
          <p:nvPr/>
        </p:nvPicPr>
        <p:blipFill rotWithShape="1">
          <a:blip r:embed="rId3">
            <a:alphaModFix/>
          </a:blip>
          <a:srcRect/>
          <a:stretch/>
        </p:blipFill>
        <p:spPr>
          <a:xfrm>
            <a:off x="8186397" y="6268946"/>
            <a:ext cx="401661" cy="396001"/>
          </a:xfrm>
          <a:prstGeom prst="rect">
            <a:avLst/>
          </a:prstGeom>
          <a:noFill/>
          <a:ln>
            <a:noFill/>
          </a:ln>
        </p:spPr>
      </p:pic>
      <p:pic>
        <p:nvPicPr>
          <p:cNvPr id="112" name="Google Shape;112;g21680ef4410_0_3304" descr="Picture 6"/>
          <p:cNvPicPr preferRelativeResize="0"/>
          <p:nvPr/>
        </p:nvPicPr>
        <p:blipFill rotWithShape="1">
          <a:blip r:embed="rId4">
            <a:alphaModFix/>
          </a:blip>
          <a:srcRect/>
          <a:stretch/>
        </p:blipFill>
        <p:spPr>
          <a:xfrm>
            <a:off x="438444" y="195752"/>
            <a:ext cx="1027198" cy="1014822"/>
          </a:xfrm>
          <a:prstGeom prst="rect">
            <a:avLst/>
          </a:prstGeom>
          <a:noFill/>
          <a:ln>
            <a:noFill/>
          </a:ln>
        </p:spPr>
      </p:pic>
      <p:sp>
        <p:nvSpPr>
          <p:cNvPr id="114" name="Google Shape;114;g21680ef4410_0_3304"/>
          <p:cNvSpPr txBox="1">
            <a:spLocks noGrp="1"/>
          </p:cNvSpPr>
          <p:nvPr>
            <p:ph type="body" idx="3"/>
          </p:nvPr>
        </p:nvSpPr>
        <p:spPr>
          <a:xfrm>
            <a:off x="6299999" y="539999"/>
            <a:ext cx="5580000" cy="540000"/>
          </a:xfrm>
          <a:prstGeom prst="rect">
            <a:avLst/>
          </a:prstGeom>
          <a:noFill/>
          <a:ln>
            <a:noFill/>
          </a:ln>
        </p:spPr>
        <p:txBody>
          <a:bodyPr spcFirstLastPara="1" wrap="square" lIns="45700" tIns="45700" rIns="45700" bIns="45700" anchor="ctr" anchorCtr="0">
            <a:normAutofit/>
          </a:bodyPr>
          <a:lstStyle>
            <a:lvl1pPr marL="457200" lvl="0" indent="-228600" algn="ctr">
              <a:lnSpc>
                <a:spcPct val="100000"/>
              </a:lnSpc>
              <a:spcBef>
                <a:spcPts val="0"/>
              </a:spcBef>
              <a:spcAft>
                <a:spcPts val="0"/>
              </a:spcAft>
              <a:buClr>
                <a:srgbClr val="007842"/>
              </a:buClr>
              <a:buSzPts val="2800"/>
              <a:buFont typeface="Calibri"/>
              <a:buNone/>
              <a:defRPr b="1">
                <a:solidFill>
                  <a:srgbClr val="007842"/>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15" name="Google Shape;115;g21680ef4410_0_3304"/>
          <p:cNvSpPr txBox="1">
            <a:spLocks noGrp="1"/>
          </p:cNvSpPr>
          <p:nvPr>
            <p:ph type="body" idx="4"/>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007842"/>
              </a:buClr>
              <a:buSzPts val="2400"/>
              <a:buFont typeface="Calibri"/>
              <a:buNone/>
              <a:defRPr sz="2400" b="1">
                <a:solidFill>
                  <a:srgbClr val="007842"/>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16" name="Google Shape;116;g21680ef4410_0_3304"/>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5_SLIDE CONTENU PARTIE 3">
  <p:cSld name="5_SLIDE CONTENU PARTIE 3">
    <p:spTree>
      <p:nvGrpSpPr>
        <p:cNvPr id="1" name="Shape 557"/>
        <p:cNvGrpSpPr/>
        <p:nvPr/>
      </p:nvGrpSpPr>
      <p:grpSpPr>
        <a:xfrm>
          <a:off x="0" y="0"/>
          <a:ext cx="0" cy="0"/>
          <a:chOff x="0" y="0"/>
          <a:chExt cx="0" cy="0"/>
        </a:xfrm>
      </p:grpSpPr>
      <p:pic>
        <p:nvPicPr>
          <p:cNvPr id="558" name="Google Shape;558;g21680ef4410_0_3756" descr="Image 20"/>
          <p:cNvPicPr preferRelativeResize="0"/>
          <p:nvPr/>
        </p:nvPicPr>
        <p:blipFill rotWithShape="1">
          <a:blip r:embed="rId2">
            <a:alphaModFix/>
          </a:blip>
          <a:srcRect/>
          <a:stretch/>
        </p:blipFill>
        <p:spPr>
          <a:xfrm>
            <a:off x="-246" y="0"/>
            <a:ext cx="12187069" cy="6857999"/>
          </a:xfrm>
          <a:prstGeom prst="rect">
            <a:avLst/>
          </a:prstGeom>
          <a:noFill/>
          <a:ln>
            <a:noFill/>
          </a:ln>
        </p:spPr>
      </p:pic>
      <p:sp>
        <p:nvSpPr>
          <p:cNvPr id="559" name="Google Shape;559;g21680ef4410_0_3756"/>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560" name="Google Shape;560;g21680ef4410_0_3756"/>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561" name="Google Shape;561;g21680ef4410_0_3756"/>
          <p:cNvSpPr/>
          <p:nvPr/>
        </p:nvSpPr>
        <p:spPr>
          <a:xfrm>
            <a:off x="536786"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62" name="Google Shape;562;g21680ef4410_0_3756"/>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563" name="Google Shape;563;g21680ef4410_0_3756"/>
          <p:cNvGrpSpPr/>
          <p:nvPr/>
        </p:nvGrpSpPr>
        <p:grpSpPr>
          <a:xfrm>
            <a:off x="-2" y="5060164"/>
            <a:ext cx="536700" cy="1080000"/>
            <a:chOff x="0" y="4"/>
            <a:chExt cx="536700" cy="1080000"/>
          </a:xfrm>
        </p:grpSpPr>
        <p:sp>
          <p:nvSpPr>
            <p:cNvPr id="564" name="Google Shape;564;g21680ef4410_0_3756"/>
            <p:cNvSpPr/>
            <p:nvPr/>
          </p:nvSpPr>
          <p:spPr>
            <a:xfrm rot="-5400000">
              <a:off x="-271650" y="271654"/>
              <a:ext cx="1080000" cy="536700"/>
            </a:xfrm>
            <a:prstGeom prst="rect">
              <a:avLst/>
            </a:prstGeom>
            <a:solidFill>
              <a:srgbClr val="0059A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565" name="Google Shape;565;g21680ef4410_0_3756"/>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grpSp>
      <p:pic>
        <p:nvPicPr>
          <p:cNvPr id="566" name="Google Shape;566;g21680ef4410_0_3756"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568" name="Google Shape;568;g21680ef4410_0_3756"/>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59A1"/>
              </a:buClr>
              <a:buSzPts val="2000"/>
              <a:buFont typeface="Calibri"/>
              <a:buNone/>
              <a:defRPr sz="2000" b="1">
                <a:solidFill>
                  <a:srgbClr val="0059A1"/>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69" name="Google Shape;569;g21680ef4410_0_3756"/>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59A1"/>
              </a:buClr>
              <a:buSzPts val="1600"/>
              <a:buFont typeface="Calibri"/>
              <a:buNone/>
              <a:defRPr sz="1600" b="1">
                <a:solidFill>
                  <a:srgbClr val="0059A1"/>
                </a:solidFill>
              </a:defRPr>
            </a:lvl1pPr>
            <a:lvl2pPr marL="914400" lvl="1" indent="-330200" algn="l">
              <a:lnSpc>
                <a:spcPct val="90000"/>
              </a:lnSpc>
              <a:spcBef>
                <a:spcPts val="1000"/>
              </a:spcBef>
              <a:spcAft>
                <a:spcPts val="0"/>
              </a:spcAft>
              <a:buClr>
                <a:srgbClr val="0059A1"/>
              </a:buClr>
              <a:buSzPts val="1600"/>
              <a:buFont typeface="Calibri"/>
              <a:buChar char="•"/>
              <a:defRPr sz="1600" b="1">
                <a:solidFill>
                  <a:srgbClr val="0059A1"/>
                </a:solidFill>
              </a:defRPr>
            </a:lvl2pPr>
            <a:lvl3pPr marL="1371600" lvl="2" indent="-330200" algn="l">
              <a:lnSpc>
                <a:spcPct val="90000"/>
              </a:lnSpc>
              <a:spcBef>
                <a:spcPts val="1000"/>
              </a:spcBef>
              <a:spcAft>
                <a:spcPts val="0"/>
              </a:spcAft>
              <a:buClr>
                <a:srgbClr val="0059A1"/>
              </a:buClr>
              <a:buSzPts val="1600"/>
              <a:buFont typeface="Calibri"/>
              <a:buChar char="•"/>
              <a:defRPr sz="1600" b="1">
                <a:solidFill>
                  <a:srgbClr val="0059A1"/>
                </a:solidFill>
              </a:defRPr>
            </a:lvl3pPr>
            <a:lvl4pPr marL="1828800" lvl="3" indent="-330200" algn="l">
              <a:lnSpc>
                <a:spcPct val="90000"/>
              </a:lnSpc>
              <a:spcBef>
                <a:spcPts val="1000"/>
              </a:spcBef>
              <a:spcAft>
                <a:spcPts val="0"/>
              </a:spcAft>
              <a:buClr>
                <a:srgbClr val="0059A1"/>
              </a:buClr>
              <a:buSzPts val="1600"/>
              <a:buFont typeface="Calibri"/>
              <a:buChar char="•"/>
              <a:defRPr sz="1600" b="1">
                <a:solidFill>
                  <a:srgbClr val="0059A1"/>
                </a:solidFill>
              </a:defRPr>
            </a:lvl4pPr>
            <a:lvl5pPr marL="2286000" lvl="4" indent="-330200" algn="l">
              <a:lnSpc>
                <a:spcPct val="90000"/>
              </a:lnSpc>
              <a:spcBef>
                <a:spcPts val="1000"/>
              </a:spcBef>
              <a:spcAft>
                <a:spcPts val="0"/>
              </a:spcAft>
              <a:buClr>
                <a:srgbClr val="0059A1"/>
              </a:buClr>
              <a:buSzPts val="1600"/>
              <a:buFont typeface="Calibri"/>
              <a:buChar char="•"/>
              <a:defRPr sz="1600" b="1">
                <a:solidFill>
                  <a:srgbClr val="0059A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97220093-6609-5FED-2C85-CABEAC3D16D6}"/>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6_SLIDE CONTENU PARTIE 3">
  <p:cSld name="6_SLIDE CONTENU PARTIE 3">
    <p:spTree>
      <p:nvGrpSpPr>
        <p:cNvPr id="1" name="Shape 570"/>
        <p:cNvGrpSpPr/>
        <p:nvPr/>
      </p:nvGrpSpPr>
      <p:grpSpPr>
        <a:xfrm>
          <a:off x="0" y="0"/>
          <a:ext cx="0" cy="0"/>
          <a:chOff x="0" y="0"/>
          <a:chExt cx="0" cy="0"/>
        </a:xfrm>
      </p:grpSpPr>
      <p:pic>
        <p:nvPicPr>
          <p:cNvPr id="571" name="Google Shape;571;g21680ef4410_0_3769" descr="Image 20"/>
          <p:cNvPicPr preferRelativeResize="0"/>
          <p:nvPr/>
        </p:nvPicPr>
        <p:blipFill rotWithShape="1">
          <a:blip r:embed="rId2">
            <a:alphaModFix/>
          </a:blip>
          <a:srcRect/>
          <a:stretch/>
        </p:blipFill>
        <p:spPr>
          <a:xfrm>
            <a:off x="-246" y="0"/>
            <a:ext cx="12187069" cy="6857999"/>
          </a:xfrm>
          <a:prstGeom prst="rect">
            <a:avLst/>
          </a:prstGeom>
          <a:noFill/>
          <a:ln>
            <a:noFill/>
          </a:ln>
        </p:spPr>
      </p:pic>
      <p:sp>
        <p:nvSpPr>
          <p:cNvPr id="572" name="Google Shape;572;g21680ef4410_0_3769"/>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573" name="Google Shape;573;g21680ef4410_0_3769"/>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574" name="Google Shape;574;g21680ef4410_0_3769"/>
          <p:cNvSpPr/>
          <p:nvPr/>
        </p:nvSpPr>
        <p:spPr>
          <a:xfrm>
            <a:off x="536786"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75" name="Google Shape;575;g21680ef4410_0_3769"/>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576" name="Google Shape;576;g21680ef4410_0_3769"/>
          <p:cNvGrpSpPr/>
          <p:nvPr/>
        </p:nvGrpSpPr>
        <p:grpSpPr>
          <a:xfrm>
            <a:off x="-2" y="5060164"/>
            <a:ext cx="536700" cy="1080000"/>
            <a:chOff x="0" y="4"/>
            <a:chExt cx="536700" cy="1080000"/>
          </a:xfrm>
        </p:grpSpPr>
        <p:sp>
          <p:nvSpPr>
            <p:cNvPr id="577" name="Google Shape;577;g21680ef4410_0_3769"/>
            <p:cNvSpPr/>
            <p:nvPr/>
          </p:nvSpPr>
          <p:spPr>
            <a:xfrm rot="-5400000">
              <a:off x="-271650" y="271654"/>
              <a:ext cx="1080000" cy="536700"/>
            </a:xfrm>
            <a:prstGeom prst="rect">
              <a:avLst/>
            </a:prstGeom>
            <a:solidFill>
              <a:srgbClr val="0059A1"/>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578" name="Google Shape;578;g21680ef4410_0_3769"/>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grpSp>
      <p:pic>
        <p:nvPicPr>
          <p:cNvPr id="579" name="Google Shape;579;g21680ef4410_0_3769"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581" name="Google Shape;581;g21680ef4410_0_3769"/>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0059A1"/>
              </a:buClr>
              <a:buSzPts val="2000"/>
              <a:buFont typeface="Calibri"/>
              <a:buNone/>
              <a:defRPr sz="2000" b="1">
                <a:solidFill>
                  <a:srgbClr val="0059A1"/>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82" name="Google Shape;582;g21680ef4410_0_3769"/>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0059A1"/>
              </a:buClr>
              <a:buSzPts val="1600"/>
              <a:buFont typeface="Calibri"/>
              <a:buNone/>
              <a:defRPr sz="1600" b="1">
                <a:solidFill>
                  <a:srgbClr val="0059A1"/>
                </a:solidFill>
              </a:defRPr>
            </a:lvl1pPr>
            <a:lvl2pPr marL="914400" lvl="1" indent="-330200" algn="l">
              <a:lnSpc>
                <a:spcPct val="90000"/>
              </a:lnSpc>
              <a:spcBef>
                <a:spcPts val="1000"/>
              </a:spcBef>
              <a:spcAft>
                <a:spcPts val="0"/>
              </a:spcAft>
              <a:buClr>
                <a:srgbClr val="0059A1"/>
              </a:buClr>
              <a:buSzPts val="1600"/>
              <a:buFont typeface="Calibri"/>
              <a:buChar char="•"/>
              <a:defRPr sz="1600" b="1">
                <a:solidFill>
                  <a:srgbClr val="0059A1"/>
                </a:solidFill>
              </a:defRPr>
            </a:lvl2pPr>
            <a:lvl3pPr marL="1371600" lvl="2" indent="-330200" algn="l">
              <a:lnSpc>
                <a:spcPct val="90000"/>
              </a:lnSpc>
              <a:spcBef>
                <a:spcPts val="1000"/>
              </a:spcBef>
              <a:spcAft>
                <a:spcPts val="0"/>
              </a:spcAft>
              <a:buClr>
                <a:srgbClr val="0059A1"/>
              </a:buClr>
              <a:buSzPts val="1600"/>
              <a:buFont typeface="Calibri"/>
              <a:buChar char="•"/>
              <a:defRPr sz="1600" b="1">
                <a:solidFill>
                  <a:srgbClr val="0059A1"/>
                </a:solidFill>
              </a:defRPr>
            </a:lvl3pPr>
            <a:lvl4pPr marL="1828800" lvl="3" indent="-330200" algn="l">
              <a:lnSpc>
                <a:spcPct val="90000"/>
              </a:lnSpc>
              <a:spcBef>
                <a:spcPts val="1000"/>
              </a:spcBef>
              <a:spcAft>
                <a:spcPts val="0"/>
              </a:spcAft>
              <a:buClr>
                <a:srgbClr val="0059A1"/>
              </a:buClr>
              <a:buSzPts val="1600"/>
              <a:buFont typeface="Calibri"/>
              <a:buChar char="•"/>
              <a:defRPr sz="1600" b="1">
                <a:solidFill>
                  <a:srgbClr val="0059A1"/>
                </a:solidFill>
              </a:defRPr>
            </a:lvl4pPr>
            <a:lvl5pPr marL="2286000" lvl="4" indent="-330200" algn="l">
              <a:lnSpc>
                <a:spcPct val="90000"/>
              </a:lnSpc>
              <a:spcBef>
                <a:spcPts val="1000"/>
              </a:spcBef>
              <a:spcAft>
                <a:spcPts val="0"/>
              </a:spcAft>
              <a:buClr>
                <a:srgbClr val="0059A1"/>
              </a:buClr>
              <a:buSzPts val="1600"/>
              <a:buFont typeface="Calibri"/>
              <a:buChar char="•"/>
              <a:defRPr sz="1600" b="1">
                <a:solidFill>
                  <a:srgbClr val="0059A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E5A5A0D4-8836-9A81-F4BA-DAA435745A0E}"/>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1_SLIDE CONTENU PARTIE 4">
  <p:cSld name="1_SLIDE CONTENU PARTIE 4">
    <p:spTree>
      <p:nvGrpSpPr>
        <p:cNvPr id="1" name="Shape 583"/>
        <p:cNvGrpSpPr/>
        <p:nvPr/>
      </p:nvGrpSpPr>
      <p:grpSpPr>
        <a:xfrm>
          <a:off x="0" y="0"/>
          <a:ext cx="0" cy="0"/>
          <a:chOff x="0" y="0"/>
          <a:chExt cx="0" cy="0"/>
        </a:xfrm>
      </p:grpSpPr>
      <p:pic>
        <p:nvPicPr>
          <p:cNvPr id="584" name="Google Shape;584;g21680ef4410_0_3782" descr="Image 20"/>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585" name="Google Shape;585;g21680ef4410_0_3782"/>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586" name="Google Shape;586;g21680ef4410_0_3782"/>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587" name="Google Shape;587;g21680ef4410_0_3782"/>
          <p:cNvSpPr/>
          <p:nvPr/>
        </p:nvSpPr>
        <p:spPr>
          <a:xfrm>
            <a:off x="536786"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588" name="Google Shape;588;g21680ef4410_0_3782"/>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56565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589" name="Google Shape;589;g21680ef4410_0_3782"/>
          <p:cNvGrpSpPr/>
          <p:nvPr/>
        </p:nvGrpSpPr>
        <p:grpSpPr>
          <a:xfrm>
            <a:off x="-2" y="5060164"/>
            <a:ext cx="536700" cy="1080000"/>
            <a:chOff x="0" y="4"/>
            <a:chExt cx="536700" cy="1080000"/>
          </a:xfrm>
        </p:grpSpPr>
        <p:sp>
          <p:nvSpPr>
            <p:cNvPr id="590" name="Google Shape;590;g21680ef4410_0_3782"/>
            <p:cNvSpPr/>
            <p:nvPr/>
          </p:nvSpPr>
          <p:spPr>
            <a:xfrm rot="-5400000">
              <a:off x="-271650" y="271654"/>
              <a:ext cx="1080000" cy="536700"/>
            </a:xfrm>
            <a:prstGeom prst="rect">
              <a:avLst/>
            </a:prstGeom>
            <a:solidFill>
              <a:srgbClr val="56565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591" name="Google Shape;591;g21680ef4410_0_3782"/>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grpSp>
      <p:pic>
        <p:nvPicPr>
          <p:cNvPr id="592" name="Google Shape;592;g21680ef4410_0_3782"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594" name="Google Shape;594;g21680ef4410_0_3782"/>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565656"/>
              </a:buClr>
              <a:buSzPts val="2000"/>
              <a:buFont typeface="Calibri"/>
              <a:buNone/>
              <a:defRPr sz="2000" b="1">
                <a:solidFill>
                  <a:srgbClr val="565656"/>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595" name="Google Shape;595;g21680ef4410_0_3782"/>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565656"/>
              </a:buClr>
              <a:buSzPts val="1600"/>
              <a:buFont typeface="Calibri"/>
              <a:buNone/>
              <a:defRPr sz="1600" b="1">
                <a:solidFill>
                  <a:srgbClr val="565656"/>
                </a:solidFill>
              </a:defRPr>
            </a:lvl1pPr>
            <a:lvl2pPr marL="914400" lvl="1" indent="-330200" algn="l">
              <a:lnSpc>
                <a:spcPct val="90000"/>
              </a:lnSpc>
              <a:spcBef>
                <a:spcPts val="1000"/>
              </a:spcBef>
              <a:spcAft>
                <a:spcPts val="0"/>
              </a:spcAft>
              <a:buClr>
                <a:srgbClr val="565656"/>
              </a:buClr>
              <a:buSzPts val="1600"/>
              <a:buFont typeface="Calibri"/>
              <a:buChar char="•"/>
              <a:defRPr sz="1600" b="1">
                <a:solidFill>
                  <a:srgbClr val="565656"/>
                </a:solidFill>
              </a:defRPr>
            </a:lvl2pPr>
            <a:lvl3pPr marL="1371600" lvl="2" indent="-330200" algn="l">
              <a:lnSpc>
                <a:spcPct val="90000"/>
              </a:lnSpc>
              <a:spcBef>
                <a:spcPts val="1000"/>
              </a:spcBef>
              <a:spcAft>
                <a:spcPts val="0"/>
              </a:spcAft>
              <a:buClr>
                <a:srgbClr val="565656"/>
              </a:buClr>
              <a:buSzPts val="1600"/>
              <a:buFont typeface="Calibri"/>
              <a:buChar char="•"/>
              <a:defRPr sz="1600" b="1">
                <a:solidFill>
                  <a:srgbClr val="565656"/>
                </a:solidFill>
              </a:defRPr>
            </a:lvl3pPr>
            <a:lvl4pPr marL="1828800" lvl="3" indent="-330200" algn="l">
              <a:lnSpc>
                <a:spcPct val="90000"/>
              </a:lnSpc>
              <a:spcBef>
                <a:spcPts val="1000"/>
              </a:spcBef>
              <a:spcAft>
                <a:spcPts val="0"/>
              </a:spcAft>
              <a:buClr>
                <a:srgbClr val="565656"/>
              </a:buClr>
              <a:buSzPts val="1600"/>
              <a:buFont typeface="Calibri"/>
              <a:buChar char="•"/>
              <a:defRPr sz="1600" b="1">
                <a:solidFill>
                  <a:srgbClr val="565656"/>
                </a:solidFill>
              </a:defRPr>
            </a:lvl4pPr>
            <a:lvl5pPr marL="2286000" lvl="4" indent="-330200" algn="l">
              <a:lnSpc>
                <a:spcPct val="90000"/>
              </a:lnSpc>
              <a:spcBef>
                <a:spcPts val="1000"/>
              </a:spcBef>
              <a:spcAft>
                <a:spcPts val="0"/>
              </a:spcAft>
              <a:buClr>
                <a:srgbClr val="565656"/>
              </a:buClr>
              <a:buSzPts val="1600"/>
              <a:buFont typeface="Calibri"/>
              <a:buChar char="•"/>
              <a:defRPr sz="1600" b="1">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5448D634-C3EF-81DF-C475-5D3587C4D2D1}"/>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2_SLIDE CONTENU PARTIE 4">
  <p:cSld name="2_SLIDE CONTENU PARTIE 4">
    <p:spTree>
      <p:nvGrpSpPr>
        <p:cNvPr id="1" name="Shape 596"/>
        <p:cNvGrpSpPr/>
        <p:nvPr/>
      </p:nvGrpSpPr>
      <p:grpSpPr>
        <a:xfrm>
          <a:off x="0" y="0"/>
          <a:ext cx="0" cy="0"/>
          <a:chOff x="0" y="0"/>
          <a:chExt cx="0" cy="0"/>
        </a:xfrm>
      </p:grpSpPr>
      <p:pic>
        <p:nvPicPr>
          <p:cNvPr id="597" name="Google Shape;597;g21680ef4410_0_3795" descr="Image 19"/>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598" name="Google Shape;598;g21680ef4410_0_3795"/>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599" name="Google Shape;599;g21680ef4410_0_3795"/>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600" name="Google Shape;600;g21680ef4410_0_3795"/>
          <p:cNvSpPr/>
          <p:nvPr/>
        </p:nvSpPr>
        <p:spPr>
          <a:xfrm>
            <a:off x="536786"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B3BB03"/>
              </a:buClr>
              <a:buSzPts val="1800"/>
              <a:buFont typeface="Calibri"/>
              <a:buNone/>
            </a:pPr>
            <a:endParaRPr sz="1800" b="0" i="0" u="none" strike="noStrike" cap="none">
              <a:solidFill>
                <a:srgbClr val="B3BB03"/>
              </a:solidFill>
              <a:latin typeface="Calibri"/>
              <a:ea typeface="Calibri"/>
              <a:cs typeface="Calibri"/>
              <a:sym typeface="Calibri"/>
            </a:endParaRPr>
          </a:p>
        </p:txBody>
      </p:sp>
      <p:sp>
        <p:nvSpPr>
          <p:cNvPr id="601" name="Google Shape;601;g21680ef4410_0_3795"/>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56565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602" name="Google Shape;602;g21680ef4410_0_3795"/>
          <p:cNvGrpSpPr/>
          <p:nvPr/>
        </p:nvGrpSpPr>
        <p:grpSpPr>
          <a:xfrm>
            <a:off x="-2" y="5060164"/>
            <a:ext cx="536700" cy="1080000"/>
            <a:chOff x="0" y="4"/>
            <a:chExt cx="536700" cy="1080000"/>
          </a:xfrm>
        </p:grpSpPr>
        <p:sp>
          <p:nvSpPr>
            <p:cNvPr id="603" name="Google Shape;603;g21680ef4410_0_3795"/>
            <p:cNvSpPr/>
            <p:nvPr/>
          </p:nvSpPr>
          <p:spPr>
            <a:xfrm rot="-5400000">
              <a:off x="-271650" y="271654"/>
              <a:ext cx="1080000" cy="536700"/>
            </a:xfrm>
            <a:prstGeom prst="rect">
              <a:avLst/>
            </a:prstGeom>
            <a:solidFill>
              <a:srgbClr val="56565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604" name="Google Shape;604;g21680ef4410_0_3795"/>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grpSp>
      <p:pic>
        <p:nvPicPr>
          <p:cNvPr id="605" name="Google Shape;605;g21680ef4410_0_3795"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607" name="Google Shape;607;g21680ef4410_0_3795"/>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565656"/>
              </a:buClr>
              <a:buSzPts val="2000"/>
              <a:buFont typeface="Calibri"/>
              <a:buNone/>
              <a:defRPr sz="2000" b="1">
                <a:solidFill>
                  <a:srgbClr val="565656"/>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08" name="Google Shape;608;g21680ef4410_0_3795"/>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565656"/>
              </a:buClr>
              <a:buSzPts val="1600"/>
              <a:buFont typeface="Calibri"/>
              <a:buNone/>
              <a:defRPr sz="1600" b="1">
                <a:solidFill>
                  <a:srgbClr val="565656"/>
                </a:solidFill>
              </a:defRPr>
            </a:lvl1pPr>
            <a:lvl2pPr marL="914400" lvl="1" indent="-330200" algn="l">
              <a:lnSpc>
                <a:spcPct val="90000"/>
              </a:lnSpc>
              <a:spcBef>
                <a:spcPts val="1000"/>
              </a:spcBef>
              <a:spcAft>
                <a:spcPts val="0"/>
              </a:spcAft>
              <a:buClr>
                <a:srgbClr val="565656"/>
              </a:buClr>
              <a:buSzPts val="1600"/>
              <a:buFont typeface="Calibri"/>
              <a:buChar char="•"/>
              <a:defRPr sz="1600" b="1">
                <a:solidFill>
                  <a:srgbClr val="565656"/>
                </a:solidFill>
              </a:defRPr>
            </a:lvl2pPr>
            <a:lvl3pPr marL="1371600" lvl="2" indent="-330200" algn="l">
              <a:lnSpc>
                <a:spcPct val="90000"/>
              </a:lnSpc>
              <a:spcBef>
                <a:spcPts val="1000"/>
              </a:spcBef>
              <a:spcAft>
                <a:spcPts val="0"/>
              </a:spcAft>
              <a:buClr>
                <a:srgbClr val="565656"/>
              </a:buClr>
              <a:buSzPts val="1600"/>
              <a:buFont typeface="Calibri"/>
              <a:buChar char="•"/>
              <a:defRPr sz="1600" b="1">
                <a:solidFill>
                  <a:srgbClr val="565656"/>
                </a:solidFill>
              </a:defRPr>
            </a:lvl3pPr>
            <a:lvl4pPr marL="1828800" lvl="3" indent="-330200" algn="l">
              <a:lnSpc>
                <a:spcPct val="90000"/>
              </a:lnSpc>
              <a:spcBef>
                <a:spcPts val="1000"/>
              </a:spcBef>
              <a:spcAft>
                <a:spcPts val="0"/>
              </a:spcAft>
              <a:buClr>
                <a:srgbClr val="565656"/>
              </a:buClr>
              <a:buSzPts val="1600"/>
              <a:buFont typeface="Calibri"/>
              <a:buChar char="•"/>
              <a:defRPr sz="1600" b="1">
                <a:solidFill>
                  <a:srgbClr val="565656"/>
                </a:solidFill>
              </a:defRPr>
            </a:lvl4pPr>
            <a:lvl5pPr marL="2286000" lvl="4" indent="-330200" algn="l">
              <a:lnSpc>
                <a:spcPct val="90000"/>
              </a:lnSpc>
              <a:spcBef>
                <a:spcPts val="1000"/>
              </a:spcBef>
              <a:spcAft>
                <a:spcPts val="0"/>
              </a:spcAft>
              <a:buClr>
                <a:srgbClr val="565656"/>
              </a:buClr>
              <a:buSzPts val="1600"/>
              <a:buFont typeface="Calibri"/>
              <a:buChar char="•"/>
              <a:defRPr sz="1600" b="1">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7C24E4E1-D69D-B9EB-128A-FF4DA305094B}"/>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3_SLIDE CONTENU PARTIE 4">
  <p:cSld name="3_SLIDE CONTENU PARTIE 4">
    <p:spTree>
      <p:nvGrpSpPr>
        <p:cNvPr id="1" name="Shape 609"/>
        <p:cNvGrpSpPr/>
        <p:nvPr/>
      </p:nvGrpSpPr>
      <p:grpSpPr>
        <a:xfrm>
          <a:off x="0" y="0"/>
          <a:ext cx="0" cy="0"/>
          <a:chOff x="0" y="0"/>
          <a:chExt cx="0" cy="0"/>
        </a:xfrm>
      </p:grpSpPr>
      <p:pic>
        <p:nvPicPr>
          <p:cNvPr id="610" name="Google Shape;610;g21680ef4410_0_3808" descr="Image 17"/>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611" name="Google Shape;611;g21680ef4410_0_3808"/>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612" name="Google Shape;612;g21680ef4410_0_3808"/>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613" name="Google Shape;613;g21680ef4410_0_3808"/>
          <p:cNvSpPr/>
          <p:nvPr/>
        </p:nvSpPr>
        <p:spPr>
          <a:xfrm>
            <a:off x="536786"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614" name="Google Shape;614;g21680ef4410_0_3808"/>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56565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615" name="Google Shape;615;g21680ef4410_0_3808"/>
          <p:cNvGrpSpPr/>
          <p:nvPr/>
        </p:nvGrpSpPr>
        <p:grpSpPr>
          <a:xfrm>
            <a:off x="-2" y="5060164"/>
            <a:ext cx="536700" cy="1080000"/>
            <a:chOff x="0" y="4"/>
            <a:chExt cx="536700" cy="1080000"/>
          </a:xfrm>
        </p:grpSpPr>
        <p:sp>
          <p:nvSpPr>
            <p:cNvPr id="616" name="Google Shape;616;g21680ef4410_0_3808"/>
            <p:cNvSpPr/>
            <p:nvPr/>
          </p:nvSpPr>
          <p:spPr>
            <a:xfrm rot="-5400000">
              <a:off x="-271650" y="271654"/>
              <a:ext cx="1080000" cy="536700"/>
            </a:xfrm>
            <a:prstGeom prst="rect">
              <a:avLst/>
            </a:prstGeom>
            <a:solidFill>
              <a:srgbClr val="56565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617" name="Google Shape;617;g21680ef4410_0_3808"/>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grpSp>
      <p:pic>
        <p:nvPicPr>
          <p:cNvPr id="618" name="Google Shape;618;g21680ef4410_0_3808"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620" name="Google Shape;620;g21680ef4410_0_3808"/>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565656"/>
              </a:buClr>
              <a:buSzPts val="2000"/>
              <a:buFont typeface="Calibri"/>
              <a:buNone/>
              <a:defRPr sz="2000" b="1">
                <a:solidFill>
                  <a:srgbClr val="565656"/>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21" name="Google Shape;621;g21680ef4410_0_3808"/>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565656"/>
              </a:buClr>
              <a:buSzPts val="1600"/>
              <a:buFont typeface="Calibri"/>
              <a:buNone/>
              <a:defRPr sz="1600" b="1">
                <a:solidFill>
                  <a:srgbClr val="565656"/>
                </a:solidFill>
              </a:defRPr>
            </a:lvl1pPr>
            <a:lvl2pPr marL="914400" lvl="1" indent="-330200" algn="l">
              <a:lnSpc>
                <a:spcPct val="90000"/>
              </a:lnSpc>
              <a:spcBef>
                <a:spcPts val="1000"/>
              </a:spcBef>
              <a:spcAft>
                <a:spcPts val="0"/>
              </a:spcAft>
              <a:buClr>
                <a:srgbClr val="565656"/>
              </a:buClr>
              <a:buSzPts val="1600"/>
              <a:buFont typeface="Calibri"/>
              <a:buChar char="•"/>
              <a:defRPr sz="1600" b="1">
                <a:solidFill>
                  <a:srgbClr val="565656"/>
                </a:solidFill>
              </a:defRPr>
            </a:lvl2pPr>
            <a:lvl3pPr marL="1371600" lvl="2" indent="-330200" algn="l">
              <a:lnSpc>
                <a:spcPct val="90000"/>
              </a:lnSpc>
              <a:spcBef>
                <a:spcPts val="1000"/>
              </a:spcBef>
              <a:spcAft>
                <a:spcPts val="0"/>
              </a:spcAft>
              <a:buClr>
                <a:srgbClr val="565656"/>
              </a:buClr>
              <a:buSzPts val="1600"/>
              <a:buFont typeface="Calibri"/>
              <a:buChar char="•"/>
              <a:defRPr sz="1600" b="1">
                <a:solidFill>
                  <a:srgbClr val="565656"/>
                </a:solidFill>
              </a:defRPr>
            </a:lvl3pPr>
            <a:lvl4pPr marL="1828800" lvl="3" indent="-330200" algn="l">
              <a:lnSpc>
                <a:spcPct val="90000"/>
              </a:lnSpc>
              <a:spcBef>
                <a:spcPts val="1000"/>
              </a:spcBef>
              <a:spcAft>
                <a:spcPts val="0"/>
              </a:spcAft>
              <a:buClr>
                <a:srgbClr val="565656"/>
              </a:buClr>
              <a:buSzPts val="1600"/>
              <a:buFont typeface="Calibri"/>
              <a:buChar char="•"/>
              <a:defRPr sz="1600" b="1">
                <a:solidFill>
                  <a:srgbClr val="565656"/>
                </a:solidFill>
              </a:defRPr>
            </a:lvl4pPr>
            <a:lvl5pPr marL="2286000" lvl="4" indent="-330200" algn="l">
              <a:lnSpc>
                <a:spcPct val="90000"/>
              </a:lnSpc>
              <a:spcBef>
                <a:spcPts val="1000"/>
              </a:spcBef>
              <a:spcAft>
                <a:spcPts val="0"/>
              </a:spcAft>
              <a:buClr>
                <a:srgbClr val="565656"/>
              </a:buClr>
              <a:buSzPts val="1600"/>
              <a:buFont typeface="Calibri"/>
              <a:buChar char="•"/>
              <a:defRPr sz="1600" b="1">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7625E7E0-7D0A-1360-C49B-153866EDAEFC}"/>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4_SLIDE CONTENU PARTIE 4">
  <p:cSld name="4_SLIDE CONTENU PARTIE 4">
    <p:spTree>
      <p:nvGrpSpPr>
        <p:cNvPr id="1" name="Shape 622"/>
        <p:cNvGrpSpPr/>
        <p:nvPr/>
      </p:nvGrpSpPr>
      <p:grpSpPr>
        <a:xfrm>
          <a:off x="0" y="0"/>
          <a:ext cx="0" cy="0"/>
          <a:chOff x="0" y="0"/>
          <a:chExt cx="0" cy="0"/>
        </a:xfrm>
      </p:grpSpPr>
      <p:pic>
        <p:nvPicPr>
          <p:cNvPr id="623" name="Google Shape;623;g21680ef4410_0_3821" descr="Image 18"/>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624" name="Google Shape;624;g21680ef4410_0_3821"/>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625" name="Google Shape;625;g21680ef4410_0_3821"/>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626" name="Google Shape;626;g21680ef4410_0_3821"/>
          <p:cNvSpPr/>
          <p:nvPr/>
        </p:nvSpPr>
        <p:spPr>
          <a:xfrm>
            <a:off x="536786"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627" name="Google Shape;627;g21680ef4410_0_3821"/>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56565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628" name="Google Shape;628;g21680ef4410_0_3821"/>
          <p:cNvGrpSpPr/>
          <p:nvPr/>
        </p:nvGrpSpPr>
        <p:grpSpPr>
          <a:xfrm>
            <a:off x="-2" y="5060164"/>
            <a:ext cx="536700" cy="1080000"/>
            <a:chOff x="0" y="4"/>
            <a:chExt cx="536700" cy="1080000"/>
          </a:xfrm>
        </p:grpSpPr>
        <p:sp>
          <p:nvSpPr>
            <p:cNvPr id="629" name="Google Shape;629;g21680ef4410_0_3821"/>
            <p:cNvSpPr/>
            <p:nvPr/>
          </p:nvSpPr>
          <p:spPr>
            <a:xfrm rot="-5400000">
              <a:off x="-271650" y="271654"/>
              <a:ext cx="1080000" cy="536700"/>
            </a:xfrm>
            <a:prstGeom prst="rect">
              <a:avLst/>
            </a:prstGeom>
            <a:solidFill>
              <a:srgbClr val="56565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630" name="Google Shape;630;g21680ef4410_0_3821"/>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grpSp>
      <p:pic>
        <p:nvPicPr>
          <p:cNvPr id="631" name="Google Shape;631;g21680ef4410_0_3821"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633" name="Google Shape;633;g21680ef4410_0_3821"/>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565656"/>
              </a:buClr>
              <a:buSzPts val="2000"/>
              <a:buFont typeface="Calibri"/>
              <a:buNone/>
              <a:defRPr sz="2000" b="1">
                <a:solidFill>
                  <a:srgbClr val="565656"/>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34" name="Google Shape;634;g21680ef4410_0_3821"/>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565656"/>
              </a:buClr>
              <a:buSzPts val="1600"/>
              <a:buFont typeface="Calibri"/>
              <a:buNone/>
              <a:defRPr sz="1600" b="1">
                <a:solidFill>
                  <a:srgbClr val="565656"/>
                </a:solidFill>
              </a:defRPr>
            </a:lvl1pPr>
            <a:lvl2pPr marL="914400" lvl="1" indent="-330200" algn="l">
              <a:lnSpc>
                <a:spcPct val="90000"/>
              </a:lnSpc>
              <a:spcBef>
                <a:spcPts val="1000"/>
              </a:spcBef>
              <a:spcAft>
                <a:spcPts val="0"/>
              </a:spcAft>
              <a:buClr>
                <a:srgbClr val="565656"/>
              </a:buClr>
              <a:buSzPts val="1600"/>
              <a:buFont typeface="Calibri"/>
              <a:buChar char="•"/>
              <a:defRPr sz="1600" b="1">
                <a:solidFill>
                  <a:srgbClr val="565656"/>
                </a:solidFill>
              </a:defRPr>
            </a:lvl2pPr>
            <a:lvl3pPr marL="1371600" lvl="2" indent="-330200" algn="l">
              <a:lnSpc>
                <a:spcPct val="90000"/>
              </a:lnSpc>
              <a:spcBef>
                <a:spcPts val="1000"/>
              </a:spcBef>
              <a:spcAft>
                <a:spcPts val="0"/>
              </a:spcAft>
              <a:buClr>
                <a:srgbClr val="565656"/>
              </a:buClr>
              <a:buSzPts val="1600"/>
              <a:buFont typeface="Calibri"/>
              <a:buChar char="•"/>
              <a:defRPr sz="1600" b="1">
                <a:solidFill>
                  <a:srgbClr val="565656"/>
                </a:solidFill>
              </a:defRPr>
            </a:lvl3pPr>
            <a:lvl4pPr marL="1828800" lvl="3" indent="-330200" algn="l">
              <a:lnSpc>
                <a:spcPct val="90000"/>
              </a:lnSpc>
              <a:spcBef>
                <a:spcPts val="1000"/>
              </a:spcBef>
              <a:spcAft>
                <a:spcPts val="0"/>
              </a:spcAft>
              <a:buClr>
                <a:srgbClr val="565656"/>
              </a:buClr>
              <a:buSzPts val="1600"/>
              <a:buFont typeface="Calibri"/>
              <a:buChar char="•"/>
              <a:defRPr sz="1600" b="1">
                <a:solidFill>
                  <a:srgbClr val="565656"/>
                </a:solidFill>
              </a:defRPr>
            </a:lvl4pPr>
            <a:lvl5pPr marL="2286000" lvl="4" indent="-330200" algn="l">
              <a:lnSpc>
                <a:spcPct val="90000"/>
              </a:lnSpc>
              <a:spcBef>
                <a:spcPts val="1000"/>
              </a:spcBef>
              <a:spcAft>
                <a:spcPts val="0"/>
              </a:spcAft>
              <a:buClr>
                <a:srgbClr val="565656"/>
              </a:buClr>
              <a:buSzPts val="1600"/>
              <a:buFont typeface="Calibri"/>
              <a:buChar char="•"/>
              <a:defRPr sz="1600" b="1">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B89C1FAF-9453-E810-27F0-B0CAD26FF2FC}"/>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5_SLIDE CONTENU PARTIE 4">
  <p:cSld name="5_SLIDE CONTENU PARTIE 4">
    <p:spTree>
      <p:nvGrpSpPr>
        <p:cNvPr id="1" name="Shape 635"/>
        <p:cNvGrpSpPr/>
        <p:nvPr/>
      </p:nvGrpSpPr>
      <p:grpSpPr>
        <a:xfrm>
          <a:off x="0" y="0"/>
          <a:ext cx="0" cy="0"/>
          <a:chOff x="0" y="0"/>
          <a:chExt cx="0" cy="0"/>
        </a:xfrm>
      </p:grpSpPr>
      <p:pic>
        <p:nvPicPr>
          <p:cNvPr id="636" name="Google Shape;636;g21680ef4410_0_3834" descr="Image 19"/>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637" name="Google Shape;637;g21680ef4410_0_3834"/>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638" name="Google Shape;638;g21680ef4410_0_3834"/>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639" name="Google Shape;639;g21680ef4410_0_3834"/>
          <p:cNvSpPr/>
          <p:nvPr/>
        </p:nvSpPr>
        <p:spPr>
          <a:xfrm>
            <a:off x="536786"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640" name="Google Shape;640;g21680ef4410_0_3834"/>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56565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641" name="Google Shape;641;g21680ef4410_0_3834"/>
          <p:cNvGrpSpPr/>
          <p:nvPr/>
        </p:nvGrpSpPr>
        <p:grpSpPr>
          <a:xfrm>
            <a:off x="-2" y="5060164"/>
            <a:ext cx="536700" cy="1080000"/>
            <a:chOff x="0" y="4"/>
            <a:chExt cx="536700" cy="1080000"/>
          </a:xfrm>
        </p:grpSpPr>
        <p:sp>
          <p:nvSpPr>
            <p:cNvPr id="642" name="Google Shape;642;g21680ef4410_0_3834"/>
            <p:cNvSpPr/>
            <p:nvPr/>
          </p:nvSpPr>
          <p:spPr>
            <a:xfrm rot="-5400000">
              <a:off x="-271650" y="271654"/>
              <a:ext cx="1080000" cy="536700"/>
            </a:xfrm>
            <a:prstGeom prst="rect">
              <a:avLst/>
            </a:prstGeom>
            <a:solidFill>
              <a:srgbClr val="56565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643" name="Google Shape;643;g21680ef4410_0_3834"/>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grpSp>
      <p:pic>
        <p:nvPicPr>
          <p:cNvPr id="644" name="Google Shape;644;g21680ef4410_0_3834"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646" name="Google Shape;646;g21680ef4410_0_3834"/>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565656"/>
              </a:buClr>
              <a:buSzPts val="2000"/>
              <a:buFont typeface="Calibri"/>
              <a:buNone/>
              <a:defRPr sz="2000" b="1">
                <a:solidFill>
                  <a:srgbClr val="565656"/>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47" name="Google Shape;647;g21680ef4410_0_3834"/>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565656"/>
              </a:buClr>
              <a:buSzPts val="1600"/>
              <a:buFont typeface="Calibri"/>
              <a:buNone/>
              <a:defRPr sz="1600" b="1">
                <a:solidFill>
                  <a:srgbClr val="565656"/>
                </a:solidFill>
              </a:defRPr>
            </a:lvl1pPr>
            <a:lvl2pPr marL="914400" lvl="1" indent="-330200" algn="l">
              <a:lnSpc>
                <a:spcPct val="90000"/>
              </a:lnSpc>
              <a:spcBef>
                <a:spcPts val="1000"/>
              </a:spcBef>
              <a:spcAft>
                <a:spcPts val="0"/>
              </a:spcAft>
              <a:buClr>
                <a:srgbClr val="565656"/>
              </a:buClr>
              <a:buSzPts val="1600"/>
              <a:buFont typeface="Calibri"/>
              <a:buChar char="•"/>
              <a:defRPr sz="1600" b="1">
                <a:solidFill>
                  <a:srgbClr val="565656"/>
                </a:solidFill>
              </a:defRPr>
            </a:lvl2pPr>
            <a:lvl3pPr marL="1371600" lvl="2" indent="-330200" algn="l">
              <a:lnSpc>
                <a:spcPct val="90000"/>
              </a:lnSpc>
              <a:spcBef>
                <a:spcPts val="1000"/>
              </a:spcBef>
              <a:spcAft>
                <a:spcPts val="0"/>
              </a:spcAft>
              <a:buClr>
                <a:srgbClr val="565656"/>
              </a:buClr>
              <a:buSzPts val="1600"/>
              <a:buFont typeface="Calibri"/>
              <a:buChar char="•"/>
              <a:defRPr sz="1600" b="1">
                <a:solidFill>
                  <a:srgbClr val="565656"/>
                </a:solidFill>
              </a:defRPr>
            </a:lvl3pPr>
            <a:lvl4pPr marL="1828800" lvl="3" indent="-330200" algn="l">
              <a:lnSpc>
                <a:spcPct val="90000"/>
              </a:lnSpc>
              <a:spcBef>
                <a:spcPts val="1000"/>
              </a:spcBef>
              <a:spcAft>
                <a:spcPts val="0"/>
              </a:spcAft>
              <a:buClr>
                <a:srgbClr val="565656"/>
              </a:buClr>
              <a:buSzPts val="1600"/>
              <a:buFont typeface="Calibri"/>
              <a:buChar char="•"/>
              <a:defRPr sz="1600" b="1">
                <a:solidFill>
                  <a:srgbClr val="565656"/>
                </a:solidFill>
              </a:defRPr>
            </a:lvl4pPr>
            <a:lvl5pPr marL="2286000" lvl="4" indent="-330200" algn="l">
              <a:lnSpc>
                <a:spcPct val="90000"/>
              </a:lnSpc>
              <a:spcBef>
                <a:spcPts val="1000"/>
              </a:spcBef>
              <a:spcAft>
                <a:spcPts val="0"/>
              </a:spcAft>
              <a:buClr>
                <a:srgbClr val="565656"/>
              </a:buClr>
              <a:buSzPts val="1600"/>
              <a:buFont typeface="Calibri"/>
              <a:buChar char="•"/>
              <a:defRPr sz="1600" b="1">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20F80250-E89C-347C-AFE5-A456AB19A085}"/>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7_SLIDE CONTENU PARTIE 4">
  <p:cSld name="7_SLIDE CONTENU PARTIE 4">
    <p:spTree>
      <p:nvGrpSpPr>
        <p:cNvPr id="1" name="Shape 648"/>
        <p:cNvGrpSpPr/>
        <p:nvPr/>
      </p:nvGrpSpPr>
      <p:grpSpPr>
        <a:xfrm>
          <a:off x="0" y="0"/>
          <a:ext cx="0" cy="0"/>
          <a:chOff x="0" y="0"/>
          <a:chExt cx="0" cy="0"/>
        </a:xfrm>
      </p:grpSpPr>
      <p:pic>
        <p:nvPicPr>
          <p:cNvPr id="649" name="Google Shape;649;g21680ef4410_0_3847" descr="Image 18"/>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650" name="Google Shape;650;g21680ef4410_0_3847"/>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651" name="Google Shape;651;g21680ef4410_0_3847"/>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652" name="Google Shape;652;g21680ef4410_0_3847"/>
          <p:cNvSpPr/>
          <p:nvPr/>
        </p:nvSpPr>
        <p:spPr>
          <a:xfrm>
            <a:off x="536786"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653" name="Google Shape;653;g21680ef4410_0_3847"/>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565656"/>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654" name="Google Shape;654;g21680ef4410_0_3847"/>
          <p:cNvGrpSpPr/>
          <p:nvPr/>
        </p:nvGrpSpPr>
        <p:grpSpPr>
          <a:xfrm>
            <a:off x="-2" y="5060164"/>
            <a:ext cx="536700" cy="1080000"/>
            <a:chOff x="0" y="4"/>
            <a:chExt cx="536700" cy="1080000"/>
          </a:xfrm>
        </p:grpSpPr>
        <p:sp>
          <p:nvSpPr>
            <p:cNvPr id="655" name="Google Shape;655;g21680ef4410_0_3847"/>
            <p:cNvSpPr/>
            <p:nvPr/>
          </p:nvSpPr>
          <p:spPr>
            <a:xfrm rot="-5400000">
              <a:off x="-271650" y="271654"/>
              <a:ext cx="1080000" cy="536700"/>
            </a:xfrm>
            <a:prstGeom prst="rect">
              <a:avLst/>
            </a:prstGeom>
            <a:solidFill>
              <a:srgbClr val="565656"/>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656" name="Google Shape;656;g21680ef4410_0_3847"/>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grpSp>
      <p:pic>
        <p:nvPicPr>
          <p:cNvPr id="657" name="Google Shape;657;g21680ef4410_0_3847"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659" name="Google Shape;659;g21680ef4410_0_3847"/>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565656"/>
              </a:buClr>
              <a:buSzPts val="2000"/>
              <a:buFont typeface="Calibri"/>
              <a:buNone/>
              <a:defRPr sz="2000" b="1">
                <a:solidFill>
                  <a:srgbClr val="565656"/>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60" name="Google Shape;660;g21680ef4410_0_3847"/>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565656"/>
              </a:buClr>
              <a:buSzPts val="1600"/>
              <a:buFont typeface="Calibri"/>
              <a:buNone/>
              <a:defRPr sz="1600" b="1">
                <a:solidFill>
                  <a:srgbClr val="565656"/>
                </a:solidFill>
              </a:defRPr>
            </a:lvl1pPr>
            <a:lvl2pPr marL="914400" lvl="1" indent="-330200" algn="l">
              <a:lnSpc>
                <a:spcPct val="90000"/>
              </a:lnSpc>
              <a:spcBef>
                <a:spcPts val="1000"/>
              </a:spcBef>
              <a:spcAft>
                <a:spcPts val="0"/>
              </a:spcAft>
              <a:buClr>
                <a:srgbClr val="565656"/>
              </a:buClr>
              <a:buSzPts val="1600"/>
              <a:buFont typeface="Calibri"/>
              <a:buChar char="•"/>
              <a:defRPr sz="1600" b="1">
                <a:solidFill>
                  <a:srgbClr val="565656"/>
                </a:solidFill>
              </a:defRPr>
            </a:lvl2pPr>
            <a:lvl3pPr marL="1371600" lvl="2" indent="-330200" algn="l">
              <a:lnSpc>
                <a:spcPct val="90000"/>
              </a:lnSpc>
              <a:spcBef>
                <a:spcPts val="1000"/>
              </a:spcBef>
              <a:spcAft>
                <a:spcPts val="0"/>
              </a:spcAft>
              <a:buClr>
                <a:srgbClr val="565656"/>
              </a:buClr>
              <a:buSzPts val="1600"/>
              <a:buFont typeface="Calibri"/>
              <a:buChar char="•"/>
              <a:defRPr sz="1600" b="1">
                <a:solidFill>
                  <a:srgbClr val="565656"/>
                </a:solidFill>
              </a:defRPr>
            </a:lvl3pPr>
            <a:lvl4pPr marL="1828800" lvl="3" indent="-330200" algn="l">
              <a:lnSpc>
                <a:spcPct val="90000"/>
              </a:lnSpc>
              <a:spcBef>
                <a:spcPts val="1000"/>
              </a:spcBef>
              <a:spcAft>
                <a:spcPts val="0"/>
              </a:spcAft>
              <a:buClr>
                <a:srgbClr val="565656"/>
              </a:buClr>
              <a:buSzPts val="1600"/>
              <a:buFont typeface="Calibri"/>
              <a:buChar char="•"/>
              <a:defRPr sz="1600" b="1">
                <a:solidFill>
                  <a:srgbClr val="565656"/>
                </a:solidFill>
              </a:defRPr>
            </a:lvl4pPr>
            <a:lvl5pPr marL="2286000" lvl="4" indent="-330200" algn="l">
              <a:lnSpc>
                <a:spcPct val="90000"/>
              </a:lnSpc>
              <a:spcBef>
                <a:spcPts val="1000"/>
              </a:spcBef>
              <a:spcAft>
                <a:spcPts val="0"/>
              </a:spcAft>
              <a:buClr>
                <a:srgbClr val="565656"/>
              </a:buClr>
              <a:buSzPts val="1600"/>
              <a:buFont typeface="Calibri"/>
              <a:buChar char="•"/>
              <a:defRPr sz="1600" b="1">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843C7B2E-7465-8C98-D518-AA8894E765E4}"/>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3_SLIDE CONTENU PARTIE 5">
  <p:cSld name="3_SLIDE CONTENU PARTIE 5">
    <p:spTree>
      <p:nvGrpSpPr>
        <p:cNvPr id="1" name="Shape 661"/>
        <p:cNvGrpSpPr/>
        <p:nvPr/>
      </p:nvGrpSpPr>
      <p:grpSpPr>
        <a:xfrm>
          <a:off x="0" y="0"/>
          <a:ext cx="0" cy="0"/>
          <a:chOff x="0" y="0"/>
          <a:chExt cx="0" cy="0"/>
        </a:xfrm>
      </p:grpSpPr>
      <p:pic>
        <p:nvPicPr>
          <p:cNvPr id="662" name="Google Shape;662;g21680ef4410_0_3860"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663" name="Google Shape;663;g21680ef4410_0_3860"/>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664" name="Google Shape;664;g21680ef4410_0_3860"/>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665" name="Google Shape;665;g21680ef4410_0_3860"/>
          <p:cNvSpPr/>
          <p:nvPr/>
        </p:nvSpPr>
        <p:spPr>
          <a:xfrm>
            <a:off x="536786"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666" name="Google Shape;666;g21680ef4410_0_3860"/>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3BB0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667" name="Google Shape;667;g21680ef4410_0_3860"/>
          <p:cNvGrpSpPr/>
          <p:nvPr/>
        </p:nvGrpSpPr>
        <p:grpSpPr>
          <a:xfrm>
            <a:off x="-2" y="5060164"/>
            <a:ext cx="536700" cy="1080000"/>
            <a:chOff x="0" y="4"/>
            <a:chExt cx="536700" cy="1080000"/>
          </a:xfrm>
        </p:grpSpPr>
        <p:sp>
          <p:nvSpPr>
            <p:cNvPr id="668" name="Google Shape;668;g21680ef4410_0_3860"/>
            <p:cNvSpPr/>
            <p:nvPr/>
          </p:nvSpPr>
          <p:spPr>
            <a:xfrm rot="-5400000">
              <a:off x="-271650" y="271654"/>
              <a:ext cx="1080000" cy="536700"/>
            </a:xfrm>
            <a:prstGeom prst="rect">
              <a:avLst/>
            </a:prstGeom>
            <a:solidFill>
              <a:srgbClr val="B3BB03"/>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669" name="Google Shape;669;g21680ef4410_0_3860"/>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grpSp>
      <p:pic>
        <p:nvPicPr>
          <p:cNvPr id="670" name="Google Shape;670;g21680ef4410_0_3860"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672" name="Google Shape;672;g21680ef4410_0_3860"/>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B3BB03"/>
              </a:buClr>
              <a:buSzPts val="2000"/>
              <a:buFont typeface="Calibri"/>
              <a:buNone/>
              <a:defRPr sz="2000" b="1">
                <a:solidFill>
                  <a:srgbClr val="B3BB03"/>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73" name="Google Shape;673;g21680ef4410_0_3860"/>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B3BB03"/>
              </a:buClr>
              <a:buSzPts val="1600"/>
              <a:buFont typeface="Calibri"/>
              <a:buNone/>
              <a:defRPr sz="1600" b="1">
                <a:solidFill>
                  <a:srgbClr val="B3BB03"/>
                </a:solidFill>
              </a:defRPr>
            </a:lvl1pPr>
            <a:lvl2pPr marL="914400" lvl="1" indent="-330200" algn="l">
              <a:lnSpc>
                <a:spcPct val="90000"/>
              </a:lnSpc>
              <a:spcBef>
                <a:spcPts val="1000"/>
              </a:spcBef>
              <a:spcAft>
                <a:spcPts val="0"/>
              </a:spcAft>
              <a:buClr>
                <a:srgbClr val="B3BB03"/>
              </a:buClr>
              <a:buSzPts val="1600"/>
              <a:buFont typeface="Calibri"/>
              <a:buChar char="•"/>
              <a:defRPr sz="1600" b="1">
                <a:solidFill>
                  <a:srgbClr val="B3BB03"/>
                </a:solidFill>
              </a:defRPr>
            </a:lvl2pPr>
            <a:lvl3pPr marL="1371600" lvl="2" indent="-330200" algn="l">
              <a:lnSpc>
                <a:spcPct val="90000"/>
              </a:lnSpc>
              <a:spcBef>
                <a:spcPts val="1000"/>
              </a:spcBef>
              <a:spcAft>
                <a:spcPts val="0"/>
              </a:spcAft>
              <a:buClr>
                <a:srgbClr val="B3BB03"/>
              </a:buClr>
              <a:buSzPts val="1600"/>
              <a:buFont typeface="Calibri"/>
              <a:buChar char="•"/>
              <a:defRPr sz="1600" b="1">
                <a:solidFill>
                  <a:srgbClr val="B3BB03"/>
                </a:solidFill>
              </a:defRPr>
            </a:lvl3pPr>
            <a:lvl4pPr marL="1828800" lvl="3" indent="-330200" algn="l">
              <a:lnSpc>
                <a:spcPct val="90000"/>
              </a:lnSpc>
              <a:spcBef>
                <a:spcPts val="1000"/>
              </a:spcBef>
              <a:spcAft>
                <a:spcPts val="0"/>
              </a:spcAft>
              <a:buClr>
                <a:srgbClr val="B3BB03"/>
              </a:buClr>
              <a:buSzPts val="1600"/>
              <a:buFont typeface="Calibri"/>
              <a:buChar char="•"/>
              <a:defRPr sz="1600" b="1">
                <a:solidFill>
                  <a:srgbClr val="B3BB03"/>
                </a:solidFill>
              </a:defRPr>
            </a:lvl4pPr>
            <a:lvl5pPr marL="2286000" lvl="4" indent="-330200" algn="l">
              <a:lnSpc>
                <a:spcPct val="90000"/>
              </a:lnSpc>
              <a:spcBef>
                <a:spcPts val="1000"/>
              </a:spcBef>
              <a:spcAft>
                <a:spcPts val="0"/>
              </a:spcAft>
              <a:buClr>
                <a:srgbClr val="B3BB03"/>
              </a:buClr>
              <a:buSzPts val="1600"/>
              <a:buFont typeface="Calibri"/>
              <a:buChar char="•"/>
              <a:defRPr sz="1600" b="1">
                <a:solidFill>
                  <a:srgbClr val="B3BB03"/>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0B45A538-2CF1-C2D5-CDAE-8824F3AD076B}"/>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8_SLIDE CONTENU PARTIE 5">
  <p:cSld name="8_SLIDE CONTENU PARTIE 5">
    <p:spTree>
      <p:nvGrpSpPr>
        <p:cNvPr id="1" name="Shape 674"/>
        <p:cNvGrpSpPr/>
        <p:nvPr/>
      </p:nvGrpSpPr>
      <p:grpSpPr>
        <a:xfrm>
          <a:off x="0" y="0"/>
          <a:ext cx="0" cy="0"/>
          <a:chOff x="0" y="0"/>
          <a:chExt cx="0" cy="0"/>
        </a:xfrm>
      </p:grpSpPr>
      <p:pic>
        <p:nvPicPr>
          <p:cNvPr id="675" name="Google Shape;675;g21680ef4410_0_3873"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676" name="Google Shape;676;g21680ef4410_0_3873"/>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677" name="Google Shape;677;g21680ef4410_0_3873"/>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678" name="Google Shape;678;g21680ef4410_0_3873"/>
          <p:cNvSpPr/>
          <p:nvPr/>
        </p:nvSpPr>
        <p:spPr>
          <a:xfrm>
            <a:off x="536786"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679" name="Google Shape;679;g21680ef4410_0_3873"/>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3BB0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680" name="Google Shape;680;g21680ef4410_0_3873"/>
          <p:cNvGrpSpPr/>
          <p:nvPr/>
        </p:nvGrpSpPr>
        <p:grpSpPr>
          <a:xfrm>
            <a:off x="-2" y="5060164"/>
            <a:ext cx="536700" cy="1080000"/>
            <a:chOff x="0" y="4"/>
            <a:chExt cx="536700" cy="1080000"/>
          </a:xfrm>
        </p:grpSpPr>
        <p:sp>
          <p:nvSpPr>
            <p:cNvPr id="681" name="Google Shape;681;g21680ef4410_0_3873"/>
            <p:cNvSpPr/>
            <p:nvPr/>
          </p:nvSpPr>
          <p:spPr>
            <a:xfrm rot="-5400000">
              <a:off x="-271650" y="271654"/>
              <a:ext cx="1080000" cy="536700"/>
            </a:xfrm>
            <a:prstGeom prst="rect">
              <a:avLst/>
            </a:prstGeom>
            <a:solidFill>
              <a:srgbClr val="B3BB03"/>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682" name="Google Shape;682;g21680ef4410_0_3873"/>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grpSp>
      <p:pic>
        <p:nvPicPr>
          <p:cNvPr id="683" name="Google Shape;683;g21680ef4410_0_3873"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685" name="Google Shape;685;g21680ef4410_0_3873"/>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B3BB03"/>
              </a:buClr>
              <a:buSzPts val="2000"/>
              <a:buFont typeface="Calibri"/>
              <a:buNone/>
              <a:defRPr sz="2000" b="1">
                <a:solidFill>
                  <a:srgbClr val="B3BB03"/>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86" name="Google Shape;686;g21680ef4410_0_3873"/>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B3BB03"/>
              </a:buClr>
              <a:buSzPts val="1600"/>
              <a:buFont typeface="Calibri"/>
              <a:buNone/>
              <a:defRPr sz="1600" b="1">
                <a:solidFill>
                  <a:srgbClr val="B3BB03"/>
                </a:solidFill>
              </a:defRPr>
            </a:lvl1pPr>
            <a:lvl2pPr marL="914400" lvl="1" indent="-330200" algn="l">
              <a:lnSpc>
                <a:spcPct val="90000"/>
              </a:lnSpc>
              <a:spcBef>
                <a:spcPts val="1000"/>
              </a:spcBef>
              <a:spcAft>
                <a:spcPts val="0"/>
              </a:spcAft>
              <a:buClr>
                <a:srgbClr val="B3BB03"/>
              </a:buClr>
              <a:buSzPts val="1600"/>
              <a:buFont typeface="Calibri"/>
              <a:buChar char="•"/>
              <a:defRPr sz="1600" b="1">
                <a:solidFill>
                  <a:srgbClr val="B3BB03"/>
                </a:solidFill>
              </a:defRPr>
            </a:lvl2pPr>
            <a:lvl3pPr marL="1371600" lvl="2" indent="-330200" algn="l">
              <a:lnSpc>
                <a:spcPct val="90000"/>
              </a:lnSpc>
              <a:spcBef>
                <a:spcPts val="1000"/>
              </a:spcBef>
              <a:spcAft>
                <a:spcPts val="0"/>
              </a:spcAft>
              <a:buClr>
                <a:srgbClr val="B3BB03"/>
              </a:buClr>
              <a:buSzPts val="1600"/>
              <a:buFont typeface="Calibri"/>
              <a:buChar char="•"/>
              <a:defRPr sz="1600" b="1">
                <a:solidFill>
                  <a:srgbClr val="B3BB03"/>
                </a:solidFill>
              </a:defRPr>
            </a:lvl3pPr>
            <a:lvl4pPr marL="1828800" lvl="3" indent="-330200" algn="l">
              <a:lnSpc>
                <a:spcPct val="90000"/>
              </a:lnSpc>
              <a:spcBef>
                <a:spcPts val="1000"/>
              </a:spcBef>
              <a:spcAft>
                <a:spcPts val="0"/>
              </a:spcAft>
              <a:buClr>
                <a:srgbClr val="B3BB03"/>
              </a:buClr>
              <a:buSzPts val="1600"/>
              <a:buFont typeface="Calibri"/>
              <a:buChar char="•"/>
              <a:defRPr sz="1600" b="1">
                <a:solidFill>
                  <a:srgbClr val="B3BB03"/>
                </a:solidFill>
              </a:defRPr>
            </a:lvl4pPr>
            <a:lvl5pPr marL="2286000" lvl="4" indent="-330200" algn="l">
              <a:lnSpc>
                <a:spcPct val="90000"/>
              </a:lnSpc>
              <a:spcBef>
                <a:spcPts val="1000"/>
              </a:spcBef>
              <a:spcAft>
                <a:spcPts val="0"/>
              </a:spcAft>
              <a:buClr>
                <a:srgbClr val="B3BB03"/>
              </a:buClr>
              <a:buSzPts val="1600"/>
              <a:buFont typeface="Calibri"/>
              <a:buChar char="•"/>
              <a:defRPr sz="1600" b="1">
                <a:solidFill>
                  <a:srgbClr val="B3BB03"/>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B0CF1788-C636-9E17-1511-BA2A8DEC2E75}"/>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2_SLIDE PARTIE">
  <p:cSld name="2_SLIDE PARTIE">
    <p:spTree>
      <p:nvGrpSpPr>
        <p:cNvPr id="1" name="Shape 125"/>
        <p:cNvGrpSpPr/>
        <p:nvPr/>
      </p:nvGrpSpPr>
      <p:grpSpPr>
        <a:xfrm>
          <a:off x="0" y="0"/>
          <a:ext cx="0" cy="0"/>
          <a:chOff x="0" y="0"/>
          <a:chExt cx="0" cy="0"/>
        </a:xfrm>
      </p:grpSpPr>
      <p:pic>
        <p:nvPicPr>
          <p:cNvPr id="126" name="Google Shape;126;g21680ef4410_0_3324" descr="Image 13"/>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127" name="Google Shape;127;g21680ef4410_0_3324"/>
          <p:cNvSpPr/>
          <p:nvPr/>
        </p:nvSpPr>
        <p:spPr>
          <a:xfrm>
            <a:off x="8010000" y="6132986"/>
            <a:ext cx="2160000" cy="719982"/>
          </a:xfrm>
          <a:custGeom>
            <a:avLst/>
            <a:gdLst/>
            <a:ahLst/>
            <a:cxnLst/>
            <a:rect l="l" t="t" r="r" b="b"/>
            <a:pathLst>
              <a:path w="21600" h="21600" extrusionOk="0">
                <a:moveTo>
                  <a:pt x="1200" y="0"/>
                </a:moveTo>
                <a:lnTo>
                  <a:pt x="20400" y="0"/>
                </a:lnTo>
                <a:cubicBezTo>
                  <a:pt x="21063" y="0"/>
                  <a:pt x="21600" y="1612"/>
                  <a:pt x="21600" y="3600"/>
                </a:cubicBezTo>
                <a:lnTo>
                  <a:pt x="21600" y="21600"/>
                </a:lnTo>
                <a:lnTo>
                  <a:pt x="0" y="21600"/>
                </a:lnTo>
                <a:lnTo>
                  <a:pt x="0" y="3600"/>
                </a:lnTo>
                <a:cubicBezTo>
                  <a:pt x="0" y="1612"/>
                  <a:pt x="537" y="0"/>
                  <a:pt x="1200" y="0"/>
                </a:cubicBezTo>
                <a:close/>
              </a:path>
            </a:pathLst>
          </a:custGeom>
          <a:solidFill>
            <a:srgbClr val="FF78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8" name="Google Shape;128;g21680ef4410_0_3324"/>
          <p:cNvSpPr txBox="1">
            <a:spLocks noGrp="1"/>
          </p:cNvSpPr>
          <p:nvPr>
            <p:ph type="body" idx="1"/>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FF7800"/>
              </a:buClr>
              <a:buSzPts val="2400"/>
              <a:buFont typeface="Calibri"/>
              <a:buNone/>
              <a:defRPr sz="2400" b="1">
                <a:solidFill>
                  <a:srgbClr val="FF7800"/>
                </a:solidFill>
              </a:defRPr>
            </a:lvl1pPr>
            <a:lvl2pPr marL="914400" lvl="1" indent="-381000" algn="ctr">
              <a:lnSpc>
                <a:spcPct val="100000"/>
              </a:lnSpc>
              <a:spcBef>
                <a:spcPts val="0"/>
              </a:spcBef>
              <a:spcAft>
                <a:spcPts val="0"/>
              </a:spcAft>
              <a:buClr>
                <a:srgbClr val="FF7800"/>
              </a:buClr>
              <a:buSzPts val="2400"/>
              <a:buFont typeface="Calibri"/>
              <a:buChar char="•"/>
              <a:defRPr sz="2400" b="1">
                <a:solidFill>
                  <a:srgbClr val="FF7800"/>
                </a:solidFill>
              </a:defRPr>
            </a:lvl2pPr>
            <a:lvl3pPr marL="1371600" lvl="2" indent="-381000" algn="ctr">
              <a:lnSpc>
                <a:spcPct val="100000"/>
              </a:lnSpc>
              <a:spcBef>
                <a:spcPts val="0"/>
              </a:spcBef>
              <a:spcAft>
                <a:spcPts val="0"/>
              </a:spcAft>
              <a:buClr>
                <a:srgbClr val="FF7800"/>
              </a:buClr>
              <a:buSzPts val="2400"/>
              <a:buFont typeface="Calibri"/>
              <a:buChar char="•"/>
              <a:defRPr sz="2400" b="1">
                <a:solidFill>
                  <a:srgbClr val="FF7800"/>
                </a:solidFill>
              </a:defRPr>
            </a:lvl3pPr>
            <a:lvl4pPr marL="1828800" lvl="3" indent="-381000" algn="ctr">
              <a:lnSpc>
                <a:spcPct val="100000"/>
              </a:lnSpc>
              <a:spcBef>
                <a:spcPts val="0"/>
              </a:spcBef>
              <a:spcAft>
                <a:spcPts val="0"/>
              </a:spcAft>
              <a:buClr>
                <a:srgbClr val="FF7800"/>
              </a:buClr>
              <a:buSzPts val="2400"/>
              <a:buFont typeface="Calibri"/>
              <a:buChar char="•"/>
              <a:defRPr sz="2400" b="1">
                <a:solidFill>
                  <a:srgbClr val="FF7800"/>
                </a:solidFill>
              </a:defRPr>
            </a:lvl4pPr>
            <a:lvl5pPr marL="2286000" lvl="4" indent="-381000" algn="ctr">
              <a:lnSpc>
                <a:spcPct val="100000"/>
              </a:lnSpc>
              <a:spcBef>
                <a:spcPts val="0"/>
              </a:spcBef>
              <a:spcAft>
                <a:spcPts val="0"/>
              </a:spcAft>
              <a:buClr>
                <a:srgbClr val="FF7800"/>
              </a:buClr>
              <a:buSzPts val="2400"/>
              <a:buFont typeface="Calibri"/>
              <a:buChar char="•"/>
              <a:defRPr sz="2400" b="1">
                <a:solidFill>
                  <a:srgbClr val="FF7800"/>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29" name="Google Shape;129;g21680ef4410_0_3324"/>
          <p:cNvSpPr txBox="1"/>
          <p:nvPr/>
        </p:nvSpPr>
        <p:spPr>
          <a:xfrm>
            <a:off x="6345720" y="2339999"/>
            <a:ext cx="5488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7800"/>
              </a:buClr>
              <a:buSzPts val="1800"/>
              <a:buFont typeface="Calibri"/>
              <a:buNone/>
            </a:pPr>
            <a:r>
              <a:rPr lang="en-US" sz="1800" b="1" i="0" u="none" strike="noStrike" cap="none">
                <a:solidFill>
                  <a:srgbClr val="FF7800"/>
                </a:solidFill>
                <a:latin typeface="Calibri"/>
                <a:ea typeface="Calibri"/>
                <a:cs typeface="Calibri"/>
                <a:sym typeface="Calibri"/>
              </a:rPr>
              <a:t>Dans ce module, vous allez :</a:t>
            </a:r>
            <a:endParaRPr sz="1400" b="0" i="0" u="none" strike="noStrike" cap="none">
              <a:solidFill>
                <a:srgbClr val="000000"/>
              </a:solidFill>
              <a:latin typeface="Arial"/>
              <a:ea typeface="Arial"/>
              <a:cs typeface="Arial"/>
              <a:sym typeface="Arial"/>
            </a:endParaRPr>
          </a:p>
        </p:txBody>
      </p:sp>
      <p:sp>
        <p:nvSpPr>
          <p:cNvPr id="130" name="Google Shape;130;g21680ef4410_0_3324"/>
          <p:cNvSpPr txBox="1">
            <a:spLocks noGrp="1"/>
          </p:cNvSpPr>
          <p:nvPr>
            <p:ph type="body" idx="2"/>
          </p:nvPr>
        </p:nvSpPr>
        <p:spPr>
          <a:xfrm>
            <a:off x="6299999" y="2879999"/>
            <a:ext cx="5580000" cy="144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565656"/>
              </a:buClr>
              <a:buSzPts val="1600"/>
              <a:buChar char="•"/>
              <a:defRPr sz="1600">
                <a:solidFill>
                  <a:srgbClr val="565656"/>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31" name="Google Shape;131;g21680ef4410_0_3324"/>
          <p:cNvSpPr txBox="1">
            <a:spLocks noGrp="1"/>
          </p:cNvSpPr>
          <p:nvPr>
            <p:ph type="body" idx="3"/>
          </p:nvPr>
        </p:nvSpPr>
        <p:spPr>
          <a:xfrm>
            <a:off x="8480683" y="6132986"/>
            <a:ext cx="1689300" cy="720000"/>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FFFFFF"/>
              </a:buClr>
              <a:buSzPts val="2400"/>
              <a:buFont typeface="Calibri"/>
              <a:buNone/>
              <a:defRPr sz="2400" b="1">
                <a:solidFill>
                  <a:srgbClr val="FFFFFF"/>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32" name="Google Shape;132;g21680ef4410_0_3324" descr="Image 24"/>
          <p:cNvPicPr preferRelativeResize="0"/>
          <p:nvPr/>
        </p:nvPicPr>
        <p:blipFill rotWithShape="1">
          <a:blip r:embed="rId3">
            <a:alphaModFix/>
          </a:blip>
          <a:srcRect/>
          <a:stretch/>
        </p:blipFill>
        <p:spPr>
          <a:xfrm>
            <a:off x="8186397" y="6268946"/>
            <a:ext cx="401661" cy="396001"/>
          </a:xfrm>
          <a:prstGeom prst="rect">
            <a:avLst/>
          </a:prstGeom>
          <a:noFill/>
          <a:ln>
            <a:noFill/>
          </a:ln>
        </p:spPr>
      </p:pic>
      <p:pic>
        <p:nvPicPr>
          <p:cNvPr id="133" name="Google Shape;133;g21680ef4410_0_3324" descr="Picture 6"/>
          <p:cNvPicPr preferRelativeResize="0"/>
          <p:nvPr/>
        </p:nvPicPr>
        <p:blipFill rotWithShape="1">
          <a:blip r:embed="rId4">
            <a:alphaModFix/>
          </a:blip>
          <a:srcRect/>
          <a:stretch/>
        </p:blipFill>
        <p:spPr>
          <a:xfrm>
            <a:off x="438444" y="195752"/>
            <a:ext cx="1027198" cy="1014822"/>
          </a:xfrm>
          <a:prstGeom prst="rect">
            <a:avLst/>
          </a:prstGeom>
          <a:noFill/>
          <a:ln>
            <a:noFill/>
          </a:ln>
        </p:spPr>
      </p:pic>
      <p:pic>
        <p:nvPicPr>
          <p:cNvPr id="135" name="Google Shape;135;g21680ef4410_0_3324" descr="Image 27"/>
          <p:cNvPicPr preferRelativeResize="0"/>
          <p:nvPr/>
        </p:nvPicPr>
        <p:blipFill rotWithShape="1">
          <a:blip r:embed="rId5">
            <a:alphaModFix/>
          </a:blip>
          <a:srcRect/>
          <a:stretch/>
        </p:blipFill>
        <p:spPr>
          <a:xfrm>
            <a:off x="8657463" y="4542289"/>
            <a:ext cx="865075" cy="865075"/>
          </a:xfrm>
          <a:prstGeom prst="rect">
            <a:avLst/>
          </a:prstGeom>
          <a:noFill/>
          <a:ln>
            <a:noFill/>
          </a:ln>
        </p:spPr>
      </p:pic>
      <p:sp>
        <p:nvSpPr>
          <p:cNvPr id="136" name="Google Shape;136;g21680ef4410_0_3324"/>
          <p:cNvSpPr txBox="1"/>
          <p:nvPr/>
        </p:nvSpPr>
        <p:spPr>
          <a:xfrm>
            <a:off x="6345720" y="561658"/>
            <a:ext cx="5488500" cy="523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FF7800"/>
              </a:buClr>
              <a:buSzPts val="2800"/>
              <a:buFont typeface="Calibri"/>
              <a:buNone/>
            </a:pPr>
            <a:r>
              <a:rPr lang="en-US" sz="2800" b="1" i="0" u="none" strike="noStrike" cap="none">
                <a:solidFill>
                  <a:srgbClr val="FF7800"/>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sp>
        <p:nvSpPr>
          <p:cNvPr id="137" name="Google Shape;137;g21680ef4410_0_3324"/>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matchingName="7_SLIDE CONTENU PARTIE 5">
  <p:cSld name="7_SLIDE CONTENU PARTIE 5">
    <p:spTree>
      <p:nvGrpSpPr>
        <p:cNvPr id="1" name="Shape 687"/>
        <p:cNvGrpSpPr/>
        <p:nvPr/>
      </p:nvGrpSpPr>
      <p:grpSpPr>
        <a:xfrm>
          <a:off x="0" y="0"/>
          <a:ext cx="0" cy="0"/>
          <a:chOff x="0" y="0"/>
          <a:chExt cx="0" cy="0"/>
        </a:xfrm>
      </p:grpSpPr>
      <p:pic>
        <p:nvPicPr>
          <p:cNvPr id="688" name="Google Shape;688;g21680ef4410_0_3886"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689" name="Google Shape;689;g21680ef4410_0_3886"/>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690" name="Google Shape;690;g21680ef4410_0_3886"/>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691" name="Google Shape;691;g21680ef4410_0_3886"/>
          <p:cNvSpPr/>
          <p:nvPr/>
        </p:nvSpPr>
        <p:spPr>
          <a:xfrm>
            <a:off x="536786"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692" name="Google Shape;692;g21680ef4410_0_3886"/>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3BB0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693" name="Google Shape;693;g21680ef4410_0_3886"/>
          <p:cNvGrpSpPr/>
          <p:nvPr/>
        </p:nvGrpSpPr>
        <p:grpSpPr>
          <a:xfrm>
            <a:off x="-2" y="5060164"/>
            <a:ext cx="536700" cy="1080000"/>
            <a:chOff x="0" y="4"/>
            <a:chExt cx="536700" cy="1080000"/>
          </a:xfrm>
        </p:grpSpPr>
        <p:sp>
          <p:nvSpPr>
            <p:cNvPr id="694" name="Google Shape;694;g21680ef4410_0_3886"/>
            <p:cNvSpPr/>
            <p:nvPr/>
          </p:nvSpPr>
          <p:spPr>
            <a:xfrm rot="-5400000">
              <a:off x="-271650" y="271654"/>
              <a:ext cx="1080000" cy="536700"/>
            </a:xfrm>
            <a:prstGeom prst="rect">
              <a:avLst/>
            </a:prstGeom>
            <a:solidFill>
              <a:srgbClr val="B3BB03"/>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695" name="Google Shape;695;g21680ef4410_0_3886"/>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grpSp>
      <p:pic>
        <p:nvPicPr>
          <p:cNvPr id="696" name="Google Shape;696;g21680ef4410_0_3886"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698" name="Google Shape;698;g21680ef4410_0_3886"/>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B3BB03"/>
              </a:buClr>
              <a:buSzPts val="2000"/>
              <a:buFont typeface="Calibri"/>
              <a:buNone/>
              <a:defRPr sz="2000" b="1">
                <a:solidFill>
                  <a:srgbClr val="B3BB03"/>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699" name="Google Shape;699;g21680ef4410_0_3886"/>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B3BB03"/>
              </a:buClr>
              <a:buSzPts val="1600"/>
              <a:buFont typeface="Calibri"/>
              <a:buNone/>
              <a:defRPr sz="1600" b="1">
                <a:solidFill>
                  <a:srgbClr val="B3BB03"/>
                </a:solidFill>
              </a:defRPr>
            </a:lvl1pPr>
            <a:lvl2pPr marL="914400" lvl="1" indent="-330200" algn="l">
              <a:lnSpc>
                <a:spcPct val="90000"/>
              </a:lnSpc>
              <a:spcBef>
                <a:spcPts val="1000"/>
              </a:spcBef>
              <a:spcAft>
                <a:spcPts val="0"/>
              </a:spcAft>
              <a:buClr>
                <a:srgbClr val="B3BB03"/>
              </a:buClr>
              <a:buSzPts val="1600"/>
              <a:buFont typeface="Calibri"/>
              <a:buChar char="•"/>
              <a:defRPr sz="1600" b="1">
                <a:solidFill>
                  <a:srgbClr val="B3BB03"/>
                </a:solidFill>
              </a:defRPr>
            </a:lvl2pPr>
            <a:lvl3pPr marL="1371600" lvl="2" indent="-330200" algn="l">
              <a:lnSpc>
                <a:spcPct val="90000"/>
              </a:lnSpc>
              <a:spcBef>
                <a:spcPts val="1000"/>
              </a:spcBef>
              <a:spcAft>
                <a:spcPts val="0"/>
              </a:spcAft>
              <a:buClr>
                <a:srgbClr val="B3BB03"/>
              </a:buClr>
              <a:buSzPts val="1600"/>
              <a:buFont typeface="Calibri"/>
              <a:buChar char="•"/>
              <a:defRPr sz="1600" b="1">
                <a:solidFill>
                  <a:srgbClr val="B3BB03"/>
                </a:solidFill>
              </a:defRPr>
            </a:lvl3pPr>
            <a:lvl4pPr marL="1828800" lvl="3" indent="-330200" algn="l">
              <a:lnSpc>
                <a:spcPct val="90000"/>
              </a:lnSpc>
              <a:spcBef>
                <a:spcPts val="1000"/>
              </a:spcBef>
              <a:spcAft>
                <a:spcPts val="0"/>
              </a:spcAft>
              <a:buClr>
                <a:srgbClr val="B3BB03"/>
              </a:buClr>
              <a:buSzPts val="1600"/>
              <a:buFont typeface="Calibri"/>
              <a:buChar char="•"/>
              <a:defRPr sz="1600" b="1">
                <a:solidFill>
                  <a:srgbClr val="B3BB03"/>
                </a:solidFill>
              </a:defRPr>
            </a:lvl4pPr>
            <a:lvl5pPr marL="2286000" lvl="4" indent="-330200" algn="l">
              <a:lnSpc>
                <a:spcPct val="90000"/>
              </a:lnSpc>
              <a:spcBef>
                <a:spcPts val="1000"/>
              </a:spcBef>
              <a:spcAft>
                <a:spcPts val="0"/>
              </a:spcAft>
              <a:buClr>
                <a:srgbClr val="B3BB03"/>
              </a:buClr>
              <a:buSzPts val="1600"/>
              <a:buFont typeface="Calibri"/>
              <a:buChar char="•"/>
              <a:defRPr sz="1600" b="1">
                <a:solidFill>
                  <a:srgbClr val="B3BB03"/>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185DECEA-F57E-A92C-B67E-834FE5D6BAF8}"/>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6_SLIDE CONTENU PARTIE 5">
  <p:cSld name="6_SLIDE CONTENU PARTIE 5">
    <p:spTree>
      <p:nvGrpSpPr>
        <p:cNvPr id="1" name="Shape 700"/>
        <p:cNvGrpSpPr/>
        <p:nvPr/>
      </p:nvGrpSpPr>
      <p:grpSpPr>
        <a:xfrm>
          <a:off x="0" y="0"/>
          <a:ext cx="0" cy="0"/>
          <a:chOff x="0" y="0"/>
          <a:chExt cx="0" cy="0"/>
        </a:xfrm>
      </p:grpSpPr>
      <p:pic>
        <p:nvPicPr>
          <p:cNvPr id="701" name="Google Shape;701;g21680ef4410_0_3899"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702" name="Google Shape;702;g21680ef4410_0_3899"/>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703" name="Google Shape;703;g21680ef4410_0_3899"/>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704" name="Google Shape;704;g21680ef4410_0_3899"/>
          <p:cNvSpPr/>
          <p:nvPr/>
        </p:nvSpPr>
        <p:spPr>
          <a:xfrm>
            <a:off x="536786"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05" name="Google Shape;705;g21680ef4410_0_3899"/>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3BB0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706" name="Google Shape;706;g21680ef4410_0_3899"/>
          <p:cNvGrpSpPr/>
          <p:nvPr/>
        </p:nvGrpSpPr>
        <p:grpSpPr>
          <a:xfrm>
            <a:off x="-2" y="5060164"/>
            <a:ext cx="536700" cy="1080000"/>
            <a:chOff x="0" y="4"/>
            <a:chExt cx="536700" cy="1080000"/>
          </a:xfrm>
        </p:grpSpPr>
        <p:sp>
          <p:nvSpPr>
            <p:cNvPr id="707" name="Google Shape;707;g21680ef4410_0_3899"/>
            <p:cNvSpPr/>
            <p:nvPr/>
          </p:nvSpPr>
          <p:spPr>
            <a:xfrm rot="-5400000">
              <a:off x="-271650" y="271654"/>
              <a:ext cx="1080000" cy="536700"/>
            </a:xfrm>
            <a:prstGeom prst="rect">
              <a:avLst/>
            </a:prstGeom>
            <a:solidFill>
              <a:srgbClr val="B3BB03"/>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708" name="Google Shape;708;g21680ef4410_0_3899"/>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grpSp>
      <p:pic>
        <p:nvPicPr>
          <p:cNvPr id="709" name="Google Shape;709;g21680ef4410_0_3899"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711" name="Google Shape;711;g21680ef4410_0_3899"/>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B3BB03"/>
              </a:buClr>
              <a:buSzPts val="2000"/>
              <a:buFont typeface="Calibri"/>
              <a:buNone/>
              <a:defRPr sz="2000" b="1">
                <a:solidFill>
                  <a:srgbClr val="B3BB03"/>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12" name="Google Shape;712;g21680ef4410_0_3899"/>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B3BB03"/>
              </a:buClr>
              <a:buSzPts val="1600"/>
              <a:buFont typeface="Calibri"/>
              <a:buNone/>
              <a:defRPr sz="1600" b="1">
                <a:solidFill>
                  <a:srgbClr val="B3BB03"/>
                </a:solidFill>
              </a:defRPr>
            </a:lvl1pPr>
            <a:lvl2pPr marL="914400" lvl="1" indent="-330200" algn="l">
              <a:lnSpc>
                <a:spcPct val="90000"/>
              </a:lnSpc>
              <a:spcBef>
                <a:spcPts val="1000"/>
              </a:spcBef>
              <a:spcAft>
                <a:spcPts val="0"/>
              </a:spcAft>
              <a:buClr>
                <a:srgbClr val="B3BB03"/>
              </a:buClr>
              <a:buSzPts val="1600"/>
              <a:buFont typeface="Calibri"/>
              <a:buChar char="•"/>
              <a:defRPr sz="1600" b="1">
                <a:solidFill>
                  <a:srgbClr val="B3BB03"/>
                </a:solidFill>
              </a:defRPr>
            </a:lvl2pPr>
            <a:lvl3pPr marL="1371600" lvl="2" indent="-330200" algn="l">
              <a:lnSpc>
                <a:spcPct val="90000"/>
              </a:lnSpc>
              <a:spcBef>
                <a:spcPts val="1000"/>
              </a:spcBef>
              <a:spcAft>
                <a:spcPts val="0"/>
              </a:spcAft>
              <a:buClr>
                <a:srgbClr val="B3BB03"/>
              </a:buClr>
              <a:buSzPts val="1600"/>
              <a:buFont typeface="Calibri"/>
              <a:buChar char="•"/>
              <a:defRPr sz="1600" b="1">
                <a:solidFill>
                  <a:srgbClr val="B3BB03"/>
                </a:solidFill>
              </a:defRPr>
            </a:lvl3pPr>
            <a:lvl4pPr marL="1828800" lvl="3" indent="-330200" algn="l">
              <a:lnSpc>
                <a:spcPct val="90000"/>
              </a:lnSpc>
              <a:spcBef>
                <a:spcPts val="1000"/>
              </a:spcBef>
              <a:spcAft>
                <a:spcPts val="0"/>
              </a:spcAft>
              <a:buClr>
                <a:srgbClr val="B3BB03"/>
              </a:buClr>
              <a:buSzPts val="1600"/>
              <a:buFont typeface="Calibri"/>
              <a:buChar char="•"/>
              <a:defRPr sz="1600" b="1">
                <a:solidFill>
                  <a:srgbClr val="B3BB03"/>
                </a:solidFill>
              </a:defRPr>
            </a:lvl4pPr>
            <a:lvl5pPr marL="2286000" lvl="4" indent="-330200" algn="l">
              <a:lnSpc>
                <a:spcPct val="90000"/>
              </a:lnSpc>
              <a:spcBef>
                <a:spcPts val="1000"/>
              </a:spcBef>
              <a:spcAft>
                <a:spcPts val="0"/>
              </a:spcAft>
              <a:buClr>
                <a:srgbClr val="B3BB03"/>
              </a:buClr>
              <a:buSzPts val="1600"/>
              <a:buFont typeface="Calibri"/>
              <a:buChar char="•"/>
              <a:defRPr sz="1600" b="1">
                <a:solidFill>
                  <a:srgbClr val="B3BB03"/>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D3F0968A-ED40-B6D1-F150-D88487257CBB}"/>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5_SLIDE CONTENU PARTIE 5">
  <p:cSld name="5_SLIDE CONTENU PARTIE 5">
    <p:spTree>
      <p:nvGrpSpPr>
        <p:cNvPr id="1" name="Shape 713"/>
        <p:cNvGrpSpPr/>
        <p:nvPr/>
      </p:nvGrpSpPr>
      <p:grpSpPr>
        <a:xfrm>
          <a:off x="0" y="0"/>
          <a:ext cx="0" cy="0"/>
          <a:chOff x="0" y="0"/>
          <a:chExt cx="0" cy="0"/>
        </a:xfrm>
      </p:grpSpPr>
      <p:pic>
        <p:nvPicPr>
          <p:cNvPr id="714" name="Google Shape;714;g21680ef4410_0_3912"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715" name="Google Shape;715;g21680ef4410_0_3912"/>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716" name="Google Shape;716;g21680ef4410_0_3912"/>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717" name="Google Shape;717;g21680ef4410_0_3912"/>
          <p:cNvSpPr/>
          <p:nvPr/>
        </p:nvSpPr>
        <p:spPr>
          <a:xfrm>
            <a:off x="536786"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18" name="Google Shape;718;g21680ef4410_0_3912"/>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3BB0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719" name="Google Shape;719;g21680ef4410_0_3912"/>
          <p:cNvGrpSpPr/>
          <p:nvPr/>
        </p:nvGrpSpPr>
        <p:grpSpPr>
          <a:xfrm>
            <a:off x="-2" y="5060164"/>
            <a:ext cx="536700" cy="1080000"/>
            <a:chOff x="0" y="4"/>
            <a:chExt cx="536700" cy="1080000"/>
          </a:xfrm>
        </p:grpSpPr>
        <p:sp>
          <p:nvSpPr>
            <p:cNvPr id="720" name="Google Shape;720;g21680ef4410_0_3912"/>
            <p:cNvSpPr/>
            <p:nvPr/>
          </p:nvSpPr>
          <p:spPr>
            <a:xfrm rot="-5400000">
              <a:off x="-271650" y="271654"/>
              <a:ext cx="1080000" cy="536700"/>
            </a:xfrm>
            <a:prstGeom prst="rect">
              <a:avLst/>
            </a:prstGeom>
            <a:solidFill>
              <a:srgbClr val="B3BB03"/>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721" name="Google Shape;721;g21680ef4410_0_3912"/>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grpSp>
      <p:pic>
        <p:nvPicPr>
          <p:cNvPr id="722" name="Google Shape;722;g21680ef4410_0_3912"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724" name="Google Shape;724;g21680ef4410_0_3912"/>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B3BB03"/>
              </a:buClr>
              <a:buSzPts val="2000"/>
              <a:buFont typeface="Calibri"/>
              <a:buNone/>
              <a:defRPr sz="2000" b="1">
                <a:solidFill>
                  <a:srgbClr val="B3BB03"/>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25" name="Google Shape;725;g21680ef4410_0_3912"/>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B3BB03"/>
              </a:buClr>
              <a:buSzPts val="1600"/>
              <a:buFont typeface="Calibri"/>
              <a:buNone/>
              <a:defRPr sz="1600" b="1">
                <a:solidFill>
                  <a:srgbClr val="B3BB03"/>
                </a:solidFill>
              </a:defRPr>
            </a:lvl1pPr>
            <a:lvl2pPr marL="914400" lvl="1" indent="-330200" algn="l">
              <a:lnSpc>
                <a:spcPct val="90000"/>
              </a:lnSpc>
              <a:spcBef>
                <a:spcPts val="1000"/>
              </a:spcBef>
              <a:spcAft>
                <a:spcPts val="0"/>
              </a:spcAft>
              <a:buClr>
                <a:srgbClr val="B3BB03"/>
              </a:buClr>
              <a:buSzPts val="1600"/>
              <a:buFont typeface="Calibri"/>
              <a:buChar char="•"/>
              <a:defRPr sz="1600" b="1">
                <a:solidFill>
                  <a:srgbClr val="B3BB03"/>
                </a:solidFill>
              </a:defRPr>
            </a:lvl2pPr>
            <a:lvl3pPr marL="1371600" lvl="2" indent="-330200" algn="l">
              <a:lnSpc>
                <a:spcPct val="90000"/>
              </a:lnSpc>
              <a:spcBef>
                <a:spcPts val="1000"/>
              </a:spcBef>
              <a:spcAft>
                <a:spcPts val="0"/>
              </a:spcAft>
              <a:buClr>
                <a:srgbClr val="B3BB03"/>
              </a:buClr>
              <a:buSzPts val="1600"/>
              <a:buFont typeface="Calibri"/>
              <a:buChar char="•"/>
              <a:defRPr sz="1600" b="1">
                <a:solidFill>
                  <a:srgbClr val="B3BB03"/>
                </a:solidFill>
              </a:defRPr>
            </a:lvl3pPr>
            <a:lvl4pPr marL="1828800" lvl="3" indent="-330200" algn="l">
              <a:lnSpc>
                <a:spcPct val="90000"/>
              </a:lnSpc>
              <a:spcBef>
                <a:spcPts val="1000"/>
              </a:spcBef>
              <a:spcAft>
                <a:spcPts val="0"/>
              </a:spcAft>
              <a:buClr>
                <a:srgbClr val="B3BB03"/>
              </a:buClr>
              <a:buSzPts val="1600"/>
              <a:buFont typeface="Calibri"/>
              <a:buChar char="•"/>
              <a:defRPr sz="1600" b="1">
                <a:solidFill>
                  <a:srgbClr val="B3BB03"/>
                </a:solidFill>
              </a:defRPr>
            </a:lvl4pPr>
            <a:lvl5pPr marL="2286000" lvl="4" indent="-330200" algn="l">
              <a:lnSpc>
                <a:spcPct val="90000"/>
              </a:lnSpc>
              <a:spcBef>
                <a:spcPts val="1000"/>
              </a:spcBef>
              <a:spcAft>
                <a:spcPts val="0"/>
              </a:spcAft>
              <a:buClr>
                <a:srgbClr val="B3BB03"/>
              </a:buClr>
              <a:buSzPts val="1600"/>
              <a:buFont typeface="Calibri"/>
              <a:buChar char="•"/>
              <a:defRPr sz="1600" b="1">
                <a:solidFill>
                  <a:srgbClr val="B3BB03"/>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1799599D-6896-BDEE-7D41-5F05D40705DE}"/>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4_SLIDE CONTENU PARTIE 5">
  <p:cSld name="4_SLIDE CONTENU PARTIE 5">
    <p:spTree>
      <p:nvGrpSpPr>
        <p:cNvPr id="1" name="Shape 726"/>
        <p:cNvGrpSpPr/>
        <p:nvPr/>
      </p:nvGrpSpPr>
      <p:grpSpPr>
        <a:xfrm>
          <a:off x="0" y="0"/>
          <a:ext cx="0" cy="0"/>
          <a:chOff x="0" y="0"/>
          <a:chExt cx="0" cy="0"/>
        </a:xfrm>
      </p:grpSpPr>
      <p:pic>
        <p:nvPicPr>
          <p:cNvPr id="727" name="Google Shape;727;g21680ef4410_0_3925"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728" name="Google Shape;728;g21680ef4410_0_3925"/>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729" name="Google Shape;729;g21680ef4410_0_3925"/>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730" name="Google Shape;730;g21680ef4410_0_3925"/>
          <p:cNvSpPr/>
          <p:nvPr/>
        </p:nvSpPr>
        <p:spPr>
          <a:xfrm>
            <a:off x="536786"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31" name="Google Shape;731;g21680ef4410_0_3925"/>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B3BB03"/>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732" name="Google Shape;732;g21680ef4410_0_3925"/>
          <p:cNvGrpSpPr/>
          <p:nvPr/>
        </p:nvGrpSpPr>
        <p:grpSpPr>
          <a:xfrm>
            <a:off x="-2" y="5060164"/>
            <a:ext cx="536700" cy="1080000"/>
            <a:chOff x="0" y="4"/>
            <a:chExt cx="536700" cy="1080000"/>
          </a:xfrm>
        </p:grpSpPr>
        <p:sp>
          <p:nvSpPr>
            <p:cNvPr id="733" name="Google Shape;733;g21680ef4410_0_3925"/>
            <p:cNvSpPr/>
            <p:nvPr/>
          </p:nvSpPr>
          <p:spPr>
            <a:xfrm rot="-5400000">
              <a:off x="-271650" y="271654"/>
              <a:ext cx="1080000" cy="536700"/>
            </a:xfrm>
            <a:prstGeom prst="rect">
              <a:avLst/>
            </a:prstGeom>
            <a:solidFill>
              <a:srgbClr val="B3BB03"/>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734" name="Google Shape;734;g21680ef4410_0_3925"/>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grpSp>
      <p:pic>
        <p:nvPicPr>
          <p:cNvPr id="735" name="Google Shape;735;g21680ef4410_0_3925"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737" name="Google Shape;737;g21680ef4410_0_3925"/>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B3BB03"/>
              </a:buClr>
              <a:buSzPts val="2000"/>
              <a:buFont typeface="Calibri"/>
              <a:buNone/>
              <a:defRPr sz="2000" b="1">
                <a:solidFill>
                  <a:srgbClr val="B3BB03"/>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738" name="Google Shape;738;g21680ef4410_0_3925"/>
          <p:cNvSpPr txBox="1">
            <a:spLocks noGrp="1"/>
          </p:cNvSpPr>
          <p:nvPr>
            <p:ph type="body" idx="1"/>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B3BB03"/>
              </a:buClr>
              <a:buSzPts val="1600"/>
              <a:buFont typeface="Calibri"/>
              <a:buNone/>
              <a:defRPr sz="1600" b="1">
                <a:solidFill>
                  <a:srgbClr val="B3BB03"/>
                </a:solidFill>
              </a:defRPr>
            </a:lvl1pPr>
            <a:lvl2pPr marL="914400" lvl="1" indent="-330200" algn="l">
              <a:lnSpc>
                <a:spcPct val="90000"/>
              </a:lnSpc>
              <a:spcBef>
                <a:spcPts val="1000"/>
              </a:spcBef>
              <a:spcAft>
                <a:spcPts val="0"/>
              </a:spcAft>
              <a:buClr>
                <a:srgbClr val="B3BB03"/>
              </a:buClr>
              <a:buSzPts val="1600"/>
              <a:buFont typeface="Calibri"/>
              <a:buChar char="•"/>
              <a:defRPr sz="1600" b="1">
                <a:solidFill>
                  <a:srgbClr val="B3BB03"/>
                </a:solidFill>
              </a:defRPr>
            </a:lvl2pPr>
            <a:lvl3pPr marL="1371600" lvl="2" indent="-330200" algn="l">
              <a:lnSpc>
                <a:spcPct val="90000"/>
              </a:lnSpc>
              <a:spcBef>
                <a:spcPts val="1000"/>
              </a:spcBef>
              <a:spcAft>
                <a:spcPts val="0"/>
              </a:spcAft>
              <a:buClr>
                <a:srgbClr val="B3BB03"/>
              </a:buClr>
              <a:buSzPts val="1600"/>
              <a:buFont typeface="Calibri"/>
              <a:buChar char="•"/>
              <a:defRPr sz="1600" b="1">
                <a:solidFill>
                  <a:srgbClr val="B3BB03"/>
                </a:solidFill>
              </a:defRPr>
            </a:lvl3pPr>
            <a:lvl4pPr marL="1828800" lvl="3" indent="-330200" algn="l">
              <a:lnSpc>
                <a:spcPct val="90000"/>
              </a:lnSpc>
              <a:spcBef>
                <a:spcPts val="1000"/>
              </a:spcBef>
              <a:spcAft>
                <a:spcPts val="0"/>
              </a:spcAft>
              <a:buClr>
                <a:srgbClr val="B3BB03"/>
              </a:buClr>
              <a:buSzPts val="1600"/>
              <a:buFont typeface="Calibri"/>
              <a:buChar char="•"/>
              <a:defRPr sz="1600" b="1">
                <a:solidFill>
                  <a:srgbClr val="B3BB03"/>
                </a:solidFill>
              </a:defRPr>
            </a:lvl4pPr>
            <a:lvl5pPr marL="2286000" lvl="4" indent="-330200" algn="l">
              <a:lnSpc>
                <a:spcPct val="90000"/>
              </a:lnSpc>
              <a:spcBef>
                <a:spcPts val="1000"/>
              </a:spcBef>
              <a:spcAft>
                <a:spcPts val="0"/>
              </a:spcAft>
              <a:buClr>
                <a:srgbClr val="B3BB03"/>
              </a:buClr>
              <a:buSzPts val="1600"/>
              <a:buFont typeface="Calibri"/>
              <a:buChar char="•"/>
              <a:defRPr sz="1600" b="1">
                <a:solidFill>
                  <a:srgbClr val="B3BB03"/>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DDE9F4FF-24D7-B605-C348-173E6D527EC1}"/>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1_SLIDE CONTENU  PARTIE 1">
  <p:cSld name="1_SLIDE CONTENU  PARTIE 1">
    <p:spTree>
      <p:nvGrpSpPr>
        <p:cNvPr id="1" name="Shape 740"/>
        <p:cNvGrpSpPr/>
        <p:nvPr/>
      </p:nvGrpSpPr>
      <p:grpSpPr>
        <a:xfrm>
          <a:off x="0" y="0"/>
          <a:ext cx="0" cy="0"/>
          <a:chOff x="0" y="0"/>
          <a:chExt cx="0" cy="0"/>
        </a:xfrm>
      </p:grpSpPr>
      <p:pic>
        <p:nvPicPr>
          <p:cNvPr id="741" name="Google Shape;741;g21680ef4410_0_3939"/>
          <p:cNvPicPr preferRelativeResize="0"/>
          <p:nvPr/>
        </p:nvPicPr>
        <p:blipFill rotWithShape="1">
          <a:blip r:embed="rId2">
            <a:alphaModFix/>
          </a:blip>
          <a:srcRect/>
          <a:stretch/>
        </p:blipFill>
        <p:spPr>
          <a:xfrm>
            <a:off x="1" y="2795"/>
            <a:ext cx="12192001" cy="6852410"/>
          </a:xfrm>
          <a:prstGeom prst="rect">
            <a:avLst/>
          </a:prstGeom>
          <a:noFill/>
          <a:ln>
            <a:noFill/>
          </a:ln>
        </p:spPr>
      </p:pic>
      <p:sp>
        <p:nvSpPr>
          <p:cNvPr id="742" name="Google Shape;742;g21680ef4410_0_3939"/>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743" name="Google Shape;743;g21680ef4410_0_3939"/>
          <p:cNvSpPr txBox="1"/>
          <p:nvPr/>
        </p:nvSpPr>
        <p:spPr>
          <a:xfrm>
            <a:off x="4245835" y="6612223"/>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744" name="Google Shape;744;g21680ef4410_0_3939"/>
          <p:cNvSpPr/>
          <p:nvPr/>
        </p:nvSpPr>
        <p:spPr>
          <a:xfrm>
            <a:off x="536787" y="1464009"/>
            <a:ext cx="11118300" cy="5152500"/>
          </a:xfrm>
          <a:prstGeom prst="rect">
            <a:avLst/>
          </a:prstGeom>
          <a:solidFill>
            <a:srgbClr val="FFFFFF"/>
          </a:solidFill>
          <a:ln w="9525" cap="flat" cmpd="sng">
            <a:solidFill>
              <a:srgbClr val="C4E0B2"/>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45" name="Google Shape;745;g21680ef4410_0_3939"/>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7842"/>
              </a:buClr>
              <a:buSzPts val="2000"/>
              <a:buFont typeface="Calibri"/>
              <a:buNone/>
              <a:defRPr sz="2000" b="1" i="0" u="none" strike="noStrike" cap="none">
                <a:solidFill>
                  <a:srgbClr val="00784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46" name="Google Shape;746;g21680ef4410_0_3939"/>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47" name="Google Shape;747;g21680ef4410_0_3939"/>
          <p:cNvSpPr/>
          <p:nvPr/>
        </p:nvSpPr>
        <p:spPr>
          <a:xfrm rot="5400000">
            <a:off x="87" y="5868983"/>
            <a:ext cx="536700" cy="536700"/>
          </a:xfrm>
          <a:prstGeom prst="teardrop">
            <a:avLst>
              <a:gd name="adj" fmla="val 100000"/>
            </a:avLst>
          </a:prstGeom>
          <a:solidFill>
            <a:srgbClr val="007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48" name="Google Shape;748;g21680ef4410_0_3939"/>
          <p:cNvSpPr txBox="1"/>
          <p:nvPr/>
        </p:nvSpPr>
        <p:spPr>
          <a:xfrm rot="-5400000">
            <a:off x="-271649" y="5331814"/>
            <a:ext cx="1080000" cy="536700"/>
          </a:xfrm>
          <a:prstGeom prst="rect">
            <a:avLst/>
          </a:prstGeom>
          <a:solidFill>
            <a:srgbClr val="00784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pic>
        <p:nvPicPr>
          <p:cNvPr id="749" name="Google Shape;749;g21680ef4410_0_3939"/>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751" name="Google Shape;751;g21680ef4410_0_3939"/>
          <p:cNvSpPr txBox="1">
            <a:spLocks noGrp="1"/>
          </p:cNvSpPr>
          <p:nvPr>
            <p:ph type="body" idx="2"/>
          </p:nvPr>
        </p:nvSpPr>
        <p:spPr>
          <a:xfrm>
            <a:off x="720000" y="1943056"/>
            <a:ext cx="107466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52" name="Google Shape;752;g21680ef4410_0_3939"/>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94BDEF61-3657-4A5A-86AD-8B88A91B4276}"/>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1_MODALITES PEDAGOGIQUES">
  <p:cSld name="1_MODALITES PEDAGOGIQUES">
    <p:spTree>
      <p:nvGrpSpPr>
        <p:cNvPr id="1" name="Shape 769"/>
        <p:cNvGrpSpPr/>
        <p:nvPr/>
      </p:nvGrpSpPr>
      <p:grpSpPr>
        <a:xfrm>
          <a:off x="0" y="0"/>
          <a:ext cx="0" cy="0"/>
          <a:chOff x="0" y="0"/>
          <a:chExt cx="0" cy="0"/>
        </a:xfrm>
      </p:grpSpPr>
      <p:pic>
        <p:nvPicPr>
          <p:cNvPr id="770" name="Google Shape;770;g21680ef4410_0_3968"/>
          <p:cNvPicPr preferRelativeResize="0"/>
          <p:nvPr/>
        </p:nvPicPr>
        <p:blipFill rotWithShape="1">
          <a:blip r:embed="rId2">
            <a:alphaModFix/>
          </a:blip>
          <a:srcRect/>
          <a:stretch/>
        </p:blipFill>
        <p:spPr>
          <a:xfrm>
            <a:off x="0" y="0"/>
            <a:ext cx="12196592" cy="6857999"/>
          </a:xfrm>
          <a:prstGeom prst="rect">
            <a:avLst/>
          </a:prstGeom>
          <a:noFill/>
          <a:ln>
            <a:noFill/>
          </a:ln>
        </p:spPr>
      </p:pic>
      <p:sp>
        <p:nvSpPr>
          <p:cNvPr id="771" name="Google Shape;771;g21680ef4410_0_3968"/>
          <p:cNvSpPr txBox="1"/>
          <p:nvPr/>
        </p:nvSpPr>
        <p:spPr>
          <a:xfrm>
            <a:off x="11789199" y="6603277"/>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772" name="Google Shape;772;g21680ef4410_0_3968"/>
          <p:cNvSpPr txBox="1"/>
          <p:nvPr/>
        </p:nvSpPr>
        <p:spPr>
          <a:xfrm>
            <a:off x="4245835" y="6608701"/>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773" name="Google Shape;773;g21680ef4410_0_3968"/>
          <p:cNvSpPr/>
          <p:nvPr/>
        </p:nvSpPr>
        <p:spPr>
          <a:xfrm>
            <a:off x="1754550" y="1618530"/>
            <a:ext cx="8682900" cy="4463400"/>
          </a:xfrm>
          <a:prstGeom prst="rect">
            <a:avLst/>
          </a:prstGeom>
          <a:solidFill>
            <a:srgbClr val="FFFFFF"/>
          </a:solidFill>
          <a:ln w="9525" cap="flat" cmpd="sng">
            <a:solidFill>
              <a:srgbClr val="A5A5A5"/>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774" name="Google Shape;774;g21680ef4410_0_3968"/>
          <p:cNvSpPr txBox="1"/>
          <p:nvPr/>
        </p:nvSpPr>
        <p:spPr>
          <a:xfrm>
            <a:off x="0" y="536034"/>
            <a:ext cx="5260200" cy="5232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008245"/>
              </a:buClr>
              <a:buSzPts val="2800"/>
              <a:buFont typeface="Calibri"/>
              <a:buNone/>
            </a:pPr>
            <a:r>
              <a:rPr lang="en-US" sz="2800" b="1" i="0" u="none" strike="noStrike" cap="none">
                <a:solidFill>
                  <a:srgbClr val="008245"/>
                </a:solidFill>
                <a:latin typeface="Calibri"/>
                <a:ea typeface="Calibri"/>
                <a:cs typeface="Calibri"/>
                <a:sym typeface="Calibri"/>
              </a:rPr>
              <a:t>MODALITÉS PÉDAGOGIQUES</a:t>
            </a:r>
            <a:endParaRPr sz="2800" b="1" i="0" u="none" strike="noStrike" cap="none">
              <a:solidFill>
                <a:srgbClr val="008245"/>
              </a:solidFill>
              <a:latin typeface="Calibri"/>
              <a:ea typeface="Calibri"/>
              <a:cs typeface="Calibri"/>
              <a:sym typeface="Calibri"/>
            </a:endParaRPr>
          </a:p>
        </p:txBody>
      </p:sp>
      <p:grpSp>
        <p:nvGrpSpPr>
          <p:cNvPr id="775" name="Google Shape;775;g21680ef4410_0_3968"/>
          <p:cNvGrpSpPr/>
          <p:nvPr/>
        </p:nvGrpSpPr>
        <p:grpSpPr>
          <a:xfrm>
            <a:off x="1927160" y="1910682"/>
            <a:ext cx="8337681" cy="3879096"/>
            <a:chOff x="1985405" y="1978788"/>
            <a:chExt cx="8337681" cy="3879096"/>
          </a:xfrm>
        </p:grpSpPr>
        <p:grpSp>
          <p:nvGrpSpPr>
            <p:cNvPr id="776" name="Google Shape;776;g21680ef4410_0_3968"/>
            <p:cNvGrpSpPr/>
            <p:nvPr/>
          </p:nvGrpSpPr>
          <p:grpSpPr>
            <a:xfrm>
              <a:off x="1985405" y="2096568"/>
              <a:ext cx="1584000" cy="3761316"/>
              <a:chOff x="2149789" y="2096568"/>
              <a:chExt cx="1584000" cy="3761316"/>
            </a:xfrm>
          </p:grpSpPr>
          <p:grpSp>
            <p:nvGrpSpPr>
              <p:cNvPr id="777" name="Google Shape;777;g21680ef4410_0_3968"/>
              <p:cNvGrpSpPr/>
              <p:nvPr/>
            </p:nvGrpSpPr>
            <p:grpSpPr>
              <a:xfrm>
                <a:off x="2149789" y="2096568"/>
                <a:ext cx="1584000" cy="3761316"/>
                <a:chOff x="2149789" y="2096568"/>
                <a:chExt cx="1584000" cy="3761316"/>
              </a:xfrm>
            </p:grpSpPr>
            <p:sp>
              <p:nvSpPr>
                <p:cNvPr id="778" name="Google Shape;778;g21680ef4410_0_3968"/>
                <p:cNvSpPr/>
                <p:nvPr/>
              </p:nvSpPr>
              <p:spPr>
                <a:xfrm>
                  <a:off x="2621839" y="2096568"/>
                  <a:ext cx="639900" cy="599002"/>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779" name="Google Shape;779;g21680ef4410_0_3968"/>
                <p:cNvSpPr txBox="1"/>
                <p:nvPr/>
              </p:nvSpPr>
              <p:spPr>
                <a:xfrm>
                  <a:off x="2149789" y="3799884"/>
                  <a:ext cx="1584000" cy="2058000"/>
                </a:xfrm>
                <a:prstGeom prst="rect">
                  <a:avLst/>
                </a:prstGeom>
                <a:noFill/>
                <a:ln w="28575" cap="flat" cmpd="sng">
                  <a:solidFill>
                    <a:srgbClr val="FF78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LE GUIDE DE SOUTIEN</a:t>
                  </a:r>
                  <a:endParaRPr sz="1400" b="0" i="0" u="none" strike="noStrike" cap="none">
                    <a:solidFill>
                      <a:srgbClr val="0059A1"/>
                    </a:solidFill>
                    <a:latin typeface="Calibri"/>
                    <a:ea typeface="Calibri"/>
                    <a:cs typeface="Calibri"/>
                    <a:sym typeface="Calibri"/>
                  </a:endParaRPr>
                </a:p>
                <a:p>
                  <a:pPr marL="0" marR="0" lvl="0" indent="0" algn="ctr" rtl="0">
                    <a:lnSpc>
                      <a:spcPct val="100000"/>
                    </a:lnSpc>
                    <a:spcBef>
                      <a:spcPts val="0"/>
                    </a:spcBef>
                    <a:spcAft>
                      <a:spcPts val="0"/>
                    </a:spcAft>
                    <a:buClr>
                      <a:srgbClr val="3F3F3F"/>
                    </a:buClr>
                    <a:buSzPts val="1400"/>
                    <a:buFont typeface="Calibri"/>
                    <a:buNone/>
                  </a:pPr>
                  <a:r>
                    <a:rPr lang="en-US" sz="1400" b="0" i="0" u="none" strike="noStrike" cap="none">
                      <a:solidFill>
                        <a:srgbClr val="3F3F3F"/>
                      </a:solidFill>
                      <a:latin typeface="Calibri"/>
                      <a:ea typeface="Calibri"/>
                      <a:cs typeface="Calibri"/>
                      <a:sym typeface="Calibri"/>
                    </a:rPr>
                    <a:t>Il contient le résumé théorique et le manuel des travaux pratiques</a:t>
                  </a:r>
                  <a:endParaRPr sz="1400" b="0" i="0" u="none" strike="noStrike" cap="none">
                    <a:solidFill>
                      <a:schemeClr val="dk1"/>
                    </a:solidFill>
                    <a:latin typeface="Calibri"/>
                    <a:ea typeface="Calibri"/>
                    <a:cs typeface="Calibri"/>
                    <a:sym typeface="Calibri"/>
                  </a:endParaRPr>
                </a:p>
              </p:txBody>
            </p:sp>
          </p:grpSp>
          <p:grpSp>
            <p:nvGrpSpPr>
              <p:cNvPr id="780" name="Google Shape;780;g21680ef4410_0_3968"/>
              <p:cNvGrpSpPr/>
              <p:nvPr/>
            </p:nvGrpSpPr>
            <p:grpSpPr>
              <a:xfrm>
                <a:off x="2587039" y="3022198"/>
                <a:ext cx="637500" cy="596700"/>
                <a:chOff x="2587039" y="3022198"/>
                <a:chExt cx="637500" cy="596700"/>
              </a:xfrm>
            </p:grpSpPr>
            <p:sp>
              <p:nvSpPr>
                <p:cNvPr id="781" name="Google Shape;781;g21680ef4410_0_3968"/>
                <p:cNvSpPr/>
                <p:nvPr/>
              </p:nvSpPr>
              <p:spPr>
                <a:xfrm>
                  <a:off x="2587039"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1" i="0" u="none" strike="noStrike" cap="none">
                    <a:solidFill>
                      <a:schemeClr val="lt1"/>
                    </a:solidFill>
                    <a:latin typeface="Calibri"/>
                    <a:ea typeface="Calibri"/>
                    <a:cs typeface="Calibri"/>
                    <a:sym typeface="Calibri"/>
                  </a:endParaRPr>
                </a:p>
              </p:txBody>
            </p:sp>
            <p:sp>
              <p:nvSpPr>
                <p:cNvPr id="782" name="Google Shape;782;g21680ef4410_0_3968"/>
                <p:cNvSpPr/>
                <p:nvPr/>
              </p:nvSpPr>
              <p:spPr>
                <a:xfrm>
                  <a:off x="2735710" y="3089715"/>
                  <a:ext cx="3402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59A1"/>
                      </a:solidFill>
                      <a:latin typeface="Calibri"/>
                      <a:ea typeface="Calibri"/>
                      <a:cs typeface="Calibri"/>
                      <a:sym typeface="Calibri"/>
                    </a:rPr>
                    <a:t>1</a:t>
                  </a:r>
                  <a:endParaRPr sz="2400" b="1" i="0" u="none" strike="noStrike" cap="none">
                    <a:solidFill>
                      <a:srgbClr val="0059A1"/>
                    </a:solidFill>
                    <a:latin typeface="Calibri"/>
                    <a:ea typeface="Calibri"/>
                    <a:cs typeface="Calibri"/>
                    <a:sym typeface="Calibri"/>
                  </a:endParaRPr>
                </a:p>
              </p:txBody>
            </p:sp>
          </p:grpSp>
        </p:grpSp>
        <p:grpSp>
          <p:nvGrpSpPr>
            <p:cNvPr id="783" name="Google Shape;783;g21680ef4410_0_3968"/>
            <p:cNvGrpSpPr/>
            <p:nvPr/>
          </p:nvGrpSpPr>
          <p:grpSpPr>
            <a:xfrm>
              <a:off x="3683025" y="2056878"/>
              <a:ext cx="1584000" cy="3801006"/>
              <a:chOff x="3765217" y="2056878"/>
              <a:chExt cx="1584000" cy="3801006"/>
            </a:xfrm>
          </p:grpSpPr>
          <p:grpSp>
            <p:nvGrpSpPr>
              <p:cNvPr id="784" name="Google Shape;784;g21680ef4410_0_3968"/>
              <p:cNvGrpSpPr/>
              <p:nvPr/>
            </p:nvGrpSpPr>
            <p:grpSpPr>
              <a:xfrm>
                <a:off x="4140067" y="2056878"/>
                <a:ext cx="834300" cy="662869"/>
                <a:chOff x="4002843" y="1987306"/>
                <a:chExt cx="834300" cy="662869"/>
              </a:xfrm>
            </p:grpSpPr>
            <p:sp>
              <p:nvSpPr>
                <p:cNvPr id="785" name="Google Shape;785;g21680ef4410_0_3968"/>
                <p:cNvSpPr/>
                <p:nvPr/>
              </p:nvSpPr>
              <p:spPr>
                <a:xfrm>
                  <a:off x="4002843" y="1987306"/>
                  <a:ext cx="834300" cy="662869"/>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786" name="Google Shape;786;g21680ef4410_0_3968"/>
                <p:cNvSpPr/>
                <p:nvPr/>
              </p:nvSpPr>
              <p:spPr>
                <a:xfrm>
                  <a:off x="4116776" y="2182747"/>
                  <a:ext cx="589749" cy="110877"/>
                </a:xfrm>
                <a:custGeom>
                  <a:avLst/>
                  <a:gdLst/>
                  <a:ahLst/>
                  <a:cxnLst/>
                  <a:rect l="l" t="t" r="r" b="b"/>
                  <a:pathLst>
                    <a:path w="589749" h="110877" extrusionOk="0">
                      <a:moveTo>
                        <a:pt x="553417" y="44276"/>
                      </a:moveTo>
                      <a:cubicBezTo>
                        <a:pt x="548853" y="44276"/>
                        <a:pt x="545083" y="45938"/>
                        <a:pt x="542106" y="49262"/>
                      </a:cubicBezTo>
                      <a:cubicBezTo>
                        <a:pt x="539130" y="52586"/>
                        <a:pt x="537666" y="57101"/>
                        <a:pt x="537716" y="62806"/>
                      </a:cubicBezTo>
                      <a:lnTo>
                        <a:pt x="568970" y="62806"/>
                      </a:lnTo>
                      <a:cubicBezTo>
                        <a:pt x="568821" y="56753"/>
                        <a:pt x="567258" y="52152"/>
                        <a:pt x="564282" y="49002"/>
                      </a:cubicBezTo>
                      <a:cubicBezTo>
                        <a:pt x="561305" y="45852"/>
                        <a:pt x="557684" y="44276"/>
                        <a:pt x="553417" y="44276"/>
                      </a:cubicBezTo>
                      <a:close/>
                      <a:moveTo>
                        <a:pt x="124792" y="44276"/>
                      </a:moveTo>
                      <a:cubicBezTo>
                        <a:pt x="120228" y="44276"/>
                        <a:pt x="116458" y="45938"/>
                        <a:pt x="113481" y="49262"/>
                      </a:cubicBezTo>
                      <a:cubicBezTo>
                        <a:pt x="110505" y="52586"/>
                        <a:pt x="109041" y="57101"/>
                        <a:pt x="109091" y="62806"/>
                      </a:cubicBezTo>
                      <a:lnTo>
                        <a:pt x="140345" y="62806"/>
                      </a:lnTo>
                      <a:cubicBezTo>
                        <a:pt x="140196" y="56753"/>
                        <a:pt x="138633" y="52152"/>
                        <a:pt x="135657" y="49002"/>
                      </a:cubicBezTo>
                      <a:cubicBezTo>
                        <a:pt x="132680" y="45852"/>
                        <a:pt x="129059" y="44276"/>
                        <a:pt x="124792" y="44276"/>
                      </a:cubicBezTo>
                      <a:close/>
                      <a:moveTo>
                        <a:pt x="445815" y="30063"/>
                      </a:moveTo>
                      <a:lnTo>
                        <a:pt x="466725" y="30063"/>
                      </a:lnTo>
                      <a:lnTo>
                        <a:pt x="466725" y="109091"/>
                      </a:lnTo>
                      <a:lnTo>
                        <a:pt x="445815" y="109091"/>
                      </a:lnTo>
                      <a:close/>
                      <a:moveTo>
                        <a:pt x="170259" y="30063"/>
                      </a:moveTo>
                      <a:lnTo>
                        <a:pt x="195783" y="30063"/>
                      </a:lnTo>
                      <a:lnTo>
                        <a:pt x="209773" y="51792"/>
                      </a:lnTo>
                      <a:lnTo>
                        <a:pt x="224507" y="30063"/>
                      </a:lnTo>
                      <a:lnTo>
                        <a:pt x="249064" y="30063"/>
                      </a:lnTo>
                      <a:lnTo>
                        <a:pt x="222275" y="67494"/>
                      </a:lnTo>
                      <a:lnTo>
                        <a:pt x="251519" y="109091"/>
                      </a:lnTo>
                      <a:lnTo>
                        <a:pt x="225847" y="109091"/>
                      </a:lnTo>
                      <a:lnTo>
                        <a:pt x="209773" y="84609"/>
                      </a:lnTo>
                      <a:lnTo>
                        <a:pt x="193551" y="109091"/>
                      </a:lnTo>
                      <a:lnTo>
                        <a:pt x="169069" y="109091"/>
                      </a:lnTo>
                      <a:lnTo>
                        <a:pt x="197569" y="68387"/>
                      </a:lnTo>
                      <a:close/>
                      <a:moveTo>
                        <a:pt x="552152" y="28277"/>
                      </a:moveTo>
                      <a:cubicBezTo>
                        <a:pt x="563910" y="28277"/>
                        <a:pt x="573187" y="32159"/>
                        <a:pt x="579983" y="39923"/>
                      </a:cubicBezTo>
                      <a:cubicBezTo>
                        <a:pt x="586780" y="47687"/>
                        <a:pt x="590029" y="59581"/>
                        <a:pt x="589731" y="75605"/>
                      </a:cubicBezTo>
                      <a:lnTo>
                        <a:pt x="537344" y="75605"/>
                      </a:lnTo>
                      <a:cubicBezTo>
                        <a:pt x="537493" y="81806"/>
                        <a:pt x="539179" y="86630"/>
                        <a:pt x="542404" y="90078"/>
                      </a:cubicBezTo>
                      <a:cubicBezTo>
                        <a:pt x="545629" y="93526"/>
                        <a:pt x="549647" y="95250"/>
                        <a:pt x="554459" y="95250"/>
                      </a:cubicBezTo>
                      <a:cubicBezTo>
                        <a:pt x="557733" y="95250"/>
                        <a:pt x="560487" y="94357"/>
                        <a:pt x="562719" y="92571"/>
                      </a:cubicBezTo>
                      <a:cubicBezTo>
                        <a:pt x="564952" y="90785"/>
                        <a:pt x="566638" y="87908"/>
                        <a:pt x="567779" y="83939"/>
                      </a:cubicBezTo>
                      <a:lnTo>
                        <a:pt x="588615" y="87437"/>
                      </a:lnTo>
                      <a:cubicBezTo>
                        <a:pt x="585936" y="95076"/>
                        <a:pt x="581707" y="100893"/>
                        <a:pt x="575928" y="104887"/>
                      </a:cubicBezTo>
                      <a:cubicBezTo>
                        <a:pt x="570148" y="108880"/>
                        <a:pt x="562917" y="110877"/>
                        <a:pt x="554236" y="110877"/>
                      </a:cubicBezTo>
                      <a:cubicBezTo>
                        <a:pt x="540494" y="110877"/>
                        <a:pt x="530324" y="106387"/>
                        <a:pt x="523726" y="97408"/>
                      </a:cubicBezTo>
                      <a:cubicBezTo>
                        <a:pt x="518517" y="90215"/>
                        <a:pt x="515913" y="81136"/>
                        <a:pt x="515913" y="70173"/>
                      </a:cubicBezTo>
                      <a:cubicBezTo>
                        <a:pt x="515913" y="57076"/>
                        <a:pt x="519336" y="46819"/>
                        <a:pt x="526182" y="39402"/>
                      </a:cubicBezTo>
                      <a:cubicBezTo>
                        <a:pt x="533028" y="31986"/>
                        <a:pt x="541685" y="28277"/>
                        <a:pt x="552152" y="28277"/>
                      </a:cubicBezTo>
                      <a:close/>
                      <a:moveTo>
                        <a:pt x="123527" y="28277"/>
                      </a:moveTo>
                      <a:cubicBezTo>
                        <a:pt x="135285" y="28277"/>
                        <a:pt x="144562" y="32159"/>
                        <a:pt x="151358" y="39923"/>
                      </a:cubicBezTo>
                      <a:cubicBezTo>
                        <a:pt x="158155" y="47687"/>
                        <a:pt x="161404" y="59581"/>
                        <a:pt x="161106" y="75605"/>
                      </a:cubicBezTo>
                      <a:lnTo>
                        <a:pt x="108719" y="75605"/>
                      </a:lnTo>
                      <a:cubicBezTo>
                        <a:pt x="108868" y="81806"/>
                        <a:pt x="110554" y="86630"/>
                        <a:pt x="113779" y="90078"/>
                      </a:cubicBezTo>
                      <a:cubicBezTo>
                        <a:pt x="117004" y="93526"/>
                        <a:pt x="121022" y="95250"/>
                        <a:pt x="125834" y="95250"/>
                      </a:cubicBezTo>
                      <a:cubicBezTo>
                        <a:pt x="129108" y="95250"/>
                        <a:pt x="131862" y="94357"/>
                        <a:pt x="134094" y="92571"/>
                      </a:cubicBezTo>
                      <a:cubicBezTo>
                        <a:pt x="136327" y="90785"/>
                        <a:pt x="138013" y="87908"/>
                        <a:pt x="139154" y="83939"/>
                      </a:cubicBezTo>
                      <a:lnTo>
                        <a:pt x="159990" y="87437"/>
                      </a:lnTo>
                      <a:cubicBezTo>
                        <a:pt x="157311" y="95076"/>
                        <a:pt x="153082" y="100893"/>
                        <a:pt x="147303" y="104887"/>
                      </a:cubicBezTo>
                      <a:cubicBezTo>
                        <a:pt x="141523" y="108880"/>
                        <a:pt x="134293" y="110877"/>
                        <a:pt x="125611" y="110877"/>
                      </a:cubicBezTo>
                      <a:cubicBezTo>
                        <a:pt x="111869" y="110877"/>
                        <a:pt x="101699" y="106387"/>
                        <a:pt x="95101" y="97408"/>
                      </a:cubicBezTo>
                      <a:cubicBezTo>
                        <a:pt x="89892" y="90215"/>
                        <a:pt x="87288" y="81136"/>
                        <a:pt x="87288" y="70173"/>
                      </a:cubicBezTo>
                      <a:cubicBezTo>
                        <a:pt x="87288" y="57076"/>
                        <a:pt x="90711" y="46819"/>
                        <a:pt x="97557" y="39402"/>
                      </a:cubicBezTo>
                      <a:cubicBezTo>
                        <a:pt x="104403" y="31986"/>
                        <a:pt x="113060" y="28277"/>
                        <a:pt x="123527" y="28277"/>
                      </a:cubicBezTo>
                      <a:close/>
                      <a:moveTo>
                        <a:pt x="286792" y="2158"/>
                      </a:moveTo>
                      <a:lnTo>
                        <a:pt x="286792" y="30063"/>
                      </a:lnTo>
                      <a:lnTo>
                        <a:pt x="301079" y="30063"/>
                      </a:lnTo>
                      <a:lnTo>
                        <a:pt x="301079" y="46732"/>
                      </a:lnTo>
                      <a:lnTo>
                        <a:pt x="286792" y="46732"/>
                      </a:lnTo>
                      <a:lnTo>
                        <a:pt x="286792" y="78581"/>
                      </a:lnTo>
                      <a:cubicBezTo>
                        <a:pt x="286792" y="85031"/>
                        <a:pt x="286928" y="88788"/>
                        <a:pt x="287201" y="89855"/>
                      </a:cubicBezTo>
                      <a:cubicBezTo>
                        <a:pt x="287474" y="90922"/>
                        <a:pt x="288094" y="91802"/>
                        <a:pt x="289061" y="92497"/>
                      </a:cubicBezTo>
                      <a:cubicBezTo>
                        <a:pt x="290029" y="93191"/>
                        <a:pt x="291207" y="93539"/>
                        <a:pt x="292596" y="93539"/>
                      </a:cubicBezTo>
                      <a:cubicBezTo>
                        <a:pt x="294531" y="93539"/>
                        <a:pt x="297334" y="92869"/>
                        <a:pt x="301005" y="91529"/>
                      </a:cubicBezTo>
                      <a:lnTo>
                        <a:pt x="302791" y="107752"/>
                      </a:lnTo>
                      <a:cubicBezTo>
                        <a:pt x="297929" y="109835"/>
                        <a:pt x="292422" y="110877"/>
                        <a:pt x="286271" y="110877"/>
                      </a:cubicBezTo>
                      <a:cubicBezTo>
                        <a:pt x="282501" y="110877"/>
                        <a:pt x="279102" y="110245"/>
                        <a:pt x="276076" y="108980"/>
                      </a:cubicBezTo>
                      <a:cubicBezTo>
                        <a:pt x="273050" y="107714"/>
                        <a:pt x="270830" y="106077"/>
                        <a:pt x="269416" y="104068"/>
                      </a:cubicBezTo>
                      <a:cubicBezTo>
                        <a:pt x="268002" y="102059"/>
                        <a:pt x="267022" y="99343"/>
                        <a:pt x="266477" y="95920"/>
                      </a:cubicBezTo>
                      <a:cubicBezTo>
                        <a:pt x="266030" y="93489"/>
                        <a:pt x="265807" y="88578"/>
                        <a:pt x="265807" y="81186"/>
                      </a:cubicBezTo>
                      <a:lnTo>
                        <a:pt x="265807" y="46732"/>
                      </a:lnTo>
                      <a:lnTo>
                        <a:pt x="256208" y="46732"/>
                      </a:lnTo>
                      <a:lnTo>
                        <a:pt x="256208" y="30063"/>
                      </a:lnTo>
                      <a:lnTo>
                        <a:pt x="265807" y="30063"/>
                      </a:lnTo>
                      <a:lnTo>
                        <a:pt x="265807" y="14362"/>
                      </a:lnTo>
                      <a:close/>
                      <a:moveTo>
                        <a:pt x="483915" y="0"/>
                      </a:moveTo>
                      <a:lnTo>
                        <a:pt x="504825" y="0"/>
                      </a:lnTo>
                      <a:lnTo>
                        <a:pt x="504825" y="109091"/>
                      </a:lnTo>
                      <a:lnTo>
                        <a:pt x="483915" y="109091"/>
                      </a:lnTo>
                      <a:close/>
                      <a:moveTo>
                        <a:pt x="445815" y="0"/>
                      </a:moveTo>
                      <a:lnTo>
                        <a:pt x="466725" y="0"/>
                      </a:lnTo>
                      <a:lnTo>
                        <a:pt x="466725" y="19348"/>
                      </a:lnTo>
                      <a:lnTo>
                        <a:pt x="445815" y="19348"/>
                      </a:lnTo>
                      <a:close/>
                      <a:moveTo>
                        <a:pt x="350862" y="0"/>
                      </a:moveTo>
                      <a:lnTo>
                        <a:pt x="425648" y="0"/>
                      </a:lnTo>
                      <a:lnTo>
                        <a:pt x="425648" y="18455"/>
                      </a:lnTo>
                      <a:lnTo>
                        <a:pt x="372889" y="18455"/>
                      </a:lnTo>
                      <a:lnTo>
                        <a:pt x="372889" y="44276"/>
                      </a:lnTo>
                      <a:lnTo>
                        <a:pt x="418430" y="44276"/>
                      </a:lnTo>
                      <a:lnTo>
                        <a:pt x="418430" y="62731"/>
                      </a:lnTo>
                      <a:lnTo>
                        <a:pt x="372889" y="62731"/>
                      </a:lnTo>
                      <a:lnTo>
                        <a:pt x="372889" y="109091"/>
                      </a:lnTo>
                      <a:lnTo>
                        <a:pt x="350862" y="109091"/>
                      </a:lnTo>
                      <a:close/>
                      <a:moveTo>
                        <a:pt x="0" y="0"/>
                      </a:moveTo>
                      <a:lnTo>
                        <a:pt x="86692" y="0"/>
                      </a:lnTo>
                      <a:lnTo>
                        <a:pt x="86692" y="18455"/>
                      </a:lnTo>
                      <a:lnTo>
                        <a:pt x="54397" y="18455"/>
                      </a:lnTo>
                      <a:lnTo>
                        <a:pt x="54397" y="109091"/>
                      </a:lnTo>
                      <a:lnTo>
                        <a:pt x="32370" y="109091"/>
                      </a:lnTo>
                      <a:lnTo>
                        <a:pt x="32370" y="18455"/>
                      </a:lnTo>
                      <a:lnTo>
                        <a:pt x="0" y="18455"/>
                      </a:lnTo>
                      <a:close/>
                    </a:path>
                  </a:pathLst>
                </a:custGeom>
                <a:solidFill>
                  <a:srgbClr val="0059A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Calibri"/>
                    <a:buNone/>
                  </a:pPr>
                  <a:endParaRPr sz="1200" b="0" i="0" u="none" strike="noStrike" cap="none">
                    <a:solidFill>
                      <a:srgbClr val="8CBABE"/>
                    </a:solidFill>
                    <a:latin typeface="Calibri"/>
                    <a:ea typeface="Calibri"/>
                    <a:cs typeface="Calibri"/>
                    <a:sym typeface="Calibri"/>
                  </a:endParaRPr>
                </a:p>
              </p:txBody>
            </p:sp>
          </p:grpSp>
          <p:sp>
            <p:nvSpPr>
              <p:cNvPr id="787" name="Google Shape;787;g21680ef4410_0_3968"/>
              <p:cNvSpPr txBox="1"/>
              <p:nvPr/>
            </p:nvSpPr>
            <p:spPr>
              <a:xfrm>
                <a:off x="3765217" y="3799884"/>
                <a:ext cx="1584000" cy="2058000"/>
              </a:xfrm>
              <a:prstGeom prst="rect">
                <a:avLst/>
              </a:prstGeom>
              <a:noFill/>
              <a:ln w="28575" cap="flat" cmpd="sng">
                <a:solidFill>
                  <a:srgbClr val="FF78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LA VERSION PDF</a:t>
                </a:r>
                <a:endParaRPr sz="1400" b="0" i="0" u="none" strike="noStrike" cap="none">
                  <a:solidFill>
                    <a:srgbClr val="0059A1"/>
                  </a:solidFill>
                  <a:latin typeface="Calibri"/>
                  <a:ea typeface="Calibri"/>
                  <a:cs typeface="Calibri"/>
                  <a:sym typeface="Calibri"/>
                </a:endParaRPr>
              </a:p>
              <a:p>
                <a:pPr marL="0" marR="0" lvl="0" indent="0" algn="ctr" rtl="0">
                  <a:lnSpc>
                    <a:spcPct val="100000"/>
                  </a:lnSpc>
                  <a:spcBef>
                    <a:spcPts val="0"/>
                  </a:spcBef>
                  <a:spcAft>
                    <a:spcPts val="0"/>
                  </a:spcAft>
                  <a:buClr>
                    <a:srgbClr val="3F3F3F"/>
                  </a:buClr>
                  <a:buSzPts val="1400"/>
                  <a:buFont typeface="Calibri"/>
                  <a:buNone/>
                </a:pPr>
                <a:r>
                  <a:rPr lang="en-US" sz="1400" b="0" i="0" u="none" strike="noStrike" cap="none">
                    <a:solidFill>
                      <a:srgbClr val="3F3F3F"/>
                    </a:solidFill>
                    <a:latin typeface="Calibri"/>
                    <a:ea typeface="Calibri"/>
                    <a:cs typeface="Calibri"/>
                    <a:sym typeface="Calibri"/>
                  </a:rPr>
                  <a:t>Une version PDF est mise en ligne sur l’espace apprenant et formateur de la plateforme WebForce Life</a:t>
                </a:r>
                <a:endParaRPr sz="1400" b="0" i="0" u="none" strike="noStrike" cap="none">
                  <a:solidFill>
                    <a:schemeClr val="dk1"/>
                  </a:solidFill>
                  <a:latin typeface="Calibri"/>
                  <a:ea typeface="Calibri"/>
                  <a:cs typeface="Calibri"/>
                  <a:sym typeface="Calibri"/>
                </a:endParaRPr>
              </a:p>
            </p:txBody>
          </p:sp>
          <p:grpSp>
            <p:nvGrpSpPr>
              <p:cNvPr id="788" name="Google Shape;788;g21680ef4410_0_3968"/>
              <p:cNvGrpSpPr/>
              <p:nvPr/>
            </p:nvGrpSpPr>
            <p:grpSpPr>
              <a:xfrm>
                <a:off x="4238467" y="3022198"/>
                <a:ext cx="637500" cy="596700"/>
                <a:chOff x="4120713" y="3022198"/>
                <a:chExt cx="637500" cy="596700"/>
              </a:xfrm>
            </p:grpSpPr>
            <p:sp>
              <p:nvSpPr>
                <p:cNvPr id="789" name="Google Shape;789;g21680ef4410_0_3968"/>
                <p:cNvSpPr/>
                <p:nvPr/>
              </p:nvSpPr>
              <p:spPr>
                <a:xfrm>
                  <a:off x="4120713"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790" name="Google Shape;790;g21680ef4410_0_3968"/>
                <p:cNvSpPr/>
                <p:nvPr/>
              </p:nvSpPr>
              <p:spPr>
                <a:xfrm>
                  <a:off x="4269384" y="3089716"/>
                  <a:ext cx="3402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59A1"/>
                      </a:solidFill>
                      <a:latin typeface="Calibri"/>
                      <a:ea typeface="Calibri"/>
                      <a:cs typeface="Calibri"/>
                      <a:sym typeface="Calibri"/>
                    </a:rPr>
                    <a:t>2</a:t>
                  </a:r>
                  <a:endParaRPr sz="2400" b="0" i="0" u="none" strike="noStrike" cap="none">
                    <a:solidFill>
                      <a:srgbClr val="0059A1"/>
                    </a:solidFill>
                    <a:latin typeface="Calibri"/>
                    <a:ea typeface="Calibri"/>
                    <a:cs typeface="Calibri"/>
                    <a:sym typeface="Calibri"/>
                  </a:endParaRPr>
                </a:p>
              </p:txBody>
            </p:sp>
          </p:grpSp>
        </p:grpSp>
        <p:grpSp>
          <p:nvGrpSpPr>
            <p:cNvPr id="791" name="Google Shape;791;g21680ef4410_0_3968"/>
            <p:cNvGrpSpPr/>
            <p:nvPr/>
          </p:nvGrpSpPr>
          <p:grpSpPr>
            <a:xfrm>
              <a:off x="5368360" y="1987059"/>
              <a:ext cx="1584000" cy="3870825"/>
              <a:chOff x="5399182" y="1987059"/>
              <a:chExt cx="1584000" cy="3870825"/>
            </a:xfrm>
          </p:grpSpPr>
          <p:grpSp>
            <p:nvGrpSpPr>
              <p:cNvPr id="792" name="Google Shape;792;g21680ef4410_0_3968"/>
              <p:cNvGrpSpPr/>
              <p:nvPr/>
            </p:nvGrpSpPr>
            <p:grpSpPr>
              <a:xfrm>
                <a:off x="5893069" y="1987059"/>
                <a:ext cx="596226" cy="710511"/>
                <a:chOff x="5683857" y="1993534"/>
                <a:chExt cx="596226" cy="710511"/>
              </a:xfrm>
            </p:grpSpPr>
            <p:sp>
              <p:nvSpPr>
                <p:cNvPr id="793" name="Google Shape;793;g21680ef4410_0_3968"/>
                <p:cNvSpPr/>
                <p:nvPr/>
              </p:nvSpPr>
              <p:spPr>
                <a:xfrm>
                  <a:off x="5683857" y="1993534"/>
                  <a:ext cx="596226" cy="710511"/>
                </a:xfrm>
                <a:custGeom>
                  <a:avLst/>
                  <a:gdLst/>
                  <a:ahLst/>
                  <a:cxnLst/>
                  <a:rect l="l" t="t" r="r" b="b"/>
                  <a:pathLst>
                    <a:path w="3312367" h="3947283" extrusionOk="0">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1"/>
                    <a:buFont typeface="Calibri"/>
                    <a:buNone/>
                  </a:pPr>
                  <a:endParaRPr sz="2701" b="0" i="0" u="none" strike="noStrike" cap="none">
                    <a:solidFill>
                      <a:srgbClr val="FFFFFF"/>
                    </a:solidFill>
                    <a:latin typeface="Calibri"/>
                    <a:ea typeface="Calibri"/>
                    <a:cs typeface="Calibri"/>
                    <a:sym typeface="Calibri"/>
                  </a:endParaRPr>
                </a:p>
              </p:txBody>
            </p:sp>
            <p:sp>
              <p:nvSpPr>
                <p:cNvPr id="794" name="Google Shape;794;g21680ef4410_0_3968"/>
                <p:cNvSpPr/>
                <p:nvPr/>
              </p:nvSpPr>
              <p:spPr>
                <a:xfrm>
                  <a:off x="5820945" y="2188975"/>
                  <a:ext cx="297000" cy="297000"/>
                </a:xfrm>
                <a:custGeom>
                  <a:avLst/>
                  <a:gdLst/>
                  <a:ahLst/>
                  <a:cxnLst/>
                  <a:rect l="l" t="t" r="r" b="b"/>
                  <a:pathLst>
                    <a:path w="3960000" h="3960000" extrusionOk="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795" name="Google Shape;795;g21680ef4410_0_3968"/>
              <p:cNvSpPr txBox="1"/>
              <p:nvPr/>
            </p:nvSpPr>
            <p:spPr>
              <a:xfrm>
                <a:off x="5399182" y="3799884"/>
                <a:ext cx="1584000" cy="2058000"/>
              </a:xfrm>
              <a:prstGeom prst="rect">
                <a:avLst/>
              </a:prstGeom>
              <a:noFill/>
              <a:ln w="28575" cap="flat" cmpd="sng">
                <a:solidFill>
                  <a:srgbClr val="FF78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DES CONTENUS</a:t>
                </a:r>
                <a:endParaRPr sz="1400" b="0" i="0" u="none" strike="noStrike" cap="none">
                  <a:solidFill>
                    <a:srgbClr val="0059A1"/>
                  </a:solidFill>
                  <a:latin typeface="Calibri"/>
                  <a:ea typeface="Calibri"/>
                  <a:cs typeface="Calibri"/>
                  <a:sym typeface="Calibri"/>
                </a:endParaRPr>
              </a:p>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TÉLÉCHARGEABLES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1200"/>
                  <a:buFont typeface="Arial"/>
                  <a:buNone/>
                </a:pPr>
                <a:r>
                  <a:rPr lang="en-US" sz="1400" b="0" i="0" u="none" strike="noStrike" cap="none">
                    <a:solidFill>
                      <a:srgbClr val="3F3F3F"/>
                    </a:solidFill>
                    <a:latin typeface="Calibri"/>
                    <a:ea typeface="Calibri"/>
                    <a:cs typeface="Calibri"/>
                    <a:sym typeface="Calibri"/>
                  </a:rPr>
                  <a:t>Les fiches de résumés ou des exercices sont téléchargeables sur WebForce Life</a:t>
                </a:r>
                <a:endParaRPr sz="1400" b="0" i="0" u="none" strike="noStrike" cap="none">
                  <a:solidFill>
                    <a:schemeClr val="dk1"/>
                  </a:solidFill>
                  <a:latin typeface="Calibri"/>
                  <a:ea typeface="Calibri"/>
                  <a:cs typeface="Calibri"/>
                  <a:sym typeface="Calibri"/>
                </a:endParaRPr>
              </a:p>
            </p:txBody>
          </p:sp>
          <p:grpSp>
            <p:nvGrpSpPr>
              <p:cNvPr id="796" name="Google Shape;796;g21680ef4410_0_3968"/>
              <p:cNvGrpSpPr/>
              <p:nvPr/>
            </p:nvGrpSpPr>
            <p:grpSpPr>
              <a:xfrm>
                <a:off x="5872432" y="3022198"/>
                <a:ext cx="637500" cy="596700"/>
                <a:chOff x="5682736" y="3022198"/>
                <a:chExt cx="637500" cy="596700"/>
              </a:xfrm>
            </p:grpSpPr>
            <p:sp>
              <p:nvSpPr>
                <p:cNvPr id="797" name="Google Shape;797;g21680ef4410_0_3968"/>
                <p:cNvSpPr/>
                <p:nvPr/>
              </p:nvSpPr>
              <p:spPr>
                <a:xfrm>
                  <a:off x="5682736"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798" name="Google Shape;798;g21680ef4410_0_3968"/>
                <p:cNvSpPr/>
                <p:nvPr/>
              </p:nvSpPr>
              <p:spPr>
                <a:xfrm>
                  <a:off x="5831407" y="3089716"/>
                  <a:ext cx="3402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59A1"/>
                      </a:solidFill>
                      <a:latin typeface="Calibri"/>
                      <a:ea typeface="Calibri"/>
                      <a:cs typeface="Calibri"/>
                      <a:sym typeface="Calibri"/>
                    </a:rPr>
                    <a:t>3</a:t>
                  </a:r>
                  <a:endParaRPr sz="2400" b="0" i="0" u="none" strike="noStrike" cap="none">
                    <a:solidFill>
                      <a:srgbClr val="0059A1"/>
                    </a:solidFill>
                    <a:latin typeface="Calibri"/>
                    <a:ea typeface="Calibri"/>
                    <a:cs typeface="Calibri"/>
                    <a:sym typeface="Calibri"/>
                  </a:endParaRPr>
                </a:p>
              </p:txBody>
            </p:sp>
          </p:grpSp>
        </p:grpSp>
        <p:grpSp>
          <p:nvGrpSpPr>
            <p:cNvPr id="799" name="Google Shape;799;g21680ef4410_0_3968"/>
            <p:cNvGrpSpPr/>
            <p:nvPr/>
          </p:nvGrpSpPr>
          <p:grpSpPr>
            <a:xfrm>
              <a:off x="7055034" y="2000757"/>
              <a:ext cx="1584000" cy="3857127"/>
              <a:chOff x="6993390" y="2000757"/>
              <a:chExt cx="1584000" cy="3857127"/>
            </a:xfrm>
          </p:grpSpPr>
          <p:sp>
            <p:nvSpPr>
              <p:cNvPr id="800" name="Google Shape;800;g21680ef4410_0_3968"/>
              <p:cNvSpPr/>
              <p:nvPr/>
            </p:nvSpPr>
            <p:spPr>
              <a:xfrm rot="10800000" flipH="1">
                <a:off x="7488218" y="2000757"/>
                <a:ext cx="594345" cy="667447"/>
              </a:xfrm>
              <a:custGeom>
                <a:avLst/>
                <a:gdLst/>
                <a:ahLst/>
                <a:cxnLst/>
                <a:rect l="l" t="t" r="r" b="b"/>
                <a:pathLst>
                  <a:path w="3496146" h="3926159" extrusionOk="0">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1" name="Google Shape;801;g21680ef4410_0_3968"/>
              <p:cNvSpPr txBox="1"/>
              <p:nvPr/>
            </p:nvSpPr>
            <p:spPr>
              <a:xfrm>
                <a:off x="6993390" y="3799884"/>
                <a:ext cx="1584000" cy="2058000"/>
              </a:xfrm>
              <a:prstGeom prst="rect">
                <a:avLst/>
              </a:prstGeom>
              <a:noFill/>
              <a:ln w="28575" cap="flat" cmpd="sng">
                <a:solidFill>
                  <a:srgbClr val="FF78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1" i="0" u="none" strike="noStrike" cap="none">
                    <a:solidFill>
                      <a:srgbClr val="2F5496"/>
                    </a:solidFill>
                    <a:latin typeface="Calibri"/>
                    <a:ea typeface="Calibri"/>
                    <a:cs typeface="Calibri"/>
                    <a:sym typeface="Calibri"/>
                  </a:rPr>
                  <a:t>DU CONTENU INTERACTIF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3F3F3F"/>
                    </a:solidFill>
                    <a:latin typeface="Calibri"/>
                    <a:ea typeface="Calibri"/>
                    <a:cs typeface="Calibri"/>
                    <a:sym typeface="Calibri"/>
                  </a:rPr>
                  <a:t>Vous disposez de contenus interactifs sous forme d’exercices et de cours à utiliser sur WebForce Life</a:t>
                </a:r>
                <a:endParaRPr sz="1400" b="0" i="0" u="none" strike="noStrike" cap="none">
                  <a:solidFill>
                    <a:srgbClr val="000000"/>
                  </a:solidFill>
                  <a:latin typeface="Arial"/>
                  <a:ea typeface="Arial"/>
                  <a:cs typeface="Arial"/>
                  <a:sym typeface="Arial"/>
                </a:endParaRPr>
              </a:p>
            </p:txBody>
          </p:sp>
          <p:grpSp>
            <p:nvGrpSpPr>
              <p:cNvPr id="802" name="Google Shape;802;g21680ef4410_0_3968"/>
              <p:cNvGrpSpPr/>
              <p:nvPr/>
            </p:nvGrpSpPr>
            <p:grpSpPr>
              <a:xfrm>
                <a:off x="7466640" y="3022198"/>
                <a:ext cx="637500" cy="596700"/>
                <a:chOff x="7317740" y="3022198"/>
                <a:chExt cx="637500" cy="596700"/>
              </a:xfrm>
            </p:grpSpPr>
            <p:sp>
              <p:nvSpPr>
                <p:cNvPr id="803" name="Google Shape;803;g21680ef4410_0_3968"/>
                <p:cNvSpPr/>
                <p:nvPr/>
              </p:nvSpPr>
              <p:spPr>
                <a:xfrm>
                  <a:off x="7317740"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804" name="Google Shape;804;g21680ef4410_0_3968"/>
                <p:cNvSpPr/>
                <p:nvPr/>
              </p:nvSpPr>
              <p:spPr>
                <a:xfrm>
                  <a:off x="7466411" y="3089716"/>
                  <a:ext cx="3402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59A1"/>
                      </a:solidFill>
                      <a:latin typeface="Calibri"/>
                      <a:ea typeface="Calibri"/>
                      <a:cs typeface="Calibri"/>
                      <a:sym typeface="Calibri"/>
                    </a:rPr>
                    <a:t>4</a:t>
                  </a:r>
                  <a:endParaRPr sz="2400" b="0" i="0" u="none" strike="noStrike" cap="none">
                    <a:solidFill>
                      <a:srgbClr val="0059A1"/>
                    </a:solidFill>
                    <a:latin typeface="Calibri"/>
                    <a:ea typeface="Calibri"/>
                    <a:cs typeface="Calibri"/>
                    <a:sym typeface="Calibri"/>
                  </a:endParaRPr>
                </a:p>
              </p:txBody>
            </p:sp>
          </p:grpSp>
        </p:grpSp>
        <p:grpSp>
          <p:nvGrpSpPr>
            <p:cNvPr id="805" name="Google Shape;805;g21680ef4410_0_3968"/>
            <p:cNvGrpSpPr/>
            <p:nvPr/>
          </p:nvGrpSpPr>
          <p:grpSpPr>
            <a:xfrm>
              <a:off x="8739086" y="1978788"/>
              <a:ext cx="1584000" cy="3879094"/>
              <a:chOff x="8584976" y="1958240"/>
              <a:chExt cx="1584000" cy="3879094"/>
            </a:xfrm>
          </p:grpSpPr>
          <p:grpSp>
            <p:nvGrpSpPr>
              <p:cNvPr id="806" name="Google Shape;806;g21680ef4410_0_3968"/>
              <p:cNvGrpSpPr/>
              <p:nvPr/>
            </p:nvGrpSpPr>
            <p:grpSpPr>
              <a:xfrm>
                <a:off x="8998067" y="1958240"/>
                <a:ext cx="757823" cy="716613"/>
                <a:chOff x="8688206" y="1938093"/>
                <a:chExt cx="757823" cy="716613"/>
              </a:xfrm>
            </p:grpSpPr>
            <p:grpSp>
              <p:nvGrpSpPr>
                <p:cNvPr id="807" name="Google Shape;807;g21680ef4410_0_3968"/>
                <p:cNvGrpSpPr/>
                <p:nvPr/>
              </p:nvGrpSpPr>
              <p:grpSpPr>
                <a:xfrm>
                  <a:off x="8688206" y="1938093"/>
                  <a:ext cx="757823" cy="716613"/>
                  <a:chOff x="7051340" y="4835372"/>
                  <a:chExt cx="1381125" cy="1306019"/>
                </a:xfrm>
              </p:grpSpPr>
              <p:sp>
                <p:nvSpPr>
                  <p:cNvPr id="808" name="Google Shape;808;g21680ef4410_0_3968"/>
                  <p:cNvSpPr/>
                  <p:nvPr/>
                </p:nvSpPr>
                <p:spPr>
                  <a:xfrm>
                    <a:off x="8272236" y="5859034"/>
                    <a:ext cx="142875" cy="180975"/>
                  </a:xfrm>
                  <a:custGeom>
                    <a:avLst/>
                    <a:gdLst/>
                    <a:ahLst/>
                    <a:cxnLst/>
                    <a:rect l="l" t="t" r="r" b="b"/>
                    <a:pathLst>
                      <a:path w="142875" h="180975" extrusionOk="0">
                        <a:moveTo>
                          <a:pt x="101650" y="155057"/>
                        </a:moveTo>
                        <a:lnTo>
                          <a:pt x="134035" y="69332"/>
                        </a:lnTo>
                        <a:cubicBezTo>
                          <a:pt x="137845" y="59807"/>
                          <a:pt x="136893" y="50282"/>
                          <a:pt x="134035" y="41709"/>
                        </a:cubicBezTo>
                        <a:cubicBezTo>
                          <a:pt x="130225" y="32184"/>
                          <a:pt x="125463" y="20754"/>
                          <a:pt x="115938" y="16944"/>
                        </a:cubicBezTo>
                        <a:lnTo>
                          <a:pt x="94983" y="9324"/>
                        </a:lnTo>
                        <a:cubicBezTo>
                          <a:pt x="74980" y="1704"/>
                          <a:pt x="50215" y="15039"/>
                          <a:pt x="42595" y="34089"/>
                        </a:cubicBezTo>
                        <a:lnTo>
                          <a:pt x="10210" y="119814"/>
                        </a:lnTo>
                        <a:cubicBezTo>
                          <a:pt x="2590" y="139817"/>
                          <a:pt x="9258" y="164582"/>
                          <a:pt x="29260" y="172202"/>
                        </a:cubicBezTo>
                        <a:lnTo>
                          <a:pt x="50215" y="179822"/>
                        </a:lnTo>
                        <a:cubicBezTo>
                          <a:pt x="63550" y="184584"/>
                          <a:pt x="81648" y="178869"/>
                          <a:pt x="92125" y="169344"/>
                        </a:cubicBezTo>
                        <a:cubicBezTo>
                          <a:pt x="95935" y="165534"/>
                          <a:pt x="99745" y="160772"/>
                          <a:pt x="101650" y="155057"/>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09" name="Google Shape;809;g21680ef4410_0_3968"/>
                  <p:cNvSpPr/>
                  <p:nvPr/>
                </p:nvSpPr>
                <p:spPr>
                  <a:xfrm>
                    <a:off x="7072640" y="5859034"/>
                    <a:ext cx="142875" cy="180975"/>
                  </a:xfrm>
                  <a:custGeom>
                    <a:avLst/>
                    <a:gdLst/>
                    <a:ahLst/>
                    <a:cxnLst/>
                    <a:rect l="l" t="t" r="r" b="b"/>
                    <a:pathLst>
                      <a:path w="142875" h="180975" extrusionOk="0">
                        <a:moveTo>
                          <a:pt x="42042" y="155057"/>
                        </a:moveTo>
                        <a:lnTo>
                          <a:pt x="9657" y="69332"/>
                        </a:lnTo>
                        <a:cubicBezTo>
                          <a:pt x="5847" y="59807"/>
                          <a:pt x="6799" y="50282"/>
                          <a:pt x="9657" y="41709"/>
                        </a:cubicBezTo>
                        <a:cubicBezTo>
                          <a:pt x="13467" y="32184"/>
                          <a:pt x="18229" y="20754"/>
                          <a:pt x="27754" y="16944"/>
                        </a:cubicBezTo>
                        <a:lnTo>
                          <a:pt x="48709" y="9324"/>
                        </a:lnTo>
                        <a:cubicBezTo>
                          <a:pt x="68712" y="1704"/>
                          <a:pt x="93477" y="15039"/>
                          <a:pt x="101097" y="34089"/>
                        </a:cubicBezTo>
                        <a:lnTo>
                          <a:pt x="133482" y="119814"/>
                        </a:lnTo>
                        <a:cubicBezTo>
                          <a:pt x="141102" y="139817"/>
                          <a:pt x="134434" y="164582"/>
                          <a:pt x="114432" y="172202"/>
                        </a:cubicBezTo>
                        <a:lnTo>
                          <a:pt x="93477" y="179822"/>
                        </a:lnTo>
                        <a:cubicBezTo>
                          <a:pt x="80142" y="184584"/>
                          <a:pt x="62044" y="178869"/>
                          <a:pt x="51567" y="169344"/>
                        </a:cubicBezTo>
                        <a:cubicBezTo>
                          <a:pt x="47757" y="165534"/>
                          <a:pt x="43947" y="160772"/>
                          <a:pt x="42042" y="15505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0" name="Google Shape;810;g21680ef4410_0_3968"/>
                  <p:cNvSpPr/>
                  <p:nvPr/>
                </p:nvSpPr>
                <p:spPr>
                  <a:xfrm>
                    <a:off x="7051340" y="4835372"/>
                    <a:ext cx="1381125" cy="962025"/>
                  </a:xfrm>
                  <a:custGeom>
                    <a:avLst/>
                    <a:gdLst/>
                    <a:ahLst/>
                    <a:cxnLst/>
                    <a:rect l="l" t="t" r="r" b="b"/>
                    <a:pathLst>
                      <a:path w="1381125" h="962025" extrusionOk="0">
                        <a:moveTo>
                          <a:pt x="1313021" y="947261"/>
                        </a:moveTo>
                        <a:cubicBezTo>
                          <a:pt x="1316831" y="950119"/>
                          <a:pt x="1320641" y="952976"/>
                          <a:pt x="1323499" y="955834"/>
                        </a:cubicBezTo>
                        <a:cubicBezTo>
                          <a:pt x="1358741" y="872966"/>
                          <a:pt x="1376839" y="782479"/>
                          <a:pt x="1376839" y="691039"/>
                        </a:cubicBezTo>
                        <a:cubicBezTo>
                          <a:pt x="1376839" y="313849"/>
                          <a:pt x="1069181" y="7144"/>
                          <a:pt x="691991" y="7144"/>
                        </a:cubicBezTo>
                        <a:cubicBezTo>
                          <a:pt x="313849" y="7144"/>
                          <a:pt x="7144" y="313849"/>
                          <a:pt x="7144" y="691991"/>
                        </a:cubicBezTo>
                        <a:cubicBezTo>
                          <a:pt x="7144" y="784384"/>
                          <a:pt x="25241" y="873919"/>
                          <a:pt x="59531" y="956786"/>
                        </a:cubicBezTo>
                        <a:cubicBezTo>
                          <a:pt x="63341" y="952976"/>
                          <a:pt x="66199" y="950119"/>
                          <a:pt x="70961" y="947261"/>
                        </a:cubicBezTo>
                        <a:cubicBezTo>
                          <a:pt x="76676" y="924401"/>
                          <a:pt x="90964" y="904399"/>
                          <a:pt x="110966" y="892016"/>
                        </a:cubicBezTo>
                        <a:cubicBezTo>
                          <a:pt x="89059" y="828199"/>
                          <a:pt x="77629" y="760571"/>
                          <a:pt x="77629" y="691991"/>
                        </a:cubicBezTo>
                        <a:cubicBezTo>
                          <a:pt x="77629" y="353854"/>
                          <a:pt x="352901" y="77629"/>
                          <a:pt x="691991" y="77629"/>
                        </a:cubicBezTo>
                        <a:cubicBezTo>
                          <a:pt x="1030129" y="77629"/>
                          <a:pt x="1306354" y="352901"/>
                          <a:pt x="1306354" y="691991"/>
                        </a:cubicBezTo>
                        <a:cubicBezTo>
                          <a:pt x="1306354" y="761524"/>
                          <a:pt x="1294924" y="829151"/>
                          <a:pt x="1273016" y="892969"/>
                        </a:cubicBezTo>
                        <a:cubicBezTo>
                          <a:pt x="1293019" y="905351"/>
                          <a:pt x="1307306" y="925354"/>
                          <a:pt x="1313021" y="94726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1" name="Google Shape;811;g21680ef4410_0_3968"/>
                  <p:cNvSpPr/>
                  <p:nvPr/>
                </p:nvSpPr>
                <p:spPr>
                  <a:xfrm>
                    <a:off x="8239108" y="5775490"/>
                    <a:ext cx="161925" cy="323850"/>
                  </a:xfrm>
                  <a:custGeom>
                    <a:avLst/>
                    <a:gdLst/>
                    <a:ahLst/>
                    <a:cxnLst/>
                    <a:rect l="l" t="t" r="r" b="b"/>
                    <a:pathLst>
                      <a:path w="161925" h="323850" extrusionOk="0">
                        <a:moveTo>
                          <a:pt x="125254" y="7144"/>
                        </a:moveTo>
                        <a:cubicBezTo>
                          <a:pt x="130016" y="25241"/>
                          <a:pt x="129064" y="45244"/>
                          <a:pt x="122396" y="64294"/>
                        </a:cubicBezTo>
                        <a:lnTo>
                          <a:pt x="42386" y="272891"/>
                        </a:lnTo>
                        <a:cubicBezTo>
                          <a:pt x="34766" y="291941"/>
                          <a:pt x="22384" y="306229"/>
                          <a:pt x="7144" y="316706"/>
                        </a:cubicBezTo>
                        <a:cubicBezTo>
                          <a:pt x="39529" y="320516"/>
                          <a:pt x="72866" y="302419"/>
                          <a:pt x="84296" y="270034"/>
                        </a:cubicBezTo>
                        <a:lnTo>
                          <a:pt x="151924" y="93821"/>
                        </a:lnTo>
                        <a:cubicBezTo>
                          <a:pt x="162401" y="66199"/>
                          <a:pt x="154781" y="35719"/>
                          <a:pt x="135731" y="15716"/>
                        </a:cubicBezTo>
                        <a:cubicBezTo>
                          <a:pt x="131921" y="12859"/>
                          <a:pt x="129064" y="10001"/>
                          <a:pt x="125254" y="7144"/>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2" name="Google Shape;812;g21680ef4410_0_3968"/>
                  <p:cNvSpPr/>
                  <p:nvPr/>
                </p:nvSpPr>
                <p:spPr>
                  <a:xfrm>
                    <a:off x="8147668" y="5703100"/>
                    <a:ext cx="219075" cy="409575"/>
                  </a:xfrm>
                  <a:custGeom>
                    <a:avLst/>
                    <a:gdLst/>
                    <a:ahLst/>
                    <a:cxnLst/>
                    <a:rect l="l" t="t" r="r" b="b"/>
                    <a:pathLst>
                      <a:path w="219075" h="409575" extrusionOk="0">
                        <a:moveTo>
                          <a:pt x="133826" y="345281"/>
                        </a:moveTo>
                        <a:lnTo>
                          <a:pt x="213836" y="136684"/>
                        </a:lnTo>
                        <a:cubicBezTo>
                          <a:pt x="221456" y="117634"/>
                          <a:pt x="221456" y="97631"/>
                          <a:pt x="216694" y="79534"/>
                        </a:cubicBezTo>
                        <a:cubicBezTo>
                          <a:pt x="210979" y="57626"/>
                          <a:pt x="196691" y="37624"/>
                          <a:pt x="176689" y="24289"/>
                        </a:cubicBezTo>
                        <a:cubicBezTo>
                          <a:pt x="171926" y="21431"/>
                          <a:pt x="166211" y="18574"/>
                          <a:pt x="159544" y="15716"/>
                        </a:cubicBezTo>
                        <a:lnTo>
                          <a:pt x="136684" y="7144"/>
                        </a:lnTo>
                        <a:cubicBezTo>
                          <a:pt x="147161" y="32861"/>
                          <a:pt x="148114" y="63341"/>
                          <a:pt x="137636" y="90964"/>
                        </a:cubicBezTo>
                        <a:lnTo>
                          <a:pt x="38576" y="350996"/>
                        </a:lnTo>
                        <a:cubicBezTo>
                          <a:pt x="31909" y="369094"/>
                          <a:pt x="20479" y="384334"/>
                          <a:pt x="7144" y="395764"/>
                        </a:cubicBezTo>
                        <a:lnTo>
                          <a:pt x="13811" y="398621"/>
                        </a:lnTo>
                        <a:cubicBezTo>
                          <a:pt x="43339" y="410051"/>
                          <a:pt x="74771" y="405289"/>
                          <a:pt x="99536" y="389096"/>
                        </a:cubicBezTo>
                        <a:cubicBezTo>
                          <a:pt x="113824" y="378619"/>
                          <a:pt x="126206" y="363379"/>
                          <a:pt x="133826" y="34528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3" name="Google Shape;813;g21680ef4410_0_3968"/>
                  <p:cNvSpPr/>
                  <p:nvPr/>
                </p:nvSpPr>
                <p:spPr>
                  <a:xfrm>
                    <a:off x="7082810" y="5775490"/>
                    <a:ext cx="161925" cy="323850"/>
                  </a:xfrm>
                  <a:custGeom>
                    <a:avLst/>
                    <a:gdLst/>
                    <a:ahLst/>
                    <a:cxnLst/>
                    <a:rect l="l" t="t" r="r" b="b"/>
                    <a:pathLst>
                      <a:path w="161925" h="323850" extrusionOk="0">
                        <a:moveTo>
                          <a:pt x="122359" y="272891"/>
                        </a:moveTo>
                        <a:lnTo>
                          <a:pt x="42349" y="64294"/>
                        </a:lnTo>
                        <a:cubicBezTo>
                          <a:pt x="34729" y="45244"/>
                          <a:pt x="34729" y="25241"/>
                          <a:pt x="39492" y="7144"/>
                        </a:cubicBezTo>
                        <a:cubicBezTo>
                          <a:pt x="35682" y="10001"/>
                          <a:pt x="31872" y="12859"/>
                          <a:pt x="28062" y="16669"/>
                        </a:cubicBezTo>
                        <a:cubicBezTo>
                          <a:pt x="9012" y="36671"/>
                          <a:pt x="1392" y="66199"/>
                          <a:pt x="11869" y="93821"/>
                        </a:cubicBezTo>
                        <a:lnTo>
                          <a:pt x="79497" y="270034"/>
                        </a:lnTo>
                        <a:cubicBezTo>
                          <a:pt x="91879" y="302419"/>
                          <a:pt x="124264" y="320516"/>
                          <a:pt x="156649" y="316706"/>
                        </a:cubicBezTo>
                        <a:cubicBezTo>
                          <a:pt x="141409" y="306229"/>
                          <a:pt x="129027" y="290989"/>
                          <a:pt x="122359" y="27289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4" name="Google Shape;814;g21680ef4410_0_3968"/>
                  <p:cNvSpPr/>
                  <p:nvPr/>
                </p:nvSpPr>
                <p:spPr>
                  <a:xfrm>
                    <a:off x="7112181" y="5704052"/>
                    <a:ext cx="219075" cy="409575"/>
                  </a:xfrm>
                  <a:custGeom>
                    <a:avLst/>
                    <a:gdLst/>
                    <a:ahLst/>
                    <a:cxnLst/>
                    <a:rect l="l" t="t" r="r" b="b"/>
                    <a:pathLst>
                      <a:path w="219075" h="409575" extrusionOk="0">
                        <a:moveTo>
                          <a:pt x="10120" y="78581"/>
                        </a:moveTo>
                        <a:cubicBezTo>
                          <a:pt x="5358" y="96679"/>
                          <a:pt x="6310" y="116681"/>
                          <a:pt x="12978" y="135731"/>
                        </a:cubicBezTo>
                        <a:lnTo>
                          <a:pt x="92988" y="344329"/>
                        </a:lnTo>
                        <a:cubicBezTo>
                          <a:pt x="99655" y="363379"/>
                          <a:pt x="112990" y="377666"/>
                          <a:pt x="128230" y="388144"/>
                        </a:cubicBezTo>
                        <a:cubicBezTo>
                          <a:pt x="152995" y="404336"/>
                          <a:pt x="184428" y="409099"/>
                          <a:pt x="213955" y="397669"/>
                        </a:cubicBezTo>
                        <a:lnTo>
                          <a:pt x="220623" y="394811"/>
                        </a:lnTo>
                        <a:cubicBezTo>
                          <a:pt x="207288" y="382429"/>
                          <a:pt x="195858" y="368141"/>
                          <a:pt x="189190" y="350044"/>
                        </a:cubicBezTo>
                        <a:lnTo>
                          <a:pt x="89178" y="90964"/>
                        </a:lnTo>
                        <a:cubicBezTo>
                          <a:pt x="78700" y="62389"/>
                          <a:pt x="79653" y="32861"/>
                          <a:pt x="90130" y="7144"/>
                        </a:cubicBezTo>
                        <a:lnTo>
                          <a:pt x="67270" y="15716"/>
                        </a:lnTo>
                        <a:cubicBezTo>
                          <a:pt x="61555" y="17621"/>
                          <a:pt x="55840" y="20479"/>
                          <a:pt x="50125" y="24289"/>
                        </a:cubicBezTo>
                        <a:cubicBezTo>
                          <a:pt x="30123" y="36671"/>
                          <a:pt x="15835" y="56674"/>
                          <a:pt x="10120" y="7858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5" name="Google Shape;815;g21680ef4410_0_3968"/>
                  <p:cNvSpPr/>
                  <p:nvPr/>
                </p:nvSpPr>
                <p:spPr>
                  <a:xfrm>
                    <a:off x="7186441" y="5598466"/>
                    <a:ext cx="400050" cy="542925"/>
                  </a:xfrm>
                  <a:custGeom>
                    <a:avLst/>
                    <a:gdLst/>
                    <a:ahLst/>
                    <a:cxnLst/>
                    <a:rect l="l" t="t" r="r" b="b"/>
                    <a:pathLst>
                      <a:path w="400050" h="542925" extrusionOk="0">
                        <a:moveTo>
                          <a:pt x="14918" y="196550"/>
                        </a:moveTo>
                        <a:lnTo>
                          <a:pt x="113978" y="456583"/>
                        </a:lnTo>
                        <a:cubicBezTo>
                          <a:pt x="120645" y="474680"/>
                          <a:pt x="132075" y="489920"/>
                          <a:pt x="145410" y="501350"/>
                        </a:cubicBezTo>
                        <a:cubicBezTo>
                          <a:pt x="176843" y="528973"/>
                          <a:pt x="231135" y="548023"/>
                          <a:pt x="273045" y="532783"/>
                        </a:cubicBezTo>
                        <a:lnTo>
                          <a:pt x="335910" y="508970"/>
                        </a:lnTo>
                        <a:cubicBezTo>
                          <a:pt x="394965" y="486110"/>
                          <a:pt x="415920" y="409910"/>
                          <a:pt x="393060" y="350855"/>
                        </a:cubicBezTo>
                        <a:lnTo>
                          <a:pt x="293048" y="89870"/>
                        </a:lnTo>
                        <a:cubicBezTo>
                          <a:pt x="270188" y="30815"/>
                          <a:pt x="193988" y="-9190"/>
                          <a:pt x="134933" y="13670"/>
                        </a:cubicBezTo>
                        <a:lnTo>
                          <a:pt x="72068" y="37483"/>
                        </a:lnTo>
                        <a:cubicBezTo>
                          <a:pt x="40635" y="49865"/>
                          <a:pt x="27300" y="83203"/>
                          <a:pt x="15870" y="111778"/>
                        </a:cubicBezTo>
                        <a:cubicBezTo>
                          <a:pt x="5393" y="138448"/>
                          <a:pt x="3488" y="167975"/>
                          <a:pt x="14918" y="196550"/>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816" name="Google Shape;816;g21680ef4410_0_3968"/>
                  <p:cNvSpPr/>
                  <p:nvPr/>
                </p:nvSpPr>
                <p:spPr>
                  <a:xfrm>
                    <a:off x="7891770" y="5598377"/>
                    <a:ext cx="400050" cy="542925"/>
                  </a:xfrm>
                  <a:custGeom>
                    <a:avLst/>
                    <a:gdLst/>
                    <a:ahLst/>
                    <a:cxnLst/>
                    <a:rect l="l" t="t" r="r" b="b"/>
                    <a:pathLst>
                      <a:path w="400050" h="542925" extrusionOk="0">
                        <a:moveTo>
                          <a:pt x="294473" y="455719"/>
                        </a:moveTo>
                        <a:lnTo>
                          <a:pt x="393533" y="195686"/>
                        </a:lnTo>
                        <a:cubicBezTo>
                          <a:pt x="404010" y="167111"/>
                          <a:pt x="403058" y="137584"/>
                          <a:pt x="392580" y="111866"/>
                        </a:cubicBezTo>
                        <a:cubicBezTo>
                          <a:pt x="381150" y="83291"/>
                          <a:pt x="367815" y="49001"/>
                          <a:pt x="336383" y="37571"/>
                        </a:cubicBezTo>
                        <a:lnTo>
                          <a:pt x="273518" y="13759"/>
                        </a:lnTo>
                        <a:cubicBezTo>
                          <a:pt x="213510" y="-9101"/>
                          <a:pt x="138263" y="29951"/>
                          <a:pt x="115403" y="89959"/>
                        </a:cubicBezTo>
                        <a:lnTo>
                          <a:pt x="16343" y="349991"/>
                        </a:lnTo>
                        <a:cubicBezTo>
                          <a:pt x="-6517" y="409046"/>
                          <a:pt x="13485" y="485246"/>
                          <a:pt x="73493" y="508106"/>
                        </a:cubicBezTo>
                        <a:lnTo>
                          <a:pt x="136358" y="531919"/>
                        </a:lnTo>
                        <a:cubicBezTo>
                          <a:pt x="178268" y="548111"/>
                          <a:pt x="232560" y="528109"/>
                          <a:pt x="263993" y="500486"/>
                        </a:cubicBezTo>
                        <a:cubicBezTo>
                          <a:pt x="276375" y="489056"/>
                          <a:pt x="286853" y="473816"/>
                          <a:pt x="294473" y="455719"/>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817" name="Google Shape;817;g21680ef4410_0_3968"/>
                <p:cNvSpPr/>
                <p:nvPr/>
              </p:nvSpPr>
              <p:spPr>
                <a:xfrm>
                  <a:off x="8947491" y="2019659"/>
                  <a:ext cx="243387" cy="421200"/>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1E4E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a:solidFill>
                      <a:srgbClr val="FFFFFF"/>
                    </a:solidFill>
                    <a:latin typeface="Calibri"/>
                    <a:ea typeface="Calibri"/>
                    <a:cs typeface="Calibri"/>
                    <a:sym typeface="Calibri"/>
                  </a:endParaRPr>
                </a:p>
              </p:txBody>
            </p:sp>
          </p:grpSp>
          <p:sp>
            <p:nvSpPr>
              <p:cNvPr id="818" name="Google Shape;818;g21680ef4410_0_3968"/>
              <p:cNvSpPr txBox="1"/>
              <p:nvPr/>
            </p:nvSpPr>
            <p:spPr>
              <a:xfrm>
                <a:off x="8584976" y="3785334"/>
                <a:ext cx="1584000" cy="2052000"/>
              </a:xfrm>
              <a:prstGeom prst="rect">
                <a:avLst/>
              </a:prstGeom>
              <a:noFill/>
              <a:ln w="28575" cap="flat" cmpd="sng">
                <a:solidFill>
                  <a:srgbClr val="FF78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DES RESSOURCES</a:t>
                </a:r>
                <a:endParaRPr sz="1400" b="0" i="0" u="none" strike="noStrike" cap="none">
                  <a:solidFill>
                    <a:srgbClr val="0059A1"/>
                  </a:solidFill>
                  <a:latin typeface="Calibri"/>
                  <a:ea typeface="Calibri"/>
                  <a:cs typeface="Calibri"/>
                  <a:sym typeface="Calibri"/>
                </a:endParaRPr>
              </a:p>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EN LIGNES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1400"/>
                  <a:buFont typeface="Calibri"/>
                  <a:buNone/>
                </a:pPr>
                <a:r>
                  <a:rPr lang="en-US" sz="1400" b="0" i="0" u="none" strike="noStrike" cap="none">
                    <a:solidFill>
                      <a:srgbClr val="3F3F3F"/>
                    </a:solidFill>
                    <a:latin typeface="Calibri"/>
                    <a:ea typeface="Calibri"/>
                    <a:cs typeface="Calibri"/>
                    <a:sym typeface="Calibri"/>
                  </a:rPr>
                  <a:t>Les ressources sont consultables en synchrone et en asynchrone pour s’adapter au rythme de l’apprentissage</a:t>
                </a:r>
                <a:endParaRPr sz="1400" b="0" i="0" u="none" strike="noStrike" cap="none">
                  <a:solidFill>
                    <a:schemeClr val="dk1"/>
                  </a:solidFill>
                  <a:latin typeface="Calibri"/>
                  <a:ea typeface="Calibri"/>
                  <a:cs typeface="Calibri"/>
                  <a:sym typeface="Calibri"/>
                </a:endParaRPr>
              </a:p>
            </p:txBody>
          </p:sp>
          <p:grpSp>
            <p:nvGrpSpPr>
              <p:cNvPr id="819" name="Google Shape;819;g21680ef4410_0_3968"/>
              <p:cNvGrpSpPr/>
              <p:nvPr/>
            </p:nvGrpSpPr>
            <p:grpSpPr>
              <a:xfrm>
                <a:off x="9058226" y="3022198"/>
                <a:ext cx="637500" cy="596700"/>
                <a:chOff x="8888631" y="3022198"/>
                <a:chExt cx="637500" cy="596700"/>
              </a:xfrm>
            </p:grpSpPr>
            <p:sp>
              <p:nvSpPr>
                <p:cNvPr id="820" name="Google Shape;820;g21680ef4410_0_3968"/>
                <p:cNvSpPr/>
                <p:nvPr/>
              </p:nvSpPr>
              <p:spPr>
                <a:xfrm>
                  <a:off x="8888631"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Calibri"/>
                    <a:ea typeface="Calibri"/>
                    <a:cs typeface="Calibri"/>
                    <a:sym typeface="Calibri"/>
                  </a:endParaRPr>
                </a:p>
              </p:txBody>
            </p:sp>
            <p:sp>
              <p:nvSpPr>
                <p:cNvPr id="821" name="Google Shape;821;g21680ef4410_0_3968"/>
                <p:cNvSpPr/>
                <p:nvPr/>
              </p:nvSpPr>
              <p:spPr>
                <a:xfrm>
                  <a:off x="9037302" y="3089716"/>
                  <a:ext cx="340200" cy="4617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1" i="0" u="none" strike="noStrike" cap="none">
                      <a:solidFill>
                        <a:srgbClr val="0059A1"/>
                      </a:solidFill>
                      <a:latin typeface="Calibri"/>
                      <a:ea typeface="Calibri"/>
                      <a:cs typeface="Calibri"/>
                      <a:sym typeface="Calibri"/>
                    </a:rPr>
                    <a:t>5</a:t>
                  </a:r>
                  <a:endParaRPr sz="2400" b="0" i="0" u="none" strike="noStrike" cap="none">
                    <a:solidFill>
                      <a:srgbClr val="0059A1"/>
                    </a:solidFill>
                    <a:latin typeface="Calibri"/>
                    <a:ea typeface="Calibri"/>
                    <a:cs typeface="Calibri"/>
                    <a:sym typeface="Calibri"/>
                  </a:endParaRPr>
                </a:p>
              </p:txBody>
            </p:sp>
          </p:grpSp>
        </p:grpSp>
      </p:grpSp>
      <p:pic>
        <p:nvPicPr>
          <p:cNvPr id="822" name="Google Shape;822;g21680ef4410_0_3968"/>
          <p:cNvPicPr preferRelativeResize="0"/>
          <p:nvPr/>
        </p:nvPicPr>
        <p:blipFill rotWithShape="1">
          <a:blip r:embed="rId3">
            <a:alphaModFix/>
          </a:blip>
          <a:srcRect/>
          <a:stretch/>
        </p:blipFill>
        <p:spPr>
          <a:xfrm>
            <a:off x="9963970" y="345688"/>
            <a:ext cx="659080" cy="651139"/>
          </a:xfrm>
          <a:prstGeom prst="rect">
            <a:avLst/>
          </a:prstGeom>
          <a:noFill/>
          <a:ln>
            <a:noFill/>
          </a:ln>
        </p:spPr>
      </p:pic>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1_SLIDE PARTIE">
  <p:cSld name="1_SLIDE PARTIE">
    <p:spTree>
      <p:nvGrpSpPr>
        <p:cNvPr id="1" name="Shape 824"/>
        <p:cNvGrpSpPr/>
        <p:nvPr/>
      </p:nvGrpSpPr>
      <p:grpSpPr>
        <a:xfrm>
          <a:off x="0" y="0"/>
          <a:ext cx="0" cy="0"/>
          <a:chOff x="0" y="0"/>
          <a:chExt cx="0" cy="0"/>
        </a:xfrm>
      </p:grpSpPr>
      <p:pic>
        <p:nvPicPr>
          <p:cNvPr id="825" name="Google Shape;825;g21680ef4410_0_4023"/>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826" name="Google Shape;826;g21680ef4410_0_4023"/>
          <p:cNvSpPr/>
          <p:nvPr/>
        </p:nvSpPr>
        <p:spPr>
          <a:xfrm>
            <a:off x="8010000" y="6132986"/>
            <a:ext cx="2160000" cy="720000"/>
          </a:xfrm>
          <a:prstGeom prst="round2SameRect">
            <a:avLst>
              <a:gd name="adj1" fmla="val 16667"/>
              <a:gd name="adj2" fmla="val 0"/>
            </a:avLst>
          </a:prstGeom>
          <a:solidFill>
            <a:srgbClr val="007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27" name="Google Shape;827;g21680ef4410_0_4023"/>
          <p:cNvSpPr txBox="1">
            <a:spLocks noGrp="1"/>
          </p:cNvSpPr>
          <p:nvPr>
            <p:ph type="body" idx="1"/>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7842"/>
              </a:buClr>
              <a:buSzPts val="2400"/>
              <a:buFont typeface="Arial"/>
              <a:buNone/>
              <a:defRPr sz="24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28" name="Google Shape;828;g21680ef4410_0_4023"/>
          <p:cNvSpPr/>
          <p:nvPr/>
        </p:nvSpPr>
        <p:spPr>
          <a:xfrm>
            <a:off x="6300000" y="2340000"/>
            <a:ext cx="5580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7842"/>
                </a:solidFill>
                <a:latin typeface="Calibri"/>
                <a:ea typeface="Calibri"/>
                <a:cs typeface="Calibri"/>
                <a:sym typeface="Calibri"/>
              </a:rPr>
              <a:t>Dans ce module, vous allez :</a:t>
            </a:r>
            <a:endParaRPr sz="1400" b="0" i="0" u="none" strike="noStrike" cap="none">
              <a:solidFill>
                <a:srgbClr val="000000"/>
              </a:solidFill>
              <a:latin typeface="Arial"/>
              <a:ea typeface="Arial"/>
              <a:cs typeface="Arial"/>
              <a:sym typeface="Arial"/>
            </a:endParaRPr>
          </a:p>
        </p:txBody>
      </p:sp>
      <p:sp>
        <p:nvSpPr>
          <p:cNvPr id="829" name="Google Shape;829;g21680ef4410_0_4023"/>
          <p:cNvSpPr txBox="1">
            <a:spLocks noGrp="1"/>
          </p:cNvSpPr>
          <p:nvPr>
            <p:ph type="body" idx="2"/>
          </p:nvPr>
        </p:nvSpPr>
        <p:spPr>
          <a:xfrm>
            <a:off x="6300000" y="2880000"/>
            <a:ext cx="5580000" cy="144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565656"/>
              </a:buClr>
              <a:buSzPts val="1600"/>
              <a:buFont typeface="Arial"/>
              <a:buChar char="•"/>
              <a:defRPr sz="1600" b="0"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0" name="Google Shape;830;g21680ef4410_0_4023"/>
          <p:cNvSpPr txBox="1">
            <a:spLocks noGrp="1"/>
          </p:cNvSpPr>
          <p:nvPr>
            <p:ph type="body" idx="3"/>
          </p:nvPr>
        </p:nvSpPr>
        <p:spPr>
          <a:xfrm>
            <a:off x="8480684" y="6132986"/>
            <a:ext cx="1689300" cy="72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31" name="Google Shape;831;g21680ef4410_0_4023"/>
          <p:cNvPicPr preferRelativeResize="0"/>
          <p:nvPr/>
        </p:nvPicPr>
        <p:blipFill rotWithShape="1">
          <a:blip r:embed="rId3">
            <a:alphaModFix/>
          </a:blip>
          <a:srcRect/>
          <a:stretch/>
        </p:blipFill>
        <p:spPr>
          <a:xfrm>
            <a:off x="8186397" y="6268947"/>
            <a:ext cx="401660" cy="396000"/>
          </a:xfrm>
          <a:prstGeom prst="rect">
            <a:avLst/>
          </a:prstGeom>
          <a:noFill/>
          <a:ln>
            <a:noFill/>
          </a:ln>
        </p:spPr>
      </p:pic>
      <p:pic>
        <p:nvPicPr>
          <p:cNvPr id="832" name="Google Shape;832;g21680ef4410_0_4023"/>
          <p:cNvPicPr preferRelativeResize="0"/>
          <p:nvPr/>
        </p:nvPicPr>
        <p:blipFill rotWithShape="1">
          <a:blip r:embed="rId4">
            <a:alphaModFix/>
          </a:blip>
          <a:srcRect/>
          <a:stretch/>
        </p:blipFill>
        <p:spPr>
          <a:xfrm>
            <a:off x="438444" y="195753"/>
            <a:ext cx="1027197" cy="1014820"/>
          </a:xfrm>
          <a:prstGeom prst="rect">
            <a:avLst/>
          </a:prstGeom>
          <a:noFill/>
          <a:ln>
            <a:noFill/>
          </a:ln>
        </p:spPr>
      </p:pic>
      <p:pic>
        <p:nvPicPr>
          <p:cNvPr id="834" name="Google Shape;834;g21680ef4410_0_4023"/>
          <p:cNvPicPr preferRelativeResize="0"/>
          <p:nvPr/>
        </p:nvPicPr>
        <p:blipFill rotWithShape="1">
          <a:blip r:embed="rId5">
            <a:alphaModFix/>
          </a:blip>
          <a:srcRect/>
          <a:stretch/>
        </p:blipFill>
        <p:spPr>
          <a:xfrm>
            <a:off x="8657463" y="4542289"/>
            <a:ext cx="865074" cy="865074"/>
          </a:xfrm>
          <a:prstGeom prst="rect">
            <a:avLst/>
          </a:prstGeom>
          <a:noFill/>
          <a:ln>
            <a:noFill/>
          </a:ln>
        </p:spPr>
      </p:pic>
      <p:sp>
        <p:nvSpPr>
          <p:cNvPr id="835" name="Google Shape;835;g21680ef4410_0_4023"/>
          <p:cNvSpPr txBox="1"/>
          <p:nvPr/>
        </p:nvSpPr>
        <p:spPr>
          <a:xfrm>
            <a:off x="6300000" y="561659"/>
            <a:ext cx="55800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7842"/>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1_SLIDE OBJECTIFS">
  <p:cSld name="1_SLIDE OBJECTIFS">
    <p:spTree>
      <p:nvGrpSpPr>
        <p:cNvPr id="1" name="Shape 836"/>
        <p:cNvGrpSpPr/>
        <p:nvPr/>
      </p:nvGrpSpPr>
      <p:grpSpPr>
        <a:xfrm>
          <a:off x="0" y="0"/>
          <a:ext cx="0" cy="0"/>
          <a:chOff x="0" y="0"/>
          <a:chExt cx="0" cy="0"/>
        </a:xfrm>
      </p:grpSpPr>
      <p:pic>
        <p:nvPicPr>
          <p:cNvPr id="837" name="Google Shape;837;g21680ef4410_0_4035"/>
          <p:cNvPicPr preferRelativeResize="0"/>
          <p:nvPr/>
        </p:nvPicPr>
        <p:blipFill rotWithShape="1">
          <a:blip r:embed="rId2">
            <a:alphaModFix/>
          </a:blip>
          <a:srcRect/>
          <a:stretch/>
        </p:blipFill>
        <p:spPr>
          <a:xfrm>
            <a:off x="4934" y="0"/>
            <a:ext cx="12187064" cy="6857999"/>
          </a:xfrm>
          <a:prstGeom prst="rect">
            <a:avLst/>
          </a:prstGeom>
          <a:noFill/>
          <a:ln>
            <a:noFill/>
          </a:ln>
        </p:spPr>
      </p:pic>
      <p:sp>
        <p:nvSpPr>
          <p:cNvPr id="838" name="Google Shape;838;g21680ef4410_0_4035"/>
          <p:cNvSpPr/>
          <p:nvPr/>
        </p:nvSpPr>
        <p:spPr>
          <a:xfrm>
            <a:off x="6300000" y="2340000"/>
            <a:ext cx="5580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7842"/>
                </a:solidFill>
                <a:latin typeface="Calibri"/>
                <a:ea typeface="Calibri"/>
                <a:cs typeface="Calibri"/>
                <a:sym typeface="Calibri"/>
              </a:rPr>
              <a:t>Ce que vous allez apprendre dans ce chapitre :</a:t>
            </a:r>
            <a:endParaRPr sz="1400" b="0" i="0" u="none" strike="noStrike" cap="none">
              <a:solidFill>
                <a:srgbClr val="000000"/>
              </a:solidFill>
              <a:latin typeface="Arial"/>
              <a:ea typeface="Arial"/>
              <a:cs typeface="Arial"/>
              <a:sym typeface="Arial"/>
            </a:endParaRPr>
          </a:p>
        </p:txBody>
      </p:sp>
      <p:sp>
        <p:nvSpPr>
          <p:cNvPr id="839" name="Google Shape;839;g21680ef4410_0_4035"/>
          <p:cNvSpPr txBox="1">
            <a:spLocks noGrp="1"/>
          </p:cNvSpPr>
          <p:nvPr>
            <p:ph type="body" idx="1"/>
          </p:nvPr>
        </p:nvSpPr>
        <p:spPr>
          <a:xfrm>
            <a:off x="6300000" y="2880000"/>
            <a:ext cx="5580000" cy="180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565656"/>
              </a:buClr>
              <a:buSzPts val="1600"/>
              <a:buFont typeface="Arial"/>
              <a:buChar char="•"/>
              <a:defRPr sz="1600" b="0"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0" name="Google Shape;840;g21680ef4410_0_4035"/>
          <p:cNvSpPr/>
          <p:nvPr/>
        </p:nvSpPr>
        <p:spPr>
          <a:xfrm>
            <a:off x="8010000" y="6132986"/>
            <a:ext cx="2160000" cy="720000"/>
          </a:xfrm>
          <a:prstGeom prst="round2SameRect">
            <a:avLst>
              <a:gd name="adj1" fmla="val 16667"/>
              <a:gd name="adj2" fmla="val 0"/>
            </a:avLst>
          </a:prstGeom>
          <a:solidFill>
            <a:srgbClr val="007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41" name="Google Shape;841;g21680ef4410_0_4035"/>
          <p:cNvSpPr txBox="1">
            <a:spLocks noGrp="1"/>
          </p:cNvSpPr>
          <p:nvPr>
            <p:ph type="body" idx="2"/>
          </p:nvPr>
        </p:nvSpPr>
        <p:spPr>
          <a:xfrm>
            <a:off x="8480684" y="6132986"/>
            <a:ext cx="1689300" cy="72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42" name="Google Shape;842;g21680ef4410_0_4035"/>
          <p:cNvPicPr preferRelativeResize="0"/>
          <p:nvPr/>
        </p:nvPicPr>
        <p:blipFill rotWithShape="1">
          <a:blip r:embed="rId3">
            <a:alphaModFix/>
          </a:blip>
          <a:srcRect/>
          <a:stretch/>
        </p:blipFill>
        <p:spPr>
          <a:xfrm>
            <a:off x="8186397" y="6268947"/>
            <a:ext cx="401660" cy="396000"/>
          </a:xfrm>
          <a:prstGeom prst="rect">
            <a:avLst/>
          </a:prstGeom>
          <a:noFill/>
          <a:ln>
            <a:noFill/>
          </a:ln>
        </p:spPr>
      </p:pic>
      <p:pic>
        <p:nvPicPr>
          <p:cNvPr id="843" name="Google Shape;843;g21680ef4410_0_4035"/>
          <p:cNvPicPr preferRelativeResize="0"/>
          <p:nvPr/>
        </p:nvPicPr>
        <p:blipFill rotWithShape="1">
          <a:blip r:embed="rId4">
            <a:alphaModFix/>
          </a:blip>
          <a:srcRect/>
          <a:stretch/>
        </p:blipFill>
        <p:spPr>
          <a:xfrm>
            <a:off x="438444" y="195753"/>
            <a:ext cx="1027197" cy="1014820"/>
          </a:xfrm>
          <a:prstGeom prst="rect">
            <a:avLst/>
          </a:prstGeom>
          <a:noFill/>
          <a:ln>
            <a:noFill/>
          </a:ln>
        </p:spPr>
      </p:pic>
      <p:sp>
        <p:nvSpPr>
          <p:cNvPr id="845" name="Google Shape;845;g21680ef4410_0_4035"/>
          <p:cNvSpPr txBox="1">
            <a:spLocks noGrp="1"/>
          </p:cNvSpPr>
          <p:nvPr>
            <p:ph type="body" idx="3"/>
          </p:nvPr>
        </p:nvSpPr>
        <p:spPr>
          <a:xfrm>
            <a:off x="6300000" y="539999"/>
            <a:ext cx="5580000" cy="54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7842"/>
              </a:buClr>
              <a:buSzPts val="2800"/>
              <a:buFont typeface="Arial"/>
              <a:buNone/>
              <a:defRPr sz="28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46" name="Google Shape;846;g21680ef4410_0_4035"/>
          <p:cNvSpPr txBox="1">
            <a:spLocks noGrp="1"/>
          </p:cNvSpPr>
          <p:nvPr>
            <p:ph type="body" idx="4"/>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7842"/>
              </a:buClr>
              <a:buSzPts val="2400"/>
              <a:buFont typeface="Arial"/>
              <a:buNone/>
              <a:defRPr sz="24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SLIDE SOUS TITRE">
  <p:cSld name="SLIDE SOUS TITRE">
    <p:spTree>
      <p:nvGrpSpPr>
        <p:cNvPr id="1" name="Shape 847"/>
        <p:cNvGrpSpPr/>
        <p:nvPr/>
      </p:nvGrpSpPr>
      <p:grpSpPr>
        <a:xfrm>
          <a:off x="0" y="0"/>
          <a:ext cx="0" cy="0"/>
          <a:chOff x="0" y="0"/>
          <a:chExt cx="0" cy="0"/>
        </a:xfrm>
      </p:grpSpPr>
      <p:pic>
        <p:nvPicPr>
          <p:cNvPr id="848" name="Google Shape;848;g21680ef4410_0_4046"/>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849" name="Google Shape;849;g21680ef4410_0_4046"/>
          <p:cNvSpPr txBox="1">
            <a:spLocks noGrp="1"/>
          </p:cNvSpPr>
          <p:nvPr>
            <p:ph type="body" idx="1"/>
          </p:nvPr>
        </p:nvSpPr>
        <p:spPr>
          <a:xfrm>
            <a:off x="6300000" y="539999"/>
            <a:ext cx="5580000" cy="54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7842"/>
              </a:buClr>
              <a:buSzPts val="2800"/>
              <a:buFont typeface="Arial"/>
              <a:buNone/>
              <a:defRPr sz="28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0" name="Google Shape;850;g21680ef4410_0_4046"/>
          <p:cNvSpPr txBox="1">
            <a:spLocks noGrp="1"/>
          </p:cNvSpPr>
          <p:nvPr>
            <p:ph type="body" idx="2"/>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7842"/>
              </a:buClr>
              <a:buSzPts val="2400"/>
              <a:buFont typeface="Arial"/>
              <a:buNone/>
              <a:defRPr sz="24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1" name="Google Shape;851;g21680ef4410_0_4046"/>
          <p:cNvSpPr txBox="1">
            <a:spLocks noGrp="1"/>
          </p:cNvSpPr>
          <p:nvPr>
            <p:ph type="body" idx="3"/>
          </p:nvPr>
        </p:nvSpPr>
        <p:spPr>
          <a:xfrm>
            <a:off x="6300000" y="2880000"/>
            <a:ext cx="5580000" cy="180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D0D0D0"/>
              </a:buClr>
              <a:buSzPts val="1600"/>
              <a:buFont typeface="Calibri"/>
              <a:buAutoNum type="arabicPeriod"/>
              <a:defRPr sz="1600" b="0" i="0" u="none" strike="noStrike" cap="none">
                <a:solidFill>
                  <a:srgbClr val="D0D0D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52" name="Google Shape;852;g21680ef4410_0_4046"/>
          <p:cNvPicPr preferRelativeResize="0"/>
          <p:nvPr/>
        </p:nvPicPr>
        <p:blipFill rotWithShape="1">
          <a:blip r:embed="rId3">
            <a:alphaModFix/>
          </a:blip>
          <a:srcRect/>
          <a:stretch/>
        </p:blipFill>
        <p:spPr>
          <a:xfrm>
            <a:off x="438444" y="195753"/>
            <a:ext cx="1027197" cy="1014820"/>
          </a:xfrm>
          <a:prstGeom prst="rect">
            <a:avLst/>
          </a:prstGeom>
          <a:noFill/>
          <a:ln>
            <a:noFill/>
          </a:ln>
        </p:spPr>
      </p:pic>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2_SLIDE PARTIE">
  <p:cSld name="2_SLIDE PARTIE">
    <p:spTree>
      <p:nvGrpSpPr>
        <p:cNvPr id="1" name="Shape 854"/>
        <p:cNvGrpSpPr/>
        <p:nvPr/>
      </p:nvGrpSpPr>
      <p:grpSpPr>
        <a:xfrm>
          <a:off x="0" y="0"/>
          <a:ext cx="0" cy="0"/>
          <a:chOff x="0" y="0"/>
          <a:chExt cx="0" cy="0"/>
        </a:xfrm>
      </p:grpSpPr>
      <p:pic>
        <p:nvPicPr>
          <p:cNvPr id="855" name="Google Shape;855;g21680ef4410_0_4053"/>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856" name="Google Shape;856;g21680ef4410_0_4053"/>
          <p:cNvSpPr/>
          <p:nvPr/>
        </p:nvSpPr>
        <p:spPr>
          <a:xfrm>
            <a:off x="8010000" y="6132986"/>
            <a:ext cx="2160000" cy="720000"/>
          </a:xfrm>
          <a:prstGeom prst="round2SameRect">
            <a:avLst>
              <a:gd name="adj1" fmla="val 16667"/>
              <a:gd name="adj2" fmla="val 0"/>
            </a:avLst>
          </a:prstGeom>
          <a:solidFill>
            <a:srgbClr val="FF7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57" name="Google Shape;857;g21680ef4410_0_4053"/>
          <p:cNvSpPr txBox="1">
            <a:spLocks noGrp="1"/>
          </p:cNvSpPr>
          <p:nvPr>
            <p:ph type="body" idx="1"/>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FF7800"/>
              </a:buClr>
              <a:buSzPts val="2400"/>
              <a:buFont typeface="Arial"/>
              <a:buNone/>
              <a:defRPr sz="24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58" name="Google Shape;858;g21680ef4410_0_4053"/>
          <p:cNvSpPr/>
          <p:nvPr/>
        </p:nvSpPr>
        <p:spPr>
          <a:xfrm>
            <a:off x="6300000" y="2340000"/>
            <a:ext cx="5580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7800"/>
                </a:solidFill>
                <a:latin typeface="Calibri"/>
                <a:ea typeface="Calibri"/>
                <a:cs typeface="Calibri"/>
                <a:sym typeface="Calibri"/>
              </a:rPr>
              <a:t>Dans ce module, vous allez :</a:t>
            </a:r>
            <a:endParaRPr sz="1400" b="0" i="0" u="none" strike="noStrike" cap="none">
              <a:solidFill>
                <a:srgbClr val="000000"/>
              </a:solidFill>
              <a:latin typeface="Arial"/>
              <a:ea typeface="Arial"/>
              <a:cs typeface="Arial"/>
              <a:sym typeface="Arial"/>
            </a:endParaRPr>
          </a:p>
        </p:txBody>
      </p:sp>
      <p:sp>
        <p:nvSpPr>
          <p:cNvPr id="859" name="Google Shape;859;g21680ef4410_0_4053"/>
          <p:cNvSpPr txBox="1">
            <a:spLocks noGrp="1"/>
          </p:cNvSpPr>
          <p:nvPr>
            <p:ph type="body" idx="2"/>
          </p:nvPr>
        </p:nvSpPr>
        <p:spPr>
          <a:xfrm>
            <a:off x="6300000" y="2880000"/>
            <a:ext cx="5580000" cy="144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565656"/>
              </a:buClr>
              <a:buSzPts val="1600"/>
              <a:buFont typeface="Arial"/>
              <a:buChar char="•"/>
              <a:defRPr sz="1600" b="0"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60" name="Google Shape;860;g21680ef4410_0_4053"/>
          <p:cNvSpPr txBox="1">
            <a:spLocks noGrp="1"/>
          </p:cNvSpPr>
          <p:nvPr>
            <p:ph type="body" idx="3"/>
          </p:nvPr>
        </p:nvSpPr>
        <p:spPr>
          <a:xfrm>
            <a:off x="8480684" y="6132986"/>
            <a:ext cx="1689300" cy="72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61" name="Google Shape;861;g21680ef4410_0_4053"/>
          <p:cNvPicPr preferRelativeResize="0"/>
          <p:nvPr/>
        </p:nvPicPr>
        <p:blipFill rotWithShape="1">
          <a:blip r:embed="rId3">
            <a:alphaModFix/>
          </a:blip>
          <a:srcRect/>
          <a:stretch/>
        </p:blipFill>
        <p:spPr>
          <a:xfrm>
            <a:off x="8186397" y="6268947"/>
            <a:ext cx="401660" cy="396000"/>
          </a:xfrm>
          <a:prstGeom prst="rect">
            <a:avLst/>
          </a:prstGeom>
          <a:noFill/>
          <a:ln>
            <a:noFill/>
          </a:ln>
        </p:spPr>
      </p:pic>
      <p:pic>
        <p:nvPicPr>
          <p:cNvPr id="862" name="Google Shape;862;g21680ef4410_0_4053"/>
          <p:cNvPicPr preferRelativeResize="0"/>
          <p:nvPr/>
        </p:nvPicPr>
        <p:blipFill rotWithShape="1">
          <a:blip r:embed="rId4">
            <a:alphaModFix/>
          </a:blip>
          <a:srcRect/>
          <a:stretch/>
        </p:blipFill>
        <p:spPr>
          <a:xfrm>
            <a:off x="438444" y="195753"/>
            <a:ext cx="1027197" cy="1014820"/>
          </a:xfrm>
          <a:prstGeom prst="rect">
            <a:avLst/>
          </a:prstGeom>
          <a:noFill/>
          <a:ln>
            <a:noFill/>
          </a:ln>
        </p:spPr>
      </p:pic>
      <p:pic>
        <p:nvPicPr>
          <p:cNvPr id="864" name="Google Shape;864;g21680ef4410_0_4053"/>
          <p:cNvPicPr preferRelativeResize="0"/>
          <p:nvPr/>
        </p:nvPicPr>
        <p:blipFill rotWithShape="1">
          <a:blip r:embed="rId5">
            <a:alphaModFix/>
          </a:blip>
          <a:srcRect/>
          <a:stretch/>
        </p:blipFill>
        <p:spPr>
          <a:xfrm>
            <a:off x="8657463" y="4542289"/>
            <a:ext cx="865074" cy="865074"/>
          </a:xfrm>
          <a:prstGeom prst="rect">
            <a:avLst/>
          </a:prstGeom>
          <a:noFill/>
          <a:ln>
            <a:noFill/>
          </a:ln>
        </p:spPr>
      </p:pic>
      <p:sp>
        <p:nvSpPr>
          <p:cNvPr id="865" name="Google Shape;865;g21680ef4410_0_4053"/>
          <p:cNvSpPr txBox="1"/>
          <p:nvPr/>
        </p:nvSpPr>
        <p:spPr>
          <a:xfrm>
            <a:off x="6300000" y="561659"/>
            <a:ext cx="55800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FF7800"/>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2_SLIDE OBJECTIFS">
  <p:cSld name="2_SLIDE OBJECTIFS">
    <p:spTree>
      <p:nvGrpSpPr>
        <p:cNvPr id="1" name="Shape 138"/>
        <p:cNvGrpSpPr/>
        <p:nvPr/>
      </p:nvGrpSpPr>
      <p:grpSpPr>
        <a:xfrm>
          <a:off x="0" y="0"/>
          <a:ext cx="0" cy="0"/>
          <a:chOff x="0" y="0"/>
          <a:chExt cx="0" cy="0"/>
        </a:xfrm>
      </p:grpSpPr>
      <p:pic>
        <p:nvPicPr>
          <p:cNvPr id="139" name="Google Shape;139;g21680ef4410_0_3337" descr="Image 10"/>
          <p:cNvPicPr preferRelativeResize="0"/>
          <p:nvPr/>
        </p:nvPicPr>
        <p:blipFill rotWithShape="1">
          <a:blip r:embed="rId2">
            <a:alphaModFix/>
          </a:blip>
          <a:srcRect/>
          <a:stretch/>
        </p:blipFill>
        <p:spPr>
          <a:xfrm>
            <a:off x="4934" y="0"/>
            <a:ext cx="12187069" cy="6857999"/>
          </a:xfrm>
          <a:prstGeom prst="rect">
            <a:avLst/>
          </a:prstGeom>
          <a:noFill/>
          <a:ln>
            <a:noFill/>
          </a:ln>
        </p:spPr>
      </p:pic>
      <p:sp>
        <p:nvSpPr>
          <p:cNvPr id="140" name="Google Shape;140;g21680ef4410_0_3337"/>
          <p:cNvSpPr txBox="1"/>
          <p:nvPr/>
        </p:nvSpPr>
        <p:spPr>
          <a:xfrm>
            <a:off x="6345720" y="2339999"/>
            <a:ext cx="5488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FF7800"/>
              </a:buClr>
              <a:buSzPts val="1800"/>
              <a:buFont typeface="Calibri"/>
              <a:buNone/>
            </a:pPr>
            <a:r>
              <a:rPr lang="en-US" sz="1800" b="1" i="0" u="none" strike="noStrike" cap="none">
                <a:solidFill>
                  <a:srgbClr val="FF7800"/>
                </a:solidFill>
                <a:latin typeface="Calibri"/>
                <a:ea typeface="Calibri"/>
                <a:cs typeface="Calibri"/>
                <a:sym typeface="Calibri"/>
              </a:rPr>
              <a:t>Ce que vous allez apprendre dans ce chapitre :</a:t>
            </a:r>
            <a:endParaRPr sz="1400" b="0" i="0" u="none" strike="noStrike" cap="none">
              <a:solidFill>
                <a:srgbClr val="000000"/>
              </a:solidFill>
              <a:latin typeface="Arial"/>
              <a:ea typeface="Arial"/>
              <a:cs typeface="Arial"/>
              <a:sym typeface="Arial"/>
            </a:endParaRPr>
          </a:p>
        </p:txBody>
      </p:sp>
      <p:sp>
        <p:nvSpPr>
          <p:cNvPr id="141" name="Google Shape;141;g21680ef4410_0_3337"/>
          <p:cNvSpPr txBox="1">
            <a:spLocks noGrp="1"/>
          </p:cNvSpPr>
          <p:nvPr>
            <p:ph type="body" idx="1"/>
          </p:nvPr>
        </p:nvSpPr>
        <p:spPr>
          <a:xfrm>
            <a:off x="6299999" y="2879999"/>
            <a:ext cx="5580000" cy="180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565656"/>
              </a:buClr>
              <a:buSzPts val="1600"/>
              <a:buChar char="•"/>
              <a:defRPr sz="1600">
                <a:solidFill>
                  <a:srgbClr val="565656"/>
                </a:solidFill>
              </a:defRPr>
            </a:lvl1pPr>
            <a:lvl2pPr marL="914400" lvl="1" indent="-330200" algn="l">
              <a:lnSpc>
                <a:spcPct val="100000"/>
              </a:lnSpc>
              <a:spcBef>
                <a:spcPts val="600"/>
              </a:spcBef>
              <a:spcAft>
                <a:spcPts val="0"/>
              </a:spcAft>
              <a:buClr>
                <a:srgbClr val="565656"/>
              </a:buClr>
              <a:buSzPts val="1600"/>
              <a:buChar char="•"/>
              <a:defRPr sz="1600">
                <a:solidFill>
                  <a:srgbClr val="565656"/>
                </a:solidFill>
              </a:defRPr>
            </a:lvl2pPr>
            <a:lvl3pPr marL="1371600" lvl="2" indent="-330200" algn="l">
              <a:lnSpc>
                <a:spcPct val="100000"/>
              </a:lnSpc>
              <a:spcBef>
                <a:spcPts val="600"/>
              </a:spcBef>
              <a:spcAft>
                <a:spcPts val="0"/>
              </a:spcAft>
              <a:buClr>
                <a:srgbClr val="565656"/>
              </a:buClr>
              <a:buSzPts val="1600"/>
              <a:buChar char="•"/>
              <a:defRPr sz="1600">
                <a:solidFill>
                  <a:srgbClr val="565656"/>
                </a:solidFill>
              </a:defRPr>
            </a:lvl3pPr>
            <a:lvl4pPr marL="1828800" lvl="3" indent="-330200" algn="l">
              <a:lnSpc>
                <a:spcPct val="100000"/>
              </a:lnSpc>
              <a:spcBef>
                <a:spcPts val="600"/>
              </a:spcBef>
              <a:spcAft>
                <a:spcPts val="0"/>
              </a:spcAft>
              <a:buClr>
                <a:srgbClr val="565656"/>
              </a:buClr>
              <a:buSzPts val="1600"/>
              <a:buChar char="•"/>
              <a:defRPr sz="1600">
                <a:solidFill>
                  <a:srgbClr val="565656"/>
                </a:solidFill>
              </a:defRPr>
            </a:lvl4pPr>
            <a:lvl5pPr marL="2286000" lvl="4" indent="-330200" algn="l">
              <a:lnSpc>
                <a:spcPct val="100000"/>
              </a:lnSpc>
              <a:spcBef>
                <a:spcPts val="600"/>
              </a:spcBef>
              <a:spcAft>
                <a:spcPts val="0"/>
              </a:spcAft>
              <a:buClr>
                <a:srgbClr val="565656"/>
              </a:buClr>
              <a:buSzPts val="1600"/>
              <a:buChar char="•"/>
              <a:defRPr sz="1600">
                <a:solidFill>
                  <a:srgbClr val="565656"/>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2" name="Google Shape;142;g21680ef4410_0_3337"/>
          <p:cNvSpPr/>
          <p:nvPr/>
        </p:nvSpPr>
        <p:spPr>
          <a:xfrm>
            <a:off x="8010000" y="6132986"/>
            <a:ext cx="2160000" cy="719982"/>
          </a:xfrm>
          <a:custGeom>
            <a:avLst/>
            <a:gdLst/>
            <a:ahLst/>
            <a:cxnLst/>
            <a:rect l="l" t="t" r="r" b="b"/>
            <a:pathLst>
              <a:path w="21600" h="21600" extrusionOk="0">
                <a:moveTo>
                  <a:pt x="1200" y="0"/>
                </a:moveTo>
                <a:lnTo>
                  <a:pt x="20400" y="0"/>
                </a:lnTo>
                <a:cubicBezTo>
                  <a:pt x="21063" y="0"/>
                  <a:pt x="21600" y="1612"/>
                  <a:pt x="21600" y="3600"/>
                </a:cubicBezTo>
                <a:lnTo>
                  <a:pt x="21600" y="21600"/>
                </a:lnTo>
                <a:lnTo>
                  <a:pt x="0" y="21600"/>
                </a:lnTo>
                <a:lnTo>
                  <a:pt x="0" y="3600"/>
                </a:lnTo>
                <a:cubicBezTo>
                  <a:pt x="0" y="1612"/>
                  <a:pt x="537" y="0"/>
                  <a:pt x="1200" y="0"/>
                </a:cubicBezTo>
                <a:close/>
              </a:path>
            </a:pathLst>
          </a:custGeom>
          <a:solidFill>
            <a:srgbClr val="FF78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3" name="Google Shape;143;g21680ef4410_0_3337"/>
          <p:cNvSpPr txBox="1">
            <a:spLocks noGrp="1"/>
          </p:cNvSpPr>
          <p:nvPr>
            <p:ph type="body" idx="2"/>
          </p:nvPr>
        </p:nvSpPr>
        <p:spPr>
          <a:xfrm>
            <a:off x="8480683" y="6132986"/>
            <a:ext cx="1689300" cy="720000"/>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FFFFFF"/>
              </a:buClr>
              <a:buSzPts val="2400"/>
              <a:buFont typeface="Calibri"/>
              <a:buNone/>
              <a:defRPr sz="2400" b="1">
                <a:solidFill>
                  <a:srgbClr val="FFFFFF"/>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44" name="Google Shape;144;g21680ef4410_0_3337" descr="Image 21"/>
          <p:cNvPicPr preferRelativeResize="0"/>
          <p:nvPr/>
        </p:nvPicPr>
        <p:blipFill rotWithShape="1">
          <a:blip r:embed="rId3">
            <a:alphaModFix/>
          </a:blip>
          <a:srcRect/>
          <a:stretch/>
        </p:blipFill>
        <p:spPr>
          <a:xfrm>
            <a:off x="8186397" y="6268946"/>
            <a:ext cx="401661" cy="396001"/>
          </a:xfrm>
          <a:prstGeom prst="rect">
            <a:avLst/>
          </a:prstGeom>
          <a:noFill/>
          <a:ln>
            <a:noFill/>
          </a:ln>
        </p:spPr>
      </p:pic>
      <p:pic>
        <p:nvPicPr>
          <p:cNvPr id="145" name="Google Shape;145;g21680ef4410_0_3337" descr="Picture 6"/>
          <p:cNvPicPr preferRelativeResize="0"/>
          <p:nvPr/>
        </p:nvPicPr>
        <p:blipFill rotWithShape="1">
          <a:blip r:embed="rId4">
            <a:alphaModFix/>
          </a:blip>
          <a:srcRect/>
          <a:stretch/>
        </p:blipFill>
        <p:spPr>
          <a:xfrm>
            <a:off x="438444" y="195752"/>
            <a:ext cx="1027198" cy="1014822"/>
          </a:xfrm>
          <a:prstGeom prst="rect">
            <a:avLst/>
          </a:prstGeom>
          <a:noFill/>
          <a:ln>
            <a:noFill/>
          </a:ln>
        </p:spPr>
      </p:pic>
      <p:sp>
        <p:nvSpPr>
          <p:cNvPr id="147" name="Google Shape;147;g21680ef4410_0_3337"/>
          <p:cNvSpPr txBox="1">
            <a:spLocks noGrp="1"/>
          </p:cNvSpPr>
          <p:nvPr>
            <p:ph type="body" idx="3"/>
          </p:nvPr>
        </p:nvSpPr>
        <p:spPr>
          <a:xfrm>
            <a:off x="6299999" y="539999"/>
            <a:ext cx="5580000" cy="540000"/>
          </a:xfrm>
          <a:prstGeom prst="rect">
            <a:avLst/>
          </a:prstGeom>
          <a:noFill/>
          <a:ln>
            <a:noFill/>
          </a:ln>
        </p:spPr>
        <p:txBody>
          <a:bodyPr spcFirstLastPara="1" wrap="square" lIns="45700" tIns="45700" rIns="45700" bIns="45700" anchor="ctr" anchorCtr="0">
            <a:normAutofit/>
          </a:bodyPr>
          <a:lstStyle>
            <a:lvl1pPr marL="457200" lvl="0" indent="-228600" algn="ctr">
              <a:lnSpc>
                <a:spcPct val="100000"/>
              </a:lnSpc>
              <a:spcBef>
                <a:spcPts val="0"/>
              </a:spcBef>
              <a:spcAft>
                <a:spcPts val="0"/>
              </a:spcAft>
              <a:buClr>
                <a:srgbClr val="FF7800"/>
              </a:buClr>
              <a:buSzPts val="2800"/>
              <a:buFont typeface="Calibri"/>
              <a:buNone/>
              <a:defRPr b="1">
                <a:solidFill>
                  <a:srgbClr val="FF7800"/>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8" name="Google Shape;148;g21680ef4410_0_3337"/>
          <p:cNvSpPr txBox="1">
            <a:spLocks noGrp="1"/>
          </p:cNvSpPr>
          <p:nvPr>
            <p:ph type="body" idx="4"/>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FF7800"/>
              </a:buClr>
              <a:buSzPts val="2400"/>
              <a:buFont typeface="Calibri"/>
              <a:buNone/>
              <a:defRPr sz="2400" b="1">
                <a:solidFill>
                  <a:srgbClr val="FF7800"/>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49" name="Google Shape;149;g21680ef4410_0_3337"/>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2_SLIDE OBJECTIFS">
  <p:cSld name="2_SLIDE OBJECTIFS">
    <p:spTree>
      <p:nvGrpSpPr>
        <p:cNvPr id="1" name="Shape 866"/>
        <p:cNvGrpSpPr/>
        <p:nvPr/>
      </p:nvGrpSpPr>
      <p:grpSpPr>
        <a:xfrm>
          <a:off x="0" y="0"/>
          <a:ext cx="0" cy="0"/>
          <a:chOff x="0" y="0"/>
          <a:chExt cx="0" cy="0"/>
        </a:xfrm>
      </p:grpSpPr>
      <p:pic>
        <p:nvPicPr>
          <p:cNvPr id="867" name="Google Shape;867;g21680ef4410_0_4065"/>
          <p:cNvPicPr preferRelativeResize="0"/>
          <p:nvPr/>
        </p:nvPicPr>
        <p:blipFill rotWithShape="1">
          <a:blip r:embed="rId2">
            <a:alphaModFix/>
          </a:blip>
          <a:srcRect/>
          <a:stretch/>
        </p:blipFill>
        <p:spPr>
          <a:xfrm>
            <a:off x="4934" y="0"/>
            <a:ext cx="12187064" cy="6857999"/>
          </a:xfrm>
          <a:prstGeom prst="rect">
            <a:avLst/>
          </a:prstGeom>
          <a:noFill/>
          <a:ln>
            <a:noFill/>
          </a:ln>
        </p:spPr>
      </p:pic>
      <p:sp>
        <p:nvSpPr>
          <p:cNvPr id="868" name="Google Shape;868;g21680ef4410_0_4065"/>
          <p:cNvSpPr/>
          <p:nvPr/>
        </p:nvSpPr>
        <p:spPr>
          <a:xfrm>
            <a:off x="6300000" y="2340000"/>
            <a:ext cx="5580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F7800"/>
                </a:solidFill>
                <a:latin typeface="Calibri"/>
                <a:ea typeface="Calibri"/>
                <a:cs typeface="Calibri"/>
                <a:sym typeface="Calibri"/>
              </a:rPr>
              <a:t>Ce que vous allez apprendre dans ce chapitre :</a:t>
            </a:r>
            <a:endParaRPr sz="1400" b="0" i="0" u="none" strike="noStrike" cap="none">
              <a:solidFill>
                <a:srgbClr val="000000"/>
              </a:solidFill>
              <a:latin typeface="Arial"/>
              <a:ea typeface="Arial"/>
              <a:cs typeface="Arial"/>
              <a:sym typeface="Arial"/>
            </a:endParaRPr>
          </a:p>
        </p:txBody>
      </p:sp>
      <p:sp>
        <p:nvSpPr>
          <p:cNvPr id="869" name="Google Shape;869;g21680ef4410_0_4065"/>
          <p:cNvSpPr txBox="1">
            <a:spLocks noGrp="1"/>
          </p:cNvSpPr>
          <p:nvPr>
            <p:ph type="body" idx="1"/>
          </p:nvPr>
        </p:nvSpPr>
        <p:spPr>
          <a:xfrm>
            <a:off x="6300000" y="2880000"/>
            <a:ext cx="5580000" cy="180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565656"/>
              </a:buClr>
              <a:buSzPts val="1600"/>
              <a:buFont typeface="Arial"/>
              <a:buChar char="•"/>
              <a:defRPr sz="1600" b="0"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0" name="Google Shape;870;g21680ef4410_0_4065"/>
          <p:cNvSpPr/>
          <p:nvPr/>
        </p:nvSpPr>
        <p:spPr>
          <a:xfrm>
            <a:off x="8010000" y="6132986"/>
            <a:ext cx="2160000" cy="720000"/>
          </a:xfrm>
          <a:prstGeom prst="round2SameRect">
            <a:avLst>
              <a:gd name="adj1" fmla="val 16667"/>
              <a:gd name="adj2" fmla="val 0"/>
            </a:avLst>
          </a:prstGeom>
          <a:solidFill>
            <a:srgbClr val="FF7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1" name="Google Shape;871;g21680ef4410_0_4065"/>
          <p:cNvSpPr txBox="1">
            <a:spLocks noGrp="1"/>
          </p:cNvSpPr>
          <p:nvPr>
            <p:ph type="body" idx="2"/>
          </p:nvPr>
        </p:nvSpPr>
        <p:spPr>
          <a:xfrm>
            <a:off x="8480684" y="6132986"/>
            <a:ext cx="1689300" cy="72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72" name="Google Shape;872;g21680ef4410_0_4065"/>
          <p:cNvPicPr preferRelativeResize="0"/>
          <p:nvPr/>
        </p:nvPicPr>
        <p:blipFill rotWithShape="1">
          <a:blip r:embed="rId3">
            <a:alphaModFix/>
          </a:blip>
          <a:srcRect/>
          <a:stretch/>
        </p:blipFill>
        <p:spPr>
          <a:xfrm>
            <a:off x="8186397" y="6268947"/>
            <a:ext cx="401660" cy="396000"/>
          </a:xfrm>
          <a:prstGeom prst="rect">
            <a:avLst/>
          </a:prstGeom>
          <a:noFill/>
          <a:ln>
            <a:noFill/>
          </a:ln>
        </p:spPr>
      </p:pic>
      <p:pic>
        <p:nvPicPr>
          <p:cNvPr id="873" name="Google Shape;873;g21680ef4410_0_4065"/>
          <p:cNvPicPr preferRelativeResize="0"/>
          <p:nvPr/>
        </p:nvPicPr>
        <p:blipFill rotWithShape="1">
          <a:blip r:embed="rId4">
            <a:alphaModFix/>
          </a:blip>
          <a:srcRect/>
          <a:stretch/>
        </p:blipFill>
        <p:spPr>
          <a:xfrm>
            <a:off x="438444" y="195753"/>
            <a:ext cx="1027197" cy="1014820"/>
          </a:xfrm>
          <a:prstGeom prst="rect">
            <a:avLst/>
          </a:prstGeom>
          <a:noFill/>
          <a:ln>
            <a:noFill/>
          </a:ln>
        </p:spPr>
      </p:pic>
      <p:sp>
        <p:nvSpPr>
          <p:cNvPr id="875" name="Google Shape;875;g21680ef4410_0_4065"/>
          <p:cNvSpPr txBox="1">
            <a:spLocks noGrp="1"/>
          </p:cNvSpPr>
          <p:nvPr>
            <p:ph type="body" idx="3"/>
          </p:nvPr>
        </p:nvSpPr>
        <p:spPr>
          <a:xfrm>
            <a:off x="6300000" y="539999"/>
            <a:ext cx="5580000" cy="54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FF7800"/>
              </a:buClr>
              <a:buSzPts val="2800"/>
              <a:buFont typeface="Arial"/>
              <a:buNone/>
              <a:defRPr sz="28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76" name="Google Shape;876;g21680ef4410_0_4065"/>
          <p:cNvSpPr txBox="1">
            <a:spLocks noGrp="1"/>
          </p:cNvSpPr>
          <p:nvPr>
            <p:ph type="body" idx="4"/>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FF7800"/>
              </a:buClr>
              <a:buSzPts val="2400"/>
              <a:buFont typeface="Arial"/>
              <a:buNone/>
              <a:defRPr sz="24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1_SLIDE SOUS TITRE">
  <p:cSld name="1_SLIDE SOUS TITRE">
    <p:spTree>
      <p:nvGrpSpPr>
        <p:cNvPr id="1" name="Shape 877"/>
        <p:cNvGrpSpPr/>
        <p:nvPr/>
      </p:nvGrpSpPr>
      <p:grpSpPr>
        <a:xfrm>
          <a:off x="0" y="0"/>
          <a:ext cx="0" cy="0"/>
          <a:chOff x="0" y="0"/>
          <a:chExt cx="0" cy="0"/>
        </a:xfrm>
      </p:grpSpPr>
      <p:pic>
        <p:nvPicPr>
          <p:cNvPr id="878" name="Google Shape;878;g21680ef4410_0_4076"/>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879" name="Google Shape;879;g21680ef4410_0_4076"/>
          <p:cNvSpPr txBox="1">
            <a:spLocks noGrp="1"/>
          </p:cNvSpPr>
          <p:nvPr>
            <p:ph type="body" idx="1"/>
          </p:nvPr>
        </p:nvSpPr>
        <p:spPr>
          <a:xfrm>
            <a:off x="6300000" y="539999"/>
            <a:ext cx="5580000" cy="54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FF7800"/>
              </a:buClr>
              <a:buSzPts val="2800"/>
              <a:buFont typeface="Arial"/>
              <a:buNone/>
              <a:defRPr sz="28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0" name="Google Shape;880;g21680ef4410_0_4076"/>
          <p:cNvSpPr txBox="1">
            <a:spLocks noGrp="1"/>
          </p:cNvSpPr>
          <p:nvPr>
            <p:ph type="body" idx="2"/>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FF7800"/>
              </a:buClr>
              <a:buSzPts val="2400"/>
              <a:buFont typeface="Arial"/>
              <a:buNone/>
              <a:defRPr sz="24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1" name="Google Shape;881;g21680ef4410_0_4076"/>
          <p:cNvSpPr txBox="1">
            <a:spLocks noGrp="1"/>
          </p:cNvSpPr>
          <p:nvPr>
            <p:ph type="body" idx="3"/>
          </p:nvPr>
        </p:nvSpPr>
        <p:spPr>
          <a:xfrm>
            <a:off x="6300000" y="2880000"/>
            <a:ext cx="5580000" cy="180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D0D0D0"/>
              </a:buClr>
              <a:buSzPts val="1600"/>
              <a:buFont typeface="Calibri"/>
              <a:buAutoNum type="arabicPeriod"/>
              <a:defRPr sz="1600" b="0" i="0" u="none" strike="noStrike" cap="none">
                <a:solidFill>
                  <a:srgbClr val="D0D0D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882" name="Google Shape;882;g21680ef4410_0_4076"/>
          <p:cNvPicPr preferRelativeResize="0"/>
          <p:nvPr/>
        </p:nvPicPr>
        <p:blipFill rotWithShape="1">
          <a:blip r:embed="rId3">
            <a:alphaModFix/>
          </a:blip>
          <a:srcRect/>
          <a:stretch/>
        </p:blipFill>
        <p:spPr>
          <a:xfrm>
            <a:off x="438444" y="195753"/>
            <a:ext cx="1027197" cy="1014820"/>
          </a:xfrm>
          <a:prstGeom prst="rect">
            <a:avLst/>
          </a:prstGeom>
          <a:noFill/>
          <a:ln>
            <a:noFill/>
          </a:ln>
        </p:spPr>
      </p:pic>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1_SLIDE CONTENU  PARTIE 2">
  <p:cSld name="1_SLIDE CONTENU  PARTIE 2">
    <p:spTree>
      <p:nvGrpSpPr>
        <p:cNvPr id="1" name="Shape 884"/>
        <p:cNvGrpSpPr/>
        <p:nvPr/>
      </p:nvGrpSpPr>
      <p:grpSpPr>
        <a:xfrm>
          <a:off x="0" y="0"/>
          <a:ext cx="0" cy="0"/>
          <a:chOff x="0" y="0"/>
          <a:chExt cx="0" cy="0"/>
        </a:xfrm>
      </p:grpSpPr>
      <p:pic>
        <p:nvPicPr>
          <p:cNvPr id="885" name="Google Shape;885;g21680ef4410_0_4083"/>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886" name="Google Shape;886;g21680ef4410_0_4083"/>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887" name="Google Shape;887;g21680ef4410_0_4083"/>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888" name="Google Shape;888;g21680ef4410_0_4083"/>
          <p:cNvSpPr/>
          <p:nvPr/>
        </p:nvSpPr>
        <p:spPr>
          <a:xfrm>
            <a:off x="536787"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889" name="Google Shape;889;g21680ef4410_0_4083"/>
          <p:cNvSpPr/>
          <p:nvPr/>
        </p:nvSpPr>
        <p:spPr>
          <a:xfrm rot="5400000">
            <a:off x="87" y="5868983"/>
            <a:ext cx="536700" cy="536700"/>
          </a:xfrm>
          <a:prstGeom prst="teardrop">
            <a:avLst>
              <a:gd name="adj" fmla="val 100000"/>
            </a:avLst>
          </a:prstGeom>
          <a:solidFill>
            <a:srgbClr val="FF7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90" name="Google Shape;890;g21680ef4410_0_4083"/>
          <p:cNvSpPr txBox="1"/>
          <p:nvPr/>
        </p:nvSpPr>
        <p:spPr>
          <a:xfrm rot="-5400000">
            <a:off x="-271649" y="5331814"/>
            <a:ext cx="1080000" cy="536700"/>
          </a:xfrm>
          <a:prstGeom prst="rect">
            <a:avLst/>
          </a:prstGeom>
          <a:solidFill>
            <a:srgbClr val="FF7800"/>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pic>
        <p:nvPicPr>
          <p:cNvPr id="891" name="Google Shape;891;g21680ef4410_0_4083"/>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893" name="Google Shape;893;g21680ef4410_0_4083"/>
          <p:cNvSpPr txBox="1">
            <a:spLocks noGrp="1"/>
          </p:cNvSpPr>
          <p:nvPr>
            <p:ph type="body" idx="1"/>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4" name="Google Shape;894;g21680ef4410_0_4083"/>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7800"/>
              </a:buClr>
              <a:buSzPts val="2000"/>
              <a:buFont typeface="Calibri"/>
              <a:buNone/>
              <a:defRPr sz="2000" b="1" i="0" u="none" strike="noStrike" cap="none">
                <a:solidFill>
                  <a:srgbClr val="FF78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95" name="Google Shape;895;g21680ef4410_0_4083"/>
          <p:cNvSpPr txBox="1">
            <a:spLocks noGrp="1"/>
          </p:cNvSpPr>
          <p:nvPr>
            <p:ph type="body" idx="2"/>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96" name="Google Shape;896;g21680ef4410_0_4083"/>
          <p:cNvSpPr txBox="1">
            <a:spLocks noGrp="1"/>
          </p:cNvSpPr>
          <p:nvPr>
            <p:ph type="body" idx="3"/>
          </p:nvPr>
        </p:nvSpPr>
        <p:spPr>
          <a:xfrm>
            <a:off x="720000" y="1943056"/>
            <a:ext cx="107466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E4F793EA-BCD6-E36E-B516-1097D7A400FA}"/>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3_SLIDE PARTIE">
  <p:cSld name="3_SLIDE PARTIE">
    <p:spTree>
      <p:nvGrpSpPr>
        <p:cNvPr id="1" name="Shape 897"/>
        <p:cNvGrpSpPr/>
        <p:nvPr/>
      </p:nvGrpSpPr>
      <p:grpSpPr>
        <a:xfrm>
          <a:off x="0" y="0"/>
          <a:ext cx="0" cy="0"/>
          <a:chOff x="0" y="0"/>
          <a:chExt cx="0" cy="0"/>
        </a:xfrm>
      </p:grpSpPr>
      <p:pic>
        <p:nvPicPr>
          <p:cNvPr id="898" name="Google Shape;898;g21680ef4410_0_4096"/>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899" name="Google Shape;899;g21680ef4410_0_4096"/>
          <p:cNvSpPr/>
          <p:nvPr/>
        </p:nvSpPr>
        <p:spPr>
          <a:xfrm>
            <a:off x="8010000" y="6132986"/>
            <a:ext cx="2160000" cy="720000"/>
          </a:xfrm>
          <a:prstGeom prst="round2SameRect">
            <a:avLst>
              <a:gd name="adj1" fmla="val 16667"/>
              <a:gd name="adj2" fmla="val 0"/>
            </a:avLst>
          </a:pr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00" name="Google Shape;900;g21680ef4410_0_4096"/>
          <p:cNvSpPr txBox="1">
            <a:spLocks noGrp="1"/>
          </p:cNvSpPr>
          <p:nvPr>
            <p:ph type="body" idx="1"/>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59A1"/>
              </a:buClr>
              <a:buSzPts val="2400"/>
              <a:buFont typeface="Arial"/>
              <a:buNone/>
              <a:defRPr sz="2400" b="1" i="0" u="none" strike="noStrike" cap="none">
                <a:solidFill>
                  <a:srgbClr val="0059A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01" name="Google Shape;901;g21680ef4410_0_4096"/>
          <p:cNvSpPr/>
          <p:nvPr/>
        </p:nvSpPr>
        <p:spPr>
          <a:xfrm>
            <a:off x="6300000" y="2340000"/>
            <a:ext cx="5580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59A1"/>
                </a:solidFill>
                <a:latin typeface="Calibri"/>
                <a:ea typeface="Calibri"/>
                <a:cs typeface="Calibri"/>
                <a:sym typeface="Calibri"/>
              </a:rPr>
              <a:t>Dans ce module, vous allez :</a:t>
            </a:r>
            <a:endParaRPr sz="1400" b="0" i="0" u="none" strike="noStrike" cap="none">
              <a:solidFill>
                <a:srgbClr val="000000"/>
              </a:solidFill>
              <a:latin typeface="Arial"/>
              <a:ea typeface="Arial"/>
              <a:cs typeface="Arial"/>
              <a:sym typeface="Arial"/>
            </a:endParaRPr>
          </a:p>
        </p:txBody>
      </p:sp>
      <p:sp>
        <p:nvSpPr>
          <p:cNvPr id="902" name="Google Shape;902;g21680ef4410_0_4096"/>
          <p:cNvSpPr txBox="1">
            <a:spLocks noGrp="1"/>
          </p:cNvSpPr>
          <p:nvPr>
            <p:ph type="body" idx="2"/>
          </p:nvPr>
        </p:nvSpPr>
        <p:spPr>
          <a:xfrm>
            <a:off x="6300000" y="2880000"/>
            <a:ext cx="5580000" cy="144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565656"/>
              </a:buClr>
              <a:buSzPts val="1600"/>
              <a:buFont typeface="Arial"/>
              <a:buChar char="•"/>
              <a:defRPr sz="1600" b="0"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03" name="Google Shape;903;g21680ef4410_0_4096"/>
          <p:cNvSpPr txBox="1">
            <a:spLocks noGrp="1"/>
          </p:cNvSpPr>
          <p:nvPr>
            <p:ph type="body" idx="3"/>
          </p:nvPr>
        </p:nvSpPr>
        <p:spPr>
          <a:xfrm>
            <a:off x="8480684" y="6132986"/>
            <a:ext cx="1689300" cy="72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04" name="Google Shape;904;g21680ef4410_0_4096"/>
          <p:cNvPicPr preferRelativeResize="0"/>
          <p:nvPr/>
        </p:nvPicPr>
        <p:blipFill rotWithShape="1">
          <a:blip r:embed="rId3">
            <a:alphaModFix/>
          </a:blip>
          <a:srcRect/>
          <a:stretch/>
        </p:blipFill>
        <p:spPr>
          <a:xfrm>
            <a:off x="8186397" y="6268947"/>
            <a:ext cx="401660" cy="396000"/>
          </a:xfrm>
          <a:prstGeom prst="rect">
            <a:avLst/>
          </a:prstGeom>
          <a:noFill/>
          <a:ln>
            <a:noFill/>
          </a:ln>
        </p:spPr>
      </p:pic>
      <p:pic>
        <p:nvPicPr>
          <p:cNvPr id="905" name="Google Shape;905;g21680ef4410_0_4096"/>
          <p:cNvPicPr preferRelativeResize="0"/>
          <p:nvPr/>
        </p:nvPicPr>
        <p:blipFill rotWithShape="1">
          <a:blip r:embed="rId4">
            <a:alphaModFix/>
          </a:blip>
          <a:srcRect/>
          <a:stretch/>
        </p:blipFill>
        <p:spPr>
          <a:xfrm>
            <a:off x="438444" y="195753"/>
            <a:ext cx="1027197" cy="1014820"/>
          </a:xfrm>
          <a:prstGeom prst="rect">
            <a:avLst/>
          </a:prstGeom>
          <a:noFill/>
          <a:ln>
            <a:noFill/>
          </a:ln>
        </p:spPr>
      </p:pic>
      <p:pic>
        <p:nvPicPr>
          <p:cNvPr id="907" name="Google Shape;907;g21680ef4410_0_4096"/>
          <p:cNvPicPr preferRelativeResize="0"/>
          <p:nvPr/>
        </p:nvPicPr>
        <p:blipFill rotWithShape="1">
          <a:blip r:embed="rId5">
            <a:alphaModFix/>
          </a:blip>
          <a:srcRect/>
          <a:stretch/>
        </p:blipFill>
        <p:spPr>
          <a:xfrm>
            <a:off x="8657463" y="4542289"/>
            <a:ext cx="865074" cy="865074"/>
          </a:xfrm>
          <a:prstGeom prst="rect">
            <a:avLst/>
          </a:prstGeom>
          <a:noFill/>
          <a:ln>
            <a:noFill/>
          </a:ln>
        </p:spPr>
      </p:pic>
      <p:sp>
        <p:nvSpPr>
          <p:cNvPr id="908" name="Google Shape;908;g21680ef4410_0_4096"/>
          <p:cNvSpPr txBox="1"/>
          <p:nvPr/>
        </p:nvSpPr>
        <p:spPr>
          <a:xfrm>
            <a:off x="6300000" y="561659"/>
            <a:ext cx="55800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0059A1"/>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3_SLIDE OBJECTIFS">
  <p:cSld name="3_SLIDE OBJECTIFS">
    <p:spTree>
      <p:nvGrpSpPr>
        <p:cNvPr id="1" name="Shape 909"/>
        <p:cNvGrpSpPr/>
        <p:nvPr/>
      </p:nvGrpSpPr>
      <p:grpSpPr>
        <a:xfrm>
          <a:off x="0" y="0"/>
          <a:ext cx="0" cy="0"/>
          <a:chOff x="0" y="0"/>
          <a:chExt cx="0" cy="0"/>
        </a:xfrm>
      </p:grpSpPr>
      <p:pic>
        <p:nvPicPr>
          <p:cNvPr id="910" name="Google Shape;910;g21680ef4410_0_4108"/>
          <p:cNvPicPr preferRelativeResize="0"/>
          <p:nvPr/>
        </p:nvPicPr>
        <p:blipFill rotWithShape="1">
          <a:blip r:embed="rId2">
            <a:alphaModFix/>
          </a:blip>
          <a:srcRect/>
          <a:stretch/>
        </p:blipFill>
        <p:spPr>
          <a:xfrm>
            <a:off x="4934" y="0"/>
            <a:ext cx="12187064" cy="6857999"/>
          </a:xfrm>
          <a:prstGeom prst="rect">
            <a:avLst/>
          </a:prstGeom>
          <a:noFill/>
          <a:ln>
            <a:noFill/>
          </a:ln>
        </p:spPr>
      </p:pic>
      <p:sp>
        <p:nvSpPr>
          <p:cNvPr id="911" name="Google Shape;911;g21680ef4410_0_4108"/>
          <p:cNvSpPr/>
          <p:nvPr/>
        </p:nvSpPr>
        <p:spPr>
          <a:xfrm>
            <a:off x="6300000" y="2340000"/>
            <a:ext cx="5580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0059A1"/>
                </a:solidFill>
                <a:latin typeface="Calibri"/>
                <a:ea typeface="Calibri"/>
                <a:cs typeface="Calibri"/>
                <a:sym typeface="Calibri"/>
              </a:rPr>
              <a:t>Ce que vous allez apprendre dans ce chapitre :</a:t>
            </a:r>
            <a:endParaRPr sz="1400" b="0" i="0" u="none" strike="noStrike" cap="none">
              <a:solidFill>
                <a:srgbClr val="000000"/>
              </a:solidFill>
              <a:latin typeface="Arial"/>
              <a:ea typeface="Arial"/>
              <a:cs typeface="Arial"/>
              <a:sym typeface="Arial"/>
            </a:endParaRPr>
          </a:p>
        </p:txBody>
      </p:sp>
      <p:sp>
        <p:nvSpPr>
          <p:cNvPr id="912" name="Google Shape;912;g21680ef4410_0_4108"/>
          <p:cNvSpPr txBox="1">
            <a:spLocks noGrp="1"/>
          </p:cNvSpPr>
          <p:nvPr>
            <p:ph type="body" idx="1"/>
          </p:nvPr>
        </p:nvSpPr>
        <p:spPr>
          <a:xfrm>
            <a:off x="6300000" y="2880000"/>
            <a:ext cx="5580000" cy="180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565656"/>
              </a:buClr>
              <a:buSzPts val="1600"/>
              <a:buFont typeface="Arial"/>
              <a:buChar char="•"/>
              <a:defRPr sz="1600" b="0"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13" name="Google Shape;913;g21680ef4410_0_4108"/>
          <p:cNvSpPr/>
          <p:nvPr/>
        </p:nvSpPr>
        <p:spPr>
          <a:xfrm>
            <a:off x="8010000" y="6132986"/>
            <a:ext cx="2160000" cy="720000"/>
          </a:xfrm>
          <a:prstGeom prst="round2SameRect">
            <a:avLst>
              <a:gd name="adj1" fmla="val 16667"/>
              <a:gd name="adj2" fmla="val 0"/>
            </a:avLst>
          </a:pr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4" name="Google Shape;914;g21680ef4410_0_4108"/>
          <p:cNvSpPr txBox="1">
            <a:spLocks noGrp="1"/>
          </p:cNvSpPr>
          <p:nvPr>
            <p:ph type="body" idx="2"/>
          </p:nvPr>
        </p:nvSpPr>
        <p:spPr>
          <a:xfrm>
            <a:off x="8480684" y="6132986"/>
            <a:ext cx="1689300" cy="72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15" name="Google Shape;915;g21680ef4410_0_4108"/>
          <p:cNvPicPr preferRelativeResize="0"/>
          <p:nvPr/>
        </p:nvPicPr>
        <p:blipFill rotWithShape="1">
          <a:blip r:embed="rId3">
            <a:alphaModFix/>
          </a:blip>
          <a:srcRect/>
          <a:stretch/>
        </p:blipFill>
        <p:spPr>
          <a:xfrm>
            <a:off x="8186397" y="6268947"/>
            <a:ext cx="401660" cy="396000"/>
          </a:xfrm>
          <a:prstGeom prst="rect">
            <a:avLst/>
          </a:prstGeom>
          <a:noFill/>
          <a:ln>
            <a:noFill/>
          </a:ln>
        </p:spPr>
      </p:pic>
      <p:pic>
        <p:nvPicPr>
          <p:cNvPr id="916" name="Google Shape;916;g21680ef4410_0_4108"/>
          <p:cNvPicPr preferRelativeResize="0"/>
          <p:nvPr/>
        </p:nvPicPr>
        <p:blipFill rotWithShape="1">
          <a:blip r:embed="rId4">
            <a:alphaModFix/>
          </a:blip>
          <a:srcRect/>
          <a:stretch/>
        </p:blipFill>
        <p:spPr>
          <a:xfrm>
            <a:off x="438444" y="195753"/>
            <a:ext cx="1027197" cy="1014820"/>
          </a:xfrm>
          <a:prstGeom prst="rect">
            <a:avLst/>
          </a:prstGeom>
          <a:noFill/>
          <a:ln>
            <a:noFill/>
          </a:ln>
        </p:spPr>
      </p:pic>
      <p:sp>
        <p:nvSpPr>
          <p:cNvPr id="918" name="Google Shape;918;g21680ef4410_0_4108"/>
          <p:cNvSpPr txBox="1">
            <a:spLocks noGrp="1"/>
          </p:cNvSpPr>
          <p:nvPr>
            <p:ph type="body" idx="3"/>
          </p:nvPr>
        </p:nvSpPr>
        <p:spPr>
          <a:xfrm>
            <a:off x="6300000" y="539999"/>
            <a:ext cx="5580000" cy="54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59A1"/>
              </a:buClr>
              <a:buSzPts val="2800"/>
              <a:buFont typeface="Arial"/>
              <a:buNone/>
              <a:defRPr sz="2800" b="1" i="0" u="none" strike="noStrike" cap="none">
                <a:solidFill>
                  <a:srgbClr val="0059A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19" name="Google Shape;919;g21680ef4410_0_4108"/>
          <p:cNvSpPr txBox="1">
            <a:spLocks noGrp="1"/>
          </p:cNvSpPr>
          <p:nvPr>
            <p:ph type="body" idx="4"/>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59A1"/>
              </a:buClr>
              <a:buSzPts val="2400"/>
              <a:buFont typeface="Arial"/>
              <a:buNone/>
              <a:defRPr sz="2400" b="1" i="0" u="none" strike="noStrike" cap="none">
                <a:solidFill>
                  <a:srgbClr val="0059A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2_SLIDE SOUS TITRE">
  <p:cSld name="2_SLIDE SOUS TITRE">
    <p:spTree>
      <p:nvGrpSpPr>
        <p:cNvPr id="1" name="Shape 920"/>
        <p:cNvGrpSpPr/>
        <p:nvPr/>
      </p:nvGrpSpPr>
      <p:grpSpPr>
        <a:xfrm>
          <a:off x="0" y="0"/>
          <a:ext cx="0" cy="0"/>
          <a:chOff x="0" y="0"/>
          <a:chExt cx="0" cy="0"/>
        </a:xfrm>
      </p:grpSpPr>
      <p:pic>
        <p:nvPicPr>
          <p:cNvPr id="921" name="Google Shape;921;g21680ef4410_0_4119"/>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922" name="Google Shape;922;g21680ef4410_0_4119"/>
          <p:cNvSpPr txBox="1">
            <a:spLocks noGrp="1"/>
          </p:cNvSpPr>
          <p:nvPr>
            <p:ph type="body" idx="1"/>
          </p:nvPr>
        </p:nvSpPr>
        <p:spPr>
          <a:xfrm>
            <a:off x="6300000" y="539999"/>
            <a:ext cx="5580000" cy="54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0059A1"/>
              </a:buClr>
              <a:buSzPts val="2800"/>
              <a:buFont typeface="Arial"/>
              <a:buNone/>
              <a:defRPr sz="2800" b="1" i="0" u="none" strike="noStrike" cap="none">
                <a:solidFill>
                  <a:srgbClr val="0059A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3" name="Google Shape;923;g21680ef4410_0_4119"/>
          <p:cNvSpPr txBox="1">
            <a:spLocks noGrp="1"/>
          </p:cNvSpPr>
          <p:nvPr>
            <p:ph type="body" idx="2"/>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0059A1"/>
              </a:buClr>
              <a:buSzPts val="2400"/>
              <a:buFont typeface="Arial"/>
              <a:buNone/>
              <a:defRPr sz="2400" b="1" i="0" u="none" strike="noStrike" cap="none">
                <a:solidFill>
                  <a:srgbClr val="0059A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24" name="Google Shape;924;g21680ef4410_0_4119"/>
          <p:cNvSpPr txBox="1">
            <a:spLocks noGrp="1"/>
          </p:cNvSpPr>
          <p:nvPr>
            <p:ph type="body" idx="3"/>
          </p:nvPr>
        </p:nvSpPr>
        <p:spPr>
          <a:xfrm>
            <a:off x="6300000" y="2880000"/>
            <a:ext cx="5580000" cy="180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D0D0D0"/>
              </a:buClr>
              <a:buSzPts val="1600"/>
              <a:buFont typeface="Calibri"/>
              <a:buAutoNum type="arabicPeriod"/>
              <a:defRPr sz="1600" b="0" i="0" u="none" strike="noStrike" cap="none">
                <a:solidFill>
                  <a:srgbClr val="D0D0D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25" name="Google Shape;925;g21680ef4410_0_4119"/>
          <p:cNvPicPr preferRelativeResize="0"/>
          <p:nvPr/>
        </p:nvPicPr>
        <p:blipFill rotWithShape="1">
          <a:blip r:embed="rId3">
            <a:alphaModFix/>
          </a:blip>
          <a:srcRect/>
          <a:stretch/>
        </p:blipFill>
        <p:spPr>
          <a:xfrm>
            <a:off x="438444" y="195753"/>
            <a:ext cx="1027197" cy="1014820"/>
          </a:xfrm>
          <a:prstGeom prst="rect">
            <a:avLst/>
          </a:prstGeom>
          <a:noFill/>
          <a:ln>
            <a:noFill/>
          </a:ln>
        </p:spPr>
      </p:pic>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4_SLIDE PARTIE">
  <p:cSld name="4_SLIDE PARTIE">
    <p:spTree>
      <p:nvGrpSpPr>
        <p:cNvPr id="1" name="Shape 940"/>
        <p:cNvGrpSpPr/>
        <p:nvPr/>
      </p:nvGrpSpPr>
      <p:grpSpPr>
        <a:xfrm>
          <a:off x="0" y="0"/>
          <a:ext cx="0" cy="0"/>
          <a:chOff x="0" y="0"/>
          <a:chExt cx="0" cy="0"/>
        </a:xfrm>
      </p:grpSpPr>
      <p:pic>
        <p:nvPicPr>
          <p:cNvPr id="941" name="Google Shape;941;g21680ef4410_0_4139"/>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942" name="Google Shape;942;g21680ef4410_0_4139"/>
          <p:cNvSpPr/>
          <p:nvPr/>
        </p:nvSpPr>
        <p:spPr>
          <a:xfrm>
            <a:off x="8010000" y="6132986"/>
            <a:ext cx="2160000" cy="720000"/>
          </a:xfrm>
          <a:prstGeom prst="round2SameRect">
            <a:avLst>
              <a:gd name="adj1" fmla="val 16667"/>
              <a:gd name="adj2" fmla="val 0"/>
            </a:avLst>
          </a:prstGeom>
          <a:solidFill>
            <a:srgbClr val="5656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43" name="Google Shape;943;g21680ef4410_0_4139"/>
          <p:cNvSpPr txBox="1">
            <a:spLocks noGrp="1"/>
          </p:cNvSpPr>
          <p:nvPr>
            <p:ph type="body" idx="1"/>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65656"/>
              </a:buClr>
              <a:buSzPts val="2400"/>
              <a:buFont typeface="Arial"/>
              <a:buNone/>
              <a:defRPr sz="24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4" name="Google Shape;944;g21680ef4410_0_4139"/>
          <p:cNvSpPr/>
          <p:nvPr/>
        </p:nvSpPr>
        <p:spPr>
          <a:xfrm>
            <a:off x="6300000" y="2340000"/>
            <a:ext cx="5580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565656"/>
                </a:solidFill>
                <a:latin typeface="Calibri"/>
                <a:ea typeface="Calibri"/>
                <a:cs typeface="Calibri"/>
                <a:sym typeface="Calibri"/>
              </a:rPr>
              <a:t>Dans ce module, vous allez :</a:t>
            </a:r>
            <a:endParaRPr sz="1400" b="0" i="0" u="none" strike="noStrike" cap="none">
              <a:solidFill>
                <a:srgbClr val="000000"/>
              </a:solidFill>
              <a:latin typeface="Arial"/>
              <a:ea typeface="Arial"/>
              <a:cs typeface="Arial"/>
              <a:sym typeface="Arial"/>
            </a:endParaRPr>
          </a:p>
        </p:txBody>
      </p:sp>
      <p:sp>
        <p:nvSpPr>
          <p:cNvPr id="945" name="Google Shape;945;g21680ef4410_0_4139"/>
          <p:cNvSpPr txBox="1">
            <a:spLocks noGrp="1"/>
          </p:cNvSpPr>
          <p:nvPr>
            <p:ph type="body" idx="2"/>
          </p:nvPr>
        </p:nvSpPr>
        <p:spPr>
          <a:xfrm>
            <a:off x="6300000" y="2880000"/>
            <a:ext cx="5580000" cy="144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565656"/>
              </a:buClr>
              <a:buSzPts val="1600"/>
              <a:buFont typeface="Arial"/>
              <a:buChar char="•"/>
              <a:defRPr sz="1600" b="0"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6" name="Google Shape;946;g21680ef4410_0_4139"/>
          <p:cNvSpPr txBox="1">
            <a:spLocks noGrp="1"/>
          </p:cNvSpPr>
          <p:nvPr>
            <p:ph type="body" idx="3"/>
          </p:nvPr>
        </p:nvSpPr>
        <p:spPr>
          <a:xfrm>
            <a:off x="8480684" y="6132986"/>
            <a:ext cx="1689300" cy="72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47" name="Google Shape;947;g21680ef4410_0_4139"/>
          <p:cNvPicPr preferRelativeResize="0"/>
          <p:nvPr/>
        </p:nvPicPr>
        <p:blipFill rotWithShape="1">
          <a:blip r:embed="rId3">
            <a:alphaModFix/>
          </a:blip>
          <a:srcRect/>
          <a:stretch/>
        </p:blipFill>
        <p:spPr>
          <a:xfrm>
            <a:off x="8186397" y="6268947"/>
            <a:ext cx="401660" cy="396000"/>
          </a:xfrm>
          <a:prstGeom prst="rect">
            <a:avLst/>
          </a:prstGeom>
          <a:noFill/>
          <a:ln>
            <a:noFill/>
          </a:ln>
        </p:spPr>
      </p:pic>
      <p:pic>
        <p:nvPicPr>
          <p:cNvPr id="948" name="Google Shape;948;g21680ef4410_0_4139"/>
          <p:cNvPicPr preferRelativeResize="0"/>
          <p:nvPr/>
        </p:nvPicPr>
        <p:blipFill rotWithShape="1">
          <a:blip r:embed="rId4">
            <a:alphaModFix/>
          </a:blip>
          <a:srcRect/>
          <a:stretch/>
        </p:blipFill>
        <p:spPr>
          <a:xfrm>
            <a:off x="438444" y="195753"/>
            <a:ext cx="1027197" cy="1014820"/>
          </a:xfrm>
          <a:prstGeom prst="rect">
            <a:avLst/>
          </a:prstGeom>
          <a:noFill/>
          <a:ln>
            <a:noFill/>
          </a:ln>
        </p:spPr>
      </p:pic>
      <p:pic>
        <p:nvPicPr>
          <p:cNvPr id="950" name="Google Shape;950;g21680ef4410_0_4139"/>
          <p:cNvPicPr preferRelativeResize="0"/>
          <p:nvPr/>
        </p:nvPicPr>
        <p:blipFill rotWithShape="1">
          <a:blip r:embed="rId5">
            <a:alphaModFix/>
          </a:blip>
          <a:srcRect/>
          <a:stretch/>
        </p:blipFill>
        <p:spPr>
          <a:xfrm>
            <a:off x="8657463" y="4542289"/>
            <a:ext cx="865074" cy="865074"/>
          </a:xfrm>
          <a:prstGeom prst="rect">
            <a:avLst/>
          </a:prstGeom>
          <a:noFill/>
          <a:ln>
            <a:noFill/>
          </a:ln>
        </p:spPr>
      </p:pic>
      <p:sp>
        <p:nvSpPr>
          <p:cNvPr id="951" name="Google Shape;951;g21680ef4410_0_4139"/>
          <p:cNvSpPr txBox="1"/>
          <p:nvPr/>
        </p:nvSpPr>
        <p:spPr>
          <a:xfrm>
            <a:off x="6300000" y="561659"/>
            <a:ext cx="55800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565656"/>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matchingName="4_SLIDE OBJECTIFS">
  <p:cSld name="4_SLIDE OBJECTIFS">
    <p:spTree>
      <p:nvGrpSpPr>
        <p:cNvPr id="1" name="Shape 952"/>
        <p:cNvGrpSpPr/>
        <p:nvPr/>
      </p:nvGrpSpPr>
      <p:grpSpPr>
        <a:xfrm>
          <a:off x="0" y="0"/>
          <a:ext cx="0" cy="0"/>
          <a:chOff x="0" y="0"/>
          <a:chExt cx="0" cy="0"/>
        </a:xfrm>
      </p:grpSpPr>
      <p:pic>
        <p:nvPicPr>
          <p:cNvPr id="953" name="Google Shape;953;g21680ef4410_0_4151"/>
          <p:cNvPicPr preferRelativeResize="0"/>
          <p:nvPr/>
        </p:nvPicPr>
        <p:blipFill rotWithShape="1">
          <a:blip r:embed="rId2">
            <a:alphaModFix/>
          </a:blip>
          <a:srcRect/>
          <a:stretch/>
        </p:blipFill>
        <p:spPr>
          <a:xfrm>
            <a:off x="4934" y="0"/>
            <a:ext cx="12187064" cy="6857999"/>
          </a:xfrm>
          <a:prstGeom prst="rect">
            <a:avLst/>
          </a:prstGeom>
          <a:noFill/>
          <a:ln>
            <a:noFill/>
          </a:ln>
        </p:spPr>
      </p:pic>
      <p:sp>
        <p:nvSpPr>
          <p:cNvPr id="954" name="Google Shape;954;g21680ef4410_0_4151"/>
          <p:cNvSpPr/>
          <p:nvPr/>
        </p:nvSpPr>
        <p:spPr>
          <a:xfrm>
            <a:off x="6300000" y="2340000"/>
            <a:ext cx="5580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565656"/>
                </a:solidFill>
                <a:latin typeface="Calibri"/>
                <a:ea typeface="Calibri"/>
                <a:cs typeface="Calibri"/>
                <a:sym typeface="Calibri"/>
              </a:rPr>
              <a:t>Ce que vous allez apprendre dans ce chapitre :</a:t>
            </a:r>
            <a:endParaRPr sz="1400" b="0" i="0" u="none" strike="noStrike" cap="none">
              <a:solidFill>
                <a:srgbClr val="000000"/>
              </a:solidFill>
              <a:latin typeface="Arial"/>
              <a:ea typeface="Arial"/>
              <a:cs typeface="Arial"/>
              <a:sym typeface="Arial"/>
            </a:endParaRPr>
          </a:p>
        </p:txBody>
      </p:sp>
      <p:sp>
        <p:nvSpPr>
          <p:cNvPr id="955" name="Google Shape;955;g21680ef4410_0_4151"/>
          <p:cNvSpPr txBox="1">
            <a:spLocks noGrp="1"/>
          </p:cNvSpPr>
          <p:nvPr>
            <p:ph type="body" idx="1"/>
          </p:nvPr>
        </p:nvSpPr>
        <p:spPr>
          <a:xfrm>
            <a:off x="6300000" y="2880000"/>
            <a:ext cx="5580000" cy="180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565656"/>
              </a:buClr>
              <a:buSzPts val="1600"/>
              <a:buFont typeface="Arial"/>
              <a:buChar char="•"/>
              <a:defRPr sz="1600" b="0"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6" name="Google Shape;956;g21680ef4410_0_4151"/>
          <p:cNvSpPr/>
          <p:nvPr/>
        </p:nvSpPr>
        <p:spPr>
          <a:xfrm>
            <a:off x="8010000" y="6132986"/>
            <a:ext cx="2160000" cy="720000"/>
          </a:xfrm>
          <a:prstGeom prst="round2SameRect">
            <a:avLst>
              <a:gd name="adj1" fmla="val 16667"/>
              <a:gd name="adj2" fmla="val 0"/>
            </a:avLst>
          </a:prstGeom>
          <a:solidFill>
            <a:srgbClr val="5656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57" name="Google Shape;957;g21680ef4410_0_4151"/>
          <p:cNvSpPr txBox="1">
            <a:spLocks noGrp="1"/>
          </p:cNvSpPr>
          <p:nvPr>
            <p:ph type="body" idx="2"/>
          </p:nvPr>
        </p:nvSpPr>
        <p:spPr>
          <a:xfrm>
            <a:off x="8480684" y="6132986"/>
            <a:ext cx="1689300" cy="72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58" name="Google Shape;958;g21680ef4410_0_4151"/>
          <p:cNvPicPr preferRelativeResize="0"/>
          <p:nvPr/>
        </p:nvPicPr>
        <p:blipFill rotWithShape="1">
          <a:blip r:embed="rId3">
            <a:alphaModFix/>
          </a:blip>
          <a:srcRect/>
          <a:stretch/>
        </p:blipFill>
        <p:spPr>
          <a:xfrm>
            <a:off x="8186397" y="6268947"/>
            <a:ext cx="401660" cy="396000"/>
          </a:xfrm>
          <a:prstGeom prst="rect">
            <a:avLst/>
          </a:prstGeom>
          <a:noFill/>
          <a:ln>
            <a:noFill/>
          </a:ln>
        </p:spPr>
      </p:pic>
      <p:pic>
        <p:nvPicPr>
          <p:cNvPr id="959" name="Google Shape;959;g21680ef4410_0_4151"/>
          <p:cNvPicPr preferRelativeResize="0"/>
          <p:nvPr/>
        </p:nvPicPr>
        <p:blipFill rotWithShape="1">
          <a:blip r:embed="rId4">
            <a:alphaModFix/>
          </a:blip>
          <a:srcRect/>
          <a:stretch/>
        </p:blipFill>
        <p:spPr>
          <a:xfrm>
            <a:off x="438444" y="195753"/>
            <a:ext cx="1027197" cy="1014820"/>
          </a:xfrm>
          <a:prstGeom prst="rect">
            <a:avLst/>
          </a:prstGeom>
          <a:noFill/>
          <a:ln>
            <a:noFill/>
          </a:ln>
        </p:spPr>
      </p:pic>
      <p:sp>
        <p:nvSpPr>
          <p:cNvPr id="961" name="Google Shape;961;g21680ef4410_0_4151"/>
          <p:cNvSpPr txBox="1">
            <a:spLocks noGrp="1"/>
          </p:cNvSpPr>
          <p:nvPr>
            <p:ph type="body" idx="3"/>
          </p:nvPr>
        </p:nvSpPr>
        <p:spPr>
          <a:xfrm>
            <a:off x="6300000" y="539999"/>
            <a:ext cx="5580000" cy="54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565656"/>
              </a:buClr>
              <a:buSzPts val="2800"/>
              <a:buFont typeface="Arial"/>
              <a:buNone/>
              <a:defRPr sz="28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2" name="Google Shape;962;g21680ef4410_0_4151"/>
          <p:cNvSpPr txBox="1">
            <a:spLocks noGrp="1"/>
          </p:cNvSpPr>
          <p:nvPr>
            <p:ph type="body" idx="4"/>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65656"/>
              </a:buClr>
              <a:buSzPts val="2400"/>
              <a:buFont typeface="Arial"/>
              <a:buNone/>
              <a:defRPr sz="24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matchingName="3_SLIDE SOUS TITRE">
  <p:cSld name="3_SLIDE SOUS TITRE">
    <p:spTree>
      <p:nvGrpSpPr>
        <p:cNvPr id="1" name="Shape 963"/>
        <p:cNvGrpSpPr/>
        <p:nvPr/>
      </p:nvGrpSpPr>
      <p:grpSpPr>
        <a:xfrm>
          <a:off x="0" y="0"/>
          <a:ext cx="0" cy="0"/>
          <a:chOff x="0" y="0"/>
          <a:chExt cx="0" cy="0"/>
        </a:xfrm>
      </p:grpSpPr>
      <p:pic>
        <p:nvPicPr>
          <p:cNvPr id="964" name="Google Shape;964;g21680ef4410_0_4162"/>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965" name="Google Shape;965;g21680ef4410_0_4162"/>
          <p:cNvSpPr txBox="1">
            <a:spLocks noGrp="1"/>
          </p:cNvSpPr>
          <p:nvPr>
            <p:ph type="body" idx="1"/>
          </p:nvPr>
        </p:nvSpPr>
        <p:spPr>
          <a:xfrm>
            <a:off x="6300000" y="539999"/>
            <a:ext cx="5580000" cy="54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565656"/>
              </a:buClr>
              <a:buSzPts val="2800"/>
              <a:buFont typeface="Arial"/>
              <a:buNone/>
              <a:defRPr sz="28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6" name="Google Shape;966;g21680ef4410_0_4162"/>
          <p:cNvSpPr txBox="1">
            <a:spLocks noGrp="1"/>
          </p:cNvSpPr>
          <p:nvPr>
            <p:ph type="body" idx="2"/>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565656"/>
              </a:buClr>
              <a:buSzPts val="2400"/>
              <a:buFont typeface="Arial"/>
              <a:buNone/>
              <a:defRPr sz="24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67" name="Google Shape;967;g21680ef4410_0_4162"/>
          <p:cNvSpPr txBox="1">
            <a:spLocks noGrp="1"/>
          </p:cNvSpPr>
          <p:nvPr>
            <p:ph type="body" idx="3"/>
          </p:nvPr>
        </p:nvSpPr>
        <p:spPr>
          <a:xfrm>
            <a:off x="6300000" y="2880000"/>
            <a:ext cx="5580000" cy="180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D0D0D0"/>
              </a:buClr>
              <a:buSzPts val="1600"/>
              <a:buFont typeface="Calibri"/>
              <a:buAutoNum type="arabicPeriod"/>
              <a:defRPr sz="1600" b="0" i="0" u="none" strike="noStrike" cap="none">
                <a:solidFill>
                  <a:srgbClr val="D0D0D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68" name="Google Shape;968;g21680ef4410_0_4162"/>
          <p:cNvPicPr preferRelativeResize="0"/>
          <p:nvPr/>
        </p:nvPicPr>
        <p:blipFill rotWithShape="1">
          <a:blip r:embed="rId3">
            <a:alphaModFix/>
          </a:blip>
          <a:srcRect/>
          <a:stretch/>
        </p:blipFill>
        <p:spPr>
          <a:xfrm>
            <a:off x="438444" y="195753"/>
            <a:ext cx="1027197" cy="1014820"/>
          </a:xfrm>
          <a:prstGeom prst="rect">
            <a:avLst/>
          </a:prstGeom>
          <a:noFill/>
          <a:ln>
            <a:noFill/>
          </a:ln>
        </p:spPr>
      </p:pic>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matchingName="SLIDE CONTENU PARTIE 4">
  <p:cSld name="SLIDE CONTENU PARTIE 4">
    <p:spTree>
      <p:nvGrpSpPr>
        <p:cNvPr id="1" name="Shape 970"/>
        <p:cNvGrpSpPr/>
        <p:nvPr/>
      </p:nvGrpSpPr>
      <p:grpSpPr>
        <a:xfrm>
          <a:off x="0" y="0"/>
          <a:ext cx="0" cy="0"/>
          <a:chOff x="0" y="0"/>
          <a:chExt cx="0" cy="0"/>
        </a:xfrm>
      </p:grpSpPr>
      <p:pic>
        <p:nvPicPr>
          <p:cNvPr id="971" name="Google Shape;971;g21680ef4410_0_4169"/>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972" name="Google Shape;972;g21680ef4410_0_4169"/>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973" name="Google Shape;973;g21680ef4410_0_4169"/>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974" name="Google Shape;974;g21680ef4410_0_4169"/>
          <p:cNvSpPr/>
          <p:nvPr/>
        </p:nvSpPr>
        <p:spPr>
          <a:xfrm>
            <a:off x="536787"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975" name="Google Shape;975;g21680ef4410_0_4169"/>
          <p:cNvSpPr/>
          <p:nvPr/>
        </p:nvSpPr>
        <p:spPr>
          <a:xfrm rot="5400000">
            <a:off x="87" y="5868983"/>
            <a:ext cx="536700" cy="536700"/>
          </a:xfrm>
          <a:prstGeom prst="teardrop">
            <a:avLst>
              <a:gd name="adj" fmla="val 100000"/>
            </a:avLst>
          </a:prstGeom>
          <a:solidFill>
            <a:srgbClr val="5656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76" name="Google Shape;976;g21680ef4410_0_4169"/>
          <p:cNvSpPr txBox="1"/>
          <p:nvPr/>
        </p:nvSpPr>
        <p:spPr>
          <a:xfrm rot="-5400000">
            <a:off x="-271649" y="5331814"/>
            <a:ext cx="1080000" cy="536700"/>
          </a:xfrm>
          <a:prstGeom prst="rect">
            <a:avLst/>
          </a:prstGeom>
          <a:solidFill>
            <a:srgbClr val="56565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pic>
        <p:nvPicPr>
          <p:cNvPr id="977" name="Google Shape;977;g21680ef4410_0_4169"/>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979" name="Google Shape;979;g21680ef4410_0_4169"/>
          <p:cNvSpPr txBox="1">
            <a:spLocks noGrp="1"/>
          </p:cNvSpPr>
          <p:nvPr>
            <p:ph type="body" idx="1"/>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0" name="Google Shape;980;g21680ef4410_0_4169"/>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565656"/>
              </a:buClr>
              <a:buSzPts val="2000"/>
              <a:buFont typeface="Calibri"/>
              <a:buNone/>
              <a:defRPr sz="2000" b="1" i="0" u="none" strike="noStrike" cap="none">
                <a:solidFill>
                  <a:srgbClr val="56565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81" name="Google Shape;981;g21680ef4410_0_4169"/>
          <p:cNvSpPr txBox="1">
            <a:spLocks noGrp="1"/>
          </p:cNvSpPr>
          <p:nvPr>
            <p:ph type="body" idx="2"/>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2" name="Google Shape;982;g21680ef4410_0_4169"/>
          <p:cNvSpPr txBox="1">
            <a:spLocks noGrp="1"/>
          </p:cNvSpPr>
          <p:nvPr>
            <p:ph type="body" idx="3"/>
          </p:nvPr>
        </p:nvSpPr>
        <p:spPr>
          <a:xfrm>
            <a:off x="720000" y="1943056"/>
            <a:ext cx="107466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3C89E3A0-D580-76BF-CD96-6CF7B4A70553}"/>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1_SLIDE SOUS TITRE">
  <p:cSld name="1_SLIDE SOUS TITRE">
    <p:spTree>
      <p:nvGrpSpPr>
        <p:cNvPr id="1" name="Shape 150"/>
        <p:cNvGrpSpPr/>
        <p:nvPr/>
      </p:nvGrpSpPr>
      <p:grpSpPr>
        <a:xfrm>
          <a:off x="0" y="0"/>
          <a:ext cx="0" cy="0"/>
          <a:chOff x="0" y="0"/>
          <a:chExt cx="0" cy="0"/>
        </a:xfrm>
      </p:grpSpPr>
      <p:pic>
        <p:nvPicPr>
          <p:cNvPr id="151" name="Google Shape;151;g21680ef4410_0_3349" descr="Image 2"/>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152" name="Google Shape;152;g21680ef4410_0_3349"/>
          <p:cNvSpPr txBox="1">
            <a:spLocks noGrp="1"/>
          </p:cNvSpPr>
          <p:nvPr>
            <p:ph type="body" idx="1"/>
          </p:nvPr>
        </p:nvSpPr>
        <p:spPr>
          <a:xfrm>
            <a:off x="6299999" y="539999"/>
            <a:ext cx="5580000" cy="540000"/>
          </a:xfrm>
          <a:prstGeom prst="rect">
            <a:avLst/>
          </a:prstGeom>
          <a:noFill/>
          <a:ln>
            <a:noFill/>
          </a:ln>
        </p:spPr>
        <p:txBody>
          <a:bodyPr spcFirstLastPara="1" wrap="square" lIns="45700" tIns="45700" rIns="45700" bIns="45700" anchor="ctr" anchorCtr="0">
            <a:normAutofit/>
          </a:bodyPr>
          <a:lstStyle>
            <a:lvl1pPr marL="457200" lvl="0" indent="-228600" algn="ctr">
              <a:lnSpc>
                <a:spcPct val="100000"/>
              </a:lnSpc>
              <a:spcBef>
                <a:spcPts val="0"/>
              </a:spcBef>
              <a:spcAft>
                <a:spcPts val="0"/>
              </a:spcAft>
              <a:buClr>
                <a:srgbClr val="FF7800"/>
              </a:buClr>
              <a:buSzPts val="2800"/>
              <a:buFont typeface="Calibri"/>
              <a:buNone/>
              <a:defRPr b="1">
                <a:solidFill>
                  <a:srgbClr val="FF7800"/>
                </a:solidFill>
              </a:defRPr>
            </a:lvl1pPr>
            <a:lvl2pPr marL="914400" lvl="1" indent="-406400" algn="ctr">
              <a:lnSpc>
                <a:spcPct val="100000"/>
              </a:lnSpc>
              <a:spcBef>
                <a:spcPts val="0"/>
              </a:spcBef>
              <a:spcAft>
                <a:spcPts val="0"/>
              </a:spcAft>
              <a:buClr>
                <a:srgbClr val="FF7800"/>
              </a:buClr>
              <a:buSzPts val="2800"/>
              <a:buFont typeface="Calibri"/>
              <a:buChar char="•"/>
              <a:defRPr b="1">
                <a:solidFill>
                  <a:srgbClr val="FF7800"/>
                </a:solidFill>
              </a:defRPr>
            </a:lvl2pPr>
            <a:lvl3pPr marL="1371600" lvl="2" indent="-406400" algn="ctr">
              <a:lnSpc>
                <a:spcPct val="100000"/>
              </a:lnSpc>
              <a:spcBef>
                <a:spcPts val="0"/>
              </a:spcBef>
              <a:spcAft>
                <a:spcPts val="0"/>
              </a:spcAft>
              <a:buClr>
                <a:srgbClr val="FF7800"/>
              </a:buClr>
              <a:buSzPts val="2800"/>
              <a:buFont typeface="Calibri"/>
              <a:buChar char="•"/>
              <a:defRPr b="1">
                <a:solidFill>
                  <a:srgbClr val="FF7800"/>
                </a:solidFill>
              </a:defRPr>
            </a:lvl3pPr>
            <a:lvl4pPr marL="1828800" lvl="3" indent="-406400" algn="ctr">
              <a:lnSpc>
                <a:spcPct val="100000"/>
              </a:lnSpc>
              <a:spcBef>
                <a:spcPts val="0"/>
              </a:spcBef>
              <a:spcAft>
                <a:spcPts val="0"/>
              </a:spcAft>
              <a:buClr>
                <a:srgbClr val="FF7800"/>
              </a:buClr>
              <a:buSzPts val="2800"/>
              <a:buFont typeface="Calibri"/>
              <a:buChar char="•"/>
              <a:defRPr b="1">
                <a:solidFill>
                  <a:srgbClr val="FF7800"/>
                </a:solidFill>
              </a:defRPr>
            </a:lvl4pPr>
            <a:lvl5pPr marL="2286000" lvl="4" indent="-406400" algn="ctr">
              <a:lnSpc>
                <a:spcPct val="100000"/>
              </a:lnSpc>
              <a:spcBef>
                <a:spcPts val="0"/>
              </a:spcBef>
              <a:spcAft>
                <a:spcPts val="0"/>
              </a:spcAft>
              <a:buClr>
                <a:srgbClr val="FF7800"/>
              </a:buClr>
              <a:buSzPts val="2800"/>
              <a:buFont typeface="Calibri"/>
              <a:buChar char="•"/>
              <a:defRPr b="1">
                <a:solidFill>
                  <a:srgbClr val="FF7800"/>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53" name="Google Shape;153;g21680ef4410_0_3349"/>
          <p:cNvSpPr txBox="1">
            <a:spLocks noGrp="1"/>
          </p:cNvSpPr>
          <p:nvPr>
            <p:ph type="body" idx="2"/>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FF7800"/>
              </a:buClr>
              <a:buSzPts val="2400"/>
              <a:buFont typeface="Calibri"/>
              <a:buNone/>
              <a:defRPr sz="2400" b="1">
                <a:solidFill>
                  <a:srgbClr val="FF7800"/>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54" name="Google Shape;154;g21680ef4410_0_3349"/>
          <p:cNvSpPr txBox="1">
            <a:spLocks noGrp="1"/>
          </p:cNvSpPr>
          <p:nvPr>
            <p:ph type="body" idx="3"/>
          </p:nvPr>
        </p:nvSpPr>
        <p:spPr>
          <a:xfrm>
            <a:off x="6299999" y="2879999"/>
            <a:ext cx="5580000" cy="180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D0D0D0"/>
              </a:buClr>
              <a:buSzPts val="1600"/>
              <a:buFont typeface="Calibri"/>
              <a:buAutoNum type="arabicPeriod"/>
              <a:defRPr sz="1600">
                <a:solidFill>
                  <a:srgbClr val="D0D0D0"/>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55" name="Google Shape;155;g21680ef4410_0_3349" descr="Picture 6"/>
          <p:cNvPicPr preferRelativeResize="0"/>
          <p:nvPr/>
        </p:nvPicPr>
        <p:blipFill rotWithShape="1">
          <a:blip r:embed="rId3">
            <a:alphaModFix/>
          </a:blip>
          <a:srcRect/>
          <a:stretch/>
        </p:blipFill>
        <p:spPr>
          <a:xfrm>
            <a:off x="438444" y="195752"/>
            <a:ext cx="1027198" cy="1014822"/>
          </a:xfrm>
          <a:prstGeom prst="rect">
            <a:avLst/>
          </a:prstGeom>
          <a:noFill/>
          <a:ln>
            <a:noFill/>
          </a:ln>
        </p:spPr>
      </p:pic>
      <p:sp>
        <p:nvSpPr>
          <p:cNvPr id="157" name="Google Shape;157;g21680ef4410_0_3349"/>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matchingName="5_SLIDE PARTIE">
  <p:cSld name="5_SLIDE PARTIE">
    <p:spTree>
      <p:nvGrpSpPr>
        <p:cNvPr id="1" name="Shape 983"/>
        <p:cNvGrpSpPr/>
        <p:nvPr/>
      </p:nvGrpSpPr>
      <p:grpSpPr>
        <a:xfrm>
          <a:off x="0" y="0"/>
          <a:ext cx="0" cy="0"/>
          <a:chOff x="0" y="0"/>
          <a:chExt cx="0" cy="0"/>
        </a:xfrm>
      </p:grpSpPr>
      <p:pic>
        <p:nvPicPr>
          <p:cNvPr id="984" name="Google Shape;984;g21680ef4410_0_4182"/>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985" name="Google Shape;985;g21680ef4410_0_4182"/>
          <p:cNvSpPr/>
          <p:nvPr/>
        </p:nvSpPr>
        <p:spPr>
          <a:xfrm>
            <a:off x="8010000" y="6132986"/>
            <a:ext cx="2160000" cy="720000"/>
          </a:xfrm>
          <a:prstGeom prst="round2SameRect">
            <a:avLst>
              <a:gd name="adj1" fmla="val 16667"/>
              <a:gd name="adj2" fmla="val 0"/>
            </a:avLst>
          </a:prstGeom>
          <a:solidFill>
            <a:srgbClr val="B3BB0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08ACA2"/>
              </a:solidFill>
              <a:latin typeface="Calibri"/>
              <a:ea typeface="Calibri"/>
              <a:cs typeface="Calibri"/>
              <a:sym typeface="Calibri"/>
            </a:endParaRPr>
          </a:p>
        </p:txBody>
      </p:sp>
      <p:sp>
        <p:nvSpPr>
          <p:cNvPr id="986" name="Google Shape;986;g21680ef4410_0_4182"/>
          <p:cNvSpPr txBox="1">
            <a:spLocks noGrp="1"/>
          </p:cNvSpPr>
          <p:nvPr>
            <p:ph type="body" idx="1"/>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B3BB03"/>
              </a:buClr>
              <a:buSzPts val="2400"/>
              <a:buFont typeface="Arial"/>
              <a:buNone/>
              <a:defRPr sz="24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7" name="Google Shape;987;g21680ef4410_0_4182"/>
          <p:cNvSpPr/>
          <p:nvPr/>
        </p:nvSpPr>
        <p:spPr>
          <a:xfrm>
            <a:off x="6300000" y="2340000"/>
            <a:ext cx="5580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B3BB03"/>
                </a:solidFill>
                <a:latin typeface="Calibri"/>
                <a:ea typeface="Calibri"/>
                <a:cs typeface="Calibri"/>
                <a:sym typeface="Calibri"/>
              </a:rPr>
              <a:t>Dans ce module, vous allez :</a:t>
            </a:r>
            <a:endParaRPr sz="1400" b="0" i="0" u="none" strike="noStrike" cap="none">
              <a:solidFill>
                <a:srgbClr val="000000"/>
              </a:solidFill>
              <a:latin typeface="Arial"/>
              <a:ea typeface="Arial"/>
              <a:cs typeface="Arial"/>
              <a:sym typeface="Arial"/>
            </a:endParaRPr>
          </a:p>
        </p:txBody>
      </p:sp>
      <p:sp>
        <p:nvSpPr>
          <p:cNvPr id="988" name="Google Shape;988;g21680ef4410_0_4182"/>
          <p:cNvSpPr txBox="1">
            <a:spLocks noGrp="1"/>
          </p:cNvSpPr>
          <p:nvPr>
            <p:ph type="body" idx="2"/>
          </p:nvPr>
        </p:nvSpPr>
        <p:spPr>
          <a:xfrm>
            <a:off x="6300000" y="2880000"/>
            <a:ext cx="5580000" cy="144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565656"/>
              </a:buClr>
              <a:buSzPts val="1600"/>
              <a:buFont typeface="Arial"/>
              <a:buChar char="•"/>
              <a:defRPr sz="1600" b="0"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89" name="Google Shape;989;g21680ef4410_0_4182"/>
          <p:cNvSpPr txBox="1">
            <a:spLocks noGrp="1"/>
          </p:cNvSpPr>
          <p:nvPr>
            <p:ph type="body" idx="3"/>
          </p:nvPr>
        </p:nvSpPr>
        <p:spPr>
          <a:xfrm>
            <a:off x="8480684" y="6132986"/>
            <a:ext cx="1689300" cy="720000"/>
          </a:xfrm>
          <a:prstGeom prst="rect">
            <a:avLst/>
          </a:prstGeom>
          <a:solidFill>
            <a:srgbClr val="B3BB03"/>
          </a:solid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90" name="Google Shape;990;g21680ef4410_0_4182"/>
          <p:cNvPicPr preferRelativeResize="0"/>
          <p:nvPr/>
        </p:nvPicPr>
        <p:blipFill rotWithShape="1">
          <a:blip r:embed="rId3">
            <a:alphaModFix/>
          </a:blip>
          <a:srcRect/>
          <a:stretch/>
        </p:blipFill>
        <p:spPr>
          <a:xfrm>
            <a:off x="8186397" y="6268947"/>
            <a:ext cx="401660" cy="396000"/>
          </a:xfrm>
          <a:prstGeom prst="rect">
            <a:avLst/>
          </a:prstGeom>
          <a:noFill/>
          <a:ln>
            <a:noFill/>
          </a:ln>
        </p:spPr>
      </p:pic>
      <p:pic>
        <p:nvPicPr>
          <p:cNvPr id="991" name="Google Shape;991;g21680ef4410_0_4182"/>
          <p:cNvPicPr preferRelativeResize="0"/>
          <p:nvPr/>
        </p:nvPicPr>
        <p:blipFill rotWithShape="1">
          <a:blip r:embed="rId4">
            <a:alphaModFix/>
          </a:blip>
          <a:srcRect/>
          <a:stretch/>
        </p:blipFill>
        <p:spPr>
          <a:xfrm>
            <a:off x="438444" y="195753"/>
            <a:ext cx="1027197" cy="1014820"/>
          </a:xfrm>
          <a:prstGeom prst="rect">
            <a:avLst/>
          </a:prstGeom>
          <a:noFill/>
          <a:ln>
            <a:noFill/>
          </a:ln>
        </p:spPr>
      </p:pic>
      <p:pic>
        <p:nvPicPr>
          <p:cNvPr id="993" name="Google Shape;993;g21680ef4410_0_4182"/>
          <p:cNvPicPr preferRelativeResize="0"/>
          <p:nvPr/>
        </p:nvPicPr>
        <p:blipFill rotWithShape="1">
          <a:blip r:embed="rId5">
            <a:alphaModFix/>
          </a:blip>
          <a:srcRect/>
          <a:stretch/>
        </p:blipFill>
        <p:spPr>
          <a:xfrm>
            <a:off x="8657463" y="4542289"/>
            <a:ext cx="865074" cy="865074"/>
          </a:xfrm>
          <a:prstGeom prst="rect">
            <a:avLst/>
          </a:prstGeom>
          <a:noFill/>
          <a:ln>
            <a:noFill/>
          </a:ln>
        </p:spPr>
      </p:pic>
      <p:sp>
        <p:nvSpPr>
          <p:cNvPr id="994" name="Google Shape;994;g21680ef4410_0_4182"/>
          <p:cNvSpPr txBox="1"/>
          <p:nvPr/>
        </p:nvSpPr>
        <p:spPr>
          <a:xfrm>
            <a:off x="6300000" y="561659"/>
            <a:ext cx="5580000" cy="523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rgbClr val="B3BB03"/>
                </a:solidFill>
                <a:latin typeface="Calibri"/>
                <a:ea typeface="Calibri"/>
                <a:cs typeface="Calibri"/>
                <a:sym typeface="Calibri"/>
              </a:rPr>
              <a:t>PARTIE 6</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matchingName="5_SLIDE OBJECTIFS">
  <p:cSld name="5_SLIDE OBJECTIFS">
    <p:spTree>
      <p:nvGrpSpPr>
        <p:cNvPr id="1" name="Shape 995"/>
        <p:cNvGrpSpPr/>
        <p:nvPr/>
      </p:nvGrpSpPr>
      <p:grpSpPr>
        <a:xfrm>
          <a:off x="0" y="0"/>
          <a:ext cx="0" cy="0"/>
          <a:chOff x="0" y="0"/>
          <a:chExt cx="0" cy="0"/>
        </a:xfrm>
      </p:grpSpPr>
      <p:pic>
        <p:nvPicPr>
          <p:cNvPr id="996" name="Google Shape;996;g21680ef4410_0_4194"/>
          <p:cNvPicPr preferRelativeResize="0"/>
          <p:nvPr/>
        </p:nvPicPr>
        <p:blipFill rotWithShape="1">
          <a:blip r:embed="rId2">
            <a:alphaModFix/>
          </a:blip>
          <a:srcRect/>
          <a:stretch/>
        </p:blipFill>
        <p:spPr>
          <a:xfrm>
            <a:off x="4934" y="0"/>
            <a:ext cx="12187064" cy="6857999"/>
          </a:xfrm>
          <a:prstGeom prst="rect">
            <a:avLst/>
          </a:prstGeom>
          <a:noFill/>
          <a:ln>
            <a:noFill/>
          </a:ln>
        </p:spPr>
      </p:pic>
      <p:sp>
        <p:nvSpPr>
          <p:cNvPr id="997" name="Google Shape;997;g21680ef4410_0_4194"/>
          <p:cNvSpPr/>
          <p:nvPr/>
        </p:nvSpPr>
        <p:spPr>
          <a:xfrm>
            <a:off x="6300000" y="2340000"/>
            <a:ext cx="5580000" cy="369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B3BB03"/>
                </a:solidFill>
                <a:latin typeface="Calibri"/>
                <a:ea typeface="Calibri"/>
                <a:cs typeface="Calibri"/>
                <a:sym typeface="Calibri"/>
              </a:rPr>
              <a:t>Ce que vous allez apprendre dans ce chapitre :</a:t>
            </a:r>
            <a:endParaRPr sz="1400" b="0" i="0" u="none" strike="noStrike" cap="none">
              <a:solidFill>
                <a:srgbClr val="000000"/>
              </a:solidFill>
              <a:latin typeface="Arial"/>
              <a:ea typeface="Arial"/>
              <a:cs typeface="Arial"/>
              <a:sym typeface="Arial"/>
            </a:endParaRPr>
          </a:p>
        </p:txBody>
      </p:sp>
      <p:sp>
        <p:nvSpPr>
          <p:cNvPr id="998" name="Google Shape;998;g21680ef4410_0_4194"/>
          <p:cNvSpPr txBox="1">
            <a:spLocks noGrp="1"/>
          </p:cNvSpPr>
          <p:nvPr>
            <p:ph type="body" idx="1"/>
          </p:nvPr>
        </p:nvSpPr>
        <p:spPr>
          <a:xfrm>
            <a:off x="6300000" y="2880000"/>
            <a:ext cx="5580000" cy="180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565656"/>
              </a:buClr>
              <a:buSzPts val="1600"/>
              <a:buFont typeface="Arial"/>
              <a:buChar char="•"/>
              <a:defRPr sz="1600" b="0"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9" name="Google Shape;999;g21680ef4410_0_4194"/>
          <p:cNvSpPr/>
          <p:nvPr/>
        </p:nvSpPr>
        <p:spPr>
          <a:xfrm>
            <a:off x="8010000" y="6132986"/>
            <a:ext cx="2160000" cy="720000"/>
          </a:xfrm>
          <a:prstGeom prst="round2SameRect">
            <a:avLst>
              <a:gd name="adj1" fmla="val 16667"/>
              <a:gd name="adj2" fmla="val 0"/>
            </a:avLst>
          </a:prstGeom>
          <a:solidFill>
            <a:srgbClr val="B3BB0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00" name="Google Shape;1000;g21680ef4410_0_4194"/>
          <p:cNvSpPr txBox="1">
            <a:spLocks noGrp="1"/>
          </p:cNvSpPr>
          <p:nvPr>
            <p:ph type="body" idx="2"/>
          </p:nvPr>
        </p:nvSpPr>
        <p:spPr>
          <a:xfrm>
            <a:off x="8480684" y="6132986"/>
            <a:ext cx="1689300" cy="72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90000"/>
              </a:lnSpc>
              <a:spcBef>
                <a:spcPts val="1000"/>
              </a:spcBef>
              <a:spcAft>
                <a:spcPts val="0"/>
              </a:spcAft>
              <a:buClr>
                <a:schemeClr val="lt1"/>
              </a:buClr>
              <a:buSzPts val="2400"/>
              <a:buFont typeface="Arial"/>
              <a:buNone/>
              <a:defRPr sz="2400" b="1" i="0" u="none" strike="noStrike" cap="none">
                <a:solidFill>
                  <a:schemeClr val="lt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001" name="Google Shape;1001;g21680ef4410_0_4194"/>
          <p:cNvPicPr preferRelativeResize="0"/>
          <p:nvPr/>
        </p:nvPicPr>
        <p:blipFill rotWithShape="1">
          <a:blip r:embed="rId3">
            <a:alphaModFix/>
          </a:blip>
          <a:srcRect/>
          <a:stretch/>
        </p:blipFill>
        <p:spPr>
          <a:xfrm>
            <a:off x="8186397" y="6268947"/>
            <a:ext cx="401660" cy="396000"/>
          </a:xfrm>
          <a:prstGeom prst="rect">
            <a:avLst/>
          </a:prstGeom>
          <a:noFill/>
          <a:ln>
            <a:noFill/>
          </a:ln>
        </p:spPr>
      </p:pic>
      <p:pic>
        <p:nvPicPr>
          <p:cNvPr id="1002" name="Google Shape;1002;g21680ef4410_0_4194"/>
          <p:cNvPicPr preferRelativeResize="0"/>
          <p:nvPr/>
        </p:nvPicPr>
        <p:blipFill rotWithShape="1">
          <a:blip r:embed="rId4">
            <a:alphaModFix/>
          </a:blip>
          <a:srcRect/>
          <a:stretch/>
        </p:blipFill>
        <p:spPr>
          <a:xfrm>
            <a:off x="438444" y="195753"/>
            <a:ext cx="1027197" cy="1014820"/>
          </a:xfrm>
          <a:prstGeom prst="rect">
            <a:avLst/>
          </a:prstGeom>
          <a:noFill/>
          <a:ln>
            <a:noFill/>
          </a:ln>
        </p:spPr>
      </p:pic>
      <p:sp>
        <p:nvSpPr>
          <p:cNvPr id="1004" name="Google Shape;1004;g21680ef4410_0_4194"/>
          <p:cNvSpPr txBox="1">
            <a:spLocks noGrp="1"/>
          </p:cNvSpPr>
          <p:nvPr>
            <p:ph type="body" idx="3"/>
          </p:nvPr>
        </p:nvSpPr>
        <p:spPr>
          <a:xfrm>
            <a:off x="6300000" y="539999"/>
            <a:ext cx="5580000" cy="54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B3BB03"/>
              </a:buClr>
              <a:buSzPts val="2800"/>
              <a:buFont typeface="Arial"/>
              <a:buNone/>
              <a:defRPr sz="28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5" name="Google Shape;1005;g21680ef4410_0_4194"/>
          <p:cNvSpPr txBox="1">
            <a:spLocks noGrp="1"/>
          </p:cNvSpPr>
          <p:nvPr>
            <p:ph type="body" idx="4"/>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B3BB03"/>
              </a:buClr>
              <a:buSzPts val="2400"/>
              <a:buFont typeface="Arial"/>
              <a:buNone/>
              <a:defRPr sz="24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matchingName="4_SLIDE SOUS TITRE">
  <p:cSld name="4_SLIDE SOUS TITRE">
    <p:spTree>
      <p:nvGrpSpPr>
        <p:cNvPr id="1" name="Shape 1006"/>
        <p:cNvGrpSpPr/>
        <p:nvPr/>
      </p:nvGrpSpPr>
      <p:grpSpPr>
        <a:xfrm>
          <a:off x="0" y="0"/>
          <a:ext cx="0" cy="0"/>
          <a:chOff x="0" y="0"/>
          <a:chExt cx="0" cy="0"/>
        </a:xfrm>
      </p:grpSpPr>
      <p:pic>
        <p:nvPicPr>
          <p:cNvPr id="1007" name="Google Shape;1007;g21680ef4410_0_4205"/>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008" name="Google Shape;1008;g21680ef4410_0_4205"/>
          <p:cNvSpPr txBox="1">
            <a:spLocks noGrp="1"/>
          </p:cNvSpPr>
          <p:nvPr>
            <p:ph type="body" idx="1"/>
          </p:nvPr>
        </p:nvSpPr>
        <p:spPr>
          <a:xfrm>
            <a:off x="6300000" y="539999"/>
            <a:ext cx="5580000" cy="540000"/>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0"/>
              </a:spcBef>
              <a:spcAft>
                <a:spcPts val="0"/>
              </a:spcAft>
              <a:buClr>
                <a:srgbClr val="B3BB03"/>
              </a:buClr>
              <a:buSzPts val="2800"/>
              <a:buFont typeface="Arial"/>
              <a:buNone/>
              <a:defRPr sz="28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09" name="Google Shape;1009;g21680ef4410_0_4205"/>
          <p:cNvSpPr txBox="1">
            <a:spLocks noGrp="1"/>
          </p:cNvSpPr>
          <p:nvPr>
            <p:ph type="body" idx="2"/>
          </p:nvPr>
        </p:nvSpPr>
        <p:spPr>
          <a:xfrm>
            <a:off x="6300000" y="1089893"/>
            <a:ext cx="5580000" cy="900000"/>
          </a:xfrm>
          <a:prstGeom prst="rect">
            <a:avLst/>
          </a:prstGeom>
          <a:noFill/>
          <a:ln>
            <a:noFill/>
          </a:ln>
        </p:spPr>
        <p:txBody>
          <a:bodyPr spcFirstLastPara="1" wrap="square" lIns="91425" tIns="45700" rIns="91425" bIns="45700" anchor="t" anchorCtr="0">
            <a:noAutofit/>
          </a:bodyPr>
          <a:lstStyle>
            <a:lvl1pPr marL="457200" marR="0" lvl="0" indent="-228600" algn="ctr" rtl="0">
              <a:lnSpc>
                <a:spcPct val="100000"/>
              </a:lnSpc>
              <a:spcBef>
                <a:spcPts val="0"/>
              </a:spcBef>
              <a:spcAft>
                <a:spcPts val="0"/>
              </a:spcAft>
              <a:buClr>
                <a:srgbClr val="B3BB03"/>
              </a:buClr>
              <a:buSzPts val="2400"/>
              <a:buFont typeface="Arial"/>
              <a:buNone/>
              <a:defRPr sz="24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10" name="Google Shape;1010;g21680ef4410_0_4205"/>
          <p:cNvSpPr txBox="1">
            <a:spLocks noGrp="1"/>
          </p:cNvSpPr>
          <p:nvPr>
            <p:ph type="body" idx="3"/>
          </p:nvPr>
        </p:nvSpPr>
        <p:spPr>
          <a:xfrm>
            <a:off x="6300000" y="2880000"/>
            <a:ext cx="5580000" cy="180000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100000"/>
              </a:lnSpc>
              <a:spcBef>
                <a:spcPts val="600"/>
              </a:spcBef>
              <a:spcAft>
                <a:spcPts val="0"/>
              </a:spcAft>
              <a:buClr>
                <a:srgbClr val="D0D0D0"/>
              </a:buClr>
              <a:buSzPts val="1600"/>
              <a:buFont typeface="Calibri"/>
              <a:buAutoNum type="arabicPeriod"/>
              <a:defRPr sz="1600" b="0" i="0" u="none" strike="noStrike" cap="none">
                <a:solidFill>
                  <a:srgbClr val="D0D0D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1011" name="Google Shape;1011;g21680ef4410_0_4205"/>
          <p:cNvPicPr preferRelativeResize="0"/>
          <p:nvPr/>
        </p:nvPicPr>
        <p:blipFill rotWithShape="1">
          <a:blip r:embed="rId3">
            <a:alphaModFix/>
          </a:blip>
          <a:srcRect/>
          <a:stretch/>
        </p:blipFill>
        <p:spPr>
          <a:xfrm>
            <a:off x="438444" y="195753"/>
            <a:ext cx="1027197" cy="1014820"/>
          </a:xfrm>
          <a:prstGeom prst="rect">
            <a:avLst/>
          </a:prstGeom>
          <a:noFill/>
          <a:ln>
            <a:noFill/>
          </a:ln>
        </p:spPr>
      </p:pic>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matchingName="2_SLIDE CONTENU PARTIE 5">
  <p:cSld name="2_SLIDE CONTENU PARTIE 5">
    <p:spTree>
      <p:nvGrpSpPr>
        <p:cNvPr id="1" name="Shape 1013"/>
        <p:cNvGrpSpPr/>
        <p:nvPr/>
      </p:nvGrpSpPr>
      <p:grpSpPr>
        <a:xfrm>
          <a:off x="0" y="0"/>
          <a:ext cx="0" cy="0"/>
          <a:chOff x="0" y="0"/>
          <a:chExt cx="0" cy="0"/>
        </a:xfrm>
      </p:grpSpPr>
      <p:pic>
        <p:nvPicPr>
          <p:cNvPr id="1014" name="Google Shape;1014;g21680ef4410_0_4212"/>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015" name="Google Shape;1015;g21680ef4410_0_4212"/>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016" name="Google Shape;1016;g21680ef4410_0_4212"/>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017" name="Google Shape;1017;g21680ef4410_0_4212"/>
          <p:cNvSpPr/>
          <p:nvPr/>
        </p:nvSpPr>
        <p:spPr>
          <a:xfrm>
            <a:off x="536787" y="1465445"/>
            <a:ext cx="11118300" cy="5146200"/>
          </a:xfrm>
          <a:prstGeom prst="rect">
            <a:avLst/>
          </a:prstGeom>
          <a:solidFill>
            <a:srgbClr val="FFFFFF"/>
          </a:solidFill>
          <a:ln w="9525" cap="flat" cmpd="sng">
            <a:solidFill>
              <a:srgbClr val="BFBFBF"/>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18" name="Google Shape;1018;g21680ef4410_0_4212"/>
          <p:cNvSpPr/>
          <p:nvPr/>
        </p:nvSpPr>
        <p:spPr>
          <a:xfrm rot="5400000">
            <a:off x="87" y="5868983"/>
            <a:ext cx="536700" cy="536700"/>
          </a:xfrm>
          <a:prstGeom prst="teardrop">
            <a:avLst>
              <a:gd name="adj" fmla="val 100000"/>
            </a:avLst>
          </a:prstGeom>
          <a:solidFill>
            <a:srgbClr val="B3BB0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19" name="Google Shape;1019;g21680ef4410_0_4212"/>
          <p:cNvSpPr txBox="1"/>
          <p:nvPr/>
        </p:nvSpPr>
        <p:spPr>
          <a:xfrm rot="-5400000">
            <a:off x="-271649" y="5331814"/>
            <a:ext cx="1080000" cy="536700"/>
          </a:xfrm>
          <a:prstGeom prst="rect">
            <a:avLst/>
          </a:prstGeom>
          <a:solidFill>
            <a:srgbClr val="B3BB03"/>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6</a:t>
            </a:r>
            <a:endParaRPr sz="1400" b="0" i="0" u="none" strike="noStrike" cap="none">
              <a:solidFill>
                <a:srgbClr val="000000"/>
              </a:solidFill>
              <a:latin typeface="Arial"/>
              <a:ea typeface="Arial"/>
              <a:cs typeface="Arial"/>
              <a:sym typeface="Arial"/>
            </a:endParaRPr>
          </a:p>
        </p:txBody>
      </p:sp>
      <p:pic>
        <p:nvPicPr>
          <p:cNvPr id="1020" name="Google Shape;1020;g21680ef4410_0_4212"/>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022" name="Google Shape;1022;g21680ef4410_0_4212"/>
          <p:cNvSpPr txBox="1">
            <a:spLocks noGrp="1"/>
          </p:cNvSpPr>
          <p:nvPr>
            <p:ph type="body" idx="1"/>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23" name="Google Shape;1023;g21680ef4410_0_4212"/>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B3BB03"/>
              </a:buClr>
              <a:buSzPts val="2000"/>
              <a:buFont typeface="Calibri"/>
              <a:buNone/>
              <a:defRPr sz="2000" b="1" i="0" u="none" strike="noStrike" cap="none">
                <a:solidFill>
                  <a:srgbClr val="B3BB03"/>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24" name="Google Shape;1024;g21680ef4410_0_4212"/>
          <p:cNvSpPr txBox="1">
            <a:spLocks noGrp="1"/>
          </p:cNvSpPr>
          <p:nvPr>
            <p:ph type="body" idx="2"/>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B3BB03"/>
              </a:buClr>
              <a:buSzPts val="1600"/>
              <a:buFont typeface="Arial"/>
              <a:buNone/>
              <a:defRPr sz="1600" b="1" i="0" u="none" strike="noStrike" cap="none">
                <a:solidFill>
                  <a:srgbClr val="B3BB03"/>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25" name="Google Shape;1025;g21680ef4410_0_4212"/>
          <p:cNvSpPr txBox="1">
            <a:spLocks noGrp="1"/>
          </p:cNvSpPr>
          <p:nvPr>
            <p:ph type="body" idx="3"/>
          </p:nvPr>
        </p:nvSpPr>
        <p:spPr>
          <a:xfrm>
            <a:off x="720000" y="1943056"/>
            <a:ext cx="107466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4081B384-B4A8-2483-BEEB-F260EA234E3E}"/>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matchingName="Disposition personnalisée">
  <p:cSld name="Disposition personnalisée">
    <p:spTree>
      <p:nvGrpSpPr>
        <p:cNvPr id="1" name="Shape 1026"/>
        <p:cNvGrpSpPr/>
        <p:nvPr/>
      </p:nvGrpSpPr>
      <p:grpSpPr>
        <a:xfrm>
          <a:off x="0" y="0"/>
          <a:ext cx="0" cy="0"/>
          <a:chOff x="0" y="0"/>
          <a:chExt cx="0" cy="0"/>
        </a:xfrm>
      </p:grpSpPr>
      <p:sp>
        <p:nvSpPr>
          <p:cNvPr id="1027" name="Google Shape;1027;g21680ef4410_0_4225"/>
          <p:cNvSpPr txBox="1">
            <a:spLocks noGrp="1"/>
          </p:cNvSpPr>
          <p:nvPr>
            <p:ph type="body" idx="1"/>
          </p:nvPr>
        </p:nvSpPr>
        <p:spPr>
          <a:xfrm>
            <a:off x="303825" y="259040"/>
            <a:ext cx="23400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C0C0C"/>
              </a:buClr>
              <a:buSzPts val="1600"/>
              <a:buFont typeface="Arial"/>
              <a:buNone/>
              <a:defRPr sz="1600" b="1" i="0" u="none" strike="noStrike" cap="none">
                <a:solidFill>
                  <a:srgbClr val="0C0C0C"/>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28" name="Google Shape;1028;g21680ef4410_0_4225"/>
          <p:cNvSpPr txBox="1">
            <a:spLocks noGrp="1"/>
          </p:cNvSpPr>
          <p:nvPr>
            <p:ph type="body" idx="2"/>
          </p:nvPr>
        </p:nvSpPr>
        <p:spPr>
          <a:xfrm>
            <a:off x="303825" y="2955519"/>
            <a:ext cx="23400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C0C0C"/>
              </a:buClr>
              <a:buSzPts val="1600"/>
              <a:buFont typeface="Arial"/>
              <a:buNone/>
              <a:defRPr sz="1600" b="1" i="0" u="none" strike="noStrike" cap="none">
                <a:solidFill>
                  <a:srgbClr val="0C0C0C"/>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29" name="Google Shape;1029;g21680ef4410_0_4225"/>
          <p:cNvSpPr txBox="1">
            <a:spLocks noGrp="1"/>
          </p:cNvSpPr>
          <p:nvPr>
            <p:ph type="body" idx="3"/>
          </p:nvPr>
        </p:nvSpPr>
        <p:spPr>
          <a:xfrm>
            <a:off x="303824" y="5429545"/>
            <a:ext cx="24585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C0C0C"/>
              </a:buClr>
              <a:buSzPts val="1600"/>
              <a:buFont typeface="Arial"/>
              <a:buNone/>
              <a:defRPr sz="1600" b="1" i="0" u="none" strike="noStrike" cap="none">
                <a:solidFill>
                  <a:srgbClr val="0C0C0C"/>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matchingName="Codes couleurs">
  <p:cSld name="Codes couleurs">
    <p:spTree>
      <p:nvGrpSpPr>
        <p:cNvPr id="1" name="Shape 1030"/>
        <p:cNvGrpSpPr/>
        <p:nvPr/>
      </p:nvGrpSpPr>
      <p:grpSpPr>
        <a:xfrm>
          <a:off x="0" y="0"/>
          <a:ext cx="0" cy="0"/>
          <a:chOff x="0" y="0"/>
          <a:chExt cx="0" cy="0"/>
        </a:xfrm>
      </p:grpSpPr>
      <p:grpSp>
        <p:nvGrpSpPr>
          <p:cNvPr id="1031" name="Google Shape;1031;g21680ef4410_0_4229"/>
          <p:cNvGrpSpPr/>
          <p:nvPr/>
        </p:nvGrpSpPr>
        <p:grpSpPr>
          <a:xfrm>
            <a:off x="1524000" y="0"/>
            <a:ext cx="9144000" cy="6858000"/>
            <a:chOff x="1524000" y="0"/>
            <a:chExt cx="9144000" cy="6858000"/>
          </a:xfrm>
        </p:grpSpPr>
        <p:pic>
          <p:nvPicPr>
            <p:cNvPr id="1032" name="Google Shape;1032;g21680ef4410_0_4229" descr="Une image contenant carré&#10;&#10;Description générée automatiquement"/>
            <p:cNvPicPr preferRelativeResize="0"/>
            <p:nvPr/>
          </p:nvPicPr>
          <p:blipFill rotWithShape="1">
            <a:blip r:embed="rId2">
              <a:alphaModFix/>
            </a:blip>
            <a:srcRect/>
            <a:stretch/>
          </p:blipFill>
          <p:spPr>
            <a:xfrm>
              <a:off x="1524000" y="0"/>
              <a:ext cx="9144000" cy="6858000"/>
            </a:xfrm>
            <a:prstGeom prst="rect">
              <a:avLst/>
            </a:prstGeom>
            <a:noFill/>
            <a:ln>
              <a:noFill/>
            </a:ln>
          </p:spPr>
        </p:pic>
        <p:sp>
          <p:nvSpPr>
            <p:cNvPr id="1033" name="Google Shape;1033;g21680ef4410_0_4229"/>
            <p:cNvSpPr/>
            <p:nvPr/>
          </p:nvSpPr>
          <p:spPr>
            <a:xfrm>
              <a:off x="5333999" y="4391025"/>
              <a:ext cx="1333500" cy="133350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4" name="Google Shape;1034;g21680ef4410_0_4229"/>
            <p:cNvSpPr/>
            <p:nvPr/>
          </p:nvSpPr>
          <p:spPr>
            <a:xfrm>
              <a:off x="5278582" y="5724525"/>
              <a:ext cx="1506600" cy="323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5" name="Google Shape;1035;g21680ef4410_0_4229"/>
            <p:cNvSpPr txBox="1"/>
            <p:nvPr/>
          </p:nvSpPr>
          <p:spPr>
            <a:xfrm>
              <a:off x="5308968" y="5724524"/>
              <a:ext cx="14460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#BFBFBF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Gris légendes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et sources</a:t>
              </a:r>
              <a:endParaRPr sz="1400" b="0" i="0" u="none" strike="noStrike" cap="none">
                <a:solidFill>
                  <a:srgbClr val="000000"/>
                </a:solidFill>
                <a:latin typeface="Arial"/>
                <a:ea typeface="Arial"/>
                <a:cs typeface="Arial"/>
                <a:sym typeface="Arial"/>
              </a:endParaRPr>
            </a:p>
          </p:txBody>
        </p:sp>
        <p:sp>
          <p:nvSpPr>
            <p:cNvPr id="1036" name="Google Shape;1036;g21680ef4410_0_4229"/>
            <p:cNvSpPr/>
            <p:nvPr/>
          </p:nvSpPr>
          <p:spPr>
            <a:xfrm>
              <a:off x="1835728" y="4229442"/>
              <a:ext cx="1506600" cy="18183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7" name="Google Shape;1037;g21680ef4410_0_4229"/>
            <p:cNvSpPr/>
            <p:nvPr/>
          </p:nvSpPr>
          <p:spPr>
            <a:xfrm>
              <a:off x="1924564" y="4391025"/>
              <a:ext cx="1333500" cy="133350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38" name="Google Shape;1038;g21680ef4410_0_4229"/>
            <p:cNvSpPr txBox="1"/>
            <p:nvPr/>
          </p:nvSpPr>
          <p:spPr>
            <a:xfrm>
              <a:off x="2054115" y="5729377"/>
              <a:ext cx="1074300" cy="923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#F2F2F2</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Gris Fond</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SmartArt</a:t>
              </a:r>
              <a:endParaRPr sz="1400" b="0" i="0" u="none" strike="noStrike" cap="none">
                <a:solidFill>
                  <a:srgbClr val="000000"/>
                </a:solidFill>
                <a:latin typeface="Arial"/>
                <a:ea typeface="Arial"/>
                <a:cs typeface="Arial"/>
                <a:sym typeface="Arial"/>
              </a:endParaRPr>
            </a:p>
          </p:txBody>
        </p:sp>
        <p:sp>
          <p:nvSpPr>
            <p:cNvPr id="1039" name="Google Shape;1039;g21680ef4410_0_4229"/>
            <p:cNvSpPr txBox="1"/>
            <p:nvPr/>
          </p:nvSpPr>
          <p:spPr>
            <a:xfrm>
              <a:off x="3796902" y="6001523"/>
              <a:ext cx="10827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Gris texte</a:t>
              </a:r>
              <a:endParaRPr sz="1400" b="0" i="0" u="none" strike="noStrike" cap="none">
                <a:solidFill>
                  <a:srgbClr val="000000"/>
                </a:solidFill>
                <a:latin typeface="Arial"/>
                <a:ea typeface="Arial"/>
                <a:cs typeface="Arial"/>
                <a:sym typeface="Arial"/>
              </a:endParaRPr>
            </a:p>
          </p:txBody>
        </p:sp>
        <p:sp>
          <p:nvSpPr>
            <p:cNvPr id="1040" name="Google Shape;1040;g21680ef4410_0_4229"/>
            <p:cNvSpPr txBox="1"/>
            <p:nvPr/>
          </p:nvSpPr>
          <p:spPr>
            <a:xfrm>
              <a:off x="2136927" y="3914367"/>
              <a:ext cx="9042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sp>
          <p:nvSpPr>
            <p:cNvPr id="1041" name="Google Shape;1041;g21680ef4410_0_4229"/>
            <p:cNvSpPr txBox="1"/>
            <p:nvPr/>
          </p:nvSpPr>
          <p:spPr>
            <a:xfrm>
              <a:off x="2128740" y="1941869"/>
              <a:ext cx="9042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sp>
          <p:nvSpPr>
            <p:cNvPr id="1042" name="Google Shape;1042;g21680ef4410_0_4229"/>
            <p:cNvSpPr txBox="1"/>
            <p:nvPr/>
          </p:nvSpPr>
          <p:spPr>
            <a:xfrm>
              <a:off x="3796902" y="1941869"/>
              <a:ext cx="9042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sp>
          <p:nvSpPr>
            <p:cNvPr id="1043" name="Google Shape;1043;g21680ef4410_0_4229"/>
            <p:cNvSpPr txBox="1"/>
            <p:nvPr/>
          </p:nvSpPr>
          <p:spPr>
            <a:xfrm>
              <a:off x="3873546" y="6278522"/>
              <a:ext cx="9042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sp>
          <p:nvSpPr>
            <p:cNvPr id="1044" name="Google Shape;1044;g21680ef4410_0_4229"/>
            <p:cNvSpPr txBox="1"/>
            <p:nvPr/>
          </p:nvSpPr>
          <p:spPr>
            <a:xfrm>
              <a:off x="7271694" y="3914367"/>
              <a:ext cx="9042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Partie 5</a:t>
              </a:r>
              <a:endParaRPr sz="1400" b="0" i="0" u="none" strike="noStrike" cap="none">
                <a:solidFill>
                  <a:srgbClr val="000000"/>
                </a:solidFill>
                <a:latin typeface="Arial"/>
                <a:ea typeface="Arial"/>
                <a:cs typeface="Arial"/>
                <a:sym typeface="Arial"/>
              </a:endParaRPr>
            </a:p>
          </p:txBody>
        </p:sp>
      </p:grpSp>
      <p:sp>
        <p:nvSpPr>
          <p:cNvPr id="1045" name="Google Shape;1045;g21680ef4410_0_4229"/>
          <p:cNvSpPr txBox="1">
            <a:spLocks noGrp="1"/>
          </p:cNvSpPr>
          <p:nvPr>
            <p:ph type="body" idx="1"/>
          </p:nvPr>
        </p:nvSpPr>
        <p:spPr>
          <a:xfrm>
            <a:off x="140363" y="42239"/>
            <a:ext cx="5801700" cy="2964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C0C0C"/>
              </a:buClr>
              <a:buSzPts val="1600"/>
              <a:buFont typeface="Arial"/>
              <a:buNone/>
              <a:defRPr sz="1600" b="1" i="0" u="none" strike="noStrike" cap="none">
                <a:solidFill>
                  <a:srgbClr val="0C0C0C"/>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46" name="Google Shape;1046;g21680ef4410_0_4229"/>
          <p:cNvSpPr txBox="1"/>
          <p:nvPr/>
        </p:nvSpPr>
        <p:spPr>
          <a:xfrm>
            <a:off x="5648774" y="3914367"/>
            <a:ext cx="904200" cy="369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Partie 6</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matchingName="5_SLIDE CONTENU  PARTIE 1">
  <p:cSld name="5_SLIDE CONTENU  PARTIE 1">
    <p:spTree>
      <p:nvGrpSpPr>
        <p:cNvPr id="1" name="Shape 1047"/>
        <p:cNvGrpSpPr/>
        <p:nvPr/>
      </p:nvGrpSpPr>
      <p:grpSpPr>
        <a:xfrm>
          <a:off x="0" y="0"/>
          <a:ext cx="0" cy="0"/>
          <a:chOff x="0" y="0"/>
          <a:chExt cx="0" cy="0"/>
        </a:xfrm>
      </p:grpSpPr>
      <p:pic>
        <p:nvPicPr>
          <p:cNvPr id="1048" name="Google Shape;1048;g21680ef4410_0_4246"/>
          <p:cNvPicPr preferRelativeResize="0"/>
          <p:nvPr/>
        </p:nvPicPr>
        <p:blipFill rotWithShape="1">
          <a:blip r:embed="rId2">
            <a:alphaModFix/>
          </a:blip>
          <a:srcRect/>
          <a:stretch/>
        </p:blipFill>
        <p:spPr>
          <a:xfrm>
            <a:off x="1" y="2795"/>
            <a:ext cx="12192001" cy="6852410"/>
          </a:xfrm>
          <a:prstGeom prst="rect">
            <a:avLst/>
          </a:prstGeom>
          <a:noFill/>
          <a:ln>
            <a:noFill/>
          </a:ln>
        </p:spPr>
      </p:pic>
      <p:sp>
        <p:nvSpPr>
          <p:cNvPr id="1049" name="Google Shape;1049;g21680ef4410_0_4246"/>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050" name="Google Shape;1050;g21680ef4410_0_4246"/>
          <p:cNvSpPr txBox="1"/>
          <p:nvPr/>
        </p:nvSpPr>
        <p:spPr>
          <a:xfrm>
            <a:off x="4245835" y="6612223"/>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051" name="Google Shape;1051;g21680ef4410_0_4246"/>
          <p:cNvSpPr/>
          <p:nvPr/>
        </p:nvSpPr>
        <p:spPr>
          <a:xfrm>
            <a:off x="536787" y="1464009"/>
            <a:ext cx="11118300" cy="5152500"/>
          </a:xfrm>
          <a:prstGeom prst="rect">
            <a:avLst/>
          </a:prstGeom>
          <a:solidFill>
            <a:srgbClr val="FFFFFF"/>
          </a:solidFill>
          <a:ln w="9525" cap="flat" cmpd="sng">
            <a:solidFill>
              <a:srgbClr val="C4E0B2"/>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52" name="Google Shape;1052;g21680ef4410_0_4246"/>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7842"/>
              </a:buClr>
              <a:buSzPts val="2000"/>
              <a:buFont typeface="Calibri"/>
              <a:buNone/>
              <a:defRPr sz="2000" b="1" i="0" u="none" strike="noStrike" cap="none">
                <a:solidFill>
                  <a:srgbClr val="00784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53" name="Google Shape;1053;g21680ef4410_0_4246"/>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4" name="Google Shape;1054;g21680ef4410_0_4246"/>
          <p:cNvSpPr/>
          <p:nvPr/>
        </p:nvSpPr>
        <p:spPr>
          <a:xfrm rot="5400000">
            <a:off x="87" y="5868983"/>
            <a:ext cx="536700" cy="536700"/>
          </a:xfrm>
          <a:prstGeom prst="teardrop">
            <a:avLst>
              <a:gd name="adj" fmla="val 100000"/>
            </a:avLst>
          </a:prstGeom>
          <a:solidFill>
            <a:srgbClr val="007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55" name="Google Shape;1055;g21680ef4410_0_4246"/>
          <p:cNvSpPr txBox="1"/>
          <p:nvPr/>
        </p:nvSpPr>
        <p:spPr>
          <a:xfrm rot="-5400000">
            <a:off x="-271649" y="5331814"/>
            <a:ext cx="1080000" cy="536700"/>
          </a:xfrm>
          <a:prstGeom prst="rect">
            <a:avLst/>
          </a:prstGeom>
          <a:solidFill>
            <a:srgbClr val="00784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pic>
        <p:nvPicPr>
          <p:cNvPr id="1056" name="Google Shape;1056;g21680ef4410_0_4246"/>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058" name="Google Shape;1058;g21680ef4410_0_4246"/>
          <p:cNvSpPr txBox="1">
            <a:spLocks noGrp="1"/>
          </p:cNvSpPr>
          <p:nvPr>
            <p:ph type="body" idx="2"/>
          </p:nvPr>
        </p:nvSpPr>
        <p:spPr>
          <a:xfrm>
            <a:off x="720000" y="1943056"/>
            <a:ext cx="10746600" cy="198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59" name="Google Shape;1059;g21680ef4410_0_4246"/>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0" name="Google Shape;1060;g21680ef4410_0_4246"/>
          <p:cNvSpPr txBox="1">
            <a:spLocks noGrp="1"/>
          </p:cNvSpPr>
          <p:nvPr>
            <p:ph type="body" idx="4"/>
          </p:nvPr>
        </p:nvSpPr>
        <p:spPr>
          <a:xfrm>
            <a:off x="720000" y="4440838"/>
            <a:ext cx="10746600" cy="198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1" name="Google Shape;1061;g21680ef4410_0_4246"/>
          <p:cNvSpPr txBox="1">
            <a:spLocks noGrp="1"/>
          </p:cNvSpPr>
          <p:nvPr>
            <p:ph type="body" idx="5"/>
          </p:nvPr>
        </p:nvSpPr>
        <p:spPr>
          <a:xfrm>
            <a:off x="720000" y="4114440"/>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30F92E6B-77C2-0141-C6A1-364D28055DC8}"/>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6_SLIDE CONTENU  PARTIE 1">
  <p:cSld name="6_SLIDE CONTENU  PARTIE 1">
    <p:spTree>
      <p:nvGrpSpPr>
        <p:cNvPr id="1" name="Shape 1062"/>
        <p:cNvGrpSpPr/>
        <p:nvPr/>
      </p:nvGrpSpPr>
      <p:grpSpPr>
        <a:xfrm>
          <a:off x="0" y="0"/>
          <a:ext cx="0" cy="0"/>
          <a:chOff x="0" y="0"/>
          <a:chExt cx="0" cy="0"/>
        </a:xfrm>
      </p:grpSpPr>
      <p:pic>
        <p:nvPicPr>
          <p:cNvPr id="1063" name="Google Shape;1063;g21680ef4410_0_4261"/>
          <p:cNvPicPr preferRelativeResize="0"/>
          <p:nvPr/>
        </p:nvPicPr>
        <p:blipFill rotWithShape="1">
          <a:blip r:embed="rId2">
            <a:alphaModFix/>
          </a:blip>
          <a:srcRect/>
          <a:stretch/>
        </p:blipFill>
        <p:spPr>
          <a:xfrm>
            <a:off x="1" y="2795"/>
            <a:ext cx="12192001" cy="6852410"/>
          </a:xfrm>
          <a:prstGeom prst="rect">
            <a:avLst/>
          </a:prstGeom>
          <a:noFill/>
          <a:ln>
            <a:noFill/>
          </a:ln>
        </p:spPr>
      </p:pic>
      <p:sp>
        <p:nvSpPr>
          <p:cNvPr id="1064" name="Google Shape;1064;g21680ef4410_0_4261"/>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065" name="Google Shape;1065;g21680ef4410_0_4261"/>
          <p:cNvSpPr txBox="1"/>
          <p:nvPr/>
        </p:nvSpPr>
        <p:spPr>
          <a:xfrm>
            <a:off x="4245835" y="6612223"/>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066" name="Google Shape;1066;g21680ef4410_0_4261"/>
          <p:cNvSpPr/>
          <p:nvPr/>
        </p:nvSpPr>
        <p:spPr>
          <a:xfrm>
            <a:off x="536787" y="1464009"/>
            <a:ext cx="11118300" cy="5152500"/>
          </a:xfrm>
          <a:prstGeom prst="rect">
            <a:avLst/>
          </a:prstGeom>
          <a:solidFill>
            <a:srgbClr val="FFFFFF"/>
          </a:solidFill>
          <a:ln w="9525" cap="flat" cmpd="sng">
            <a:solidFill>
              <a:srgbClr val="C4E0B2"/>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67" name="Google Shape;1067;g21680ef4410_0_4261"/>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7842"/>
              </a:buClr>
              <a:buSzPts val="2000"/>
              <a:buFont typeface="Calibri"/>
              <a:buNone/>
              <a:defRPr sz="2000" b="1" i="0" u="none" strike="noStrike" cap="none">
                <a:solidFill>
                  <a:srgbClr val="00784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68" name="Google Shape;1068;g21680ef4410_0_4261"/>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69" name="Google Shape;1069;g21680ef4410_0_4261"/>
          <p:cNvSpPr/>
          <p:nvPr/>
        </p:nvSpPr>
        <p:spPr>
          <a:xfrm rot="5400000">
            <a:off x="87" y="5868983"/>
            <a:ext cx="536700" cy="536700"/>
          </a:xfrm>
          <a:prstGeom prst="teardrop">
            <a:avLst>
              <a:gd name="adj" fmla="val 100000"/>
            </a:avLst>
          </a:prstGeom>
          <a:solidFill>
            <a:srgbClr val="007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70" name="Google Shape;1070;g21680ef4410_0_4261"/>
          <p:cNvSpPr txBox="1"/>
          <p:nvPr/>
        </p:nvSpPr>
        <p:spPr>
          <a:xfrm rot="-5400000">
            <a:off x="-271649" y="5331814"/>
            <a:ext cx="1080000" cy="536700"/>
          </a:xfrm>
          <a:prstGeom prst="rect">
            <a:avLst/>
          </a:prstGeom>
          <a:solidFill>
            <a:srgbClr val="00784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pic>
        <p:nvPicPr>
          <p:cNvPr id="1071" name="Google Shape;1071;g21680ef4410_0_4261"/>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073" name="Google Shape;1073;g21680ef4410_0_4261"/>
          <p:cNvSpPr txBox="1">
            <a:spLocks noGrp="1"/>
          </p:cNvSpPr>
          <p:nvPr>
            <p:ph type="body" idx="2"/>
          </p:nvPr>
        </p:nvSpPr>
        <p:spPr>
          <a:xfrm>
            <a:off x="720000" y="1943056"/>
            <a:ext cx="10746600" cy="12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4" name="Google Shape;1074;g21680ef4410_0_4261"/>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5" name="Google Shape;1075;g21680ef4410_0_4261"/>
          <p:cNvSpPr txBox="1">
            <a:spLocks noGrp="1"/>
          </p:cNvSpPr>
          <p:nvPr>
            <p:ph type="body" idx="4"/>
          </p:nvPr>
        </p:nvSpPr>
        <p:spPr>
          <a:xfrm>
            <a:off x="720000" y="5241342"/>
            <a:ext cx="10746600" cy="12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6" name="Google Shape;1076;g21680ef4410_0_4261"/>
          <p:cNvSpPr txBox="1">
            <a:spLocks noGrp="1"/>
          </p:cNvSpPr>
          <p:nvPr>
            <p:ph type="body" idx="5"/>
          </p:nvPr>
        </p:nvSpPr>
        <p:spPr>
          <a:xfrm>
            <a:off x="720000" y="4914944"/>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77" name="Google Shape;1077;g21680ef4410_0_4261"/>
          <p:cNvSpPr>
            <a:spLocks noGrp="1"/>
          </p:cNvSpPr>
          <p:nvPr>
            <p:ph type="dgm" idx="6"/>
          </p:nvPr>
        </p:nvSpPr>
        <p:spPr>
          <a:xfrm>
            <a:off x="2976158" y="3429588"/>
            <a:ext cx="6239700" cy="126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565656"/>
              </a:buClr>
              <a:buSzPts val="2800"/>
              <a:buFont typeface="Arial"/>
              <a:buChar char="•"/>
              <a:defRPr sz="2800" b="0" i="0" u="none" strike="noStrike" cap="none">
                <a:solidFill>
                  <a:srgbClr val="565656"/>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9A3CE18E-504A-8FF5-BA28-E029F4FB9B18}"/>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matchingName="2_SLIDE CONTENU  PARTIE 1">
  <p:cSld name="2_SLIDE CONTENU  PARTIE 1">
    <p:spTree>
      <p:nvGrpSpPr>
        <p:cNvPr id="1" name="Shape 1078"/>
        <p:cNvGrpSpPr/>
        <p:nvPr/>
      </p:nvGrpSpPr>
      <p:grpSpPr>
        <a:xfrm>
          <a:off x="0" y="0"/>
          <a:ext cx="0" cy="0"/>
          <a:chOff x="0" y="0"/>
          <a:chExt cx="0" cy="0"/>
        </a:xfrm>
      </p:grpSpPr>
      <p:pic>
        <p:nvPicPr>
          <p:cNvPr id="1079" name="Google Shape;1079;g21680ef4410_0_4277"/>
          <p:cNvPicPr preferRelativeResize="0"/>
          <p:nvPr/>
        </p:nvPicPr>
        <p:blipFill rotWithShape="1">
          <a:blip r:embed="rId2">
            <a:alphaModFix/>
          </a:blip>
          <a:srcRect/>
          <a:stretch/>
        </p:blipFill>
        <p:spPr>
          <a:xfrm>
            <a:off x="1" y="2795"/>
            <a:ext cx="12192001" cy="6852410"/>
          </a:xfrm>
          <a:prstGeom prst="rect">
            <a:avLst/>
          </a:prstGeom>
          <a:noFill/>
          <a:ln>
            <a:noFill/>
          </a:ln>
        </p:spPr>
      </p:pic>
      <p:sp>
        <p:nvSpPr>
          <p:cNvPr id="1080" name="Google Shape;1080;g21680ef4410_0_4277"/>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081" name="Google Shape;1081;g21680ef4410_0_4277"/>
          <p:cNvSpPr txBox="1"/>
          <p:nvPr/>
        </p:nvSpPr>
        <p:spPr>
          <a:xfrm>
            <a:off x="4245835" y="6612223"/>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082" name="Google Shape;1082;g21680ef4410_0_4277"/>
          <p:cNvSpPr/>
          <p:nvPr/>
        </p:nvSpPr>
        <p:spPr>
          <a:xfrm>
            <a:off x="536787" y="1464009"/>
            <a:ext cx="11118300" cy="5152500"/>
          </a:xfrm>
          <a:prstGeom prst="rect">
            <a:avLst/>
          </a:prstGeom>
          <a:solidFill>
            <a:srgbClr val="FFFFFF"/>
          </a:solidFill>
          <a:ln w="9525" cap="flat" cmpd="sng">
            <a:solidFill>
              <a:srgbClr val="C4E0B2"/>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83" name="Google Shape;1083;g21680ef4410_0_4277"/>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7842"/>
              </a:buClr>
              <a:buSzPts val="2000"/>
              <a:buFont typeface="Calibri"/>
              <a:buNone/>
              <a:defRPr sz="2000" b="1" i="0" u="none" strike="noStrike" cap="none">
                <a:solidFill>
                  <a:srgbClr val="00784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84" name="Google Shape;1084;g21680ef4410_0_4277"/>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85" name="Google Shape;1085;g21680ef4410_0_4277"/>
          <p:cNvSpPr/>
          <p:nvPr/>
        </p:nvSpPr>
        <p:spPr>
          <a:xfrm rot="5400000">
            <a:off x="87" y="5868983"/>
            <a:ext cx="536700" cy="536700"/>
          </a:xfrm>
          <a:prstGeom prst="teardrop">
            <a:avLst>
              <a:gd name="adj" fmla="val 100000"/>
            </a:avLst>
          </a:prstGeom>
          <a:solidFill>
            <a:srgbClr val="007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86" name="Google Shape;1086;g21680ef4410_0_4277"/>
          <p:cNvSpPr txBox="1"/>
          <p:nvPr/>
        </p:nvSpPr>
        <p:spPr>
          <a:xfrm rot="-5400000">
            <a:off x="-271649" y="5331814"/>
            <a:ext cx="1080000" cy="536700"/>
          </a:xfrm>
          <a:prstGeom prst="rect">
            <a:avLst/>
          </a:prstGeom>
          <a:solidFill>
            <a:srgbClr val="00784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pic>
        <p:nvPicPr>
          <p:cNvPr id="1087" name="Google Shape;1087;g21680ef4410_0_4277"/>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089" name="Google Shape;1089;g21680ef4410_0_4277"/>
          <p:cNvSpPr txBox="1">
            <a:spLocks noGrp="1"/>
          </p:cNvSpPr>
          <p:nvPr>
            <p:ph type="body" idx="2"/>
          </p:nvPr>
        </p:nvSpPr>
        <p:spPr>
          <a:xfrm>
            <a:off x="719999"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0" name="Google Shape;1090;g21680ef4410_0_4277"/>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1" name="Google Shape;1091;g21680ef4410_0_4277"/>
          <p:cNvSpPr txBox="1">
            <a:spLocks noGrp="1"/>
          </p:cNvSpPr>
          <p:nvPr>
            <p:ph type="body" idx="4"/>
          </p:nvPr>
        </p:nvSpPr>
        <p:spPr>
          <a:xfrm>
            <a:off x="6246576"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3392ACF8-8168-058B-E02F-B112C270BC14}"/>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matchingName="3_SLIDE CONTENU  PARTIE 1">
  <p:cSld name="3_SLIDE CONTENU  PARTIE 1">
    <p:spTree>
      <p:nvGrpSpPr>
        <p:cNvPr id="1" name="Shape 1092"/>
        <p:cNvGrpSpPr/>
        <p:nvPr/>
      </p:nvGrpSpPr>
      <p:grpSpPr>
        <a:xfrm>
          <a:off x="0" y="0"/>
          <a:ext cx="0" cy="0"/>
          <a:chOff x="0" y="0"/>
          <a:chExt cx="0" cy="0"/>
        </a:xfrm>
      </p:grpSpPr>
      <p:pic>
        <p:nvPicPr>
          <p:cNvPr id="1093" name="Google Shape;1093;g21680ef4410_0_4291"/>
          <p:cNvPicPr preferRelativeResize="0"/>
          <p:nvPr/>
        </p:nvPicPr>
        <p:blipFill rotWithShape="1">
          <a:blip r:embed="rId2">
            <a:alphaModFix/>
          </a:blip>
          <a:srcRect/>
          <a:stretch/>
        </p:blipFill>
        <p:spPr>
          <a:xfrm>
            <a:off x="1" y="2795"/>
            <a:ext cx="12192001" cy="6852410"/>
          </a:xfrm>
          <a:prstGeom prst="rect">
            <a:avLst/>
          </a:prstGeom>
          <a:noFill/>
          <a:ln>
            <a:noFill/>
          </a:ln>
        </p:spPr>
      </p:pic>
      <p:sp>
        <p:nvSpPr>
          <p:cNvPr id="1094" name="Google Shape;1094;g21680ef4410_0_4291"/>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095" name="Google Shape;1095;g21680ef4410_0_4291"/>
          <p:cNvSpPr txBox="1"/>
          <p:nvPr/>
        </p:nvSpPr>
        <p:spPr>
          <a:xfrm>
            <a:off x="4245835" y="6612223"/>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096" name="Google Shape;1096;g21680ef4410_0_4291"/>
          <p:cNvSpPr/>
          <p:nvPr/>
        </p:nvSpPr>
        <p:spPr>
          <a:xfrm>
            <a:off x="536787" y="1464009"/>
            <a:ext cx="11118300" cy="5152500"/>
          </a:xfrm>
          <a:prstGeom prst="rect">
            <a:avLst/>
          </a:prstGeom>
          <a:solidFill>
            <a:srgbClr val="FFFFFF"/>
          </a:solidFill>
          <a:ln w="9525" cap="flat" cmpd="sng">
            <a:solidFill>
              <a:srgbClr val="C4E0B2"/>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97" name="Google Shape;1097;g21680ef4410_0_4291"/>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7842"/>
              </a:buClr>
              <a:buSzPts val="2000"/>
              <a:buFont typeface="Calibri"/>
              <a:buNone/>
              <a:defRPr sz="2000" b="1" i="0" u="none" strike="noStrike" cap="none">
                <a:solidFill>
                  <a:srgbClr val="00784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98" name="Google Shape;1098;g21680ef4410_0_4291"/>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099" name="Google Shape;1099;g21680ef4410_0_4291"/>
          <p:cNvSpPr/>
          <p:nvPr/>
        </p:nvSpPr>
        <p:spPr>
          <a:xfrm rot="5400000">
            <a:off x="87" y="5868983"/>
            <a:ext cx="536700" cy="536700"/>
          </a:xfrm>
          <a:prstGeom prst="teardrop">
            <a:avLst>
              <a:gd name="adj" fmla="val 100000"/>
            </a:avLst>
          </a:prstGeom>
          <a:solidFill>
            <a:srgbClr val="007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00" name="Google Shape;1100;g21680ef4410_0_4291"/>
          <p:cNvSpPr txBox="1"/>
          <p:nvPr/>
        </p:nvSpPr>
        <p:spPr>
          <a:xfrm rot="-5400000">
            <a:off x="-271649" y="5331814"/>
            <a:ext cx="1080000" cy="536700"/>
          </a:xfrm>
          <a:prstGeom prst="rect">
            <a:avLst/>
          </a:prstGeom>
          <a:solidFill>
            <a:srgbClr val="00784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pic>
        <p:nvPicPr>
          <p:cNvPr id="1101" name="Google Shape;1101;g21680ef4410_0_4291"/>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103" name="Google Shape;1103;g21680ef4410_0_4291"/>
          <p:cNvSpPr txBox="1">
            <a:spLocks noGrp="1"/>
          </p:cNvSpPr>
          <p:nvPr>
            <p:ph type="body" idx="2"/>
          </p:nvPr>
        </p:nvSpPr>
        <p:spPr>
          <a:xfrm>
            <a:off x="719999"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4" name="Google Shape;1104;g21680ef4410_0_4291"/>
          <p:cNvSpPr txBox="1">
            <a:spLocks noGrp="1"/>
          </p:cNvSpPr>
          <p:nvPr>
            <p:ph type="body" idx="3"/>
          </p:nvPr>
        </p:nvSpPr>
        <p:spPr>
          <a:xfrm>
            <a:off x="720000" y="1616658"/>
            <a:ext cx="52200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5" name="Google Shape;1105;g21680ef4410_0_4291"/>
          <p:cNvSpPr txBox="1">
            <a:spLocks noGrp="1"/>
          </p:cNvSpPr>
          <p:nvPr>
            <p:ph type="body" idx="4"/>
          </p:nvPr>
        </p:nvSpPr>
        <p:spPr>
          <a:xfrm>
            <a:off x="6246576"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06" name="Google Shape;1106;g21680ef4410_0_4291"/>
          <p:cNvSpPr txBox="1">
            <a:spLocks noGrp="1"/>
          </p:cNvSpPr>
          <p:nvPr>
            <p:ph type="body" idx="5"/>
          </p:nvPr>
        </p:nvSpPr>
        <p:spPr>
          <a:xfrm>
            <a:off x="6246576" y="1616658"/>
            <a:ext cx="52200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D0F72F27-66C4-C8AD-5A57-82B37F168E6F}"/>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1_SLIDE CONTENU  PARTIE 2">
  <p:cSld name="1_SLIDE CONTENU  PARTIE 2">
    <p:spTree>
      <p:nvGrpSpPr>
        <p:cNvPr id="1" name="Shape 158"/>
        <p:cNvGrpSpPr/>
        <p:nvPr/>
      </p:nvGrpSpPr>
      <p:grpSpPr>
        <a:xfrm>
          <a:off x="0" y="0"/>
          <a:ext cx="0" cy="0"/>
          <a:chOff x="0" y="0"/>
          <a:chExt cx="0" cy="0"/>
        </a:xfrm>
      </p:grpSpPr>
      <p:pic>
        <p:nvPicPr>
          <p:cNvPr id="159" name="Google Shape;159;g21680ef4410_0_3357" descr="Image 21"/>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160" name="Google Shape;160;g21680ef4410_0_3357"/>
          <p:cNvSpPr txBox="1">
            <a:spLocks noGrp="1"/>
          </p:cNvSpPr>
          <p:nvPr>
            <p:ph type="sldNum" idx="12"/>
          </p:nvPr>
        </p:nvSpPr>
        <p:spPr>
          <a:xfrm>
            <a:off x="11789199" y="6610392"/>
            <a:ext cx="232800" cy="246300"/>
          </a:xfrm>
          <a:prstGeom prst="rect">
            <a:avLst/>
          </a:prstGeom>
          <a:noFill/>
          <a:ln>
            <a:noFill/>
          </a:ln>
        </p:spPr>
        <p:txBody>
          <a:bodyPr spcFirstLastPara="1" wrap="square" lIns="45700" tIns="45700" rIns="45700" bIns="45700" anchor="t" anchorCtr="0">
            <a:spAutoFit/>
          </a:bodyPr>
          <a:lstStyle>
            <a:lvl1pPr marL="0" marR="0" lvl="0"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a:p>
        </p:txBody>
      </p:sp>
      <p:sp>
        <p:nvSpPr>
          <p:cNvPr id="161" name="Google Shape;161;g21680ef4410_0_3357"/>
          <p:cNvSpPr txBox="1"/>
          <p:nvPr/>
        </p:nvSpPr>
        <p:spPr>
          <a:xfrm>
            <a:off x="4291555" y="6613767"/>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62" name="Google Shape;162;g21680ef4410_0_3357"/>
          <p:cNvSpPr/>
          <p:nvPr/>
        </p:nvSpPr>
        <p:spPr>
          <a:xfrm>
            <a:off x="536786"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63" name="Google Shape;163;g21680ef4410_0_3357"/>
          <p:cNvSpPr/>
          <p:nvPr/>
        </p:nvSpPr>
        <p:spPr>
          <a:xfrm rot="5400000">
            <a:off x="-26" y="5868981"/>
            <a:ext cx="536814" cy="536814"/>
          </a:xfrm>
          <a:custGeom>
            <a:avLst/>
            <a:gdLst/>
            <a:ahLst/>
            <a:cxnLst/>
            <a:rect l="l" t="t" r="r" b="b"/>
            <a:pathLst>
              <a:path w="21600" h="21600" extrusionOk="0">
                <a:moveTo>
                  <a:pt x="0" y="10800"/>
                </a:moveTo>
                <a:cubicBezTo>
                  <a:pt x="0" y="4835"/>
                  <a:pt x="4835" y="0"/>
                  <a:pt x="10800" y="0"/>
                </a:cubicBezTo>
                <a:cubicBezTo>
                  <a:pt x="14400" y="0"/>
                  <a:pt x="18000" y="0"/>
                  <a:pt x="21600" y="0"/>
                </a:cubicBezTo>
                <a:cubicBezTo>
                  <a:pt x="21600" y="3600"/>
                  <a:pt x="21600" y="7200"/>
                  <a:pt x="21600" y="10800"/>
                </a:cubicBezTo>
                <a:cubicBezTo>
                  <a:pt x="21600" y="16765"/>
                  <a:pt x="16765" y="21600"/>
                  <a:pt x="10800" y="21600"/>
                </a:cubicBezTo>
                <a:cubicBezTo>
                  <a:pt x="4835" y="21600"/>
                  <a:pt x="0" y="16765"/>
                  <a:pt x="0" y="10800"/>
                </a:cubicBezTo>
                <a:close/>
              </a:path>
            </a:pathLst>
          </a:custGeom>
          <a:solidFill>
            <a:srgbClr val="FF7800"/>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grpSp>
        <p:nvGrpSpPr>
          <p:cNvPr id="164" name="Google Shape;164;g21680ef4410_0_3357"/>
          <p:cNvGrpSpPr/>
          <p:nvPr/>
        </p:nvGrpSpPr>
        <p:grpSpPr>
          <a:xfrm>
            <a:off x="-2" y="5060164"/>
            <a:ext cx="536700" cy="1080000"/>
            <a:chOff x="0" y="4"/>
            <a:chExt cx="536700" cy="1080000"/>
          </a:xfrm>
        </p:grpSpPr>
        <p:sp>
          <p:nvSpPr>
            <p:cNvPr id="165" name="Google Shape;165;g21680ef4410_0_3357"/>
            <p:cNvSpPr/>
            <p:nvPr/>
          </p:nvSpPr>
          <p:spPr>
            <a:xfrm rot="-5400000">
              <a:off x="-271650" y="271654"/>
              <a:ext cx="1080000" cy="536700"/>
            </a:xfrm>
            <a:prstGeom prst="rect">
              <a:avLst/>
            </a:prstGeom>
            <a:solidFill>
              <a:srgbClr val="FF7800"/>
            </a:solidFill>
            <a:ln>
              <a:noFill/>
            </a:ln>
          </p:spPr>
          <p:txBody>
            <a:bodyPr spcFirstLastPara="1" wrap="square" lIns="45700" tIns="45700" rIns="45700" bIns="45700" anchor="ctr" anchorCtr="0">
              <a:noAutofit/>
            </a:bodyPr>
            <a:lstStyle/>
            <a:p>
              <a:pPr marL="0" marR="0" lvl="0" indent="0" algn="l" rtl="0">
                <a:lnSpc>
                  <a:spcPct val="90000"/>
                </a:lnSpc>
                <a:spcBef>
                  <a:spcPts val="0"/>
                </a:spcBef>
                <a:spcAft>
                  <a:spcPts val="0"/>
                </a:spcAft>
                <a:buClr>
                  <a:srgbClr val="007842"/>
                </a:buClr>
                <a:buSzPts val="2000"/>
                <a:buFont typeface="Calibri"/>
                <a:buNone/>
              </a:pPr>
              <a:endParaRPr sz="2000" b="1" i="0" u="none" strike="noStrike" cap="none">
                <a:solidFill>
                  <a:srgbClr val="007842"/>
                </a:solidFill>
                <a:latin typeface="Calibri"/>
                <a:ea typeface="Calibri"/>
                <a:cs typeface="Calibri"/>
                <a:sym typeface="Calibri"/>
              </a:endParaRPr>
            </a:p>
          </p:txBody>
        </p:sp>
        <p:sp>
          <p:nvSpPr>
            <p:cNvPr id="166" name="Google Shape;166;g21680ef4410_0_3357"/>
            <p:cNvSpPr txBox="1"/>
            <p:nvPr/>
          </p:nvSpPr>
          <p:spPr>
            <a:xfrm rot="-5400000">
              <a:off x="-213249" y="362283"/>
              <a:ext cx="988500" cy="355500"/>
            </a:xfrm>
            <a:prstGeom prst="rect">
              <a:avLst/>
            </a:prstGeom>
            <a:noFill/>
            <a:ln>
              <a:noFill/>
            </a:ln>
          </p:spPr>
          <p:txBody>
            <a:bodyPr spcFirstLastPara="1" wrap="square" lIns="45700" tIns="45700" rIns="45700" bIns="45700" anchor="ctr" anchorCtr="0">
              <a:spAutoFit/>
            </a:bodyPr>
            <a:lstStyle/>
            <a:p>
              <a:pPr marL="0" marR="0" lvl="0" indent="0" algn="l" rtl="0">
                <a:lnSpc>
                  <a:spcPct val="90000"/>
                </a:lnSpc>
                <a:spcBef>
                  <a:spcPts val="0"/>
                </a:spcBef>
                <a:spcAft>
                  <a:spcPts val="0"/>
                </a:spcAft>
                <a:buClr>
                  <a:srgbClr val="FFFFFF"/>
                </a:buClr>
                <a:buSzPts val="1900"/>
                <a:buFont typeface="Calibri"/>
                <a:buNone/>
              </a:pPr>
              <a:r>
                <a:rPr lang="en-US" sz="1900" b="1" i="0" u="none" strike="noStrike" cap="none">
                  <a:solidFill>
                    <a:srgbClr val="FFFFFF"/>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grpSp>
      <p:pic>
        <p:nvPicPr>
          <p:cNvPr id="167" name="Google Shape;167;g21680ef4410_0_3357" descr="Picture 6"/>
          <p:cNvPicPr preferRelativeResize="0"/>
          <p:nvPr/>
        </p:nvPicPr>
        <p:blipFill rotWithShape="1">
          <a:blip r:embed="rId3">
            <a:alphaModFix/>
          </a:blip>
          <a:srcRect/>
          <a:stretch/>
        </p:blipFill>
        <p:spPr>
          <a:xfrm>
            <a:off x="9963970" y="345688"/>
            <a:ext cx="659081" cy="651139"/>
          </a:xfrm>
          <a:prstGeom prst="rect">
            <a:avLst/>
          </a:prstGeom>
          <a:noFill/>
          <a:ln>
            <a:noFill/>
          </a:ln>
        </p:spPr>
      </p:pic>
      <p:sp>
        <p:nvSpPr>
          <p:cNvPr id="169" name="Google Shape;169;g21680ef4410_0_3357"/>
          <p:cNvSpPr txBox="1">
            <a:spLocks noGrp="1"/>
          </p:cNvSpPr>
          <p:nvPr>
            <p:ph type="body" idx="1"/>
          </p:nvPr>
        </p:nvSpPr>
        <p:spPr>
          <a:xfrm>
            <a:off x="719999" y="1616658"/>
            <a:ext cx="10746600" cy="319800"/>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600"/>
              </a:spcBef>
              <a:spcAft>
                <a:spcPts val="0"/>
              </a:spcAft>
              <a:buClr>
                <a:srgbClr val="FF7800"/>
              </a:buClr>
              <a:buSzPts val="1600"/>
              <a:buFont typeface="Calibri"/>
              <a:buNone/>
              <a:defRPr sz="1600" b="1">
                <a:solidFill>
                  <a:srgbClr val="FF7800"/>
                </a:solidFill>
              </a:defRPr>
            </a:lvl1pPr>
            <a:lvl2pPr marL="914400" lvl="1" indent="-228600" algn="l">
              <a:lnSpc>
                <a:spcPct val="100000"/>
              </a:lnSpc>
              <a:spcBef>
                <a:spcPts val="600"/>
              </a:spcBef>
              <a:spcAft>
                <a:spcPts val="0"/>
              </a:spcAft>
              <a:buClr>
                <a:srgbClr val="FF7800"/>
              </a:buClr>
              <a:buSzPts val="1600"/>
              <a:buFont typeface="Calibri"/>
              <a:buNone/>
              <a:defRPr sz="1600" b="1">
                <a:solidFill>
                  <a:srgbClr val="FF7800"/>
                </a:solidFill>
              </a:defRPr>
            </a:lvl2pPr>
            <a:lvl3pPr marL="1371600" lvl="2" indent="-228600" algn="l">
              <a:lnSpc>
                <a:spcPct val="100000"/>
              </a:lnSpc>
              <a:spcBef>
                <a:spcPts val="600"/>
              </a:spcBef>
              <a:spcAft>
                <a:spcPts val="0"/>
              </a:spcAft>
              <a:buClr>
                <a:srgbClr val="FF7800"/>
              </a:buClr>
              <a:buSzPts val="1600"/>
              <a:buFont typeface="Calibri"/>
              <a:buNone/>
              <a:defRPr sz="1600" b="1">
                <a:solidFill>
                  <a:srgbClr val="FF7800"/>
                </a:solidFill>
              </a:defRPr>
            </a:lvl3pPr>
            <a:lvl4pPr marL="1828800" lvl="3" indent="-228600" algn="l">
              <a:lnSpc>
                <a:spcPct val="100000"/>
              </a:lnSpc>
              <a:spcBef>
                <a:spcPts val="600"/>
              </a:spcBef>
              <a:spcAft>
                <a:spcPts val="0"/>
              </a:spcAft>
              <a:buClr>
                <a:srgbClr val="FF7800"/>
              </a:buClr>
              <a:buSzPts val="1600"/>
              <a:buFont typeface="Calibri"/>
              <a:buNone/>
              <a:defRPr sz="1600" b="1">
                <a:solidFill>
                  <a:srgbClr val="FF7800"/>
                </a:solidFill>
              </a:defRPr>
            </a:lvl4pPr>
            <a:lvl5pPr marL="2286000" lvl="4" indent="-228600" algn="l">
              <a:lnSpc>
                <a:spcPct val="100000"/>
              </a:lnSpc>
              <a:spcBef>
                <a:spcPts val="600"/>
              </a:spcBef>
              <a:spcAft>
                <a:spcPts val="0"/>
              </a:spcAft>
              <a:buClr>
                <a:srgbClr val="FF7800"/>
              </a:buClr>
              <a:buSzPts val="1600"/>
              <a:buFont typeface="Calibri"/>
              <a:buNone/>
              <a:defRPr sz="1600" b="1">
                <a:solidFill>
                  <a:srgbClr val="FF7800"/>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70" name="Google Shape;170;g21680ef4410_0_3357"/>
          <p:cNvSpPr txBox="1">
            <a:spLocks noGrp="1"/>
          </p:cNvSpPr>
          <p:nvPr>
            <p:ph type="title"/>
          </p:nvPr>
        </p:nvSpPr>
        <p:spPr>
          <a:xfrm>
            <a:off x="179999" y="400050"/>
            <a:ext cx="5075100" cy="415200"/>
          </a:xfrm>
          <a:prstGeom prst="rect">
            <a:avLst/>
          </a:prstGeom>
          <a:noFill/>
          <a:ln>
            <a:noFill/>
          </a:ln>
        </p:spPr>
        <p:txBody>
          <a:bodyPr spcFirstLastPara="1" wrap="square" lIns="45700" tIns="45700" rIns="45700" bIns="45700" anchor="ctr" anchorCtr="0">
            <a:normAutofit/>
          </a:bodyPr>
          <a:lstStyle>
            <a:lvl1pPr lvl="0" algn="l">
              <a:lnSpc>
                <a:spcPct val="90000"/>
              </a:lnSpc>
              <a:spcBef>
                <a:spcPts val="0"/>
              </a:spcBef>
              <a:spcAft>
                <a:spcPts val="0"/>
              </a:spcAft>
              <a:buClr>
                <a:srgbClr val="FF7800"/>
              </a:buClr>
              <a:buSzPts val="2000"/>
              <a:buFont typeface="Calibri"/>
              <a:buNone/>
              <a:defRPr sz="2000" b="1">
                <a:solidFill>
                  <a:srgbClr val="FF7800"/>
                </a:solidFill>
              </a:defRPr>
            </a:lvl1pPr>
            <a:lvl2pPr lvl="1" algn="l">
              <a:lnSpc>
                <a:spcPct val="90000"/>
              </a:lnSpc>
              <a:spcBef>
                <a:spcPts val="0"/>
              </a:spcBef>
              <a:spcAft>
                <a:spcPts val="0"/>
              </a:spcAft>
              <a:buClr>
                <a:srgbClr val="000000"/>
              </a:buClr>
              <a:buSzPts val="1800"/>
              <a:buNone/>
              <a:defRPr/>
            </a:lvl2pPr>
            <a:lvl3pPr lvl="2" algn="l">
              <a:lnSpc>
                <a:spcPct val="90000"/>
              </a:lnSpc>
              <a:spcBef>
                <a:spcPts val="0"/>
              </a:spcBef>
              <a:spcAft>
                <a:spcPts val="0"/>
              </a:spcAft>
              <a:buClr>
                <a:srgbClr val="000000"/>
              </a:buClr>
              <a:buSzPts val="1800"/>
              <a:buNone/>
              <a:defRPr/>
            </a:lvl3pPr>
            <a:lvl4pPr lvl="3" algn="l">
              <a:lnSpc>
                <a:spcPct val="90000"/>
              </a:lnSpc>
              <a:spcBef>
                <a:spcPts val="0"/>
              </a:spcBef>
              <a:spcAft>
                <a:spcPts val="0"/>
              </a:spcAft>
              <a:buClr>
                <a:srgbClr val="000000"/>
              </a:buClr>
              <a:buSzPts val="1800"/>
              <a:buNone/>
              <a:defRPr/>
            </a:lvl4pPr>
            <a:lvl5pPr lvl="4" algn="l">
              <a:lnSpc>
                <a:spcPct val="90000"/>
              </a:lnSpc>
              <a:spcBef>
                <a:spcPts val="0"/>
              </a:spcBef>
              <a:spcAft>
                <a:spcPts val="0"/>
              </a:spcAft>
              <a:buClr>
                <a:srgbClr val="000000"/>
              </a:buClr>
              <a:buSzPts val="1800"/>
              <a:buNone/>
              <a:defRPr/>
            </a:lvl5pPr>
            <a:lvl6pPr lvl="5" algn="l">
              <a:lnSpc>
                <a:spcPct val="90000"/>
              </a:lnSpc>
              <a:spcBef>
                <a:spcPts val="0"/>
              </a:spcBef>
              <a:spcAft>
                <a:spcPts val="0"/>
              </a:spcAft>
              <a:buClr>
                <a:srgbClr val="000000"/>
              </a:buClr>
              <a:buSzPts val="1800"/>
              <a:buNone/>
              <a:defRPr/>
            </a:lvl6pPr>
            <a:lvl7pPr lvl="6" algn="l">
              <a:lnSpc>
                <a:spcPct val="90000"/>
              </a:lnSpc>
              <a:spcBef>
                <a:spcPts val="0"/>
              </a:spcBef>
              <a:spcAft>
                <a:spcPts val="0"/>
              </a:spcAft>
              <a:buClr>
                <a:srgbClr val="000000"/>
              </a:buClr>
              <a:buSzPts val="1800"/>
              <a:buNone/>
              <a:defRPr/>
            </a:lvl7pPr>
            <a:lvl8pPr lvl="7" algn="l">
              <a:lnSpc>
                <a:spcPct val="90000"/>
              </a:lnSpc>
              <a:spcBef>
                <a:spcPts val="0"/>
              </a:spcBef>
              <a:spcAft>
                <a:spcPts val="0"/>
              </a:spcAft>
              <a:buClr>
                <a:srgbClr val="000000"/>
              </a:buClr>
              <a:buSzPts val="1800"/>
              <a:buNone/>
              <a:defRPr/>
            </a:lvl8pPr>
            <a:lvl9pPr lvl="8" algn="l">
              <a:lnSpc>
                <a:spcPct val="90000"/>
              </a:lnSpc>
              <a:spcBef>
                <a:spcPts val="0"/>
              </a:spcBef>
              <a:spcAft>
                <a:spcPts val="0"/>
              </a:spcAft>
              <a:buClr>
                <a:srgbClr val="000000"/>
              </a:buClr>
              <a:buSzPts val="1800"/>
              <a:buNone/>
              <a:defRPr/>
            </a:lvl9pPr>
          </a:lstStyle>
          <a:p>
            <a:endParaRPr/>
          </a:p>
        </p:txBody>
      </p:sp>
      <p:sp>
        <p:nvSpPr>
          <p:cNvPr id="171" name="Google Shape;171;g21680ef4410_0_3357"/>
          <p:cNvSpPr txBox="1">
            <a:spLocks noGrp="1"/>
          </p:cNvSpPr>
          <p:nvPr>
            <p:ph type="body" idx="2"/>
          </p:nvPr>
        </p:nvSpPr>
        <p:spPr>
          <a:xfrm>
            <a:off x="179999" y="725765"/>
            <a:ext cx="5075100" cy="444900"/>
          </a:xfrm>
          <a:prstGeom prst="rect">
            <a:avLst/>
          </a:prstGeom>
          <a:noFill/>
          <a:ln>
            <a:noFill/>
          </a:ln>
        </p:spPr>
        <p:txBody>
          <a:bodyPr spcFirstLastPara="1" wrap="square" lIns="45700" tIns="45700" rIns="45700" bIns="45700" anchor="t" anchorCtr="0">
            <a:normAutofit/>
          </a:bodyPr>
          <a:lstStyle>
            <a:lvl1pPr marL="457200" lvl="0" indent="-228600" algn="l">
              <a:lnSpc>
                <a:spcPct val="90000"/>
              </a:lnSpc>
              <a:spcBef>
                <a:spcPts val="1000"/>
              </a:spcBef>
              <a:spcAft>
                <a:spcPts val="0"/>
              </a:spcAft>
              <a:buClr>
                <a:srgbClr val="FF7800"/>
              </a:buClr>
              <a:buSzPts val="1600"/>
              <a:buFont typeface="Calibri"/>
              <a:buNone/>
              <a:defRPr sz="1600" b="1">
                <a:solidFill>
                  <a:srgbClr val="FF7800"/>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2" name="Google Shape;1549;g21680ef4410_0_2390">
            <a:extLst>
              <a:ext uri="{FF2B5EF4-FFF2-40B4-BE49-F238E27FC236}">
                <a16:creationId xmlns:a16="http://schemas.microsoft.com/office/drawing/2014/main" id="{4D67B617-4390-0A4B-3EAA-2FFBD8795E95}"/>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matchingName="7_SLIDE CONTENU  PARTIE 1">
  <p:cSld name="7_SLIDE CONTENU  PARTIE 1">
    <p:spTree>
      <p:nvGrpSpPr>
        <p:cNvPr id="1" name="Shape 1107"/>
        <p:cNvGrpSpPr/>
        <p:nvPr/>
      </p:nvGrpSpPr>
      <p:grpSpPr>
        <a:xfrm>
          <a:off x="0" y="0"/>
          <a:ext cx="0" cy="0"/>
          <a:chOff x="0" y="0"/>
          <a:chExt cx="0" cy="0"/>
        </a:xfrm>
      </p:grpSpPr>
      <p:pic>
        <p:nvPicPr>
          <p:cNvPr id="1108" name="Google Shape;1108;g21680ef4410_0_4306"/>
          <p:cNvPicPr preferRelativeResize="0"/>
          <p:nvPr/>
        </p:nvPicPr>
        <p:blipFill rotWithShape="1">
          <a:blip r:embed="rId2">
            <a:alphaModFix/>
          </a:blip>
          <a:srcRect/>
          <a:stretch/>
        </p:blipFill>
        <p:spPr>
          <a:xfrm>
            <a:off x="1" y="2795"/>
            <a:ext cx="12192001" cy="6852410"/>
          </a:xfrm>
          <a:prstGeom prst="rect">
            <a:avLst/>
          </a:prstGeom>
          <a:noFill/>
          <a:ln>
            <a:noFill/>
          </a:ln>
        </p:spPr>
      </p:pic>
      <p:sp>
        <p:nvSpPr>
          <p:cNvPr id="1109" name="Google Shape;1109;g21680ef4410_0_4306"/>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110" name="Google Shape;1110;g21680ef4410_0_4306"/>
          <p:cNvSpPr txBox="1"/>
          <p:nvPr/>
        </p:nvSpPr>
        <p:spPr>
          <a:xfrm>
            <a:off x="4245835" y="6612223"/>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111" name="Google Shape;1111;g21680ef4410_0_4306"/>
          <p:cNvSpPr/>
          <p:nvPr/>
        </p:nvSpPr>
        <p:spPr>
          <a:xfrm>
            <a:off x="536787" y="1464009"/>
            <a:ext cx="11118300" cy="5152500"/>
          </a:xfrm>
          <a:prstGeom prst="rect">
            <a:avLst/>
          </a:prstGeom>
          <a:solidFill>
            <a:srgbClr val="FFFFFF"/>
          </a:solidFill>
          <a:ln w="9525" cap="flat" cmpd="sng">
            <a:solidFill>
              <a:srgbClr val="C4E0B2"/>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12" name="Google Shape;1112;g21680ef4410_0_4306"/>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7842"/>
              </a:buClr>
              <a:buSzPts val="2000"/>
              <a:buFont typeface="Calibri"/>
              <a:buNone/>
              <a:defRPr sz="2000" b="1" i="0" u="none" strike="noStrike" cap="none">
                <a:solidFill>
                  <a:srgbClr val="00784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13" name="Google Shape;1113;g21680ef4410_0_4306"/>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4" name="Google Shape;1114;g21680ef4410_0_4306"/>
          <p:cNvSpPr/>
          <p:nvPr/>
        </p:nvSpPr>
        <p:spPr>
          <a:xfrm rot="5400000">
            <a:off x="87" y="5868983"/>
            <a:ext cx="536700" cy="536700"/>
          </a:xfrm>
          <a:prstGeom prst="teardrop">
            <a:avLst>
              <a:gd name="adj" fmla="val 100000"/>
            </a:avLst>
          </a:prstGeom>
          <a:solidFill>
            <a:srgbClr val="007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15" name="Google Shape;1115;g21680ef4410_0_4306"/>
          <p:cNvSpPr txBox="1"/>
          <p:nvPr/>
        </p:nvSpPr>
        <p:spPr>
          <a:xfrm rot="-5400000">
            <a:off x="-271649" y="5331814"/>
            <a:ext cx="1080000" cy="536700"/>
          </a:xfrm>
          <a:prstGeom prst="rect">
            <a:avLst/>
          </a:prstGeom>
          <a:solidFill>
            <a:srgbClr val="00784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pic>
        <p:nvPicPr>
          <p:cNvPr id="1116" name="Google Shape;1116;g21680ef4410_0_4306"/>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118" name="Google Shape;1118;g21680ef4410_0_4306"/>
          <p:cNvSpPr txBox="1">
            <a:spLocks noGrp="1"/>
          </p:cNvSpPr>
          <p:nvPr>
            <p:ph type="body" idx="2"/>
          </p:nvPr>
        </p:nvSpPr>
        <p:spPr>
          <a:xfrm>
            <a:off x="719999"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19" name="Google Shape;1119;g21680ef4410_0_4306"/>
          <p:cNvSpPr txBox="1">
            <a:spLocks noGrp="1"/>
          </p:cNvSpPr>
          <p:nvPr>
            <p:ph type="body" idx="3"/>
          </p:nvPr>
        </p:nvSpPr>
        <p:spPr>
          <a:xfrm>
            <a:off x="720000" y="1616658"/>
            <a:ext cx="107448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0" name="Google Shape;1120;g21680ef4410_0_4306"/>
          <p:cNvSpPr txBox="1">
            <a:spLocks noGrp="1"/>
          </p:cNvSpPr>
          <p:nvPr>
            <p:ph type="body" idx="4"/>
          </p:nvPr>
        </p:nvSpPr>
        <p:spPr>
          <a:xfrm>
            <a:off x="6246576"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1" name="Google Shape;1121;g21680ef4410_0_4306"/>
          <p:cNvSpPr txBox="1">
            <a:spLocks noGrp="1"/>
          </p:cNvSpPr>
          <p:nvPr>
            <p:ph type="body" idx="5"/>
          </p:nvPr>
        </p:nvSpPr>
        <p:spPr>
          <a:xfrm>
            <a:off x="718175" y="4277638"/>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22" name="Google Shape;1122;g21680ef4410_0_4306"/>
          <p:cNvSpPr txBox="1">
            <a:spLocks noGrp="1"/>
          </p:cNvSpPr>
          <p:nvPr>
            <p:ph type="body" idx="6"/>
          </p:nvPr>
        </p:nvSpPr>
        <p:spPr>
          <a:xfrm>
            <a:off x="6244752" y="4277638"/>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CCEA6C64-C142-BF89-B7DB-808200240E7F}"/>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matchingName="8_SLIDE CONTENU  PARTIE 1">
  <p:cSld name="8_SLIDE CONTENU  PARTIE 1">
    <p:spTree>
      <p:nvGrpSpPr>
        <p:cNvPr id="1" name="Shape 1123"/>
        <p:cNvGrpSpPr/>
        <p:nvPr/>
      </p:nvGrpSpPr>
      <p:grpSpPr>
        <a:xfrm>
          <a:off x="0" y="0"/>
          <a:ext cx="0" cy="0"/>
          <a:chOff x="0" y="0"/>
          <a:chExt cx="0" cy="0"/>
        </a:xfrm>
      </p:grpSpPr>
      <p:pic>
        <p:nvPicPr>
          <p:cNvPr id="1124" name="Google Shape;1124;g21680ef4410_0_4322"/>
          <p:cNvPicPr preferRelativeResize="0"/>
          <p:nvPr/>
        </p:nvPicPr>
        <p:blipFill rotWithShape="1">
          <a:blip r:embed="rId2">
            <a:alphaModFix/>
          </a:blip>
          <a:srcRect/>
          <a:stretch/>
        </p:blipFill>
        <p:spPr>
          <a:xfrm>
            <a:off x="1" y="2795"/>
            <a:ext cx="12192001" cy="6852410"/>
          </a:xfrm>
          <a:prstGeom prst="rect">
            <a:avLst/>
          </a:prstGeom>
          <a:noFill/>
          <a:ln>
            <a:noFill/>
          </a:ln>
        </p:spPr>
      </p:pic>
      <p:sp>
        <p:nvSpPr>
          <p:cNvPr id="1125" name="Google Shape;1125;g21680ef4410_0_4322"/>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126" name="Google Shape;1126;g21680ef4410_0_4322"/>
          <p:cNvSpPr txBox="1"/>
          <p:nvPr/>
        </p:nvSpPr>
        <p:spPr>
          <a:xfrm>
            <a:off x="4245835" y="6612223"/>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127" name="Google Shape;1127;g21680ef4410_0_4322"/>
          <p:cNvSpPr/>
          <p:nvPr/>
        </p:nvSpPr>
        <p:spPr>
          <a:xfrm>
            <a:off x="536787" y="1464009"/>
            <a:ext cx="11118300" cy="5152500"/>
          </a:xfrm>
          <a:prstGeom prst="rect">
            <a:avLst/>
          </a:prstGeom>
          <a:solidFill>
            <a:srgbClr val="FFFFFF"/>
          </a:solidFill>
          <a:ln w="9525" cap="flat" cmpd="sng">
            <a:solidFill>
              <a:srgbClr val="C4E0B2"/>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28" name="Google Shape;1128;g21680ef4410_0_4322"/>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7842"/>
              </a:buClr>
              <a:buSzPts val="2000"/>
              <a:buFont typeface="Calibri"/>
              <a:buNone/>
              <a:defRPr sz="2000" b="1" i="0" u="none" strike="noStrike" cap="none">
                <a:solidFill>
                  <a:srgbClr val="00784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29" name="Google Shape;1129;g21680ef4410_0_4322"/>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0" name="Google Shape;1130;g21680ef4410_0_4322"/>
          <p:cNvSpPr/>
          <p:nvPr/>
        </p:nvSpPr>
        <p:spPr>
          <a:xfrm rot="5400000">
            <a:off x="87" y="5868983"/>
            <a:ext cx="536700" cy="536700"/>
          </a:xfrm>
          <a:prstGeom prst="teardrop">
            <a:avLst>
              <a:gd name="adj" fmla="val 100000"/>
            </a:avLst>
          </a:prstGeom>
          <a:solidFill>
            <a:srgbClr val="00784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31" name="Google Shape;1131;g21680ef4410_0_4322"/>
          <p:cNvSpPr txBox="1"/>
          <p:nvPr/>
        </p:nvSpPr>
        <p:spPr>
          <a:xfrm rot="-5400000">
            <a:off x="-271649" y="5331814"/>
            <a:ext cx="1080000" cy="536700"/>
          </a:xfrm>
          <a:prstGeom prst="rect">
            <a:avLst/>
          </a:prstGeom>
          <a:solidFill>
            <a:srgbClr val="007842"/>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1</a:t>
            </a:r>
            <a:endParaRPr sz="1400" b="0" i="0" u="none" strike="noStrike" cap="none">
              <a:solidFill>
                <a:srgbClr val="000000"/>
              </a:solidFill>
              <a:latin typeface="Arial"/>
              <a:ea typeface="Arial"/>
              <a:cs typeface="Arial"/>
              <a:sym typeface="Arial"/>
            </a:endParaRPr>
          </a:p>
        </p:txBody>
      </p:sp>
      <p:pic>
        <p:nvPicPr>
          <p:cNvPr id="1132" name="Google Shape;1132;g21680ef4410_0_4322"/>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134" name="Google Shape;1134;g21680ef4410_0_4322"/>
          <p:cNvSpPr txBox="1">
            <a:spLocks noGrp="1"/>
          </p:cNvSpPr>
          <p:nvPr>
            <p:ph type="body" idx="2"/>
          </p:nvPr>
        </p:nvSpPr>
        <p:spPr>
          <a:xfrm>
            <a:off x="719999"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5" name="Google Shape;1135;g21680ef4410_0_4322"/>
          <p:cNvSpPr txBox="1">
            <a:spLocks noGrp="1"/>
          </p:cNvSpPr>
          <p:nvPr>
            <p:ph type="body" idx="3"/>
          </p:nvPr>
        </p:nvSpPr>
        <p:spPr>
          <a:xfrm>
            <a:off x="720000" y="1616658"/>
            <a:ext cx="107448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7842"/>
              </a:buClr>
              <a:buSzPts val="1600"/>
              <a:buFont typeface="Arial"/>
              <a:buNone/>
              <a:defRPr sz="1600" b="1" i="0" u="none" strike="noStrike" cap="none">
                <a:solidFill>
                  <a:srgbClr val="007842"/>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6" name="Google Shape;1136;g21680ef4410_0_4322"/>
          <p:cNvSpPr txBox="1">
            <a:spLocks noGrp="1"/>
          </p:cNvSpPr>
          <p:nvPr>
            <p:ph type="body" idx="4"/>
          </p:nvPr>
        </p:nvSpPr>
        <p:spPr>
          <a:xfrm>
            <a:off x="718175" y="4277638"/>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37" name="Google Shape;1137;g21680ef4410_0_4322"/>
          <p:cNvSpPr>
            <a:spLocks noGrp="1"/>
          </p:cNvSpPr>
          <p:nvPr>
            <p:ph type="dgm" idx="5"/>
          </p:nvPr>
        </p:nvSpPr>
        <p:spPr>
          <a:xfrm>
            <a:off x="6738381" y="2590066"/>
            <a:ext cx="4114800" cy="2900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565656"/>
              </a:buClr>
              <a:buSzPts val="2800"/>
              <a:buFont typeface="Arial"/>
              <a:buChar char="•"/>
              <a:defRPr sz="2800" b="0" i="0" u="none" strike="noStrike" cap="none">
                <a:solidFill>
                  <a:srgbClr val="565656"/>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FD1315D9-CAF9-71D6-271B-6F7676BD101E}"/>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matchingName="2_SLIDE CONTENU  PARTIE 2">
  <p:cSld name="2_SLIDE CONTENU  PARTIE 2">
    <p:spTree>
      <p:nvGrpSpPr>
        <p:cNvPr id="1" name="Shape 1138"/>
        <p:cNvGrpSpPr/>
        <p:nvPr/>
      </p:nvGrpSpPr>
      <p:grpSpPr>
        <a:xfrm>
          <a:off x="0" y="0"/>
          <a:ext cx="0" cy="0"/>
          <a:chOff x="0" y="0"/>
          <a:chExt cx="0" cy="0"/>
        </a:xfrm>
      </p:grpSpPr>
      <p:pic>
        <p:nvPicPr>
          <p:cNvPr id="1139" name="Google Shape;1139;g21680ef4410_0_4337"/>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140" name="Google Shape;1140;g21680ef4410_0_4337"/>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141" name="Google Shape;1141;g21680ef4410_0_4337"/>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142" name="Google Shape;1142;g21680ef4410_0_4337"/>
          <p:cNvSpPr/>
          <p:nvPr/>
        </p:nvSpPr>
        <p:spPr>
          <a:xfrm>
            <a:off x="536787"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43" name="Google Shape;1143;g21680ef4410_0_4337"/>
          <p:cNvSpPr/>
          <p:nvPr/>
        </p:nvSpPr>
        <p:spPr>
          <a:xfrm rot="5400000">
            <a:off x="87" y="5868983"/>
            <a:ext cx="536700" cy="536700"/>
          </a:xfrm>
          <a:prstGeom prst="teardrop">
            <a:avLst>
              <a:gd name="adj" fmla="val 100000"/>
            </a:avLst>
          </a:prstGeom>
          <a:solidFill>
            <a:srgbClr val="FF7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44" name="Google Shape;1144;g21680ef4410_0_4337"/>
          <p:cNvSpPr txBox="1"/>
          <p:nvPr/>
        </p:nvSpPr>
        <p:spPr>
          <a:xfrm rot="-5400000">
            <a:off x="-271649" y="5331814"/>
            <a:ext cx="1080000" cy="536700"/>
          </a:xfrm>
          <a:prstGeom prst="rect">
            <a:avLst/>
          </a:prstGeom>
          <a:solidFill>
            <a:srgbClr val="FF7800"/>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pic>
        <p:nvPicPr>
          <p:cNvPr id="1145" name="Google Shape;1145;g21680ef4410_0_4337"/>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147" name="Google Shape;1147;g21680ef4410_0_4337"/>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7800"/>
              </a:buClr>
              <a:buSzPts val="2000"/>
              <a:buFont typeface="Calibri"/>
              <a:buNone/>
              <a:defRPr sz="2000" b="1" i="0" u="none" strike="noStrike" cap="none">
                <a:solidFill>
                  <a:srgbClr val="FF78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48" name="Google Shape;1148;g21680ef4410_0_4337"/>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49" name="Google Shape;1149;g21680ef4410_0_4337"/>
          <p:cNvSpPr txBox="1">
            <a:spLocks noGrp="1"/>
          </p:cNvSpPr>
          <p:nvPr>
            <p:ph type="body" idx="2"/>
          </p:nvPr>
        </p:nvSpPr>
        <p:spPr>
          <a:xfrm>
            <a:off x="720000" y="1943056"/>
            <a:ext cx="10746600" cy="198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0" name="Google Shape;1150;g21680ef4410_0_4337"/>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1" name="Google Shape;1151;g21680ef4410_0_4337"/>
          <p:cNvSpPr txBox="1">
            <a:spLocks noGrp="1"/>
          </p:cNvSpPr>
          <p:nvPr>
            <p:ph type="body" idx="4"/>
          </p:nvPr>
        </p:nvSpPr>
        <p:spPr>
          <a:xfrm>
            <a:off x="720000" y="4440838"/>
            <a:ext cx="10746600" cy="198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52" name="Google Shape;1152;g21680ef4410_0_4337"/>
          <p:cNvSpPr txBox="1">
            <a:spLocks noGrp="1"/>
          </p:cNvSpPr>
          <p:nvPr>
            <p:ph type="body" idx="5"/>
          </p:nvPr>
        </p:nvSpPr>
        <p:spPr>
          <a:xfrm>
            <a:off x="720000" y="4114440"/>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E81C6772-296A-9B0F-EEFF-1A23116EB629}"/>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matchingName="3_SLIDE CONTENU  PARTIE 2">
  <p:cSld name="3_SLIDE CONTENU  PARTIE 2">
    <p:spTree>
      <p:nvGrpSpPr>
        <p:cNvPr id="1" name="Shape 1153"/>
        <p:cNvGrpSpPr/>
        <p:nvPr/>
      </p:nvGrpSpPr>
      <p:grpSpPr>
        <a:xfrm>
          <a:off x="0" y="0"/>
          <a:ext cx="0" cy="0"/>
          <a:chOff x="0" y="0"/>
          <a:chExt cx="0" cy="0"/>
        </a:xfrm>
      </p:grpSpPr>
      <p:pic>
        <p:nvPicPr>
          <p:cNvPr id="1154" name="Google Shape;1154;g21680ef4410_0_4352"/>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155" name="Google Shape;1155;g21680ef4410_0_4352"/>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156" name="Google Shape;1156;g21680ef4410_0_4352"/>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157" name="Google Shape;1157;g21680ef4410_0_4352"/>
          <p:cNvSpPr/>
          <p:nvPr/>
        </p:nvSpPr>
        <p:spPr>
          <a:xfrm>
            <a:off x="536787"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58" name="Google Shape;1158;g21680ef4410_0_4352"/>
          <p:cNvSpPr/>
          <p:nvPr/>
        </p:nvSpPr>
        <p:spPr>
          <a:xfrm rot="5400000">
            <a:off x="87" y="5868983"/>
            <a:ext cx="536700" cy="536700"/>
          </a:xfrm>
          <a:prstGeom prst="teardrop">
            <a:avLst>
              <a:gd name="adj" fmla="val 100000"/>
            </a:avLst>
          </a:prstGeom>
          <a:solidFill>
            <a:srgbClr val="FF7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59" name="Google Shape;1159;g21680ef4410_0_4352"/>
          <p:cNvSpPr txBox="1"/>
          <p:nvPr/>
        </p:nvSpPr>
        <p:spPr>
          <a:xfrm rot="-5400000">
            <a:off x="-271649" y="5331814"/>
            <a:ext cx="1080000" cy="536700"/>
          </a:xfrm>
          <a:prstGeom prst="rect">
            <a:avLst/>
          </a:prstGeom>
          <a:solidFill>
            <a:srgbClr val="FF7800"/>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pic>
        <p:nvPicPr>
          <p:cNvPr id="1160" name="Google Shape;1160;g21680ef4410_0_4352"/>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162" name="Google Shape;1162;g21680ef4410_0_4352"/>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7800"/>
              </a:buClr>
              <a:buSzPts val="2000"/>
              <a:buFont typeface="Calibri"/>
              <a:buNone/>
              <a:defRPr sz="2000" b="1" i="0" u="none" strike="noStrike" cap="none">
                <a:solidFill>
                  <a:srgbClr val="FF78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63" name="Google Shape;1163;g21680ef4410_0_4352"/>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4" name="Google Shape;1164;g21680ef4410_0_4352"/>
          <p:cNvSpPr txBox="1">
            <a:spLocks noGrp="1"/>
          </p:cNvSpPr>
          <p:nvPr>
            <p:ph type="body" idx="2"/>
          </p:nvPr>
        </p:nvSpPr>
        <p:spPr>
          <a:xfrm>
            <a:off x="720000" y="1943056"/>
            <a:ext cx="10746600" cy="12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5" name="Google Shape;1165;g21680ef4410_0_4352"/>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6" name="Google Shape;1166;g21680ef4410_0_4352"/>
          <p:cNvSpPr txBox="1">
            <a:spLocks noGrp="1"/>
          </p:cNvSpPr>
          <p:nvPr>
            <p:ph type="body" idx="4"/>
          </p:nvPr>
        </p:nvSpPr>
        <p:spPr>
          <a:xfrm>
            <a:off x="720000" y="5241342"/>
            <a:ext cx="10746600" cy="12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7" name="Google Shape;1167;g21680ef4410_0_4352"/>
          <p:cNvSpPr txBox="1">
            <a:spLocks noGrp="1"/>
          </p:cNvSpPr>
          <p:nvPr>
            <p:ph type="body" idx="5"/>
          </p:nvPr>
        </p:nvSpPr>
        <p:spPr>
          <a:xfrm>
            <a:off x="720000" y="4914944"/>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68" name="Google Shape;1168;g21680ef4410_0_4352"/>
          <p:cNvSpPr>
            <a:spLocks noGrp="1"/>
          </p:cNvSpPr>
          <p:nvPr>
            <p:ph type="dgm" idx="6"/>
          </p:nvPr>
        </p:nvSpPr>
        <p:spPr>
          <a:xfrm>
            <a:off x="2976158" y="3429588"/>
            <a:ext cx="6239700" cy="126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565656"/>
              </a:buClr>
              <a:buSzPts val="2800"/>
              <a:buFont typeface="Arial"/>
              <a:buChar char="•"/>
              <a:defRPr sz="2800" b="0" i="0" u="none" strike="noStrike" cap="none">
                <a:solidFill>
                  <a:srgbClr val="565656"/>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D00A6D03-02E4-2D02-1230-FA5B43A886C0}"/>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matchingName="4_SLIDE CONTENU  PARTIE 2">
  <p:cSld name="4_SLIDE CONTENU  PARTIE 2">
    <p:spTree>
      <p:nvGrpSpPr>
        <p:cNvPr id="1" name="Shape 1169"/>
        <p:cNvGrpSpPr/>
        <p:nvPr/>
      </p:nvGrpSpPr>
      <p:grpSpPr>
        <a:xfrm>
          <a:off x="0" y="0"/>
          <a:ext cx="0" cy="0"/>
          <a:chOff x="0" y="0"/>
          <a:chExt cx="0" cy="0"/>
        </a:xfrm>
      </p:grpSpPr>
      <p:pic>
        <p:nvPicPr>
          <p:cNvPr id="1170" name="Google Shape;1170;g21680ef4410_0_4368"/>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171" name="Google Shape;1171;g21680ef4410_0_4368"/>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172" name="Google Shape;1172;g21680ef4410_0_4368"/>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173" name="Google Shape;1173;g21680ef4410_0_4368"/>
          <p:cNvSpPr/>
          <p:nvPr/>
        </p:nvSpPr>
        <p:spPr>
          <a:xfrm>
            <a:off x="536787"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74" name="Google Shape;1174;g21680ef4410_0_4368"/>
          <p:cNvSpPr/>
          <p:nvPr/>
        </p:nvSpPr>
        <p:spPr>
          <a:xfrm rot="5400000">
            <a:off x="87" y="5868983"/>
            <a:ext cx="536700" cy="536700"/>
          </a:xfrm>
          <a:prstGeom prst="teardrop">
            <a:avLst>
              <a:gd name="adj" fmla="val 100000"/>
            </a:avLst>
          </a:prstGeom>
          <a:solidFill>
            <a:srgbClr val="FF7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5" name="Google Shape;1175;g21680ef4410_0_4368"/>
          <p:cNvSpPr txBox="1"/>
          <p:nvPr/>
        </p:nvSpPr>
        <p:spPr>
          <a:xfrm rot="-5400000">
            <a:off x="-271649" y="5331814"/>
            <a:ext cx="1080000" cy="536700"/>
          </a:xfrm>
          <a:prstGeom prst="rect">
            <a:avLst/>
          </a:prstGeom>
          <a:solidFill>
            <a:srgbClr val="FF7800"/>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pic>
        <p:nvPicPr>
          <p:cNvPr id="1176" name="Google Shape;1176;g21680ef4410_0_4368"/>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178" name="Google Shape;1178;g21680ef4410_0_4368"/>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7800"/>
              </a:buClr>
              <a:buSzPts val="2000"/>
              <a:buFont typeface="Calibri"/>
              <a:buNone/>
              <a:defRPr sz="2000" b="1" i="0" u="none" strike="noStrike" cap="none">
                <a:solidFill>
                  <a:srgbClr val="FF78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79" name="Google Shape;1179;g21680ef4410_0_4368"/>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0" name="Google Shape;1180;g21680ef4410_0_4368"/>
          <p:cNvSpPr txBox="1">
            <a:spLocks noGrp="1"/>
          </p:cNvSpPr>
          <p:nvPr>
            <p:ph type="body" idx="2"/>
          </p:nvPr>
        </p:nvSpPr>
        <p:spPr>
          <a:xfrm>
            <a:off x="719999"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1" name="Google Shape;1181;g21680ef4410_0_4368"/>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82" name="Google Shape;1182;g21680ef4410_0_4368"/>
          <p:cNvSpPr txBox="1">
            <a:spLocks noGrp="1"/>
          </p:cNvSpPr>
          <p:nvPr>
            <p:ph type="body" idx="4"/>
          </p:nvPr>
        </p:nvSpPr>
        <p:spPr>
          <a:xfrm>
            <a:off x="6246576"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1945455F-2BD9-06F3-FE06-1EC501612DC2}"/>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matchingName="5_SLIDE CONTENU  PARTIE 2">
  <p:cSld name="5_SLIDE CONTENU  PARTIE 2">
    <p:spTree>
      <p:nvGrpSpPr>
        <p:cNvPr id="1" name="Shape 1183"/>
        <p:cNvGrpSpPr/>
        <p:nvPr/>
      </p:nvGrpSpPr>
      <p:grpSpPr>
        <a:xfrm>
          <a:off x="0" y="0"/>
          <a:ext cx="0" cy="0"/>
          <a:chOff x="0" y="0"/>
          <a:chExt cx="0" cy="0"/>
        </a:xfrm>
      </p:grpSpPr>
      <p:pic>
        <p:nvPicPr>
          <p:cNvPr id="1184" name="Google Shape;1184;g21680ef4410_0_4382"/>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185" name="Google Shape;1185;g21680ef4410_0_4382"/>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186" name="Google Shape;1186;g21680ef4410_0_4382"/>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187" name="Google Shape;1187;g21680ef4410_0_4382"/>
          <p:cNvSpPr/>
          <p:nvPr/>
        </p:nvSpPr>
        <p:spPr>
          <a:xfrm>
            <a:off x="536787"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88" name="Google Shape;1188;g21680ef4410_0_4382"/>
          <p:cNvSpPr/>
          <p:nvPr/>
        </p:nvSpPr>
        <p:spPr>
          <a:xfrm rot="5400000">
            <a:off x="87" y="5868983"/>
            <a:ext cx="536700" cy="536700"/>
          </a:xfrm>
          <a:prstGeom prst="teardrop">
            <a:avLst>
              <a:gd name="adj" fmla="val 100000"/>
            </a:avLst>
          </a:prstGeom>
          <a:solidFill>
            <a:srgbClr val="FF7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9" name="Google Shape;1189;g21680ef4410_0_4382"/>
          <p:cNvSpPr txBox="1"/>
          <p:nvPr/>
        </p:nvSpPr>
        <p:spPr>
          <a:xfrm rot="-5400000">
            <a:off x="-271649" y="5331814"/>
            <a:ext cx="1080000" cy="536700"/>
          </a:xfrm>
          <a:prstGeom prst="rect">
            <a:avLst/>
          </a:prstGeom>
          <a:solidFill>
            <a:srgbClr val="FF7800"/>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pic>
        <p:nvPicPr>
          <p:cNvPr id="1190" name="Google Shape;1190;g21680ef4410_0_4382"/>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192" name="Google Shape;1192;g21680ef4410_0_4382"/>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7800"/>
              </a:buClr>
              <a:buSzPts val="2000"/>
              <a:buFont typeface="Calibri"/>
              <a:buNone/>
              <a:defRPr sz="2000" b="1" i="0" u="none" strike="noStrike" cap="none">
                <a:solidFill>
                  <a:srgbClr val="FF78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93" name="Google Shape;1193;g21680ef4410_0_4382"/>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4" name="Google Shape;1194;g21680ef4410_0_4382"/>
          <p:cNvSpPr txBox="1">
            <a:spLocks noGrp="1"/>
          </p:cNvSpPr>
          <p:nvPr>
            <p:ph type="body" idx="2"/>
          </p:nvPr>
        </p:nvSpPr>
        <p:spPr>
          <a:xfrm>
            <a:off x="719999"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5" name="Google Shape;1195;g21680ef4410_0_4382"/>
          <p:cNvSpPr txBox="1">
            <a:spLocks noGrp="1"/>
          </p:cNvSpPr>
          <p:nvPr>
            <p:ph type="body" idx="3"/>
          </p:nvPr>
        </p:nvSpPr>
        <p:spPr>
          <a:xfrm>
            <a:off x="720000" y="1616658"/>
            <a:ext cx="52200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6" name="Google Shape;1196;g21680ef4410_0_4382"/>
          <p:cNvSpPr txBox="1">
            <a:spLocks noGrp="1"/>
          </p:cNvSpPr>
          <p:nvPr>
            <p:ph type="body" idx="4"/>
          </p:nvPr>
        </p:nvSpPr>
        <p:spPr>
          <a:xfrm>
            <a:off x="6246576"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197" name="Google Shape;1197;g21680ef4410_0_4382"/>
          <p:cNvSpPr txBox="1">
            <a:spLocks noGrp="1"/>
          </p:cNvSpPr>
          <p:nvPr>
            <p:ph type="body" idx="5"/>
          </p:nvPr>
        </p:nvSpPr>
        <p:spPr>
          <a:xfrm>
            <a:off x="6246576" y="1616658"/>
            <a:ext cx="52200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510BFDA0-3011-FA93-7BD6-6E62AD114F0B}"/>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matchingName="7_SLIDE CONTENU  PARTIE 2">
  <p:cSld name="7_SLIDE CONTENU  PARTIE 2">
    <p:spTree>
      <p:nvGrpSpPr>
        <p:cNvPr id="1" name="Shape 1198"/>
        <p:cNvGrpSpPr/>
        <p:nvPr/>
      </p:nvGrpSpPr>
      <p:grpSpPr>
        <a:xfrm>
          <a:off x="0" y="0"/>
          <a:ext cx="0" cy="0"/>
          <a:chOff x="0" y="0"/>
          <a:chExt cx="0" cy="0"/>
        </a:xfrm>
      </p:grpSpPr>
      <p:pic>
        <p:nvPicPr>
          <p:cNvPr id="1199" name="Google Shape;1199;g21680ef4410_0_4397"/>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200" name="Google Shape;1200;g21680ef4410_0_4397"/>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201" name="Google Shape;1201;g21680ef4410_0_4397"/>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202" name="Google Shape;1202;g21680ef4410_0_4397"/>
          <p:cNvSpPr/>
          <p:nvPr/>
        </p:nvSpPr>
        <p:spPr>
          <a:xfrm>
            <a:off x="536787"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03" name="Google Shape;1203;g21680ef4410_0_4397"/>
          <p:cNvSpPr/>
          <p:nvPr/>
        </p:nvSpPr>
        <p:spPr>
          <a:xfrm rot="5400000">
            <a:off x="87" y="5868983"/>
            <a:ext cx="536700" cy="536700"/>
          </a:xfrm>
          <a:prstGeom prst="teardrop">
            <a:avLst>
              <a:gd name="adj" fmla="val 100000"/>
            </a:avLst>
          </a:prstGeom>
          <a:solidFill>
            <a:srgbClr val="FF7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04" name="Google Shape;1204;g21680ef4410_0_4397"/>
          <p:cNvSpPr txBox="1"/>
          <p:nvPr/>
        </p:nvSpPr>
        <p:spPr>
          <a:xfrm rot="-5400000">
            <a:off x="-271649" y="5331814"/>
            <a:ext cx="1080000" cy="536700"/>
          </a:xfrm>
          <a:prstGeom prst="rect">
            <a:avLst/>
          </a:prstGeom>
          <a:solidFill>
            <a:srgbClr val="FF7800"/>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pic>
        <p:nvPicPr>
          <p:cNvPr id="1205" name="Google Shape;1205;g21680ef4410_0_4397"/>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207" name="Google Shape;1207;g21680ef4410_0_4397"/>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7800"/>
              </a:buClr>
              <a:buSzPts val="2000"/>
              <a:buFont typeface="Calibri"/>
              <a:buNone/>
              <a:defRPr sz="2000" b="1" i="0" u="none" strike="noStrike" cap="none">
                <a:solidFill>
                  <a:srgbClr val="FF78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08" name="Google Shape;1208;g21680ef4410_0_4397"/>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09" name="Google Shape;1209;g21680ef4410_0_4397"/>
          <p:cNvSpPr txBox="1">
            <a:spLocks noGrp="1"/>
          </p:cNvSpPr>
          <p:nvPr>
            <p:ph type="body" idx="2"/>
          </p:nvPr>
        </p:nvSpPr>
        <p:spPr>
          <a:xfrm>
            <a:off x="719999"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0" name="Google Shape;1210;g21680ef4410_0_4397"/>
          <p:cNvSpPr txBox="1">
            <a:spLocks noGrp="1"/>
          </p:cNvSpPr>
          <p:nvPr>
            <p:ph type="body" idx="3"/>
          </p:nvPr>
        </p:nvSpPr>
        <p:spPr>
          <a:xfrm>
            <a:off x="720000" y="1616658"/>
            <a:ext cx="107448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1" name="Google Shape;1211;g21680ef4410_0_4397"/>
          <p:cNvSpPr txBox="1">
            <a:spLocks noGrp="1"/>
          </p:cNvSpPr>
          <p:nvPr>
            <p:ph type="body" idx="4"/>
          </p:nvPr>
        </p:nvSpPr>
        <p:spPr>
          <a:xfrm>
            <a:off x="6246576"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2" name="Google Shape;1212;g21680ef4410_0_4397"/>
          <p:cNvSpPr txBox="1">
            <a:spLocks noGrp="1"/>
          </p:cNvSpPr>
          <p:nvPr>
            <p:ph type="body" idx="5"/>
          </p:nvPr>
        </p:nvSpPr>
        <p:spPr>
          <a:xfrm>
            <a:off x="718175" y="427520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13" name="Google Shape;1213;g21680ef4410_0_4397"/>
          <p:cNvSpPr txBox="1">
            <a:spLocks noGrp="1"/>
          </p:cNvSpPr>
          <p:nvPr>
            <p:ph type="body" idx="6"/>
          </p:nvPr>
        </p:nvSpPr>
        <p:spPr>
          <a:xfrm>
            <a:off x="6244752" y="427520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A8ACB824-BA1F-C63C-1F77-6F753844879C}"/>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matchingName="6_SLIDE CONTENU  PARTIE 2">
  <p:cSld name="6_SLIDE CONTENU  PARTIE 2">
    <p:spTree>
      <p:nvGrpSpPr>
        <p:cNvPr id="1" name="Shape 1214"/>
        <p:cNvGrpSpPr/>
        <p:nvPr/>
      </p:nvGrpSpPr>
      <p:grpSpPr>
        <a:xfrm>
          <a:off x="0" y="0"/>
          <a:ext cx="0" cy="0"/>
          <a:chOff x="0" y="0"/>
          <a:chExt cx="0" cy="0"/>
        </a:xfrm>
      </p:grpSpPr>
      <p:pic>
        <p:nvPicPr>
          <p:cNvPr id="1215" name="Google Shape;1215;g21680ef4410_0_4413"/>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216" name="Google Shape;1216;g21680ef4410_0_4413"/>
          <p:cNvSpPr txBox="1"/>
          <p:nvPr/>
        </p:nvSpPr>
        <p:spPr>
          <a:xfrm>
            <a:off x="11789199" y="6610393"/>
            <a:ext cx="3978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217" name="Google Shape;1217;g21680ef4410_0_4413"/>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218" name="Google Shape;1218;g21680ef4410_0_4413"/>
          <p:cNvSpPr/>
          <p:nvPr/>
        </p:nvSpPr>
        <p:spPr>
          <a:xfrm>
            <a:off x="536787" y="1461023"/>
            <a:ext cx="11118300" cy="5146200"/>
          </a:xfrm>
          <a:prstGeom prst="rect">
            <a:avLst/>
          </a:prstGeom>
          <a:solidFill>
            <a:srgbClr val="FFFFFF"/>
          </a:solidFill>
          <a:ln w="9525" cap="flat" cmpd="sng">
            <a:solidFill>
              <a:srgbClr val="F9CCAD"/>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19" name="Google Shape;1219;g21680ef4410_0_4413"/>
          <p:cNvSpPr/>
          <p:nvPr/>
        </p:nvSpPr>
        <p:spPr>
          <a:xfrm rot="5400000">
            <a:off x="87" y="5868983"/>
            <a:ext cx="536700" cy="536700"/>
          </a:xfrm>
          <a:prstGeom prst="teardrop">
            <a:avLst>
              <a:gd name="adj" fmla="val 100000"/>
            </a:avLst>
          </a:prstGeom>
          <a:solidFill>
            <a:srgbClr val="FF78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20" name="Google Shape;1220;g21680ef4410_0_4413"/>
          <p:cNvSpPr txBox="1"/>
          <p:nvPr/>
        </p:nvSpPr>
        <p:spPr>
          <a:xfrm rot="-5400000">
            <a:off x="-271649" y="5331814"/>
            <a:ext cx="1080000" cy="536700"/>
          </a:xfrm>
          <a:prstGeom prst="rect">
            <a:avLst/>
          </a:prstGeom>
          <a:solidFill>
            <a:srgbClr val="FF7800"/>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2</a:t>
            </a:r>
            <a:endParaRPr sz="1400" b="0" i="0" u="none" strike="noStrike" cap="none">
              <a:solidFill>
                <a:srgbClr val="000000"/>
              </a:solidFill>
              <a:latin typeface="Arial"/>
              <a:ea typeface="Arial"/>
              <a:cs typeface="Arial"/>
              <a:sym typeface="Arial"/>
            </a:endParaRPr>
          </a:p>
        </p:txBody>
      </p:sp>
      <p:pic>
        <p:nvPicPr>
          <p:cNvPr id="1221" name="Google Shape;1221;g21680ef4410_0_4413"/>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223" name="Google Shape;1223;g21680ef4410_0_4413"/>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FF7800"/>
              </a:buClr>
              <a:buSzPts val="2000"/>
              <a:buFont typeface="Calibri"/>
              <a:buNone/>
              <a:defRPr sz="2000" b="1" i="0" u="none" strike="noStrike" cap="none">
                <a:solidFill>
                  <a:srgbClr val="FF78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24" name="Google Shape;1224;g21680ef4410_0_4413"/>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25" name="Google Shape;1225;g21680ef4410_0_4413"/>
          <p:cNvSpPr txBox="1">
            <a:spLocks noGrp="1"/>
          </p:cNvSpPr>
          <p:nvPr>
            <p:ph type="body" idx="2"/>
          </p:nvPr>
        </p:nvSpPr>
        <p:spPr>
          <a:xfrm>
            <a:off x="719999"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26" name="Google Shape;1226;g21680ef4410_0_4413"/>
          <p:cNvSpPr txBox="1">
            <a:spLocks noGrp="1"/>
          </p:cNvSpPr>
          <p:nvPr>
            <p:ph type="body" idx="3"/>
          </p:nvPr>
        </p:nvSpPr>
        <p:spPr>
          <a:xfrm>
            <a:off x="720000" y="1616658"/>
            <a:ext cx="107448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FF7800"/>
              </a:buClr>
              <a:buSzPts val="1600"/>
              <a:buFont typeface="Arial"/>
              <a:buNone/>
              <a:defRPr sz="1600" b="1" i="0" u="none" strike="noStrike" cap="none">
                <a:solidFill>
                  <a:srgbClr val="FF7800"/>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27" name="Google Shape;1227;g21680ef4410_0_4413"/>
          <p:cNvSpPr txBox="1">
            <a:spLocks noGrp="1"/>
          </p:cNvSpPr>
          <p:nvPr>
            <p:ph type="body" idx="4"/>
          </p:nvPr>
        </p:nvSpPr>
        <p:spPr>
          <a:xfrm>
            <a:off x="718175" y="427520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28" name="Google Shape;1228;g21680ef4410_0_4413"/>
          <p:cNvSpPr>
            <a:spLocks noGrp="1"/>
          </p:cNvSpPr>
          <p:nvPr>
            <p:ph type="dgm" idx="5"/>
          </p:nvPr>
        </p:nvSpPr>
        <p:spPr>
          <a:xfrm>
            <a:off x="6738381" y="2590066"/>
            <a:ext cx="4114800" cy="2900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565656"/>
              </a:buClr>
              <a:buSzPts val="2800"/>
              <a:buFont typeface="Arial"/>
              <a:buChar char="•"/>
              <a:defRPr sz="2800" b="0" i="0" u="none" strike="noStrike" cap="none">
                <a:solidFill>
                  <a:srgbClr val="565656"/>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CDA6F209-D89C-19F3-B5D3-D62EE812F0BE}"/>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matchingName="1_SLIDE CONTENU PARTIE 3">
  <p:cSld name="1_SLIDE CONTENU PARTIE 3">
    <p:spTree>
      <p:nvGrpSpPr>
        <p:cNvPr id="1" name="Shape 1229"/>
        <p:cNvGrpSpPr/>
        <p:nvPr/>
      </p:nvGrpSpPr>
      <p:grpSpPr>
        <a:xfrm>
          <a:off x="0" y="0"/>
          <a:ext cx="0" cy="0"/>
          <a:chOff x="0" y="0"/>
          <a:chExt cx="0" cy="0"/>
        </a:xfrm>
      </p:grpSpPr>
      <p:pic>
        <p:nvPicPr>
          <p:cNvPr id="1230" name="Google Shape;1230;g21680ef4410_0_4428"/>
          <p:cNvPicPr preferRelativeResize="0"/>
          <p:nvPr/>
        </p:nvPicPr>
        <p:blipFill rotWithShape="1">
          <a:blip r:embed="rId2">
            <a:alphaModFix/>
          </a:blip>
          <a:srcRect/>
          <a:stretch/>
        </p:blipFill>
        <p:spPr>
          <a:xfrm>
            <a:off x="-245" y="0"/>
            <a:ext cx="12187064" cy="6857999"/>
          </a:xfrm>
          <a:prstGeom prst="rect">
            <a:avLst/>
          </a:prstGeom>
          <a:noFill/>
          <a:ln>
            <a:noFill/>
          </a:ln>
        </p:spPr>
      </p:pic>
      <p:sp>
        <p:nvSpPr>
          <p:cNvPr id="1231" name="Google Shape;1231;g21680ef4410_0_4428"/>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232" name="Google Shape;1232;g21680ef4410_0_4428"/>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233" name="Google Shape;1233;g21680ef4410_0_4428"/>
          <p:cNvSpPr/>
          <p:nvPr/>
        </p:nvSpPr>
        <p:spPr>
          <a:xfrm>
            <a:off x="536787"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0059A1"/>
              </a:solidFill>
              <a:latin typeface="Calibri"/>
              <a:ea typeface="Calibri"/>
              <a:cs typeface="Calibri"/>
              <a:sym typeface="Calibri"/>
            </a:endParaRPr>
          </a:p>
        </p:txBody>
      </p:sp>
      <p:sp>
        <p:nvSpPr>
          <p:cNvPr id="1234" name="Google Shape;1234;g21680ef4410_0_4428"/>
          <p:cNvSpPr/>
          <p:nvPr/>
        </p:nvSpPr>
        <p:spPr>
          <a:xfrm rot="5400000">
            <a:off x="87" y="5868983"/>
            <a:ext cx="536700" cy="536700"/>
          </a:xfrm>
          <a:prstGeom prst="teardrop">
            <a:avLst>
              <a:gd name="adj" fmla="val 100000"/>
            </a:avLst>
          </a:pr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35" name="Google Shape;1235;g21680ef4410_0_4428"/>
          <p:cNvSpPr txBox="1"/>
          <p:nvPr/>
        </p:nvSpPr>
        <p:spPr>
          <a:xfrm rot="-5400000">
            <a:off x="-271649" y="5331814"/>
            <a:ext cx="1080000" cy="536700"/>
          </a:xfrm>
          <a:prstGeom prst="rect">
            <a:avLst/>
          </a:prstGeom>
          <a:solidFill>
            <a:srgbClr val="0059A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pic>
        <p:nvPicPr>
          <p:cNvPr id="1236" name="Google Shape;1236;g21680ef4410_0_4428"/>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238" name="Google Shape;1238;g21680ef4410_0_4428"/>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9A1"/>
              </a:buClr>
              <a:buSzPts val="2000"/>
              <a:buFont typeface="Calibri"/>
              <a:buNone/>
              <a:defRPr sz="2000" b="1" i="0" u="none" strike="noStrike" cap="none">
                <a:solidFill>
                  <a:srgbClr val="0059A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39" name="Google Shape;1239;g21680ef4410_0_4428"/>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40" name="Google Shape;1240;g21680ef4410_0_4428"/>
          <p:cNvSpPr txBox="1">
            <a:spLocks noGrp="1"/>
          </p:cNvSpPr>
          <p:nvPr>
            <p:ph type="body" idx="2"/>
          </p:nvPr>
        </p:nvSpPr>
        <p:spPr>
          <a:xfrm>
            <a:off x="720000" y="1943056"/>
            <a:ext cx="10746600" cy="198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41" name="Google Shape;1241;g21680ef4410_0_4428"/>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42" name="Google Shape;1242;g21680ef4410_0_4428"/>
          <p:cNvSpPr txBox="1">
            <a:spLocks noGrp="1"/>
          </p:cNvSpPr>
          <p:nvPr>
            <p:ph type="body" idx="4"/>
          </p:nvPr>
        </p:nvSpPr>
        <p:spPr>
          <a:xfrm>
            <a:off x="720000" y="4440838"/>
            <a:ext cx="10746600" cy="198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43" name="Google Shape;1243;g21680ef4410_0_4428"/>
          <p:cNvSpPr txBox="1">
            <a:spLocks noGrp="1"/>
          </p:cNvSpPr>
          <p:nvPr>
            <p:ph type="body" idx="5"/>
          </p:nvPr>
        </p:nvSpPr>
        <p:spPr>
          <a:xfrm>
            <a:off x="720000" y="4114440"/>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4CBCD25E-5523-1A1F-580E-61009A4AF3E4}"/>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matchingName="2_SLIDE CONTENU PARTIE 3">
  <p:cSld name="2_SLIDE CONTENU PARTIE 3">
    <p:spTree>
      <p:nvGrpSpPr>
        <p:cNvPr id="1" name="Shape 1244"/>
        <p:cNvGrpSpPr/>
        <p:nvPr/>
      </p:nvGrpSpPr>
      <p:grpSpPr>
        <a:xfrm>
          <a:off x="0" y="0"/>
          <a:ext cx="0" cy="0"/>
          <a:chOff x="0" y="0"/>
          <a:chExt cx="0" cy="0"/>
        </a:xfrm>
      </p:grpSpPr>
      <p:pic>
        <p:nvPicPr>
          <p:cNvPr id="1245" name="Google Shape;1245;g21680ef4410_0_4443"/>
          <p:cNvPicPr preferRelativeResize="0"/>
          <p:nvPr/>
        </p:nvPicPr>
        <p:blipFill rotWithShape="1">
          <a:blip r:embed="rId2">
            <a:alphaModFix/>
          </a:blip>
          <a:srcRect/>
          <a:stretch/>
        </p:blipFill>
        <p:spPr>
          <a:xfrm>
            <a:off x="-245" y="0"/>
            <a:ext cx="12187064" cy="6857999"/>
          </a:xfrm>
          <a:prstGeom prst="rect">
            <a:avLst/>
          </a:prstGeom>
          <a:noFill/>
          <a:ln>
            <a:noFill/>
          </a:ln>
        </p:spPr>
      </p:pic>
      <p:sp>
        <p:nvSpPr>
          <p:cNvPr id="1246" name="Google Shape;1246;g21680ef4410_0_4443"/>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247" name="Google Shape;1247;g21680ef4410_0_4443"/>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248" name="Google Shape;1248;g21680ef4410_0_4443"/>
          <p:cNvSpPr/>
          <p:nvPr/>
        </p:nvSpPr>
        <p:spPr>
          <a:xfrm>
            <a:off x="536787"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49" name="Google Shape;1249;g21680ef4410_0_4443"/>
          <p:cNvSpPr/>
          <p:nvPr/>
        </p:nvSpPr>
        <p:spPr>
          <a:xfrm rot="5400000">
            <a:off x="87" y="5868983"/>
            <a:ext cx="536700" cy="536700"/>
          </a:xfrm>
          <a:prstGeom prst="teardrop">
            <a:avLst>
              <a:gd name="adj" fmla="val 100000"/>
            </a:avLst>
          </a:pr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50" name="Google Shape;1250;g21680ef4410_0_4443"/>
          <p:cNvSpPr txBox="1"/>
          <p:nvPr/>
        </p:nvSpPr>
        <p:spPr>
          <a:xfrm rot="-5400000">
            <a:off x="-271649" y="5331814"/>
            <a:ext cx="1080000" cy="536700"/>
          </a:xfrm>
          <a:prstGeom prst="rect">
            <a:avLst/>
          </a:prstGeom>
          <a:solidFill>
            <a:srgbClr val="0059A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pic>
        <p:nvPicPr>
          <p:cNvPr id="1251" name="Google Shape;1251;g21680ef4410_0_4443"/>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253" name="Google Shape;1253;g21680ef4410_0_4443"/>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9A1"/>
              </a:buClr>
              <a:buSzPts val="2000"/>
              <a:buFont typeface="Calibri"/>
              <a:buNone/>
              <a:defRPr sz="2000" b="1" i="0" u="none" strike="noStrike" cap="none">
                <a:solidFill>
                  <a:srgbClr val="0059A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54" name="Google Shape;1254;g21680ef4410_0_4443"/>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5" name="Google Shape;1255;g21680ef4410_0_4443"/>
          <p:cNvSpPr txBox="1">
            <a:spLocks noGrp="1"/>
          </p:cNvSpPr>
          <p:nvPr>
            <p:ph type="body" idx="2"/>
          </p:nvPr>
        </p:nvSpPr>
        <p:spPr>
          <a:xfrm>
            <a:off x="720000" y="1943056"/>
            <a:ext cx="10746600" cy="12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6" name="Google Shape;1256;g21680ef4410_0_4443"/>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7" name="Google Shape;1257;g21680ef4410_0_4443"/>
          <p:cNvSpPr txBox="1">
            <a:spLocks noGrp="1"/>
          </p:cNvSpPr>
          <p:nvPr>
            <p:ph type="body" idx="4"/>
          </p:nvPr>
        </p:nvSpPr>
        <p:spPr>
          <a:xfrm>
            <a:off x="720000" y="5241342"/>
            <a:ext cx="10746600" cy="12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8" name="Google Shape;1258;g21680ef4410_0_4443"/>
          <p:cNvSpPr txBox="1">
            <a:spLocks noGrp="1"/>
          </p:cNvSpPr>
          <p:nvPr>
            <p:ph type="body" idx="5"/>
          </p:nvPr>
        </p:nvSpPr>
        <p:spPr>
          <a:xfrm>
            <a:off x="720000" y="4914944"/>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59" name="Google Shape;1259;g21680ef4410_0_4443"/>
          <p:cNvSpPr>
            <a:spLocks noGrp="1"/>
          </p:cNvSpPr>
          <p:nvPr>
            <p:ph type="dgm" idx="6"/>
          </p:nvPr>
        </p:nvSpPr>
        <p:spPr>
          <a:xfrm>
            <a:off x="2976158" y="3429588"/>
            <a:ext cx="6239700" cy="126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565656"/>
              </a:buClr>
              <a:buSzPts val="2800"/>
              <a:buFont typeface="Arial"/>
              <a:buChar char="•"/>
              <a:defRPr sz="2800" b="0" i="0" u="none" strike="noStrike" cap="none">
                <a:solidFill>
                  <a:srgbClr val="565656"/>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8F5DE81B-B9B1-F03E-3F4D-CBA2B11B4E31}"/>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3_SLIDE PARTIE">
  <p:cSld name="3_SLIDE PARTIE">
    <p:spTree>
      <p:nvGrpSpPr>
        <p:cNvPr id="1" name="Shape 172"/>
        <p:cNvGrpSpPr/>
        <p:nvPr/>
      </p:nvGrpSpPr>
      <p:grpSpPr>
        <a:xfrm>
          <a:off x="0" y="0"/>
          <a:ext cx="0" cy="0"/>
          <a:chOff x="0" y="0"/>
          <a:chExt cx="0" cy="0"/>
        </a:xfrm>
      </p:grpSpPr>
      <p:pic>
        <p:nvPicPr>
          <p:cNvPr id="173" name="Google Shape;173;g21680ef4410_0_3371" descr="Image 13"/>
          <p:cNvPicPr preferRelativeResize="0"/>
          <p:nvPr/>
        </p:nvPicPr>
        <p:blipFill rotWithShape="1">
          <a:blip r:embed="rId2">
            <a:alphaModFix/>
          </a:blip>
          <a:srcRect/>
          <a:stretch/>
        </p:blipFill>
        <p:spPr>
          <a:xfrm>
            <a:off x="2467" y="0"/>
            <a:ext cx="12187069" cy="6857999"/>
          </a:xfrm>
          <a:prstGeom prst="rect">
            <a:avLst/>
          </a:prstGeom>
          <a:noFill/>
          <a:ln>
            <a:noFill/>
          </a:ln>
        </p:spPr>
      </p:pic>
      <p:sp>
        <p:nvSpPr>
          <p:cNvPr id="174" name="Google Shape;174;g21680ef4410_0_3371"/>
          <p:cNvSpPr/>
          <p:nvPr/>
        </p:nvSpPr>
        <p:spPr>
          <a:xfrm>
            <a:off x="8010000" y="6132986"/>
            <a:ext cx="2160000" cy="719982"/>
          </a:xfrm>
          <a:custGeom>
            <a:avLst/>
            <a:gdLst/>
            <a:ahLst/>
            <a:cxnLst/>
            <a:rect l="l" t="t" r="r" b="b"/>
            <a:pathLst>
              <a:path w="21600" h="21600" extrusionOk="0">
                <a:moveTo>
                  <a:pt x="1200" y="0"/>
                </a:moveTo>
                <a:lnTo>
                  <a:pt x="20400" y="0"/>
                </a:lnTo>
                <a:cubicBezTo>
                  <a:pt x="21063" y="0"/>
                  <a:pt x="21600" y="1612"/>
                  <a:pt x="21600" y="3600"/>
                </a:cubicBezTo>
                <a:lnTo>
                  <a:pt x="21600" y="21600"/>
                </a:lnTo>
                <a:lnTo>
                  <a:pt x="0" y="21600"/>
                </a:lnTo>
                <a:lnTo>
                  <a:pt x="0" y="3600"/>
                </a:lnTo>
                <a:cubicBezTo>
                  <a:pt x="0" y="1612"/>
                  <a:pt x="537" y="0"/>
                  <a:pt x="1200" y="0"/>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75" name="Google Shape;175;g21680ef4410_0_3371"/>
          <p:cNvSpPr txBox="1">
            <a:spLocks noGrp="1"/>
          </p:cNvSpPr>
          <p:nvPr>
            <p:ph type="body" idx="1"/>
          </p:nvPr>
        </p:nvSpPr>
        <p:spPr>
          <a:xfrm>
            <a:off x="6299999" y="1089892"/>
            <a:ext cx="5580000" cy="900000"/>
          </a:xfrm>
          <a:prstGeom prst="rect">
            <a:avLst/>
          </a:prstGeom>
          <a:noFill/>
          <a:ln>
            <a:noFill/>
          </a:ln>
        </p:spPr>
        <p:txBody>
          <a:bodyPr spcFirstLastPara="1" wrap="square" lIns="45700" tIns="45700" rIns="45700" bIns="45700" anchor="t" anchorCtr="0">
            <a:normAutofit/>
          </a:bodyPr>
          <a:lstStyle>
            <a:lvl1pPr marL="457200" lvl="0" indent="-228600" algn="ctr">
              <a:lnSpc>
                <a:spcPct val="100000"/>
              </a:lnSpc>
              <a:spcBef>
                <a:spcPts val="0"/>
              </a:spcBef>
              <a:spcAft>
                <a:spcPts val="0"/>
              </a:spcAft>
              <a:buClr>
                <a:srgbClr val="0059A1"/>
              </a:buClr>
              <a:buSzPts val="2400"/>
              <a:buFont typeface="Calibri"/>
              <a:buNone/>
              <a:defRPr sz="2400" b="1">
                <a:solidFill>
                  <a:srgbClr val="0059A1"/>
                </a:solidFill>
              </a:defRPr>
            </a:lvl1pPr>
            <a:lvl2pPr marL="914400" lvl="1" indent="-381000" algn="ctr">
              <a:lnSpc>
                <a:spcPct val="100000"/>
              </a:lnSpc>
              <a:spcBef>
                <a:spcPts val="0"/>
              </a:spcBef>
              <a:spcAft>
                <a:spcPts val="0"/>
              </a:spcAft>
              <a:buClr>
                <a:srgbClr val="0059A1"/>
              </a:buClr>
              <a:buSzPts val="2400"/>
              <a:buFont typeface="Calibri"/>
              <a:buChar char="•"/>
              <a:defRPr sz="2400" b="1">
                <a:solidFill>
                  <a:srgbClr val="0059A1"/>
                </a:solidFill>
              </a:defRPr>
            </a:lvl2pPr>
            <a:lvl3pPr marL="1371600" lvl="2" indent="-381000" algn="ctr">
              <a:lnSpc>
                <a:spcPct val="100000"/>
              </a:lnSpc>
              <a:spcBef>
                <a:spcPts val="0"/>
              </a:spcBef>
              <a:spcAft>
                <a:spcPts val="0"/>
              </a:spcAft>
              <a:buClr>
                <a:srgbClr val="0059A1"/>
              </a:buClr>
              <a:buSzPts val="2400"/>
              <a:buFont typeface="Calibri"/>
              <a:buChar char="•"/>
              <a:defRPr sz="2400" b="1">
                <a:solidFill>
                  <a:srgbClr val="0059A1"/>
                </a:solidFill>
              </a:defRPr>
            </a:lvl3pPr>
            <a:lvl4pPr marL="1828800" lvl="3" indent="-381000" algn="ctr">
              <a:lnSpc>
                <a:spcPct val="100000"/>
              </a:lnSpc>
              <a:spcBef>
                <a:spcPts val="0"/>
              </a:spcBef>
              <a:spcAft>
                <a:spcPts val="0"/>
              </a:spcAft>
              <a:buClr>
                <a:srgbClr val="0059A1"/>
              </a:buClr>
              <a:buSzPts val="2400"/>
              <a:buFont typeface="Calibri"/>
              <a:buChar char="•"/>
              <a:defRPr sz="2400" b="1">
                <a:solidFill>
                  <a:srgbClr val="0059A1"/>
                </a:solidFill>
              </a:defRPr>
            </a:lvl4pPr>
            <a:lvl5pPr marL="2286000" lvl="4" indent="-381000" algn="ctr">
              <a:lnSpc>
                <a:spcPct val="100000"/>
              </a:lnSpc>
              <a:spcBef>
                <a:spcPts val="0"/>
              </a:spcBef>
              <a:spcAft>
                <a:spcPts val="0"/>
              </a:spcAft>
              <a:buClr>
                <a:srgbClr val="0059A1"/>
              </a:buClr>
              <a:buSzPts val="2400"/>
              <a:buFont typeface="Calibri"/>
              <a:buChar char="•"/>
              <a:defRPr sz="2400" b="1">
                <a:solidFill>
                  <a:srgbClr val="0059A1"/>
                </a:solidFill>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76" name="Google Shape;176;g21680ef4410_0_3371"/>
          <p:cNvSpPr txBox="1"/>
          <p:nvPr/>
        </p:nvSpPr>
        <p:spPr>
          <a:xfrm>
            <a:off x="6345720" y="2339999"/>
            <a:ext cx="5488500" cy="3693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59A1"/>
              </a:buClr>
              <a:buSzPts val="1800"/>
              <a:buFont typeface="Calibri"/>
              <a:buNone/>
            </a:pPr>
            <a:r>
              <a:rPr lang="en-US" sz="1800" b="1" i="0" u="none" strike="noStrike" cap="none">
                <a:solidFill>
                  <a:srgbClr val="0059A1"/>
                </a:solidFill>
                <a:latin typeface="Calibri"/>
                <a:ea typeface="Calibri"/>
                <a:cs typeface="Calibri"/>
                <a:sym typeface="Calibri"/>
              </a:rPr>
              <a:t>Dans ce module, vous allez :</a:t>
            </a:r>
            <a:endParaRPr sz="1400" b="0" i="0" u="none" strike="noStrike" cap="none">
              <a:solidFill>
                <a:srgbClr val="000000"/>
              </a:solidFill>
              <a:latin typeface="Arial"/>
              <a:ea typeface="Arial"/>
              <a:cs typeface="Arial"/>
              <a:sym typeface="Arial"/>
            </a:endParaRPr>
          </a:p>
        </p:txBody>
      </p:sp>
      <p:sp>
        <p:nvSpPr>
          <p:cNvPr id="177" name="Google Shape;177;g21680ef4410_0_3371"/>
          <p:cNvSpPr txBox="1">
            <a:spLocks noGrp="1"/>
          </p:cNvSpPr>
          <p:nvPr>
            <p:ph type="body" idx="2"/>
          </p:nvPr>
        </p:nvSpPr>
        <p:spPr>
          <a:xfrm>
            <a:off x="6299999" y="2879999"/>
            <a:ext cx="5580000" cy="1440000"/>
          </a:xfrm>
          <a:prstGeom prst="rect">
            <a:avLst/>
          </a:prstGeom>
          <a:noFill/>
          <a:ln>
            <a:noFill/>
          </a:ln>
        </p:spPr>
        <p:txBody>
          <a:bodyPr spcFirstLastPara="1" wrap="square" lIns="45700" tIns="45700" rIns="45700" bIns="45700" anchor="t" anchorCtr="0">
            <a:normAutofit/>
          </a:bodyPr>
          <a:lstStyle>
            <a:lvl1pPr marL="457200" lvl="0" indent="-330200" algn="l">
              <a:lnSpc>
                <a:spcPct val="100000"/>
              </a:lnSpc>
              <a:spcBef>
                <a:spcPts val="600"/>
              </a:spcBef>
              <a:spcAft>
                <a:spcPts val="0"/>
              </a:spcAft>
              <a:buClr>
                <a:srgbClr val="565656"/>
              </a:buClr>
              <a:buSzPts val="1600"/>
              <a:buChar char="•"/>
              <a:defRPr sz="1600">
                <a:solidFill>
                  <a:srgbClr val="565656"/>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sp>
        <p:nvSpPr>
          <p:cNvPr id="178" name="Google Shape;178;g21680ef4410_0_3371"/>
          <p:cNvSpPr txBox="1">
            <a:spLocks noGrp="1"/>
          </p:cNvSpPr>
          <p:nvPr>
            <p:ph type="body" idx="3"/>
          </p:nvPr>
        </p:nvSpPr>
        <p:spPr>
          <a:xfrm>
            <a:off x="8480683" y="6132986"/>
            <a:ext cx="1689300" cy="720000"/>
          </a:xfrm>
          <a:prstGeom prst="rect">
            <a:avLst/>
          </a:prstGeom>
          <a:noFill/>
          <a:ln>
            <a:noFill/>
          </a:ln>
        </p:spPr>
        <p:txBody>
          <a:bodyPr spcFirstLastPara="1" wrap="square" lIns="45700" tIns="45700" rIns="45700" bIns="45700" anchor="ctr" anchorCtr="0">
            <a:normAutofit/>
          </a:bodyPr>
          <a:lstStyle>
            <a:lvl1pPr marL="457200" lvl="0" indent="-228600" algn="ctr">
              <a:lnSpc>
                <a:spcPct val="90000"/>
              </a:lnSpc>
              <a:spcBef>
                <a:spcPts val="1000"/>
              </a:spcBef>
              <a:spcAft>
                <a:spcPts val="0"/>
              </a:spcAft>
              <a:buClr>
                <a:srgbClr val="FFFFFF"/>
              </a:buClr>
              <a:buSzPts val="2400"/>
              <a:buFont typeface="Calibri"/>
              <a:buNone/>
              <a:defRPr sz="2400" b="1">
                <a:solidFill>
                  <a:srgbClr val="FFFFFF"/>
                </a:solidFill>
              </a:defRPr>
            </a:lvl1pPr>
            <a:lvl2pPr marL="914400" lvl="1" indent="-342900" algn="l">
              <a:lnSpc>
                <a:spcPct val="90000"/>
              </a:lnSpc>
              <a:spcBef>
                <a:spcPts val="1000"/>
              </a:spcBef>
              <a:spcAft>
                <a:spcPts val="0"/>
              </a:spcAft>
              <a:buClr>
                <a:srgbClr val="000000"/>
              </a:buClr>
              <a:buSzPts val="1800"/>
              <a:buChar char="•"/>
              <a:defRPr/>
            </a:lvl2pPr>
            <a:lvl3pPr marL="1371600" lvl="2" indent="-342900" algn="l">
              <a:lnSpc>
                <a:spcPct val="90000"/>
              </a:lnSpc>
              <a:spcBef>
                <a:spcPts val="1000"/>
              </a:spcBef>
              <a:spcAft>
                <a:spcPts val="0"/>
              </a:spcAft>
              <a:buClr>
                <a:srgbClr val="000000"/>
              </a:buClr>
              <a:buSzPts val="1800"/>
              <a:buChar char="•"/>
              <a:defRPr/>
            </a:lvl3pPr>
            <a:lvl4pPr marL="1828800" lvl="3" indent="-342900" algn="l">
              <a:lnSpc>
                <a:spcPct val="90000"/>
              </a:lnSpc>
              <a:spcBef>
                <a:spcPts val="1000"/>
              </a:spcBef>
              <a:spcAft>
                <a:spcPts val="0"/>
              </a:spcAft>
              <a:buClr>
                <a:srgbClr val="000000"/>
              </a:buClr>
              <a:buSzPts val="1800"/>
              <a:buChar char="•"/>
              <a:defRPr/>
            </a:lvl4pPr>
            <a:lvl5pPr marL="2286000" lvl="4" indent="-342900" algn="l">
              <a:lnSpc>
                <a:spcPct val="90000"/>
              </a:lnSpc>
              <a:spcBef>
                <a:spcPts val="1000"/>
              </a:spcBef>
              <a:spcAft>
                <a:spcPts val="0"/>
              </a:spcAft>
              <a:buClr>
                <a:srgbClr val="000000"/>
              </a:buClr>
              <a:buSzPts val="1800"/>
              <a:buChar char="•"/>
              <a:defRPr/>
            </a:lvl5pPr>
            <a:lvl6pPr marL="2743200" lvl="5" indent="-342900" algn="l">
              <a:lnSpc>
                <a:spcPct val="90000"/>
              </a:lnSpc>
              <a:spcBef>
                <a:spcPts val="1000"/>
              </a:spcBef>
              <a:spcAft>
                <a:spcPts val="0"/>
              </a:spcAft>
              <a:buClr>
                <a:srgbClr val="000000"/>
              </a:buClr>
              <a:buSzPts val="1800"/>
              <a:buChar char="•"/>
              <a:defRPr/>
            </a:lvl6pPr>
            <a:lvl7pPr marL="3200400" lvl="6" indent="-342900" algn="l">
              <a:lnSpc>
                <a:spcPct val="90000"/>
              </a:lnSpc>
              <a:spcBef>
                <a:spcPts val="1000"/>
              </a:spcBef>
              <a:spcAft>
                <a:spcPts val="0"/>
              </a:spcAft>
              <a:buClr>
                <a:srgbClr val="000000"/>
              </a:buClr>
              <a:buSzPts val="1800"/>
              <a:buChar char="•"/>
              <a:defRPr/>
            </a:lvl7pPr>
            <a:lvl8pPr marL="3657600" lvl="7" indent="-342900" algn="l">
              <a:lnSpc>
                <a:spcPct val="90000"/>
              </a:lnSpc>
              <a:spcBef>
                <a:spcPts val="1000"/>
              </a:spcBef>
              <a:spcAft>
                <a:spcPts val="0"/>
              </a:spcAft>
              <a:buClr>
                <a:srgbClr val="000000"/>
              </a:buClr>
              <a:buSzPts val="1800"/>
              <a:buChar char="•"/>
              <a:defRPr/>
            </a:lvl8pPr>
            <a:lvl9pPr marL="4114800" lvl="8" indent="-342900" algn="l">
              <a:lnSpc>
                <a:spcPct val="90000"/>
              </a:lnSpc>
              <a:spcBef>
                <a:spcPts val="1000"/>
              </a:spcBef>
              <a:spcAft>
                <a:spcPts val="0"/>
              </a:spcAft>
              <a:buClr>
                <a:srgbClr val="000000"/>
              </a:buClr>
              <a:buSzPts val="1800"/>
              <a:buChar char="•"/>
              <a:defRPr/>
            </a:lvl9pPr>
          </a:lstStyle>
          <a:p>
            <a:endParaRPr/>
          </a:p>
        </p:txBody>
      </p:sp>
      <p:pic>
        <p:nvPicPr>
          <p:cNvPr id="179" name="Google Shape;179;g21680ef4410_0_3371" descr="Image 24"/>
          <p:cNvPicPr preferRelativeResize="0"/>
          <p:nvPr/>
        </p:nvPicPr>
        <p:blipFill rotWithShape="1">
          <a:blip r:embed="rId3">
            <a:alphaModFix/>
          </a:blip>
          <a:srcRect/>
          <a:stretch/>
        </p:blipFill>
        <p:spPr>
          <a:xfrm>
            <a:off x="8186397" y="6268946"/>
            <a:ext cx="401661" cy="396001"/>
          </a:xfrm>
          <a:prstGeom prst="rect">
            <a:avLst/>
          </a:prstGeom>
          <a:noFill/>
          <a:ln>
            <a:noFill/>
          </a:ln>
        </p:spPr>
      </p:pic>
      <p:pic>
        <p:nvPicPr>
          <p:cNvPr id="180" name="Google Shape;180;g21680ef4410_0_3371" descr="Picture 6"/>
          <p:cNvPicPr preferRelativeResize="0"/>
          <p:nvPr/>
        </p:nvPicPr>
        <p:blipFill rotWithShape="1">
          <a:blip r:embed="rId4">
            <a:alphaModFix/>
          </a:blip>
          <a:srcRect/>
          <a:stretch/>
        </p:blipFill>
        <p:spPr>
          <a:xfrm>
            <a:off x="438444" y="195752"/>
            <a:ext cx="1027198" cy="1014822"/>
          </a:xfrm>
          <a:prstGeom prst="rect">
            <a:avLst/>
          </a:prstGeom>
          <a:noFill/>
          <a:ln>
            <a:noFill/>
          </a:ln>
        </p:spPr>
      </p:pic>
      <p:pic>
        <p:nvPicPr>
          <p:cNvPr id="182" name="Google Shape;182;g21680ef4410_0_3371" descr="Image 27"/>
          <p:cNvPicPr preferRelativeResize="0"/>
          <p:nvPr/>
        </p:nvPicPr>
        <p:blipFill rotWithShape="1">
          <a:blip r:embed="rId5">
            <a:alphaModFix/>
          </a:blip>
          <a:srcRect/>
          <a:stretch/>
        </p:blipFill>
        <p:spPr>
          <a:xfrm>
            <a:off x="8657463" y="4542289"/>
            <a:ext cx="865075" cy="865075"/>
          </a:xfrm>
          <a:prstGeom prst="rect">
            <a:avLst/>
          </a:prstGeom>
          <a:noFill/>
          <a:ln>
            <a:noFill/>
          </a:ln>
        </p:spPr>
      </p:pic>
      <p:sp>
        <p:nvSpPr>
          <p:cNvPr id="183" name="Google Shape;183;g21680ef4410_0_3371"/>
          <p:cNvSpPr txBox="1"/>
          <p:nvPr/>
        </p:nvSpPr>
        <p:spPr>
          <a:xfrm>
            <a:off x="6345720" y="561658"/>
            <a:ext cx="5488500" cy="5232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0059A1"/>
              </a:buClr>
              <a:buSzPts val="2800"/>
              <a:buFont typeface="Calibri"/>
              <a:buNone/>
            </a:pPr>
            <a:r>
              <a:rPr lang="en-US" sz="2800" b="1" i="0" u="none" strike="noStrike" cap="none" dirty="0">
                <a:solidFill>
                  <a:srgbClr val="0059A1"/>
                </a:solidFill>
                <a:latin typeface="Calibri"/>
                <a:ea typeface="Calibri"/>
                <a:cs typeface="Calibri"/>
                <a:sym typeface="Calibri"/>
              </a:rPr>
              <a:t>PARTIE 3</a:t>
            </a:r>
            <a:endParaRPr sz="1400" b="0" i="0" u="none" strike="noStrike" cap="none" dirty="0">
              <a:solidFill>
                <a:srgbClr val="000000"/>
              </a:solidFill>
              <a:latin typeface="Arial"/>
              <a:ea typeface="Arial"/>
              <a:cs typeface="Arial"/>
              <a:sym typeface="Arial"/>
            </a:endParaRPr>
          </a:p>
        </p:txBody>
      </p:sp>
      <p:sp>
        <p:nvSpPr>
          <p:cNvPr id="184" name="Google Shape;184;g21680ef4410_0_3371"/>
          <p:cNvSpPr txBox="1">
            <a:spLocks noGrp="1"/>
          </p:cNvSpPr>
          <p:nvPr>
            <p:ph type="sldNum" idx="12"/>
          </p:nvPr>
        </p:nvSpPr>
        <p:spPr>
          <a:xfrm>
            <a:off x="5892800" y="6172200"/>
            <a:ext cx="2844900" cy="276900"/>
          </a:xfrm>
          <a:prstGeom prst="rect">
            <a:avLst/>
          </a:prstGeom>
          <a:noFill/>
          <a:ln>
            <a:noFill/>
          </a:ln>
        </p:spPr>
        <p:txBody>
          <a:bodyPr spcFirstLastPara="1" wrap="square" lIns="45700" tIns="45700" rIns="45700" bIns="45700" anchor="ctr" anchorCtr="0">
            <a:spAutoFit/>
          </a:bodyPr>
          <a:lstStyle>
            <a:lvl1pPr marL="0" marR="0" lvl="0"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Calibri"/>
              <a:buNone/>
              <a:defRPr sz="1200" b="0" i="0" u="none" strike="noStrike" cap="none">
                <a:solidFill>
                  <a:srgbClr val="000000"/>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‹N°›</a:t>
            </a:fld>
            <a:endParaRPr sz="1000">
              <a:solidFill>
                <a:srgbClr val="AFABAB"/>
              </a:solidFil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matchingName="3_SLIDE CONTENU PARTIE 3">
  <p:cSld name="3_SLIDE CONTENU PARTIE 3">
    <p:spTree>
      <p:nvGrpSpPr>
        <p:cNvPr id="1" name="Shape 1260"/>
        <p:cNvGrpSpPr/>
        <p:nvPr/>
      </p:nvGrpSpPr>
      <p:grpSpPr>
        <a:xfrm>
          <a:off x="0" y="0"/>
          <a:ext cx="0" cy="0"/>
          <a:chOff x="0" y="0"/>
          <a:chExt cx="0" cy="0"/>
        </a:xfrm>
      </p:grpSpPr>
      <p:pic>
        <p:nvPicPr>
          <p:cNvPr id="1261" name="Google Shape;1261;g21680ef4410_0_4459"/>
          <p:cNvPicPr preferRelativeResize="0"/>
          <p:nvPr/>
        </p:nvPicPr>
        <p:blipFill rotWithShape="1">
          <a:blip r:embed="rId2">
            <a:alphaModFix/>
          </a:blip>
          <a:srcRect/>
          <a:stretch/>
        </p:blipFill>
        <p:spPr>
          <a:xfrm>
            <a:off x="-245" y="0"/>
            <a:ext cx="12187064" cy="6857999"/>
          </a:xfrm>
          <a:prstGeom prst="rect">
            <a:avLst/>
          </a:prstGeom>
          <a:noFill/>
          <a:ln>
            <a:noFill/>
          </a:ln>
        </p:spPr>
      </p:pic>
      <p:sp>
        <p:nvSpPr>
          <p:cNvPr id="1262" name="Google Shape;1262;g21680ef4410_0_4459"/>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263" name="Google Shape;1263;g21680ef4410_0_4459"/>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264" name="Google Shape;1264;g21680ef4410_0_4459"/>
          <p:cNvSpPr/>
          <p:nvPr/>
        </p:nvSpPr>
        <p:spPr>
          <a:xfrm>
            <a:off x="536787"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65" name="Google Shape;1265;g21680ef4410_0_4459"/>
          <p:cNvSpPr/>
          <p:nvPr/>
        </p:nvSpPr>
        <p:spPr>
          <a:xfrm rot="5400000">
            <a:off x="87" y="5868983"/>
            <a:ext cx="536700" cy="536700"/>
          </a:xfrm>
          <a:prstGeom prst="teardrop">
            <a:avLst>
              <a:gd name="adj" fmla="val 100000"/>
            </a:avLst>
          </a:pr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66" name="Google Shape;1266;g21680ef4410_0_4459"/>
          <p:cNvSpPr txBox="1"/>
          <p:nvPr/>
        </p:nvSpPr>
        <p:spPr>
          <a:xfrm rot="-5400000">
            <a:off x="-271649" y="5331814"/>
            <a:ext cx="1080000" cy="536700"/>
          </a:xfrm>
          <a:prstGeom prst="rect">
            <a:avLst/>
          </a:prstGeom>
          <a:solidFill>
            <a:srgbClr val="0059A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pic>
        <p:nvPicPr>
          <p:cNvPr id="1267" name="Google Shape;1267;g21680ef4410_0_4459"/>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269" name="Google Shape;1269;g21680ef4410_0_4459"/>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9A1"/>
              </a:buClr>
              <a:buSzPts val="2000"/>
              <a:buFont typeface="Calibri"/>
              <a:buNone/>
              <a:defRPr sz="2000" b="1" i="0" u="none" strike="noStrike" cap="none">
                <a:solidFill>
                  <a:srgbClr val="0059A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70" name="Google Shape;1270;g21680ef4410_0_4459"/>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1" name="Google Shape;1271;g21680ef4410_0_4459"/>
          <p:cNvSpPr txBox="1">
            <a:spLocks noGrp="1"/>
          </p:cNvSpPr>
          <p:nvPr>
            <p:ph type="body" idx="2"/>
          </p:nvPr>
        </p:nvSpPr>
        <p:spPr>
          <a:xfrm>
            <a:off x="719999"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2" name="Google Shape;1272;g21680ef4410_0_4459"/>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73" name="Google Shape;1273;g21680ef4410_0_4459"/>
          <p:cNvSpPr txBox="1">
            <a:spLocks noGrp="1"/>
          </p:cNvSpPr>
          <p:nvPr>
            <p:ph type="body" idx="4"/>
          </p:nvPr>
        </p:nvSpPr>
        <p:spPr>
          <a:xfrm>
            <a:off x="6246576"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994AA5CB-85CD-EEB4-DF21-FDF5DEC76412}"/>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matchingName="4_SLIDE CONTENU PARTIE 3">
  <p:cSld name="4_SLIDE CONTENU PARTIE 3">
    <p:spTree>
      <p:nvGrpSpPr>
        <p:cNvPr id="1" name="Shape 1274"/>
        <p:cNvGrpSpPr/>
        <p:nvPr/>
      </p:nvGrpSpPr>
      <p:grpSpPr>
        <a:xfrm>
          <a:off x="0" y="0"/>
          <a:ext cx="0" cy="0"/>
          <a:chOff x="0" y="0"/>
          <a:chExt cx="0" cy="0"/>
        </a:xfrm>
      </p:grpSpPr>
      <p:pic>
        <p:nvPicPr>
          <p:cNvPr id="1275" name="Google Shape;1275;g21680ef4410_0_4473"/>
          <p:cNvPicPr preferRelativeResize="0"/>
          <p:nvPr/>
        </p:nvPicPr>
        <p:blipFill rotWithShape="1">
          <a:blip r:embed="rId2">
            <a:alphaModFix/>
          </a:blip>
          <a:srcRect/>
          <a:stretch/>
        </p:blipFill>
        <p:spPr>
          <a:xfrm>
            <a:off x="-245" y="0"/>
            <a:ext cx="12187064" cy="6857999"/>
          </a:xfrm>
          <a:prstGeom prst="rect">
            <a:avLst/>
          </a:prstGeom>
          <a:noFill/>
          <a:ln>
            <a:noFill/>
          </a:ln>
        </p:spPr>
      </p:pic>
      <p:sp>
        <p:nvSpPr>
          <p:cNvPr id="1276" name="Google Shape;1276;g21680ef4410_0_4473"/>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277" name="Google Shape;1277;g21680ef4410_0_4473"/>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278" name="Google Shape;1278;g21680ef4410_0_4473"/>
          <p:cNvSpPr/>
          <p:nvPr/>
        </p:nvSpPr>
        <p:spPr>
          <a:xfrm>
            <a:off x="536787"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79" name="Google Shape;1279;g21680ef4410_0_4473"/>
          <p:cNvSpPr/>
          <p:nvPr/>
        </p:nvSpPr>
        <p:spPr>
          <a:xfrm rot="5400000">
            <a:off x="87" y="5868983"/>
            <a:ext cx="536700" cy="536700"/>
          </a:xfrm>
          <a:prstGeom prst="teardrop">
            <a:avLst>
              <a:gd name="adj" fmla="val 100000"/>
            </a:avLst>
          </a:pr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80" name="Google Shape;1280;g21680ef4410_0_4473"/>
          <p:cNvSpPr txBox="1"/>
          <p:nvPr/>
        </p:nvSpPr>
        <p:spPr>
          <a:xfrm rot="-5400000">
            <a:off x="-271649" y="5331814"/>
            <a:ext cx="1080000" cy="536700"/>
          </a:xfrm>
          <a:prstGeom prst="rect">
            <a:avLst/>
          </a:prstGeom>
          <a:solidFill>
            <a:srgbClr val="0059A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pic>
        <p:nvPicPr>
          <p:cNvPr id="1281" name="Google Shape;1281;g21680ef4410_0_4473"/>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283" name="Google Shape;1283;g21680ef4410_0_4473"/>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9A1"/>
              </a:buClr>
              <a:buSzPts val="2000"/>
              <a:buFont typeface="Calibri"/>
              <a:buNone/>
              <a:defRPr sz="2000" b="1" i="0" u="none" strike="noStrike" cap="none">
                <a:solidFill>
                  <a:srgbClr val="0059A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84" name="Google Shape;1284;g21680ef4410_0_4473"/>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85" name="Google Shape;1285;g21680ef4410_0_4473"/>
          <p:cNvSpPr txBox="1">
            <a:spLocks noGrp="1"/>
          </p:cNvSpPr>
          <p:nvPr>
            <p:ph type="body" idx="2"/>
          </p:nvPr>
        </p:nvSpPr>
        <p:spPr>
          <a:xfrm>
            <a:off x="719999"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86" name="Google Shape;1286;g21680ef4410_0_4473"/>
          <p:cNvSpPr txBox="1">
            <a:spLocks noGrp="1"/>
          </p:cNvSpPr>
          <p:nvPr>
            <p:ph type="body" idx="3"/>
          </p:nvPr>
        </p:nvSpPr>
        <p:spPr>
          <a:xfrm>
            <a:off x="720000" y="1616658"/>
            <a:ext cx="52200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87" name="Google Shape;1287;g21680ef4410_0_4473"/>
          <p:cNvSpPr txBox="1">
            <a:spLocks noGrp="1"/>
          </p:cNvSpPr>
          <p:nvPr>
            <p:ph type="body" idx="4"/>
          </p:nvPr>
        </p:nvSpPr>
        <p:spPr>
          <a:xfrm>
            <a:off x="6246576"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88" name="Google Shape;1288;g21680ef4410_0_4473"/>
          <p:cNvSpPr txBox="1">
            <a:spLocks noGrp="1"/>
          </p:cNvSpPr>
          <p:nvPr>
            <p:ph type="body" idx="5"/>
          </p:nvPr>
        </p:nvSpPr>
        <p:spPr>
          <a:xfrm>
            <a:off x="6246576" y="1616658"/>
            <a:ext cx="52200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99EC52DC-EB32-2A1B-44F4-FA4E03D0F79E}"/>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matchingName="5_SLIDE CONTENU PARTIE 3">
  <p:cSld name="5_SLIDE CONTENU PARTIE 3">
    <p:spTree>
      <p:nvGrpSpPr>
        <p:cNvPr id="1" name="Shape 1289"/>
        <p:cNvGrpSpPr/>
        <p:nvPr/>
      </p:nvGrpSpPr>
      <p:grpSpPr>
        <a:xfrm>
          <a:off x="0" y="0"/>
          <a:ext cx="0" cy="0"/>
          <a:chOff x="0" y="0"/>
          <a:chExt cx="0" cy="0"/>
        </a:xfrm>
      </p:grpSpPr>
      <p:pic>
        <p:nvPicPr>
          <p:cNvPr id="1290" name="Google Shape;1290;g21680ef4410_0_4488"/>
          <p:cNvPicPr preferRelativeResize="0"/>
          <p:nvPr/>
        </p:nvPicPr>
        <p:blipFill rotWithShape="1">
          <a:blip r:embed="rId2">
            <a:alphaModFix/>
          </a:blip>
          <a:srcRect/>
          <a:stretch/>
        </p:blipFill>
        <p:spPr>
          <a:xfrm>
            <a:off x="-245" y="0"/>
            <a:ext cx="12187064" cy="6857999"/>
          </a:xfrm>
          <a:prstGeom prst="rect">
            <a:avLst/>
          </a:prstGeom>
          <a:noFill/>
          <a:ln>
            <a:noFill/>
          </a:ln>
        </p:spPr>
      </p:pic>
      <p:sp>
        <p:nvSpPr>
          <p:cNvPr id="1291" name="Google Shape;1291;g21680ef4410_0_4488"/>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292" name="Google Shape;1292;g21680ef4410_0_4488"/>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293" name="Google Shape;1293;g21680ef4410_0_4488"/>
          <p:cNvSpPr/>
          <p:nvPr/>
        </p:nvSpPr>
        <p:spPr>
          <a:xfrm>
            <a:off x="536787"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294" name="Google Shape;1294;g21680ef4410_0_4488"/>
          <p:cNvSpPr/>
          <p:nvPr/>
        </p:nvSpPr>
        <p:spPr>
          <a:xfrm rot="5400000">
            <a:off x="87" y="5868983"/>
            <a:ext cx="536700" cy="536700"/>
          </a:xfrm>
          <a:prstGeom prst="teardrop">
            <a:avLst>
              <a:gd name="adj" fmla="val 100000"/>
            </a:avLst>
          </a:pr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295" name="Google Shape;1295;g21680ef4410_0_4488"/>
          <p:cNvSpPr txBox="1"/>
          <p:nvPr/>
        </p:nvSpPr>
        <p:spPr>
          <a:xfrm rot="-5400000">
            <a:off x="-271649" y="5331814"/>
            <a:ext cx="1080000" cy="536700"/>
          </a:xfrm>
          <a:prstGeom prst="rect">
            <a:avLst/>
          </a:prstGeom>
          <a:solidFill>
            <a:srgbClr val="0059A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pic>
        <p:nvPicPr>
          <p:cNvPr id="1296" name="Google Shape;1296;g21680ef4410_0_4488"/>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298" name="Google Shape;1298;g21680ef4410_0_4488"/>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9A1"/>
              </a:buClr>
              <a:buSzPts val="2000"/>
              <a:buFont typeface="Calibri"/>
              <a:buNone/>
              <a:defRPr sz="2000" b="1" i="0" u="none" strike="noStrike" cap="none">
                <a:solidFill>
                  <a:srgbClr val="0059A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299" name="Google Shape;1299;g21680ef4410_0_4488"/>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00" name="Google Shape;1300;g21680ef4410_0_4488"/>
          <p:cNvSpPr txBox="1">
            <a:spLocks noGrp="1"/>
          </p:cNvSpPr>
          <p:nvPr>
            <p:ph type="body" idx="2"/>
          </p:nvPr>
        </p:nvSpPr>
        <p:spPr>
          <a:xfrm>
            <a:off x="719999"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01" name="Google Shape;1301;g21680ef4410_0_4488"/>
          <p:cNvSpPr txBox="1">
            <a:spLocks noGrp="1"/>
          </p:cNvSpPr>
          <p:nvPr>
            <p:ph type="body" idx="3"/>
          </p:nvPr>
        </p:nvSpPr>
        <p:spPr>
          <a:xfrm>
            <a:off x="720000" y="1616658"/>
            <a:ext cx="107448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02" name="Google Shape;1302;g21680ef4410_0_4488"/>
          <p:cNvSpPr txBox="1">
            <a:spLocks noGrp="1"/>
          </p:cNvSpPr>
          <p:nvPr>
            <p:ph type="body" idx="4"/>
          </p:nvPr>
        </p:nvSpPr>
        <p:spPr>
          <a:xfrm>
            <a:off x="6246576"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03" name="Google Shape;1303;g21680ef4410_0_4488"/>
          <p:cNvSpPr txBox="1">
            <a:spLocks noGrp="1"/>
          </p:cNvSpPr>
          <p:nvPr>
            <p:ph type="body" idx="5"/>
          </p:nvPr>
        </p:nvSpPr>
        <p:spPr>
          <a:xfrm>
            <a:off x="718175" y="4277416"/>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04" name="Google Shape;1304;g21680ef4410_0_4488"/>
          <p:cNvSpPr txBox="1">
            <a:spLocks noGrp="1"/>
          </p:cNvSpPr>
          <p:nvPr>
            <p:ph type="body" idx="6"/>
          </p:nvPr>
        </p:nvSpPr>
        <p:spPr>
          <a:xfrm>
            <a:off x="6244752" y="4277416"/>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4C83EB7C-0AC4-B01F-C8BF-DAD7B99B2735}"/>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matchingName="6_SLIDE CONTENU PARTIE 3">
  <p:cSld name="6_SLIDE CONTENU PARTIE 3">
    <p:spTree>
      <p:nvGrpSpPr>
        <p:cNvPr id="1" name="Shape 1305"/>
        <p:cNvGrpSpPr/>
        <p:nvPr/>
      </p:nvGrpSpPr>
      <p:grpSpPr>
        <a:xfrm>
          <a:off x="0" y="0"/>
          <a:ext cx="0" cy="0"/>
          <a:chOff x="0" y="0"/>
          <a:chExt cx="0" cy="0"/>
        </a:xfrm>
      </p:grpSpPr>
      <p:pic>
        <p:nvPicPr>
          <p:cNvPr id="1306" name="Google Shape;1306;g21680ef4410_0_4504"/>
          <p:cNvPicPr preferRelativeResize="0"/>
          <p:nvPr/>
        </p:nvPicPr>
        <p:blipFill rotWithShape="1">
          <a:blip r:embed="rId2">
            <a:alphaModFix/>
          </a:blip>
          <a:srcRect/>
          <a:stretch/>
        </p:blipFill>
        <p:spPr>
          <a:xfrm>
            <a:off x="-245" y="0"/>
            <a:ext cx="12187064" cy="6857999"/>
          </a:xfrm>
          <a:prstGeom prst="rect">
            <a:avLst/>
          </a:prstGeom>
          <a:noFill/>
          <a:ln>
            <a:noFill/>
          </a:ln>
        </p:spPr>
      </p:pic>
      <p:sp>
        <p:nvSpPr>
          <p:cNvPr id="1307" name="Google Shape;1307;g21680ef4410_0_4504"/>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308" name="Google Shape;1308;g21680ef4410_0_4504"/>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309" name="Google Shape;1309;g21680ef4410_0_4504"/>
          <p:cNvSpPr/>
          <p:nvPr/>
        </p:nvSpPr>
        <p:spPr>
          <a:xfrm>
            <a:off x="536787" y="1465445"/>
            <a:ext cx="11118300" cy="5146200"/>
          </a:xfrm>
          <a:prstGeom prst="rect">
            <a:avLst/>
          </a:prstGeom>
          <a:solidFill>
            <a:srgbClr val="FFFFFF"/>
          </a:solidFill>
          <a:ln w="9525" cap="flat" cmpd="sng">
            <a:solidFill>
              <a:srgbClr val="9EC3E7"/>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10" name="Google Shape;1310;g21680ef4410_0_4504"/>
          <p:cNvSpPr/>
          <p:nvPr/>
        </p:nvSpPr>
        <p:spPr>
          <a:xfrm rot="5400000">
            <a:off x="87" y="5868983"/>
            <a:ext cx="536700" cy="536700"/>
          </a:xfrm>
          <a:prstGeom prst="teardrop">
            <a:avLst>
              <a:gd name="adj" fmla="val 100000"/>
            </a:avLst>
          </a:pr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11" name="Google Shape;1311;g21680ef4410_0_4504"/>
          <p:cNvSpPr txBox="1"/>
          <p:nvPr/>
        </p:nvSpPr>
        <p:spPr>
          <a:xfrm rot="-5400000">
            <a:off x="-271649" y="5331814"/>
            <a:ext cx="1080000" cy="536700"/>
          </a:xfrm>
          <a:prstGeom prst="rect">
            <a:avLst/>
          </a:prstGeom>
          <a:solidFill>
            <a:srgbClr val="0059A1"/>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3</a:t>
            </a:r>
            <a:endParaRPr sz="1400" b="0" i="0" u="none" strike="noStrike" cap="none">
              <a:solidFill>
                <a:srgbClr val="000000"/>
              </a:solidFill>
              <a:latin typeface="Arial"/>
              <a:ea typeface="Arial"/>
              <a:cs typeface="Arial"/>
              <a:sym typeface="Arial"/>
            </a:endParaRPr>
          </a:p>
        </p:txBody>
      </p:sp>
      <p:pic>
        <p:nvPicPr>
          <p:cNvPr id="1312" name="Google Shape;1312;g21680ef4410_0_4504"/>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314" name="Google Shape;1314;g21680ef4410_0_4504"/>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0059A1"/>
              </a:buClr>
              <a:buSzPts val="2000"/>
              <a:buFont typeface="Calibri"/>
              <a:buNone/>
              <a:defRPr sz="2000" b="1" i="0" u="none" strike="noStrike" cap="none">
                <a:solidFill>
                  <a:srgbClr val="0059A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15" name="Google Shape;1315;g21680ef4410_0_4504"/>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16" name="Google Shape;1316;g21680ef4410_0_4504"/>
          <p:cNvSpPr txBox="1">
            <a:spLocks noGrp="1"/>
          </p:cNvSpPr>
          <p:nvPr>
            <p:ph type="body" idx="2"/>
          </p:nvPr>
        </p:nvSpPr>
        <p:spPr>
          <a:xfrm>
            <a:off x="719999"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17" name="Google Shape;1317;g21680ef4410_0_4504"/>
          <p:cNvSpPr txBox="1">
            <a:spLocks noGrp="1"/>
          </p:cNvSpPr>
          <p:nvPr>
            <p:ph type="body" idx="3"/>
          </p:nvPr>
        </p:nvSpPr>
        <p:spPr>
          <a:xfrm>
            <a:off x="720000" y="1616658"/>
            <a:ext cx="107448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0059A1"/>
              </a:buClr>
              <a:buSzPts val="1600"/>
              <a:buFont typeface="Arial"/>
              <a:buNone/>
              <a:defRPr sz="1600" b="1" i="0" u="none" strike="noStrike" cap="none">
                <a:solidFill>
                  <a:srgbClr val="0059A1"/>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18" name="Google Shape;1318;g21680ef4410_0_4504"/>
          <p:cNvSpPr txBox="1">
            <a:spLocks noGrp="1"/>
          </p:cNvSpPr>
          <p:nvPr>
            <p:ph type="body" idx="4"/>
          </p:nvPr>
        </p:nvSpPr>
        <p:spPr>
          <a:xfrm>
            <a:off x="718175" y="4277638"/>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19" name="Google Shape;1319;g21680ef4410_0_4504"/>
          <p:cNvSpPr>
            <a:spLocks noGrp="1"/>
          </p:cNvSpPr>
          <p:nvPr>
            <p:ph type="dgm" idx="5"/>
          </p:nvPr>
        </p:nvSpPr>
        <p:spPr>
          <a:xfrm>
            <a:off x="6738381" y="2590066"/>
            <a:ext cx="4114800" cy="2900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565656"/>
              </a:buClr>
              <a:buSzPts val="2800"/>
              <a:buFont typeface="Arial"/>
              <a:buChar char="•"/>
              <a:defRPr sz="2800" b="0" i="0" u="none" strike="noStrike" cap="none">
                <a:solidFill>
                  <a:srgbClr val="565656"/>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6F26842F-6F3C-1FAA-7EA6-D9C041A6D9F4}"/>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matchingName="1_SLIDE CONTENU PARTIE 4">
  <p:cSld name="1_SLIDE CONTENU PARTIE 4">
    <p:spTree>
      <p:nvGrpSpPr>
        <p:cNvPr id="1" name="Shape 1320"/>
        <p:cNvGrpSpPr/>
        <p:nvPr/>
      </p:nvGrpSpPr>
      <p:grpSpPr>
        <a:xfrm>
          <a:off x="0" y="0"/>
          <a:ext cx="0" cy="0"/>
          <a:chOff x="0" y="0"/>
          <a:chExt cx="0" cy="0"/>
        </a:xfrm>
      </p:grpSpPr>
      <p:pic>
        <p:nvPicPr>
          <p:cNvPr id="1321" name="Google Shape;1321;g21680ef4410_0_4519"/>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322" name="Google Shape;1322;g21680ef4410_0_4519"/>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323" name="Google Shape;1323;g21680ef4410_0_4519"/>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324" name="Google Shape;1324;g21680ef4410_0_4519"/>
          <p:cNvSpPr/>
          <p:nvPr/>
        </p:nvSpPr>
        <p:spPr>
          <a:xfrm>
            <a:off x="536787"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25" name="Google Shape;1325;g21680ef4410_0_4519"/>
          <p:cNvSpPr/>
          <p:nvPr/>
        </p:nvSpPr>
        <p:spPr>
          <a:xfrm rot="5400000">
            <a:off x="87" y="5868983"/>
            <a:ext cx="536700" cy="536700"/>
          </a:xfrm>
          <a:prstGeom prst="teardrop">
            <a:avLst>
              <a:gd name="adj" fmla="val 100000"/>
            </a:avLst>
          </a:prstGeom>
          <a:solidFill>
            <a:srgbClr val="5656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26" name="Google Shape;1326;g21680ef4410_0_4519"/>
          <p:cNvSpPr txBox="1"/>
          <p:nvPr/>
        </p:nvSpPr>
        <p:spPr>
          <a:xfrm rot="-5400000">
            <a:off x="-271649" y="5331814"/>
            <a:ext cx="1080000" cy="536700"/>
          </a:xfrm>
          <a:prstGeom prst="rect">
            <a:avLst/>
          </a:prstGeom>
          <a:solidFill>
            <a:srgbClr val="56565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pic>
        <p:nvPicPr>
          <p:cNvPr id="1327" name="Google Shape;1327;g21680ef4410_0_4519"/>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329" name="Google Shape;1329;g21680ef4410_0_4519"/>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565656"/>
              </a:buClr>
              <a:buSzPts val="2000"/>
              <a:buFont typeface="Calibri"/>
              <a:buNone/>
              <a:defRPr sz="2000" b="1" i="0" u="none" strike="noStrike" cap="none">
                <a:solidFill>
                  <a:srgbClr val="56565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30" name="Google Shape;1330;g21680ef4410_0_4519"/>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1" name="Google Shape;1331;g21680ef4410_0_4519"/>
          <p:cNvSpPr txBox="1">
            <a:spLocks noGrp="1"/>
          </p:cNvSpPr>
          <p:nvPr>
            <p:ph type="body" idx="2"/>
          </p:nvPr>
        </p:nvSpPr>
        <p:spPr>
          <a:xfrm>
            <a:off x="720000" y="1943056"/>
            <a:ext cx="10746600" cy="198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2" name="Google Shape;1332;g21680ef4410_0_4519"/>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3" name="Google Shape;1333;g21680ef4410_0_4519"/>
          <p:cNvSpPr txBox="1">
            <a:spLocks noGrp="1"/>
          </p:cNvSpPr>
          <p:nvPr>
            <p:ph type="body" idx="4"/>
          </p:nvPr>
        </p:nvSpPr>
        <p:spPr>
          <a:xfrm>
            <a:off x="720000" y="4440838"/>
            <a:ext cx="10746600" cy="198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34" name="Google Shape;1334;g21680ef4410_0_4519"/>
          <p:cNvSpPr txBox="1">
            <a:spLocks noGrp="1"/>
          </p:cNvSpPr>
          <p:nvPr>
            <p:ph type="body" idx="5"/>
          </p:nvPr>
        </p:nvSpPr>
        <p:spPr>
          <a:xfrm>
            <a:off x="720000" y="4114440"/>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4F562FDB-BC4D-F23E-EBE8-A390470674DF}"/>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matchingName="2_SLIDE CONTENU PARTIE 4">
  <p:cSld name="2_SLIDE CONTENU PARTIE 4">
    <p:spTree>
      <p:nvGrpSpPr>
        <p:cNvPr id="1" name="Shape 1335"/>
        <p:cNvGrpSpPr/>
        <p:nvPr/>
      </p:nvGrpSpPr>
      <p:grpSpPr>
        <a:xfrm>
          <a:off x="0" y="0"/>
          <a:ext cx="0" cy="0"/>
          <a:chOff x="0" y="0"/>
          <a:chExt cx="0" cy="0"/>
        </a:xfrm>
      </p:grpSpPr>
      <p:pic>
        <p:nvPicPr>
          <p:cNvPr id="1336" name="Google Shape;1336;g21680ef4410_0_4534"/>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337" name="Google Shape;1337;g21680ef4410_0_4534"/>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338" name="Google Shape;1338;g21680ef4410_0_4534"/>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339" name="Google Shape;1339;g21680ef4410_0_4534"/>
          <p:cNvSpPr/>
          <p:nvPr/>
        </p:nvSpPr>
        <p:spPr>
          <a:xfrm>
            <a:off x="536787"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B3BB03"/>
              </a:solidFill>
              <a:latin typeface="Calibri"/>
              <a:ea typeface="Calibri"/>
              <a:cs typeface="Calibri"/>
              <a:sym typeface="Calibri"/>
            </a:endParaRPr>
          </a:p>
        </p:txBody>
      </p:sp>
      <p:sp>
        <p:nvSpPr>
          <p:cNvPr id="1340" name="Google Shape;1340;g21680ef4410_0_4534"/>
          <p:cNvSpPr/>
          <p:nvPr/>
        </p:nvSpPr>
        <p:spPr>
          <a:xfrm rot="5400000">
            <a:off x="87" y="5868983"/>
            <a:ext cx="536700" cy="536700"/>
          </a:xfrm>
          <a:prstGeom prst="teardrop">
            <a:avLst>
              <a:gd name="adj" fmla="val 100000"/>
            </a:avLst>
          </a:prstGeom>
          <a:solidFill>
            <a:srgbClr val="5656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41" name="Google Shape;1341;g21680ef4410_0_4534"/>
          <p:cNvSpPr txBox="1"/>
          <p:nvPr/>
        </p:nvSpPr>
        <p:spPr>
          <a:xfrm rot="-5400000">
            <a:off x="-271649" y="5331814"/>
            <a:ext cx="1080000" cy="536700"/>
          </a:xfrm>
          <a:prstGeom prst="rect">
            <a:avLst/>
          </a:prstGeom>
          <a:solidFill>
            <a:srgbClr val="56565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pic>
        <p:nvPicPr>
          <p:cNvPr id="1342" name="Google Shape;1342;g21680ef4410_0_4534"/>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344" name="Google Shape;1344;g21680ef4410_0_4534"/>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565656"/>
              </a:buClr>
              <a:buSzPts val="2000"/>
              <a:buFont typeface="Calibri"/>
              <a:buNone/>
              <a:defRPr sz="2000" b="1" i="0" u="none" strike="noStrike" cap="none">
                <a:solidFill>
                  <a:srgbClr val="56565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45" name="Google Shape;1345;g21680ef4410_0_4534"/>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6" name="Google Shape;1346;g21680ef4410_0_4534"/>
          <p:cNvSpPr txBox="1">
            <a:spLocks noGrp="1"/>
          </p:cNvSpPr>
          <p:nvPr>
            <p:ph type="body" idx="2"/>
          </p:nvPr>
        </p:nvSpPr>
        <p:spPr>
          <a:xfrm>
            <a:off x="720000" y="1943056"/>
            <a:ext cx="10746600" cy="12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7" name="Google Shape;1347;g21680ef4410_0_4534"/>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8" name="Google Shape;1348;g21680ef4410_0_4534"/>
          <p:cNvSpPr txBox="1">
            <a:spLocks noGrp="1"/>
          </p:cNvSpPr>
          <p:nvPr>
            <p:ph type="body" idx="4"/>
          </p:nvPr>
        </p:nvSpPr>
        <p:spPr>
          <a:xfrm>
            <a:off x="720000" y="5241342"/>
            <a:ext cx="10746600" cy="12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49" name="Google Shape;1349;g21680ef4410_0_4534"/>
          <p:cNvSpPr txBox="1">
            <a:spLocks noGrp="1"/>
          </p:cNvSpPr>
          <p:nvPr>
            <p:ph type="body" idx="5"/>
          </p:nvPr>
        </p:nvSpPr>
        <p:spPr>
          <a:xfrm>
            <a:off x="720000" y="4914944"/>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50" name="Google Shape;1350;g21680ef4410_0_4534"/>
          <p:cNvSpPr>
            <a:spLocks noGrp="1"/>
          </p:cNvSpPr>
          <p:nvPr>
            <p:ph type="dgm" idx="6"/>
          </p:nvPr>
        </p:nvSpPr>
        <p:spPr>
          <a:xfrm>
            <a:off x="2976158" y="3429588"/>
            <a:ext cx="6239700" cy="12600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565656"/>
              </a:buClr>
              <a:buSzPts val="2800"/>
              <a:buFont typeface="Arial"/>
              <a:buChar char="•"/>
              <a:defRPr sz="2800" b="0" i="0" u="none" strike="noStrike" cap="none">
                <a:solidFill>
                  <a:srgbClr val="565656"/>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8C22535C-C6DC-CF13-9E1C-3D8A231AA2DD}"/>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matchingName="3_SLIDE CONTENU PARTIE 4">
  <p:cSld name="3_SLIDE CONTENU PARTIE 4">
    <p:spTree>
      <p:nvGrpSpPr>
        <p:cNvPr id="1" name="Shape 1351"/>
        <p:cNvGrpSpPr/>
        <p:nvPr/>
      </p:nvGrpSpPr>
      <p:grpSpPr>
        <a:xfrm>
          <a:off x="0" y="0"/>
          <a:ext cx="0" cy="0"/>
          <a:chOff x="0" y="0"/>
          <a:chExt cx="0" cy="0"/>
        </a:xfrm>
      </p:grpSpPr>
      <p:pic>
        <p:nvPicPr>
          <p:cNvPr id="1352" name="Google Shape;1352;g21680ef4410_0_4550"/>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353" name="Google Shape;1353;g21680ef4410_0_4550"/>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354" name="Google Shape;1354;g21680ef4410_0_4550"/>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355" name="Google Shape;1355;g21680ef4410_0_4550"/>
          <p:cNvSpPr/>
          <p:nvPr/>
        </p:nvSpPr>
        <p:spPr>
          <a:xfrm>
            <a:off x="536787"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56" name="Google Shape;1356;g21680ef4410_0_4550"/>
          <p:cNvSpPr/>
          <p:nvPr/>
        </p:nvSpPr>
        <p:spPr>
          <a:xfrm rot="5400000">
            <a:off x="87" y="5868983"/>
            <a:ext cx="536700" cy="536700"/>
          </a:xfrm>
          <a:prstGeom prst="teardrop">
            <a:avLst>
              <a:gd name="adj" fmla="val 100000"/>
            </a:avLst>
          </a:prstGeom>
          <a:solidFill>
            <a:srgbClr val="5656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57" name="Google Shape;1357;g21680ef4410_0_4550"/>
          <p:cNvSpPr txBox="1"/>
          <p:nvPr/>
        </p:nvSpPr>
        <p:spPr>
          <a:xfrm rot="-5400000">
            <a:off x="-271649" y="5331814"/>
            <a:ext cx="1080000" cy="536700"/>
          </a:xfrm>
          <a:prstGeom prst="rect">
            <a:avLst/>
          </a:prstGeom>
          <a:solidFill>
            <a:srgbClr val="56565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pic>
        <p:nvPicPr>
          <p:cNvPr id="1358" name="Google Shape;1358;g21680ef4410_0_4550"/>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360" name="Google Shape;1360;g21680ef4410_0_4550"/>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565656"/>
              </a:buClr>
              <a:buSzPts val="2000"/>
              <a:buFont typeface="Calibri"/>
              <a:buNone/>
              <a:defRPr sz="2000" b="1" i="0" u="none" strike="noStrike" cap="none">
                <a:solidFill>
                  <a:srgbClr val="56565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61" name="Google Shape;1361;g21680ef4410_0_4550"/>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2" name="Google Shape;1362;g21680ef4410_0_4550"/>
          <p:cNvSpPr txBox="1">
            <a:spLocks noGrp="1"/>
          </p:cNvSpPr>
          <p:nvPr>
            <p:ph type="body" idx="2"/>
          </p:nvPr>
        </p:nvSpPr>
        <p:spPr>
          <a:xfrm>
            <a:off x="719999"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3" name="Google Shape;1363;g21680ef4410_0_4550"/>
          <p:cNvSpPr txBox="1">
            <a:spLocks noGrp="1"/>
          </p:cNvSpPr>
          <p:nvPr>
            <p:ph type="body" idx="3"/>
          </p:nvPr>
        </p:nvSpPr>
        <p:spPr>
          <a:xfrm>
            <a:off x="720000" y="1616658"/>
            <a:ext cx="107466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64" name="Google Shape;1364;g21680ef4410_0_4550"/>
          <p:cNvSpPr txBox="1">
            <a:spLocks noGrp="1"/>
          </p:cNvSpPr>
          <p:nvPr>
            <p:ph type="body" idx="4"/>
          </p:nvPr>
        </p:nvSpPr>
        <p:spPr>
          <a:xfrm>
            <a:off x="6246576"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F1BE5F8B-7DDA-DE2E-5279-321FE047C53E}"/>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matchingName="4_SLIDE CONTENU PARTIE 4">
  <p:cSld name="4_SLIDE CONTENU PARTIE 4">
    <p:spTree>
      <p:nvGrpSpPr>
        <p:cNvPr id="1" name="Shape 1365"/>
        <p:cNvGrpSpPr/>
        <p:nvPr/>
      </p:nvGrpSpPr>
      <p:grpSpPr>
        <a:xfrm>
          <a:off x="0" y="0"/>
          <a:ext cx="0" cy="0"/>
          <a:chOff x="0" y="0"/>
          <a:chExt cx="0" cy="0"/>
        </a:xfrm>
      </p:grpSpPr>
      <p:pic>
        <p:nvPicPr>
          <p:cNvPr id="1366" name="Google Shape;1366;g21680ef4410_0_4564"/>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367" name="Google Shape;1367;g21680ef4410_0_4564"/>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368" name="Google Shape;1368;g21680ef4410_0_4564"/>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369" name="Google Shape;1369;g21680ef4410_0_4564"/>
          <p:cNvSpPr/>
          <p:nvPr/>
        </p:nvSpPr>
        <p:spPr>
          <a:xfrm>
            <a:off x="536787"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70" name="Google Shape;1370;g21680ef4410_0_4564"/>
          <p:cNvSpPr/>
          <p:nvPr/>
        </p:nvSpPr>
        <p:spPr>
          <a:xfrm rot="5400000">
            <a:off x="87" y="5868983"/>
            <a:ext cx="536700" cy="536700"/>
          </a:xfrm>
          <a:prstGeom prst="teardrop">
            <a:avLst>
              <a:gd name="adj" fmla="val 100000"/>
            </a:avLst>
          </a:prstGeom>
          <a:solidFill>
            <a:srgbClr val="5656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71" name="Google Shape;1371;g21680ef4410_0_4564"/>
          <p:cNvSpPr txBox="1"/>
          <p:nvPr/>
        </p:nvSpPr>
        <p:spPr>
          <a:xfrm rot="-5400000">
            <a:off x="-271649" y="5331814"/>
            <a:ext cx="1080000" cy="536700"/>
          </a:xfrm>
          <a:prstGeom prst="rect">
            <a:avLst/>
          </a:prstGeom>
          <a:solidFill>
            <a:srgbClr val="56565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pic>
        <p:nvPicPr>
          <p:cNvPr id="1372" name="Google Shape;1372;g21680ef4410_0_4564"/>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374" name="Google Shape;1374;g21680ef4410_0_4564"/>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565656"/>
              </a:buClr>
              <a:buSzPts val="2000"/>
              <a:buFont typeface="Calibri"/>
              <a:buNone/>
              <a:defRPr sz="2000" b="1" i="0" u="none" strike="noStrike" cap="none">
                <a:solidFill>
                  <a:srgbClr val="56565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75" name="Google Shape;1375;g21680ef4410_0_4564"/>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6" name="Google Shape;1376;g21680ef4410_0_4564"/>
          <p:cNvSpPr txBox="1">
            <a:spLocks noGrp="1"/>
          </p:cNvSpPr>
          <p:nvPr>
            <p:ph type="body" idx="2"/>
          </p:nvPr>
        </p:nvSpPr>
        <p:spPr>
          <a:xfrm>
            <a:off x="719999"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7" name="Google Shape;1377;g21680ef4410_0_4564"/>
          <p:cNvSpPr txBox="1">
            <a:spLocks noGrp="1"/>
          </p:cNvSpPr>
          <p:nvPr>
            <p:ph type="body" idx="3"/>
          </p:nvPr>
        </p:nvSpPr>
        <p:spPr>
          <a:xfrm>
            <a:off x="720000" y="1616658"/>
            <a:ext cx="52200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8" name="Google Shape;1378;g21680ef4410_0_4564"/>
          <p:cNvSpPr txBox="1">
            <a:spLocks noGrp="1"/>
          </p:cNvSpPr>
          <p:nvPr>
            <p:ph type="body" idx="4"/>
          </p:nvPr>
        </p:nvSpPr>
        <p:spPr>
          <a:xfrm>
            <a:off x="6246576" y="1943056"/>
            <a:ext cx="5220000" cy="4515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79" name="Google Shape;1379;g21680ef4410_0_4564"/>
          <p:cNvSpPr txBox="1">
            <a:spLocks noGrp="1"/>
          </p:cNvSpPr>
          <p:nvPr>
            <p:ph type="body" idx="5"/>
          </p:nvPr>
        </p:nvSpPr>
        <p:spPr>
          <a:xfrm>
            <a:off x="6246576" y="1616658"/>
            <a:ext cx="52200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4B18A565-FBF3-B864-4EF1-0F0BD1824F2D}"/>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matchingName="5_SLIDE CONTENU PARTIE 4">
  <p:cSld name="5_SLIDE CONTENU PARTIE 4">
    <p:spTree>
      <p:nvGrpSpPr>
        <p:cNvPr id="1" name="Shape 1380"/>
        <p:cNvGrpSpPr/>
        <p:nvPr/>
      </p:nvGrpSpPr>
      <p:grpSpPr>
        <a:xfrm>
          <a:off x="0" y="0"/>
          <a:ext cx="0" cy="0"/>
          <a:chOff x="0" y="0"/>
          <a:chExt cx="0" cy="0"/>
        </a:xfrm>
      </p:grpSpPr>
      <p:pic>
        <p:nvPicPr>
          <p:cNvPr id="1381" name="Google Shape;1381;g21680ef4410_0_4579"/>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382" name="Google Shape;1382;g21680ef4410_0_4579"/>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383" name="Google Shape;1383;g21680ef4410_0_4579"/>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384" name="Google Shape;1384;g21680ef4410_0_4579"/>
          <p:cNvSpPr/>
          <p:nvPr/>
        </p:nvSpPr>
        <p:spPr>
          <a:xfrm>
            <a:off x="536787"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385" name="Google Shape;1385;g21680ef4410_0_4579"/>
          <p:cNvSpPr/>
          <p:nvPr/>
        </p:nvSpPr>
        <p:spPr>
          <a:xfrm rot="5400000">
            <a:off x="87" y="5868983"/>
            <a:ext cx="536700" cy="536700"/>
          </a:xfrm>
          <a:prstGeom prst="teardrop">
            <a:avLst>
              <a:gd name="adj" fmla="val 100000"/>
            </a:avLst>
          </a:prstGeom>
          <a:solidFill>
            <a:srgbClr val="5656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386" name="Google Shape;1386;g21680ef4410_0_4579"/>
          <p:cNvSpPr txBox="1"/>
          <p:nvPr/>
        </p:nvSpPr>
        <p:spPr>
          <a:xfrm rot="-5400000">
            <a:off x="-271649" y="5331814"/>
            <a:ext cx="1080000" cy="536700"/>
          </a:xfrm>
          <a:prstGeom prst="rect">
            <a:avLst/>
          </a:prstGeom>
          <a:solidFill>
            <a:srgbClr val="56565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pic>
        <p:nvPicPr>
          <p:cNvPr id="1387" name="Google Shape;1387;g21680ef4410_0_4579"/>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389" name="Google Shape;1389;g21680ef4410_0_4579"/>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565656"/>
              </a:buClr>
              <a:buSzPts val="2000"/>
              <a:buFont typeface="Calibri"/>
              <a:buNone/>
              <a:defRPr sz="2000" b="1" i="0" u="none" strike="noStrike" cap="none">
                <a:solidFill>
                  <a:srgbClr val="56565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90" name="Google Shape;1390;g21680ef4410_0_4579"/>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1" name="Google Shape;1391;g21680ef4410_0_4579"/>
          <p:cNvSpPr txBox="1">
            <a:spLocks noGrp="1"/>
          </p:cNvSpPr>
          <p:nvPr>
            <p:ph type="body" idx="2"/>
          </p:nvPr>
        </p:nvSpPr>
        <p:spPr>
          <a:xfrm>
            <a:off x="719999"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2" name="Google Shape;1392;g21680ef4410_0_4579"/>
          <p:cNvSpPr txBox="1">
            <a:spLocks noGrp="1"/>
          </p:cNvSpPr>
          <p:nvPr>
            <p:ph type="body" idx="3"/>
          </p:nvPr>
        </p:nvSpPr>
        <p:spPr>
          <a:xfrm>
            <a:off x="720000" y="1616658"/>
            <a:ext cx="107448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3" name="Google Shape;1393;g21680ef4410_0_4579"/>
          <p:cNvSpPr txBox="1">
            <a:spLocks noGrp="1"/>
          </p:cNvSpPr>
          <p:nvPr>
            <p:ph type="body" idx="4"/>
          </p:nvPr>
        </p:nvSpPr>
        <p:spPr>
          <a:xfrm>
            <a:off x="6246576"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4" name="Google Shape;1394;g21680ef4410_0_4579"/>
          <p:cNvSpPr txBox="1">
            <a:spLocks noGrp="1"/>
          </p:cNvSpPr>
          <p:nvPr>
            <p:ph type="body" idx="5"/>
          </p:nvPr>
        </p:nvSpPr>
        <p:spPr>
          <a:xfrm>
            <a:off x="718175" y="4277416"/>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395" name="Google Shape;1395;g21680ef4410_0_4579"/>
          <p:cNvSpPr txBox="1">
            <a:spLocks noGrp="1"/>
          </p:cNvSpPr>
          <p:nvPr>
            <p:ph type="body" idx="6"/>
          </p:nvPr>
        </p:nvSpPr>
        <p:spPr>
          <a:xfrm>
            <a:off x="6244752" y="4277416"/>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7AAB38FF-709C-1691-653A-77ECB0E0894C}"/>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matchingName="7_SLIDE CONTENU PARTIE 4">
  <p:cSld name="7_SLIDE CONTENU PARTIE 4">
    <p:spTree>
      <p:nvGrpSpPr>
        <p:cNvPr id="1" name="Shape 1396"/>
        <p:cNvGrpSpPr/>
        <p:nvPr/>
      </p:nvGrpSpPr>
      <p:grpSpPr>
        <a:xfrm>
          <a:off x="0" y="0"/>
          <a:ext cx="0" cy="0"/>
          <a:chOff x="0" y="0"/>
          <a:chExt cx="0" cy="0"/>
        </a:xfrm>
      </p:grpSpPr>
      <p:pic>
        <p:nvPicPr>
          <p:cNvPr id="1397" name="Google Shape;1397;g21680ef4410_0_4595"/>
          <p:cNvPicPr preferRelativeResize="0"/>
          <p:nvPr/>
        </p:nvPicPr>
        <p:blipFill rotWithShape="1">
          <a:blip r:embed="rId2">
            <a:alphaModFix/>
          </a:blip>
          <a:srcRect/>
          <a:stretch/>
        </p:blipFill>
        <p:spPr>
          <a:xfrm>
            <a:off x="2467" y="0"/>
            <a:ext cx="12187064" cy="6857999"/>
          </a:xfrm>
          <a:prstGeom prst="rect">
            <a:avLst/>
          </a:prstGeom>
          <a:noFill/>
          <a:ln>
            <a:noFill/>
          </a:ln>
        </p:spPr>
      </p:pic>
      <p:sp>
        <p:nvSpPr>
          <p:cNvPr id="1398" name="Google Shape;1398;g21680ef4410_0_4595"/>
          <p:cNvSpPr txBox="1"/>
          <p:nvPr/>
        </p:nvSpPr>
        <p:spPr>
          <a:xfrm>
            <a:off x="11789199" y="6610393"/>
            <a:ext cx="405900" cy="2463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AFABAB"/>
              </a:buClr>
              <a:buSzPts val="1000"/>
              <a:buFont typeface="Calibri"/>
              <a:buNone/>
            </a:pPr>
            <a:fld id="{00000000-1234-1234-1234-123412341234}" type="slidenum">
              <a:rPr lang="en-US" sz="1000" b="0" i="0" u="none" strike="noStrike" cap="none">
                <a:solidFill>
                  <a:srgbClr val="AFABAB"/>
                </a:solidFill>
                <a:latin typeface="Calibri"/>
                <a:ea typeface="Calibri"/>
                <a:cs typeface="Calibri"/>
                <a:sym typeface="Calibri"/>
              </a:rPr>
              <a:t>‹N°›</a:t>
            </a:fld>
            <a:endParaRPr sz="1000" b="0" i="0" u="none" strike="noStrike" cap="none">
              <a:solidFill>
                <a:srgbClr val="AFABAB"/>
              </a:solidFill>
              <a:latin typeface="Calibri"/>
              <a:ea typeface="Calibri"/>
              <a:cs typeface="Calibri"/>
              <a:sym typeface="Calibri"/>
            </a:endParaRPr>
          </a:p>
        </p:txBody>
      </p:sp>
      <p:sp>
        <p:nvSpPr>
          <p:cNvPr id="1399" name="Google Shape;1399;g21680ef4410_0_4595"/>
          <p:cNvSpPr txBox="1"/>
          <p:nvPr/>
        </p:nvSpPr>
        <p:spPr>
          <a:xfrm>
            <a:off x="4245835" y="6613768"/>
            <a:ext cx="3700200" cy="246300"/>
          </a:xfrm>
          <a:prstGeom prst="rect">
            <a:avLst/>
          </a:prstGeom>
          <a:noFill/>
          <a:ln>
            <a:noFill/>
          </a:ln>
        </p:spPr>
        <p:txBody>
          <a:bodyPr spcFirstLastPara="1" wrap="square" lIns="91425" tIns="45700" rIns="91425" bIns="45700" anchor="t" anchorCtr="1">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1400" name="Google Shape;1400;g21680ef4410_0_4595"/>
          <p:cNvSpPr/>
          <p:nvPr/>
        </p:nvSpPr>
        <p:spPr>
          <a:xfrm>
            <a:off x="536787" y="1465445"/>
            <a:ext cx="11118300" cy="5146200"/>
          </a:xfrm>
          <a:prstGeom prst="rect">
            <a:avLst/>
          </a:prstGeom>
          <a:solidFill>
            <a:srgbClr val="FFFFFF"/>
          </a:solidFill>
          <a:ln w="9525" cap="flat" cmpd="sng">
            <a:solidFill>
              <a:srgbClr val="D0D0D0"/>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401" name="Google Shape;1401;g21680ef4410_0_4595"/>
          <p:cNvSpPr/>
          <p:nvPr/>
        </p:nvSpPr>
        <p:spPr>
          <a:xfrm rot="5400000">
            <a:off x="87" y="5868983"/>
            <a:ext cx="536700" cy="536700"/>
          </a:xfrm>
          <a:prstGeom prst="teardrop">
            <a:avLst>
              <a:gd name="adj" fmla="val 100000"/>
            </a:avLst>
          </a:prstGeom>
          <a:solidFill>
            <a:srgbClr val="56565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402" name="Google Shape;1402;g21680ef4410_0_4595"/>
          <p:cNvSpPr txBox="1"/>
          <p:nvPr/>
        </p:nvSpPr>
        <p:spPr>
          <a:xfrm rot="-5400000">
            <a:off x="-271649" y="5331814"/>
            <a:ext cx="1080000" cy="536700"/>
          </a:xfrm>
          <a:prstGeom prst="rect">
            <a:avLst/>
          </a:prstGeom>
          <a:solidFill>
            <a:srgbClr val="565656"/>
          </a:solid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1900"/>
              <a:buFont typeface="Calibri"/>
              <a:buNone/>
            </a:pPr>
            <a:r>
              <a:rPr lang="en-US" sz="1900" b="1" i="0" u="none" strike="noStrike" cap="none">
                <a:solidFill>
                  <a:schemeClr val="lt1"/>
                </a:solidFill>
                <a:latin typeface="Calibri"/>
                <a:ea typeface="Calibri"/>
                <a:cs typeface="Calibri"/>
                <a:sym typeface="Calibri"/>
              </a:rPr>
              <a:t>PARTIE 4</a:t>
            </a:r>
            <a:endParaRPr sz="1400" b="0" i="0" u="none" strike="noStrike" cap="none">
              <a:solidFill>
                <a:srgbClr val="000000"/>
              </a:solidFill>
              <a:latin typeface="Arial"/>
              <a:ea typeface="Arial"/>
              <a:cs typeface="Arial"/>
              <a:sym typeface="Arial"/>
            </a:endParaRPr>
          </a:p>
        </p:txBody>
      </p:sp>
      <p:pic>
        <p:nvPicPr>
          <p:cNvPr id="1403" name="Google Shape;1403;g21680ef4410_0_4595"/>
          <p:cNvPicPr preferRelativeResize="0"/>
          <p:nvPr/>
        </p:nvPicPr>
        <p:blipFill rotWithShape="1">
          <a:blip r:embed="rId3">
            <a:alphaModFix/>
          </a:blip>
          <a:srcRect/>
          <a:stretch/>
        </p:blipFill>
        <p:spPr>
          <a:xfrm>
            <a:off x="9963970" y="345688"/>
            <a:ext cx="659080" cy="651139"/>
          </a:xfrm>
          <a:prstGeom prst="rect">
            <a:avLst/>
          </a:prstGeom>
          <a:noFill/>
          <a:ln>
            <a:noFill/>
          </a:ln>
        </p:spPr>
      </p:pic>
      <p:sp>
        <p:nvSpPr>
          <p:cNvPr id="1405" name="Google Shape;1405;g21680ef4410_0_4595"/>
          <p:cNvSpPr txBox="1">
            <a:spLocks noGrp="1"/>
          </p:cNvSpPr>
          <p:nvPr>
            <p:ph type="title"/>
          </p:nvPr>
        </p:nvSpPr>
        <p:spPr>
          <a:xfrm>
            <a:off x="180000" y="400050"/>
            <a:ext cx="5075100" cy="4152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rgbClr val="565656"/>
              </a:buClr>
              <a:buSzPts val="2000"/>
              <a:buFont typeface="Calibri"/>
              <a:buNone/>
              <a:defRPr sz="2000" b="1" i="0" u="none" strike="noStrike" cap="none">
                <a:solidFill>
                  <a:srgbClr val="565656"/>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06" name="Google Shape;1406;g21680ef4410_0_4595"/>
          <p:cNvSpPr txBox="1">
            <a:spLocks noGrp="1"/>
          </p:cNvSpPr>
          <p:nvPr>
            <p:ph type="body" idx="1"/>
          </p:nvPr>
        </p:nvSpPr>
        <p:spPr>
          <a:xfrm>
            <a:off x="180000" y="725765"/>
            <a:ext cx="5075100" cy="4449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07" name="Google Shape;1407;g21680ef4410_0_4595"/>
          <p:cNvSpPr txBox="1">
            <a:spLocks noGrp="1"/>
          </p:cNvSpPr>
          <p:nvPr>
            <p:ph type="body" idx="2"/>
          </p:nvPr>
        </p:nvSpPr>
        <p:spPr>
          <a:xfrm>
            <a:off x="719999" y="1943055"/>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08" name="Google Shape;1408;g21680ef4410_0_4595"/>
          <p:cNvSpPr txBox="1">
            <a:spLocks noGrp="1"/>
          </p:cNvSpPr>
          <p:nvPr>
            <p:ph type="body" idx="3"/>
          </p:nvPr>
        </p:nvSpPr>
        <p:spPr>
          <a:xfrm>
            <a:off x="720000" y="1616658"/>
            <a:ext cx="10744800" cy="319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600"/>
              </a:spcBef>
              <a:spcAft>
                <a:spcPts val="0"/>
              </a:spcAft>
              <a:buClr>
                <a:srgbClr val="565656"/>
              </a:buClr>
              <a:buSzPts val="1600"/>
              <a:buFont typeface="Arial"/>
              <a:buNone/>
              <a:defRPr sz="1600" b="1" i="0" u="none" strike="noStrike" cap="none">
                <a:solidFill>
                  <a:srgbClr val="565656"/>
                </a:solidFill>
                <a:latin typeface="Calibri"/>
                <a:ea typeface="Calibri"/>
                <a:cs typeface="Calibri"/>
                <a:sym typeface="Calibri"/>
              </a:defRPr>
            </a:lvl1pPr>
            <a:lvl2pPr marL="914400" marR="0" lvl="1"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2pPr>
            <a:lvl3pPr marL="1371600" marR="0" lvl="2"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3pPr>
            <a:lvl4pPr marL="1828800" marR="0" lvl="3"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4pPr>
            <a:lvl5pPr marL="2286000" marR="0" lvl="4" indent="-228600" algn="l" rtl="0">
              <a:lnSpc>
                <a:spcPct val="114285"/>
              </a:lnSpc>
              <a:spcBef>
                <a:spcPts val="600"/>
              </a:spcBef>
              <a:spcAft>
                <a:spcPts val="0"/>
              </a:spcAft>
              <a:buClr>
                <a:srgbClr val="565656"/>
              </a:buClr>
              <a:buSzPts val="1400"/>
              <a:buFont typeface="Arial"/>
              <a:buNone/>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09" name="Google Shape;1409;g21680ef4410_0_4595"/>
          <p:cNvSpPr txBox="1">
            <a:spLocks noGrp="1"/>
          </p:cNvSpPr>
          <p:nvPr>
            <p:ph type="body" idx="4"/>
          </p:nvPr>
        </p:nvSpPr>
        <p:spPr>
          <a:xfrm>
            <a:off x="718175" y="4277638"/>
            <a:ext cx="5220000" cy="2160000"/>
          </a:xfrm>
          <a:prstGeom prst="rect">
            <a:avLst/>
          </a:prstGeom>
          <a:noFill/>
          <a:ln>
            <a:noFill/>
          </a:ln>
        </p:spPr>
        <p:txBody>
          <a:bodyPr spcFirstLastPara="1" wrap="square" lIns="91425" tIns="45700" rIns="91425" bIns="45700" anchor="t" anchorCtr="0">
            <a:noAutofit/>
          </a:bodyPr>
          <a:lstStyle>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10" name="Google Shape;1410;g21680ef4410_0_4595"/>
          <p:cNvSpPr>
            <a:spLocks noGrp="1"/>
          </p:cNvSpPr>
          <p:nvPr>
            <p:ph type="dgm" idx="5"/>
          </p:nvPr>
        </p:nvSpPr>
        <p:spPr>
          <a:xfrm>
            <a:off x="6738381" y="2590066"/>
            <a:ext cx="4114800" cy="29004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rgbClr val="565656"/>
              </a:buClr>
              <a:buSzPts val="2800"/>
              <a:buFont typeface="Arial"/>
              <a:buChar char="•"/>
              <a:defRPr sz="2800" b="0" i="0" u="none" strike="noStrike" cap="none">
                <a:solidFill>
                  <a:srgbClr val="565656"/>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E9851E4E-A08C-4EE9-0E66-17A4FEFD8582}"/>
              </a:ext>
            </a:extLst>
          </p:cNvPr>
          <p:cNvPicPr preferRelativeResize="0"/>
          <p:nvPr userDrawn="1"/>
        </p:nvPicPr>
        <p:blipFill>
          <a:blip r:embed="rId4">
            <a:alphaModFix/>
          </a:blip>
          <a:stretch>
            <a:fillRect/>
          </a:stretch>
        </p:blipFill>
        <p:spPr>
          <a:xfrm>
            <a:off x="10822305" y="400050"/>
            <a:ext cx="644296" cy="5642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image" Target="../media/image2.pn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image" Target="../media/image3.png"/><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66.xml"/><Relationship Id="rId18" Type="http://schemas.openxmlformats.org/officeDocument/2006/relationships/slideLayout" Target="../slideLayouts/slideLayout71.xml"/><Relationship Id="rId26" Type="http://schemas.openxmlformats.org/officeDocument/2006/relationships/slideLayout" Target="../slideLayouts/slideLayout79.xml"/><Relationship Id="rId39" Type="http://schemas.openxmlformats.org/officeDocument/2006/relationships/slideLayout" Target="../slideLayouts/slideLayout92.xml"/><Relationship Id="rId21" Type="http://schemas.openxmlformats.org/officeDocument/2006/relationships/slideLayout" Target="../slideLayouts/slideLayout74.xml"/><Relationship Id="rId34" Type="http://schemas.openxmlformats.org/officeDocument/2006/relationships/slideLayout" Target="../slideLayouts/slideLayout87.xml"/><Relationship Id="rId42" Type="http://schemas.openxmlformats.org/officeDocument/2006/relationships/slideLayout" Target="../slideLayouts/slideLayout95.xml"/><Relationship Id="rId47" Type="http://schemas.openxmlformats.org/officeDocument/2006/relationships/slideLayout" Target="../slideLayouts/slideLayout100.xml"/><Relationship Id="rId50" Type="http://schemas.openxmlformats.org/officeDocument/2006/relationships/slideLayout" Target="../slideLayouts/slideLayout103.xml"/><Relationship Id="rId7" Type="http://schemas.openxmlformats.org/officeDocument/2006/relationships/slideLayout" Target="../slideLayouts/slideLayout60.xml"/><Relationship Id="rId2" Type="http://schemas.openxmlformats.org/officeDocument/2006/relationships/slideLayout" Target="../slideLayouts/slideLayout55.xml"/><Relationship Id="rId16" Type="http://schemas.openxmlformats.org/officeDocument/2006/relationships/slideLayout" Target="../slideLayouts/slideLayout69.xml"/><Relationship Id="rId29" Type="http://schemas.openxmlformats.org/officeDocument/2006/relationships/slideLayout" Target="../slideLayouts/slideLayout82.xml"/><Relationship Id="rId11" Type="http://schemas.openxmlformats.org/officeDocument/2006/relationships/slideLayout" Target="../slideLayouts/slideLayout64.xml"/><Relationship Id="rId24" Type="http://schemas.openxmlformats.org/officeDocument/2006/relationships/slideLayout" Target="../slideLayouts/slideLayout77.xml"/><Relationship Id="rId32" Type="http://schemas.openxmlformats.org/officeDocument/2006/relationships/slideLayout" Target="../slideLayouts/slideLayout85.xml"/><Relationship Id="rId37" Type="http://schemas.openxmlformats.org/officeDocument/2006/relationships/slideLayout" Target="../slideLayouts/slideLayout90.xml"/><Relationship Id="rId40" Type="http://schemas.openxmlformats.org/officeDocument/2006/relationships/slideLayout" Target="../slideLayouts/slideLayout93.xml"/><Relationship Id="rId45" Type="http://schemas.openxmlformats.org/officeDocument/2006/relationships/slideLayout" Target="../slideLayouts/slideLayout98.xml"/><Relationship Id="rId53" Type="http://schemas.openxmlformats.org/officeDocument/2006/relationships/theme" Target="../theme/theme2.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19" Type="http://schemas.openxmlformats.org/officeDocument/2006/relationships/slideLayout" Target="../slideLayouts/slideLayout72.xml"/><Relationship Id="rId31" Type="http://schemas.openxmlformats.org/officeDocument/2006/relationships/slideLayout" Target="../slideLayouts/slideLayout84.xml"/><Relationship Id="rId44" Type="http://schemas.openxmlformats.org/officeDocument/2006/relationships/slideLayout" Target="../slideLayouts/slideLayout97.xml"/><Relationship Id="rId52" Type="http://schemas.openxmlformats.org/officeDocument/2006/relationships/slideLayout" Target="../slideLayouts/slideLayout105.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 Id="rId22" Type="http://schemas.openxmlformats.org/officeDocument/2006/relationships/slideLayout" Target="../slideLayouts/slideLayout75.xml"/><Relationship Id="rId27" Type="http://schemas.openxmlformats.org/officeDocument/2006/relationships/slideLayout" Target="../slideLayouts/slideLayout80.xml"/><Relationship Id="rId30" Type="http://schemas.openxmlformats.org/officeDocument/2006/relationships/slideLayout" Target="../slideLayouts/slideLayout83.xml"/><Relationship Id="rId35" Type="http://schemas.openxmlformats.org/officeDocument/2006/relationships/slideLayout" Target="../slideLayouts/slideLayout88.xml"/><Relationship Id="rId43" Type="http://schemas.openxmlformats.org/officeDocument/2006/relationships/slideLayout" Target="../slideLayouts/slideLayout96.xml"/><Relationship Id="rId48" Type="http://schemas.openxmlformats.org/officeDocument/2006/relationships/slideLayout" Target="../slideLayouts/slideLayout101.xml"/><Relationship Id="rId8" Type="http://schemas.openxmlformats.org/officeDocument/2006/relationships/slideLayout" Target="../slideLayouts/slideLayout61.xml"/><Relationship Id="rId51" Type="http://schemas.openxmlformats.org/officeDocument/2006/relationships/slideLayout" Target="../slideLayouts/slideLayout104.xml"/><Relationship Id="rId3" Type="http://schemas.openxmlformats.org/officeDocument/2006/relationships/slideLayout" Target="../slideLayouts/slideLayout56.xml"/><Relationship Id="rId12" Type="http://schemas.openxmlformats.org/officeDocument/2006/relationships/slideLayout" Target="../slideLayouts/slideLayout65.xml"/><Relationship Id="rId17" Type="http://schemas.openxmlformats.org/officeDocument/2006/relationships/slideLayout" Target="../slideLayouts/slideLayout70.xml"/><Relationship Id="rId25" Type="http://schemas.openxmlformats.org/officeDocument/2006/relationships/slideLayout" Target="../slideLayouts/slideLayout78.xml"/><Relationship Id="rId33" Type="http://schemas.openxmlformats.org/officeDocument/2006/relationships/slideLayout" Target="../slideLayouts/slideLayout86.xml"/><Relationship Id="rId38" Type="http://schemas.openxmlformats.org/officeDocument/2006/relationships/slideLayout" Target="../slideLayouts/slideLayout91.xml"/><Relationship Id="rId46" Type="http://schemas.openxmlformats.org/officeDocument/2006/relationships/slideLayout" Target="../slideLayouts/slideLayout99.xml"/><Relationship Id="rId20" Type="http://schemas.openxmlformats.org/officeDocument/2006/relationships/slideLayout" Target="../slideLayouts/slideLayout73.xml"/><Relationship Id="rId41" Type="http://schemas.openxmlformats.org/officeDocument/2006/relationships/slideLayout" Target="../slideLayouts/slideLayout94.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5" Type="http://schemas.openxmlformats.org/officeDocument/2006/relationships/slideLayout" Target="../slideLayouts/slideLayout68.xml"/><Relationship Id="rId23" Type="http://schemas.openxmlformats.org/officeDocument/2006/relationships/slideLayout" Target="../slideLayouts/slideLayout76.xml"/><Relationship Id="rId28" Type="http://schemas.openxmlformats.org/officeDocument/2006/relationships/slideLayout" Target="../slideLayouts/slideLayout81.xml"/><Relationship Id="rId36" Type="http://schemas.openxmlformats.org/officeDocument/2006/relationships/slideLayout" Target="../slideLayouts/slideLayout89.xml"/><Relationship Id="rId49" Type="http://schemas.openxmlformats.org/officeDocument/2006/relationships/slideLayout" Target="../slideLayouts/slideLayout10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pic>
        <p:nvPicPr>
          <p:cNvPr id="6" name="Google Shape;6;g21680ef4410_0_3204" descr="Image 4"/>
          <p:cNvPicPr preferRelativeResize="0"/>
          <p:nvPr/>
        </p:nvPicPr>
        <p:blipFill rotWithShape="1">
          <a:blip r:embed="rId55">
            <a:alphaModFix/>
          </a:blip>
          <a:srcRect/>
          <a:stretch/>
        </p:blipFill>
        <p:spPr>
          <a:xfrm>
            <a:off x="0" y="0"/>
            <a:ext cx="12196592" cy="6857999"/>
          </a:xfrm>
          <a:prstGeom prst="rect">
            <a:avLst/>
          </a:prstGeom>
          <a:noFill/>
          <a:ln>
            <a:noFill/>
          </a:ln>
        </p:spPr>
      </p:pic>
      <p:sp>
        <p:nvSpPr>
          <p:cNvPr id="7" name="Google Shape;7;g21680ef4410_0_3204"/>
          <p:cNvSpPr txBox="1">
            <a:spLocks noGrp="1"/>
          </p:cNvSpPr>
          <p:nvPr>
            <p:ph type="sldNum" idx="12"/>
          </p:nvPr>
        </p:nvSpPr>
        <p:spPr>
          <a:xfrm>
            <a:off x="11789199" y="6603276"/>
            <a:ext cx="232800" cy="246300"/>
          </a:xfrm>
          <a:prstGeom prst="rect">
            <a:avLst/>
          </a:prstGeom>
          <a:noFill/>
          <a:ln>
            <a:noFill/>
          </a:ln>
        </p:spPr>
        <p:txBody>
          <a:bodyPr spcFirstLastPara="1" wrap="square" lIns="45700" tIns="45700" rIns="45700" bIns="45700" anchor="t" anchorCtr="0">
            <a:spAutoFit/>
          </a:bodyPr>
          <a:lstStyle>
            <a:lvl1pPr marL="0" marR="0" lvl="0" indent="0" algn="l" rtl="0">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1pPr>
            <a:lvl2pPr marL="0" marR="0" lvl="1" indent="0" algn="l" rtl="0">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2pPr>
            <a:lvl3pPr marL="0" marR="0" lvl="2" indent="0" algn="l" rtl="0">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3pPr>
            <a:lvl4pPr marL="0" marR="0" lvl="3" indent="0" algn="l" rtl="0">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4pPr>
            <a:lvl5pPr marL="0" marR="0" lvl="4" indent="0" algn="l" rtl="0">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5pPr>
            <a:lvl6pPr marL="0" marR="0" lvl="5" indent="0" algn="l" rtl="0">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6pPr>
            <a:lvl7pPr marL="0" marR="0" lvl="6" indent="0" algn="l" rtl="0">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7pPr>
            <a:lvl8pPr marL="0" marR="0" lvl="7" indent="0" algn="l" rtl="0">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8pPr>
            <a:lvl9pPr marL="0" marR="0" lvl="8" indent="0" algn="l" rtl="0">
              <a:lnSpc>
                <a:spcPct val="100000"/>
              </a:lnSpc>
              <a:spcBef>
                <a:spcPts val="0"/>
              </a:spcBef>
              <a:spcAft>
                <a:spcPts val="0"/>
              </a:spcAft>
              <a:buClr>
                <a:srgbClr val="AFABAB"/>
              </a:buClr>
              <a:buSzPts val="1000"/>
              <a:buFont typeface="Calibri"/>
              <a:buNone/>
              <a:defRPr sz="1000" b="0" i="0" u="none" strike="noStrike" cap="none">
                <a:solidFill>
                  <a:srgbClr val="AFABAB"/>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‹N°›</a:t>
            </a:fld>
            <a:endParaRPr sz="1400">
              <a:solidFill>
                <a:srgbClr val="000000"/>
              </a:solidFill>
              <a:latin typeface="Arial"/>
              <a:ea typeface="Arial"/>
              <a:cs typeface="Arial"/>
              <a:sym typeface="Arial"/>
            </a:endParaRPr>
          </a:p>
        </p:txBody>
      </p:sp>
      <p:sp>
        <p:nvSpPr>
          <p:cNvPr id="8" name="Google Shape;8;g21680ef4410_0_3204"/>
          <p:cNvSpPr txBox="1"/>
          <p:nvPr/>
        </p:nvSpPr>
        <p:spPr>
          <a:xfrm>
            <a:off x="4291555" y="6608701"/>
            <a:ext cx="3609000" cy="246300"/>
          </a:xfrm>
          <a:prstGeom prst="rect">
            <a:avLst/>
          </a:prstGeom>
          <a:noFill/>
          <a:ln>
            <a:noFill/>
          </a:ln>
        </p:spPr>
        <p:txBody>
          <a:bodyPr spcFirstLastPara="1" wrap="square" lIns="45700" tIns="45700" rIns="45700" bIns="45700" anchor="t" anchorCtr="0">
            <a:spAutoFit/>
          </a:bodyPr>
          <a:lstStyle/>
          <a:p>
            <a:pPr marL="0" marR="0" lvl="0" indent="0" algn="ctr" rtl="0">
              <a:lnSpc>
                <a:spcPct val="100000"/>
              </a:lnSpc>
              <a:spcBef>
                <a:spcPts val="0"/>
              </a:spcBef>
              <a:spcAft>
                <a:spcPts val="0"/>
              </a:spcAft>
              <a:buClr>
                <a:srgbClr val="AFABAB"/>
              </a:buClr>
              <a:buSzPts val="1000"/>
              <a:buFont typeface="Calibri"/>
              <a:buNone/>
            </a:pPr>
            <a:r>
              <a:rPr lang="en-US" sz="1000" b="0" i="0" u="none" strike="noStrike" cap="none">
                <a:solidFill>
                  <a:srgbClr val="AFABAB"/>
                </a:solidFill>
                <a:latin typeface="Calibri"/>
                <a:ea typeface="Calibri"/>
                <a:cs typeface="Calibri"/>
                <a:sym typeface="Calibri"/>
              </a:rPr>
              <a:t>Copyright - Tout droit réservé - OFPPT</a:t>
            </a:r>
            <a:endParaRPr sz="1400" b="0" i="0" u="none" strike="noStrike" cap="none">
              <a:solidFill>
                <a:srgbClr val="000000"/>
              </a:solidFill>
              <a:latin typeface="Arial"/>
              <a:ea typeface="Arial"/>
              <a:cs typeface="Arial"/>
              <a:sym typeface="Arial"/>
            </a:endParaRPr>
          </a:p>
        </p:txBody>
      </p:sp>
      <p:sp>
        <p:nvSpPr>
          <p:cNvPr id="9" name="Google Shape;9;g21680ef4410_0_3204"/>
          <p:cNvSpPr/>
          <p:nvPr/>
        </p:nvSpPr>
        <p:spPr>
          <a:xfrm>
            <a:off x="1754549" y="1618529"/>
            <a:ext cx="8682900" cy="4463400"/>
          </a:xfrm>
          <a:prstGeom prst="rect">
            <a:avLst/>
          </a:prstGeom>
          <a:solidFill>
            <a:srgbClr val="FFFFFF"/>
          </a:solidFill>
          <a:ln w="9525" cap="flat" cmpd="sng">
            <a:solidFill>
              <a:schemeClr val="accent3"/>
            </a:solidFill>
            <a:prstDash val="solid"/>
            <a:round/>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0" name="Google Shape;10;g21680ef4410_0_3204"/>
          <p:cNvSpPr txBox="1"/>
          <p:nvPr/>
        </p:nvSpPr>
        <p:spPr>
          <a:xfrm>
            <a:off x="45724" y="536033"/>
            <a:ext cx="5168700" cy="523200"/>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008245"/>
              </a:buClr>
              <a:buSzPts val="2800"/>
              <a:buFont typeface="Calibri"/>
              <a:buNone/>
            </a:pPr>
            <a:r>
              <a:rPr lang="en-US" sz="2800" b="1" i="0" u="none" strike="noStrike" cap="none">
                <a:solidFill>
                  <a:srgbClr val="008245"/>
                </a:solidFill>
                <a:latin typeface="Calibri"/>
                <a:ea typeface="Calibri"/>
                <a:cs typeface="Calibri"/>
                <a:sym typeface="Calibri"/>
              </a:rPr>
              <a:t>MODALITÉS PÉDAGOGIQUES</a:t>
            </a:r>
            <a:endParaRPr sz="1400" b="0" i="0" u="none" strike="noStrike" cap="none">
              <a:solidFill>
                <a:srgbClr val="000000"/>
              </a:solidFill>
              <a:latin typeface="Arial"/>
              <a:ea typeface="Arial"/>
              <a:cs typeface="Arial"/>
              <a:sym typeface="Arial"/>
            </a:endParaRPr>
          </a:p>
        </p:txBody>
      </p:sp>
      <p:grpSp>
        <p:nvGrpSpPr>
          <p:cNvPr id="11" name="Google Shape;11;g21680ef4410_0_3204"/>
          <p:cNvGrpSpPr/>
          <p:nvPr/>
        </p:nvGrpSpPr>
        <p:grpSpPr>
          <a:xfrm>
            <a:off x="1927156" y="1914602"/>
            <a:ext cx="8337683" cy="3875173"/>
            <a:chOff x="-3" y="-1"/>
            <a:chExt cx="8337683" cy="3875173"/>
          </a:xfrm>
        </p:grpSpPr>
        <p:grpSp>
          <p:nvGrpSpPr>
            <p:cNvPr id="12" name="Google Shape;12;g21680ef4410_0_3204"/>
            <p:cNvGrpSpPr/>
            <p:nvPr/>
          </p:nvGrpSpPr>
          <p:grpSpPr>
            <a:xfrm>
              <a:off x="-3" y="113857"/>
              <a:ext cx="1584000" cy="3761315"/>
              <a:chOff x="-3" y="0"/>
              <a:chExt cx="1584000" cy="3761315"/>
            </a:xfrm>
          </p:grpSpPr>
          <p:grpSp>
            <p:nvGrpSpPr>
              <p:cNvPr id="13" name="Google Shape;13;g21680ef4410_0_3204"/>
              <p:cNvGrpSpPr/>
              <p:nvPr/>
            </p:nvGrpSpPr>
            <p:grpSpPr>
              <a:xfrm>
                <a:off x="-3" y="0"/>
                <a:ext cx="1584000" cy="3761315"/>
                <a:chOff x="-2" y="0"/>
                <a:chExt cx="1584000" cy="3761315"/>
              </a:xfrm>
            </p:grpSpPr>
            <p:sp>
              <p:nvSpPr>
                <p:cNvPr id="14" name="Google Shape;14;g21680ef4410_0_3204"/>
                <p:cNvSpPr/>
                <p:nvPr/>
              </p:nvSpPr>
              <p:spPr>
                <a:xfrm>
                  <a:off x="472050" y="0"/>
                  <a:ext cx="639900" cy="598990"/>
                </a:xfrm>
                <a:custGeom>
                  <a:avLst/>
                  <a:gdLst/>
                  <a:ahLst/>
                  <a:cxnLst/>
                  <a:rect l="l" t="t" r="r" b="b"/>
                  <a:pathLst>
                    <a:path w="21600" h="21593" extrusionOk="0">
                      <a:moveTo>
                        <a:pt x="10511" y="19779"/>
                      </a:moveTo>
                      <a:cubicBezTo>
                        <a:pt x="10511" y="19784"/>
                        <a:pt x="11089" y="19882"/>
                        <a:pt x="11089" y="19779"/>
                      </a:cubicBezTo>
                      <a:lnTo>
                        <a:pt x="11089" y="19767"/>
                      </a:lnTo>
                      <a:cubicBezTo>
                        <a:pt x="14567" y="18551"/>
                        <a:pt x="16297" y="17803"/>
                        <a:pt x="19942" y="19292"/>
                      </a:cubicBezTo>
                      <a:lnTo>
                        <a:pt x="20006" y="3752"/>
                      </a:lnTo>
                      <a:lnTo>
                        <a:pt x="19034" y="3752"/>
                      </a:lnTo>
                      <a:cubicBezTo>
                        <a:pt x="19048" y="8368"/>
                        <a:pt x="19062" y="12984"/>
                        <a:pt x="19076" y="17600"/>
                      </a:cubicBezTo>
                      <a:cubicBezTo>
                        <a:pt x="16559" y="16504"/>
                        <a:pt x="13683" y="17368"/>
                        <a:pt x="11089" y="19688"/>
                      </a:cubicBezTo>
                      <a:lnTo>
                        <a:pt x="11089" y="2862"/>
                      </a:lnTo>
                      <a:cubicBezTo>
                        <a:pt x="12643" y="1065"/>
                        <a:pt x="14106" y="15"/>
                        <a:pt x="16040" y="0"/>
                      </a:cubicBezTo>
                      <a:cubicBezTo>
                        <a:pt x="16920" y="-7"/>
                        <a:pt x="17897" y="200"/>
                        <a:pt x="19024" y="648"/>
                      </a:cubicBezTo>
                      <a:cubicBezTo>
                        <a:pt x="19027" y="1454"/>
                        <a:pt x="19029" y="2259"/>
                        <a:pt x="19032" y="3064"/>
                      </a:cubicBezTo>
                      <a:lnTo>
                        <a:pt x="20804" y="3050"/>
                      </a:lnTo>
                      <a:lnTo>
                        <a:pt x="20804" y="5256"/>
                      </a:lnTo>
                      <a:lnTo>
                        <a:pt x="21600" y="5256"/>
                      </a:lnTo>
                      <a:lnTo>
                        <a:pt x="21600" y="21593"/>
                      </a:lnTo>
                      <a:lnTo>
                        <a:pt x="0" y="21593"/>
                      </a:lnTo>
                      <a:lnTo>
                        <a:pt x="0" y="5256"/>
                      </a:lnTo>
                      <a:lnTo>
                        <a:pt x="683" y="5256"/>
                      </a:lnTo>
                      <a:lnTo>
                        <a:pt x="683" y="3050"/>
                      </a:lnTo>
                      <a:lnTo>
                        <a:pt x="2568" y="3064"/>
                      </a:lnTo>
                      <a:cubicBezTo>
                        <a:pt x="2571" y="2259"/>
                        <a:pt x="2573" y="1454"/>
                        <a:pt x="2576" y="648"/>
                      </a:cubicBezTo>
                      <a:cubicBezTo>
                        <a:pt x="3703" y="200"/>
                        <a:pt x="4680" y="-7"/>
                        <a:pt x="5560" y="0"/>
                      </a:cubicBezTo>
                      <a:cubicBezTo>
                        <a:pt x="7494" y="15"/>
                        <a:pt x="8957" y="1065"/>
                        <a:pt x="10511" y="2862"/>
                      </a:cubicBezTo>
                      <a:lnTo>
                        <a:pt x="10511" y="19688"/>
                      </a:lnTo>
                      <a:cubicBezTo>
                        <a:pt x="7917" y="17368"/>
                        <a:pt x="5041" y="16504"/>
                        <a:pt x="2524" y="17600"/>
                      </a:cubicBezTo>
                      <a:lnTo>
                        <a:pt x="2566" y="3752"/>
                      </a:lnTo>
                      <a:lnTo>
                        <a:pt x="1594" y="3752"/>
                      </a:lnTo>
                      <a:lnTo>
                        <a:pt x="1531" y="19156"/>
                      </a:lnTo>
                      <a:cubicBezTo>
                        <a:pt x="5155" y="17558"/>
                        <a:pt x="7212" y="18697"/>
                        <a:pt x="10511" y="19767"/>
                      </a:cubicBezTo>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2700"/>
                    <a:buFont typeface="Calibri"/>
                    <a:buNone/>
                  </a:pPr>
                  <a:endParaRPr sz="2700" b="0" i="0" u="none" strike="noStrike" cap="none">
                    <a:solidFill>
                      <a:srgbClr val="FFFFFF"/>
                    </a:solidFill>
                    <a:latin typeface="Calibri"/>
                    <a:ea typeface="Calibri"/>
                    <a:cs typeface="Calibri"/>
                    <a:sym typeface="Calibri"/>
                  </a:endParaRPr>
                </a:p>
              </p:txBody>
            </p:sp>
            <p:grpSp>
              <p:nvGrpSpPr>
                <p:cNvPr id="15" name="Google Shape;15;g21680ef4410_0_3204"/>
                <p:cNvGrpSpPr/>
                <p:nvPr/>
              </p:nvGrpSpPr>
              <p:grpSpPr>
                <a:xfrm>
                  <a:off x="-2" y="1703315"/>
                  <a:ext cx="1584000" cy="2058000"/>
                  <a:chOff x="-1" y="-1"/>
                  <a:chExt cx="1584000" cy="2058000"/>
                </a:xfrm>
              </p:grpSpPr>
              <p:sp>
                <p:nvSpPr>
                  <p:cNvPr id="16" name="Google Shape;16;g21680ef4410_0_3204"/>
                  <p:cNvSpPr/>
                  <p:nvPr/>
                </p:nvSpPr>
                <p:spPr>
                  <a:xfrm>
                    <a:off x="-1" y="-1"/>
                    <a:ext cx="1584000" cy="2058000"/>
                  </a:xfrm>
                  <a:prstGeom prst="rect">
                    <a:avLst/>
                  </a:prstGeom>
                  <a:noFill/>
                  <a:ln w="28575" cap="flat" cmpd="sng">
                    <a:solidFill>
                      <a:srgbClr val="FF7800"/>
                    </a:solidFill>
                    <a:prstDash val="solid"/>
                    <a:round/>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17" name="Google Shape;17;g21680ef4410_0_3204"/>
                  <p:cNvSpPr txBox="1"/>
                  <p:nvPr/>
                </p:nvSpPr>
                <p:spPr>
                  <a:xfrm>
                    <a:off x="60012" y="14287"/>
                    <a:ext cx="1464000" cy="1385100"/>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LE GUIDE DE SOUTIEN</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1400"/>
                      <a:buFont typeface="Calibri"/>
                      <a:buNone/>
                    </a:pPr>
                    <a:r>
                      <a:rPr lang="en-US" sz="1400" b="0" i="0" u="none" strike="noStrike" cap="none">
                        <a:solidFill>
                          <a:srgbClr val="3F3F3F"/>
                        </a:solidFill>
                        <a:latin typeface="Calibri"/>
                        <a:ea typeface="Calibri"/>
                        <a:cs typeface="Calibri"/>
                        <a:sym typeface="Calibri"/>
                      </a:rPr>
                      <a:t>Il contient le résumé théorique et le manuel des travaux pratiques</a:t>
                    </a:r>
                    <a:endParaRPr sz="1400" b="0" i="0" u="none" strike="noStrike" cap="none">
                      <a:solidFill>
                        <a:srgbClr val="000000"/>
                      </a:solidFill>
                      <a:latin typeface="Arial"/>
                      <a:ea typeface="Arial"/>
                      <a:cs typeface="Arial"/>
                      <a:sym typeface="Arial"/>
                    </a:endParaRPr>
                  </a:p>
                </p:txBody>
              </p:sp>
            </p:grpSp>
          </p:grpSp>
          <p:grpSp>
            <p:nvGrpSpPr>
              <p:cNvPr id="18" name="Google Shape;18;g21680ef4410_0_3204"/>
              <p:cNvGrpSpPr/>
              <p:nvPr/>
            </p:nvGrpSpPr>
            <p:grpSpPr>
              <a:xfrm>
                <a:off x="437250" y="925629"/>
                <a:ext cx="637500" cy="596700"/>
                <a:chOff x="0" y="-1"/>
                <a:chExt cx="637500" cy="596700"/>
              </a:xfrm>
            </p:grpSpPr>
            <p:sp>
              <p:nvSpPr>
                <p:cNvPr id="19" name="Google Shape;19;g21680ef4410_0_3204"/>
                <p:cNvSpPr/>
                <p:nvPr/>
              </p:nvSpPr>
              <p:spPr>
                <a:xfrm>
                  <a:off x="0" y="-1"/>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1" i="0" u="none" strike="noStrike" cap="none">
                    <a:solidFill>
                      <a:srgbClr val="FFFFFF"/>
                    </a:solidFill>
                    <a:latin typeface="Calibri"/>
                    <a:ea typeface="Calibri"/>
                    <a:cs typeface="Calibri"/>
                    <a:sym typeface="Calibri"/>
                  </a:endParaRPr>
                </a:p>
              </p:txBody>
            </p:sp>
            <p:sp>
              <p:nvSpPr>
                <p:cNvPr id="20" name="Google Shape;20;g21680ef4410_0_3204"/>
                <p:cNvSpPr txBox="1"/>
                <p:nvPr/>
              </p:nvSpPr>
              <p:spPr>
                <a:xfrm>
                  <a:off x="194391" y="67517"/>
                  <a:ext cx="258600" cy="4617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59A1"/>
                    </a:buClr>
                    <a:buSzPts val="2400"/>
                    <a:buFont typeface="Calibri"/>
                    <a:buNone/>
                  </a:pPr>
                  <a:r>
                    <a:rPr lang="en-US" sz="2400" b="1" i="0" u="none" strike="noStrike" cap="none">
                      <a:solidFill>
                        <a:srgbClr val="0059A1"/>
                      </a:solidFill>
                      <a:latin typeface="Calibri"/>
                      <a:ea typeface="Calibri"/>
                      <a:cs typeface="Calibri"/>
                      <a:sym typeface="Calibri"/>
                    </a:rPr>
                    <a:t>1</a:t>
                  </a:r>
                  <a:endParaRPr sz="1400" b="0" i="0" u="none" strike="noStrike" cap="none">
                    <a:solidFill>
                      <a:srgbClr val="000000"/>
                    </a:solidFill>
                    <a:latin typeface="Arial"/>
                    <a:ea typeface="Arial"/>
                    <a:cs typeface="Arial"/>
                    <a:sym typeface="Arial"/>
                  </a:endParaRPr>
                </a:p>
              </p:txBody>
            </p:sp>
          </p:grpSp>
        </p:grpSp>
        <p:grpSp>
          <p:nvGrpSpPr>
            <p:cNvPr id="21" name="Google Shape;21;g21680ef4410_0_3204"/>
            <p:cNvGrpSpPr/>
            <p:nvPr/>
          </p:nvGrpSpPr>
          <p:grpSpPr>
            <a:xfrm>
              <a:off x="1697618" y="74168"/>
              <a:ext cx="1584000" cy="3801004"/>
              <a:chOff x="-2" y="0"/>
              <a:chExt cx="1584000" cy="3801004"/>
            </a:xfrm>
          </p:grpSpPr>
          <p:grpSp>
            <p:nvGrpSpPr>
              <p:cNvPr id="22" name="Google Shape;22;g21680ef4410_0_3204"/>
              <p:cNvGrpSpPr/>
              <p:nvPr/>
            </p:nvGrpSpPr>
            <p:grpSpPr>
              <a:xfrm>
                <a:off x="374850" y="0"/>
                <a:ext cx="834300" cy="662850"/>
                <a:chOff x="0" y="0"/>
                <a:chExt cx="834300" cy="662850"/>
              </a:xfrm>
            </p:grpSpPr>
            <p:sp>
              <p:nvSpPr>
                <p:cNvPr id="23" name="Google Shape;23;g21680ef4410_0_3204"/>
                <p:cNvSpPr/>
                <p:nvPr/>
              </p:nvSpPr>
              <p:spPr>
                <a:xfrm>
                  <a:off x="0" y="0"/>
                  <a:ext cx="834300" cy="662850"/>
                </a:xfrm>
                <a:custGeom>
                  <a:avLst/>
                  <a:gdLst/>
                  <a:ahLst/>
                  <a:cxnLst/>
                  <a:rect l="l" t="t" r="r" b="b"/>
                  <a:pathLst>
                    <a:path w="21600" h="21600" extrusionOk="0">
                      <a:moveTo>
                        <a:pt x="15956" y="15222"/>
                      </a:moveTo>
                      <a:cubicBezTo>
                        <a:pt x="15757" y="15222"/>
                        <a:pt x="15596" y="15425"/>
                        <a:pt x="15596" y="15675"/>
                      </a:cubicBezTo>
                      <a:cubicBezTo>
                        <a:pt x="15596" y="15925"/>
                        <a:pt x="15757" y="16128"/>
                        <a:pt x="15956" y="16128"/>
                      </a:cubicBezTo>
                      <a:lnTo>
                        <a:pt x="17156" y="16128"/>
                      </a:lnTo>
                      <a:cubicBezTo>
                        <a:pt x="17355" y="16128"/>
                        <a:pt x="17516" y="15925"/>
                        <a:pt x="17516" y="15675"/>
                      </a:cubicBezTo>
                      <a:cubicBezTo>
                        <a:pt x="17516" y="15425"/>
                        <a:pt x="17355" y="15222"/>
                        <a:pt x="17156" y="15222"/>
                      </a:cubicBezTo>
                      <a:close/>
                      <a:moveTo>
                        <a:pt x="1156" y="15222"/>
                      </a:moveTo>
                      <a:cubicBezTo>
                        <a:pt x="957" y="15222"/>
                        <a:pt x="796" y="15425"/>
                        <a:pt x="796" y="15675"/>
                      </a:cubicBezTo>
                      <a:cubicBezTo>
                        <a:pt x="796" y="15925"/>
                        <a:pt x="957" y="16128"/>
                        <a:pt x="1156" y="16128"/>
                      </a:cubicBezTo>
                      <a:lnTo>
                        <a:pt x="2356" y="16128"/>
                      </a:lnTo>
                      <a:cubicBezTo>
                        <a:pt x="2554" y="16128"/>
                        <a:pt x="2716" y="15925"/>
                        <a:pt x="2716" y="15675"/>
                      </a:cubicBezTo>
                      <a:cubicBezTo>
                        <a:pt x="2716" y="15425"/>
                        <a:pt x="2554" y="15222"/>
                        <a:pt x="2356" y="15222"/>
                      </a:cubicBezTo>
                      <a:close/>
                      <a:moveTo>
                        <a:pt x="19557" y="15071"/>
                      </a:moveTo>
                      <a:cubicBezTo>
                        <a:pt x="19292" y="15071"/>
                        <a:pt x="19077" y="15341"/>
                        <a:pt x="19077" y="15675"/>
                      </a:cubicBezTo>
                      <a:cubicBezTo>
                        <a:pt x="19077" y="16008"/>
                        <a:pt x="19292" y="16279"/>
                        <a:pt x="19557" y="16279"/>
                      </a:cubicBezTo>
                      <a:cubicBezTo>
                        <a:pt x="19822" y="16279"/>
                        <a:pt x="20037" y="16008"/>
                        <a:pt x="20037" y="15675"/>
                      </a:cubicBezTo>
                      <a:cubicBezTo>
                        <a:pt x="20037" y="15341"/>
                        <a:pt x="19822" y="15071"/>
                        <a:pt x="19557" y="15071"/>
                      </a:cubicBezTo>
                      <a:close/>
                      <a:moveTo>
                        <a:pt x="796" y="1031"/>
                      </a:moveTo>
                      <a:lnTo>
                        <a:pt x="796" y="14501"/>
                      </a:lnTo>
                      <a:lnTo>
                        <a:pt x="20804" y="14501"/>
                      </a:lnTo>
                      <a:lnTo>
                        <a:pt x="20804" y="1031"/>
                      </a:lnTo>
                      <a:close/>
                      <a:moveTo>
                        <a:pt x="0" y="0"/>
                      </a:moveTo>
                      <a:lnTo>
                        <a:pt x="21600" y="0"/>
                      </a:lnTo>
                      <a:lnTo>
                        <a:pt x="21600" y="16918"/>
                      </a:lnTo>
                      <a:lnTo>
                        <a:pt x="12081" y="16918"/>
                      </a:lnTo>
                      <a:lnTo>
                        <a:pt x="12381" y="19468"/>
                      </a:lnTo>
                      <a:lnTo>
                        <a:pt x="15714" y="19468"/>
                      </a:lnTo>
                      <a:cubicBezTo>
                        <a:pt x="16182" y="19468"/>
                        <a:pt x="16561" y="19945"/>
                        <a:pt x="16561" y="20534"/>
                      </a:cubicBezTo>
                      <a:lnTo>
                        <a:pt x="16561" y="21600"/>
                      </a:lnTo>
                      <a:lnTo>
                        <a:pt x="5040" y="21600"/>
                      </a:lnTo>
                      <a:lnTo>
                        <a:pt x="5040" y="20534"/>
                      </a:lnTo>
                      <a:cubicBezTo>
                        <a:pt x="5040" y="19945"/>
                        <a:pt x="5419" y="19468"/>
                        <a:pt x="5887" y="19468"/>
                      </a:cubicBezTo>
                      <a:lnTo>
                        <a:pt x="9219" y="19468"/>
                      </a:lnTo>
                      <a:lnTo>
                        <a:pt x="9519" y="16918"/>
                      </a:lnTo>
                      <a:lnTo>
                        <a:pt x="0" y="16918"/>
                      </a:ln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24" name="Google Shape;24;g21680ef4410_0_3204"/>
                <p:cNvSpPr/>
                <p:nvPr/>
              </p:nvSpPr>
              <p:spPr>
                <a:xfrm>
                  <a:off x="113933" y="195440"/>
                  <a:ext cx="589731" cy="110862"/>
                </a:xfrm>
                <a:custGeom>
                  <a:avLst/>
                  <a:gdLst/>
                  <a:ahLst/>
                  <a:cxnLst/>
                  <a:rect l="l" t="t" r="r" b="b"/>
                  <a:pathLst>
                    <a:path w="21590" h="21600" extrusionOk="0">
                      <a:moveTo>
                        <a:pt x="20260" y="8625"/>
                      </a:moveTo>
                      <a:cubicBezTo>
                        <a:pt x="20093" y="8625"/>
                        <a:pt x="19955" y="8949"/>
                        <a:pt x="19846" y="9597"/>
                      </a:cubicBezTo>
                      <a:cubicBezTo>
                        <a:pt x="19737" y="10244"/>
                        <a:pt x="19683" y="11124"/>
                        <a:pt x="19685" y="12235"/>
                      </a:cubicBezTo>
                      <a:lnTo>
                        <a:pt x="20829" y="12235"/>
                      </a:lnTo>
                      <a:cubicBezTo>
                        <a:pt x="20824" y="11056"/>
                        <a:pt x="20766" y="10160"/>
                        <a:pt x="20657" y="9546"/>
                      </a:cubicBezTo>
                      <a:cubicBezTo>
                        <a:pt x="20548" y="8932"/>
                        <a:pt x="20416" y="8625"/>
                        <a:pt x="20260" y="8625"/>
                      </a:cubicBezTo>
                      <a:close/>
                      <a:moveTo>
                        <a:pt x="4568" y="8625"/>
                      </a:moveTo>
                      <a:cubicBezTo>
                        <a:pt x="4401" y="8625"/>
                        <a:pt x="4263" y="8949"/>
                        <a:pt x="4154" y="9597"/>
                      </a:cubicBezTo>
                      <a:cubicBezTo>
                        <a:pt x="4045" y="10244"/>
                        <a:pt x="3992" y="11124"/>
                        <a:pt x="3994" y="12235"/>
                      </a:cubicBezTo>
                      <a:lnTo>
                        <a:pt x="5138" y="12235"/>
                      </a:lnTo>
                      <a:cubicBezTo>
                        <a:pt x="5132" y="11056"/>
                        <a:pt x="5075" y="10160"/>
                        <a:pt x="4966" y="9546"/>
                      </a:cubicBezTo>
                      <a:cubicBezTo>
                        <a:pt x="4857" y="8932"/>
                        <a:pt x="4725" y="8625"/>
                        <a:pt x="4568" y="8625"/>
                      </a:cubicBezTo>
                      <a:close/>
                      <a:moveTo>
                        <a:pt x="16321" y="5857"/>
                      </a:moveTo>
                      <a:lnTo>
                        <a:pt x="17086" y="5857"/>
                      </a:lnTo>
                      <a:lnTo>
                        <a:pt x="17086" y="21252"/>
                      </a:lnTo>
                      <a:lnTo>
                        <a:pt x="16321" y="21252"/>
                      </a:lnTo>
                      <a:close/>
                      <a:moveTo>
                        <a:pt x="6233" y="5857"/>
                      </a:moveTo>
                      <a:lnTo>
                        <a:pt x="7167" y="5857"/>
                      </a:lnTo>
                      <a:lnTo>
                        <a:pt x="7679" y="10090"/>
                      </a:lnTo>
                      <a:lnTo>
                        <a:pt x="8219" y="5857"/>
                      </a:lnTo>
                      <a:lnTo>
                        <a:pt x="9118" y="5857"/>
                      </a:lnTo>
                      <a:lnTo>
                        <a:pt x="8137" y="13149"/>
                      </a:lnTo>
                      <a:lnTo>
                        <a:pt x="9208" y="21252"/>
                      </a:lnTo>
                      <a:lnTo>
                        <a:pt x="8268" y="21252"/>
                      </a:lnTo>
                      <a:lnTo>
                        <a:pt x="7679" y="16483"/>
                      </a:lnTo>
                      <a:lnTo>
                        <a:pt x="7086" y="21252"/>
                      </a:lnTo>
                      <a:lnTo>
                        <a:pt x="6189" y="21252"/>
                      </a:lnTo>
                      <a:lnTo>
                        <a:pt x="7233" y="13323"/>
                      </a:lnTo>
                      <a:close/>
                      <a:moveTo>
                        <a:pt x="20213" y="5509"/>
                      </a:moveTo>
                      <a:cubicBezTo>
                        <a:pt x="20644" y="5509"/>
                        <a:pt x="20983" y="6265"/>
                        <a:pt x="21232" y="7777"/>
                      </a:cubicBezTo>
                      <a:cubicBezTo>
                        <a:pt x="21481" y="9290"/>
                        <a:pt x="21600" y="11607"/>
                        <a:pt x="21589" y="14729"/>
                      </a:cubicBezTo>
                      <a:lnTo>
                        <a:pt x="19671" y="14729"/>
                      </a:lnTo>
                      <a:cubicBezTo>
                        <a:pt x="19677" y="15937"/>
                        <a:pt x="19738" y="16876"/>
                        <a:pt x="19857" y="17548"/>
                      </a:cubicBezTo>
                      <a:cubicBezTo>
                        <a:pt x="19975" y="18220"/>
                        <a:pt x="20122" y="18556"/>
                        <a:pt x="20298" y="18556"/>
                      </a:cubicBezTo>
                      <a:cubicBezTo>
                        <a:pt x="20418" y="18556"/>
                        <a:pt x="20519" y="18382"/>
                        <a:pt x="20600" y="18034"/>
                      </a:cubicBezTo>
                      <a:cubicBezTo>
                        <a:pt x="20682" y="17686"/>
                        <a:pt x="20744" y="17125"/>
                        <a:pt x="20785" y="16352"/>
                      </a:cubicBezTo>
                      <a:lnTo>
                        <a:pt x="21548" y="17034"/>
                      </a:lnTo>
                      <a:cubicBezTo>
                        <a:pt x="21450" y="18522"/>
                        <a:pt x="21295" y="19655"/>
                        <a:pt x="21084" y="20433"/>
                      </a:cubicBezTo>
                      <a:cubicBezTo>
                        <a:pt x="20872" y="21211"/>
                        <a:pt x="20607" y="21600"/>
                        <a:pt x="20290" y="21600"/>
                      </a:cubicBezTo>
                      <a:cubicBezTo>
                        <a:pt x="19787" y="21600"/>
                        <a:pt x="19414" y="20725"/>
                        <a:pt x="19173" y="18976"/>
                      </a:cubicBezTo>
                      <a:cubicBezTo>
                        <a:pt x="18982" y="17575"/>
                        <a:pt x="18887" y="15806"/>
                        <a:pt x="18887" y="13670"/>
                      </a:cubicBezTo>
                      <a:cubicBezTo>
                        <a:pt x="18887" y="11119"/>
                        <a:pt x="19012" y="9121"/>
                        <a:pt x="19263" y="7676"/>
                      </a:cubicBezTo>
                      <a:cubicBezTo>
                        <a:pt x="19513" y="6231"/>
                        <a:pt x="19830" y="5509"/>
                        <a:pt x="20213" y="5509"/>
                      </a:cubicBezTo>
                      <a:close/>
                      <a:moveTo>
                        <a:pt x="4522" y="5509"/>
                      </a:moveTo>
                      <a:cubicBezTo>
                        <a:pt x="4953" y="5509"/>
                        <a:pt x="5292" y="6265"/>
                        <a:pt x="5541" y="7777"/>
                      </a:cubicBezTo>
                      <a:cubicBezTo>
                        <a:pt x="5790" y="9290"/>
                        <a:pt x="5909" y="11607"/>
                        <a:pt x="5898" y="14729"/>
                      </a:cubicBezTo>
                      <a:lnTo>
                        <a:pt x="3980" y="14729"/>
                      </a:lnTo>
                      <a:cubicBezTo>
                        <a:pt x="3985" y="15937"/>
                        <a:pt x="4047" y="16876"/>
                        <a:pt x="4165" y="17548"/>
                      </a:cubicBezTo>
                      <a:cubicBezTo>
                        <a:pt x="4283" y="18220"/>
                        <a:pt x="4430" y="18556"/>
                        <a:pt x="4607" y="18556"/>
                      </a:cubicBezTo>
                      <a:cubicBezTo>
                        <a:pt x="4726" y="18556"/>
                        <a:pt x="4827" y="18382"/>
                        <a:pt x="4909" y="18034"/>
                      </a:cubicBezTo>
                      <a:cubicBezTo>
                        <a:pt x="4991" y="17686"/>
                        <a:pt x="5052" y="17125"/>
                        <a:pt x="5094" y="16352"/>
                      </a:cubicBezTo>
                      <a:lnTo>
                        <a:pt x="5857" y="17034"/>
                      </a:lnTo>
                      <a:cubicBezTo>
                        <a:pt x="5759" y="18522"/>
                        <a:pt x="5604" y="19655"/>
                        <a:pt x="5393" y="20433"/>
                      </a:cubicBezTo>
                      <a:cubicBezTo>
                        <a:pt x="5181" y="21211"/>
                        <a:pt x="4916" y="21600"/>
                        <a:pt x="4598" y="21600"/>
                      </a:cubicBezTo>
                      <a:cubicBezTo>
                        <a:pt x="4095" y="21600"/>
                        <a:pt x="3723" y="20725"/>
                        <a:pt x="3481" y="18976"/>
                      </a:cubicBezTo>
                      <a:cubicBezTo>
                        <a:pt x="3291" y="17575"/>
                        <a:pt x="3195" y="15806"/>
                        <a:pt x="3195" y="13670"/>
                      </a:cubicBezTo>
                      <a:cubicBezTo>
                        <a:pt x="3195" y="11119"/>
                        <a:pt x="3321" y="9121"/>
                        <a:pt x="3571" y="7676"/>
                      </a:cubicBezTo>
                      <a:cubicBezTo>
                        <a:pt x="3822" y="6231"/>
                        <a:pt x="4139" y="5509"/>
                        <a:pt x="4522" y="5509"/>
                      </a:cubicBezTo>
                      <a:close/>
                      <a:moveTo>
                        <a:pt x="10499" y="420"/>
                      </a:moveTo>
                      <a:lnTo>
                        <a:pt x="10499" y="5857"/>
                      </a:lnTo>
                      <a:lnTo>
                        <a:pt x="11022" y="5857"/>
                      </a:lnTo>
                      <a:lnTo>
                        <a:pt x="11022" y="9104"/>
                      </a:lnTo>
                      <a:lnTo>
                        <a:pt x="10499" y="9104"/>
                      </a:lnTo>
                      <a:lnTo>
                        <a:pt x="10499" y="15308"/>
                      </a:lnTo>
                      <a:cubicBezTo>
                        <a:pt x="10499" y="16565"/>
                        <a:pt x="10504" y="17297"/>
                        <a:pt x="10514" y="17505"/>
                      </a:cubicBezTo>
                      <a:cubicBezTo>
                        <a:pt x="10524" y="17713"/>
                        <a:pt x="10547" y="17884"/>
                        <a:pt x="10582" y="18019"/>
                      </a:cubicBezTo>
                      <a:cubicBezTo>
                        <a:pt x="10617" y="18155"/>
                        <a:pt x="10661" y="18222"/>
                        <a:pt x="10711" y="18222"/>
                      </a:cubicBezTo>
                      <a:cubicBezTo>
                        <a:pt x="10782" y="18222"/>
                        <a:pt x="10885" y="18092"/>
                        <a:pt x="11019" y="17831"/>
                      </a:cubicBezTo>
                      <a:lnTo>
                        <a:pt x="11085" y="20991"/>
                      </a:lnTo>
                      <a:cubicBezTo>
                        <a:pt x="10907" y="21397"/>
                        <a:pt x="10705" y="21600"/>
                        <a:pt x="10480" y="21600"/>
                      </a:cubicBezTo>
                      <a:cubicBezTo>
                        <a:pt x="10342" y="21600"/>
                        <a:pt x="10217" y="21477"/>
                        <a:pt x="10107" y="21230"/>
                      </a:cubicBezTo>
                      <a:cubicBezTo>
                        <a:pt x="9996" y="20984"/>
                        <a:pt x="9915" y="20665"/>
                        <a:pt x="9863" y="20274"/>
                      </a:cubicBezTo>
                      <a:cubicBezTo>
                        <a:pt x="9811" y="19882"/>
                        <a:pt x="9775" y="19353"/>
                        <a:pt x="9755" y="18686"/>
                      </a:cubicBezTo>
                      <a:cubicBezTo>
                        <a:pt x="9739" y="18213"/>
                        <a:pt x="9731" y="17256"/>
                        <a:pt x="9731" y="15816"/>
                      </a:cubicBezTo>
                      <a:lnTo>
                        <a:pt x="9731" y="9104"/>
                      </a:lnTo>
                      <a:lnTo>
                        <a:pt x="9379" y="9104"/>
                      </a:lnTo>
                      <a:lnTo>
                        <a:pt x="9379" y="5857"/>
                      </a:lnTo>
                      <a:lnTo>
                        <a:pt x="9731" y="5857"/>
                      </a:lnTo>
                      <a:lnTo>
                        <a:pt x="9731" y="2798"/>
                      </a:lnTo>
                      <a:close/>
                      <a:moveTo>
                        <a:pt x="17715" y="0"/>
                      </a:moveTo>
                      <a:lnTo>
                        <a:pt x="18481" y="0"/>
                      </a:lnTo>
                      <a:lnTo>
                        <a:pt x="18481" y="21252"/>
                      </a:lnTo>
                      <a:lnTo>
                        <a:pt x="17715" y="21252"/>
                      </a:lnTo>
                      <a:close/>
                      <a:moveTo>
                        <a:pt x="16321" y="0"/>
                      </a:moveTo>
                      <a:lnTo>
                        <a:pt x="17086" y="0"/>
                      </a:lnTo>
                      <a:lnTo>
                        <a:pt x="17086" y="3769"/>
                      </a:lnTo>
                      <a:lnTo>
                        <a:pt x="16321" y="3769"/>
                      </a:lnTo>
                      <a:close/>
                      <a:moveTo>
                        <a:pt x="12844" y="0"/>
                      </a:moveTo>
                      <a:lnTo>
                        <a:pt x="15582" y="0"/>
                      </a:lnTo>
                      <a:lnTo>
                        <a:pt x="15582" y="3595"/>
                      </a:lnTo>
                      <a:lnTo>
                        <a:pt x="13651" y="3595"/>
                      </a:lnTo>
                      <a:lnTo>
                        <a:pt x="13651" y="8625"/>
                      </a:lnTo>
                      <a:lnTo>
                        <a:pt x="15318" y="8625"/>
                      </a:lnTo>
                      <a:lnTo>
                        <a:pt x="15318" y="12221"/>
                      </a:lnTo>
                      <a:lnTo>
                        <a:pt x="13651" y="12221"/>
                      </a:lnTo>
                      <a:lnTo>
                        <a:pt x="13651" y="21252"/>
                      </a:lnTo>
                      <a:lnTo>
                        <a:pt x="12844" y="21252"/>
                      </a:lnTo>
                      <a:close/>
                      <a:moveTo>
                        <a:pt x="0" y="0"/>
                      </a:moveTo>
                      <a:lnTo>
                        <a:pt x="3174" y="0"/>
                      </a:lnTo>
                      <a:lnTo>
                        <a:pt x="3174" y="3595"/>
                      </a:lnTo>
                      <a:lnTo>
                        <a:pt x="1991" y="3595"/>
                      </a:lnTo>
                      <a:lnTo>
                        <a:pt x="1991" y="21252"/>
                      </a:lnTo>
                      <a:lnTo>
                        <a:pt x="1185" y="21252"/>
                      </a:lnTo>
                      <a:lnTo>
                        <a:pt x="1185" y="3595"/>
                      </a:lnTo>
                      <a:lnTo>
                        <a:pt x="0" y="3595"/>
                      </a:lnTo>
                      <a:close/>
                    </a:path>
                  </a:pathLst>
                </a:custGeom>
                <a:solidFill>
                  <a:srgbClr val="0059A1"/>
                </a:solidFill>
                <a:ln>
                  <a:noFill/>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8CBABE"/>
                    </a:buClr>
                    <a:buSzPts val="1200"/>
                    <a:buFont typeface="Calibri"/>
                    <a:buNone/>
                  </a:pPr>
                  <a:endParaRPr sz="1200" b="0" i="0" u="none" strike="noStrike" cap="none">
                    <a:solidFill>
                      <a:srgbClr val="8CBABE"/>
                    </a:solidFill>
                    <a:latin typeface="Calibri"/>
                    <a:ea typeface="Calibri"/>
                    <a:cs typeface="Calibri"/>
                    <a:sym typeface="Calibri"/>
                  </a:endParaRPr>
                </a:p>
              </p:txBody>
            </p:sp>
          </p:grpSp>
          <p:grpSp>
            <p:nvGrpSpPr>
              <p:cNvPr id="25" name="Google Shape;25;g21680ef4410_0_3204"/>
              <p:cNvGrpSpPr/>
              <p:nvPr/>
            </p:nvGrpSpPr>
            <p:grpSpPr>
              <a:xfrm>
                <a:off x="-2" y="1743004"/>
                <a:ext cx="1584000" cy="2058000"/>
                <a:chOff x="-1" y="-1"/>
                <a:chExt cx="1584000" cy="2058000"/>
              </a:xfrm>
            </p:grpSpPr>
            <p:sp>
              <p:nvSpPr>
                <p:cNvPr id="26" name="Google Shape;26;g21680ef4410_0_3204"/>
                <p:cNvSpPr/>
                <p:nvPr/>
              </p:nvSpPr>
              <p:spPr>
                <a:xfrm>
                  <a:off x="-1" y="-1"/>
                  <a:ext cx="1584000" cy="2058000"/>
                </a:xfrm>
                <a:prstGeom prst="rect">
                  <a:avLst/>
                </a:prstGeom>
                <a:noFill/>
                <a:ln w="28575" cap="flat" cmpd="sng">
                  <a:solidFill>
                    <a:srgbClr val="FF7800"/>
                  </a:solidFill>
                  <a:prstDash val="solid"/>
                  <a:round/>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27" name="Google Shape;27;g21680ef4410_0_3204"/>
                <p:cNvSpPr txBox="1"/>
                <p:nvPr/>
              </p:nvSpPr>
              <p:spPr>
                <a:xfrm>
                  <a:off x="60012" y="14287"/>
                  <a:ext cx="1464000" cy="1816200"/>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LA VERSION PDF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1400"/>
                    <a:buFont typeface="Calibri"/>
                    <a:buNone/>
                  </a:pPr>
                  <a:r>
                    <a:rPr lang="en-US" sz="1400" b="0" i="0" u="none" strike="noStrike" cap="none">
                      <a:solidFill>
                        <a:srgbClr val="3F3F3F"/>
                      </a:solidFill>
                      <a:latin typeface="Calibri"/>
                      <a:ea typeface="Calibri"/>
                      <a:cs typeface="Calibri"/>
                      <a:sym typeface="Calibri"/>
                    </a:rPr>
                    <a:t>Une version PDF est mise en ligne sur l’espace apprenant et formateur de la plateforme WebForce Life</a:t>
                  </a:r>
                  <a:endParaRPr sz="1400" b="0" i="0" u="none" strike="noStrike" cap="none">
                    <a:solidFill>
                      <a:srgbClr val="000000"/>
                    </a:solidFill>
                    <a:latin typeface="Arial"/>
                    <a:ea typeface="Arial"/>
                    <a:cs typeface="Arial"/>
                    <a:sym typeface="Arial"/>
                  </a:endParaRPr>
                </a:p>
              </p:txBody>
            </p:sp>
          </p:grpSp>
          <p:grpSp>
            <p:nvGrpSpPr>
              <p:cNvPr id="28" name="Google Shape;28;g21680ef4410_0_3204"/>
              <p:cNvGrpSpPr/>
              <p:nvPr/>
            </p:nvGrpSpPr>
            <p:grpSpPr>
              <a:xfrm>
                <a:off x="473249" y="965319"/>
                <a:ext cx="637500" cy="596700"/>
                <a:chOff x="0" y="-1"/>
                <a:chExt cx="637500" cy="596700"/>
              </a:xfrm>
            </p:grpSpPr>
            <p:sp>
              <p:nvSpPr>
                <p:cNvPr id="29" name="Google Shape;29;g21680ef4410_0_3204"/>
                <p:cNvSpPr/>
                <p:nvPr/>
              </p:nvSpPr>
              <p:spPr>
                <a:xfrm>
                  <a:off x="0" y="-1"/>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30" name="Google Shape;30;g21680ef4410_0_3204"/>
                <p:cNvSpPr txBox="1"/>
                <p:nvPr/>
              </p:nvSpPr>
              <p:spPr>
                <a:xfrm>
                  <a:off x="194391" y="67518"/>
                  <a:ext cx="258600" cy="4617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59A1"/>
                    </a:buClr>
                    <a:buSzPts val="2400"/>
                    <a:buFont typeface="Calibri"/>
                    <a:buNone/>
                  </a:pPr>
                  <a:r>
                    <a:rPr lang="en-US" sz="2400" b="1" i="0" u="none" strike="noStrike" cap="none">
                      <a:solidFill>
                        <a:srgbClr val="0059A1"/>
                      </a:solidFill>
                      <a:latin typeface="Calibri"/>
                      <a:ea typeface="Calibri"/>
                      <a:cs typeface="Calibri"/>
                      <a:sym typeface="Calibri"/>
                    </a:rPr>
                    <a:t>2</a:t>
                  </a:r>
                  <a:endParaRPr sz="1400" b="0" i="0" u="none" strike="noStrike" cap="none">
                    <a:solidFill>
                      <a:srgbClr val="000000"/>
                    </a:solidFill>
                    <a:latin typeface="Arial"/>
                    <a:ea typeface="Arial"/>
                    <a:cs typeface="Arial"/>
                    <a:sym typeface="Arial"/>
                  </a:endParaRPr>
                </a:p>
              </p:txBody>
            </p:sp>
          </p:grpSp>
        </p:grpSp>
        <p:grpSp>
          <p:nvGrpSpPr>
            <p:cNvPr id="31" name="Google Shape;31;g21680ef4410_0_3204"/>
            <p:cNvGrpSpPr/>
            <p:nvPr/>
          </p:nvGrpSpPr>
          <p:grpSpPr>
            <a:xfrm>
              <a:off x="3382953" y="4349"/>
              <a:ext cx="1584000" cy="3870823"/>
              <a:chOff x="-2" y="0"/>
              <a:chExt cx="1584000" cy="3870823"/>
            </a:xfrm>
          </p:grpSpPr>
          <p:grpSp>
            <p:nvGrpSpPr>
              <p:cNvPr id="32" name="Google Shape;32;g21680ef4410_0_3204"/>
              <p:cNvGrpSpPr/>
              <p:nvPr/>
            </p:nvGrpSpPr>
            <p:grpSpPr>
              <a:xfrm>
                <a:off x="493885" y="0"/>
                <a:ext cx="596214" cy="710532"/>
                <a:chOff x="-1" y="0"/>
                <a:chExt cx="596214" cy="710532"/>
              </a:xfrm>
            </p:grpSpPr>
            <p:sp>
              <p:nvSpPr>
                <p:cNvPr id="33" name="Google Shape;33;g21680ef4410_0_3204"/>
                <p:cNvSpPr/>
                <p:nvPr/>
              </p:nvSpPr>
              <p:spPr>
                <a:xfrm>
                  <a:off x="-1" y="0"/>
                  <a:ext cx="596214" cy="710532"/>
                </a:xfrm>
                <a:custGeom>
                  <a:avLst/>
                  <a:gdLst/>
                  <a:ahLst/>
                  <a:cxnLst/>
                  <a:rect l="l" t="t" r="r" b="b"/>
                  <a:pathLst>
                    <a:path w="21600" h="21600" extrusionOk="0">
                      <a:moveTo>
                        <a:pt x="16548" y="20279"/>
                      </a:moveTo>
                      <a:cubicBezTo>
                        <a:pt x="16383" y="20279"/>
                        <a:pt x="16249" y="20391"/>
                        <a:pt x="16249" y="20530"/>
                      </a:cubicBezTo>
                      <a:cubicBezTo>
                        <a:pt x="16249" y="20668"/>
                        <a:pt x="16383" y="20780"/>
                        <a:pt x="16548" y="20780"/>
                      </a:cubicBezTo>
                      <a:lnTo>
                        <a:pt x="18012" y="20780"/>
                      </a:lnTo>
                      <a:cubicBezTo>
                        <a:pt x="18177" y="20780"/>
                        <a:pt x="18311" y="20668"/>
                        <a:pt x="18311" y="20530"/>
                      </a:cubicBezTo>
                      <a:cubicBezTo>
                        <a:pt x="18311" y="20391"/>
                        <a:pt x="18177" y="20279"/>
                        <a:pt x="18012" y="20279"/>
                      </a:cubicBezTo>
                      <a:close/>
                      <a:moveTo>
                        <a:pt x="7441" y="18652"/>
                      </a:moveTo>
                      <a:cubicBezTo>
                        <a:pt x="7159" y="18652"/>
                        <a:pt x="6931" y="18844"/>
                        <a:pt x="6931" y="19080"/>
                      </a:cubicBezTo>
                      <a:cubicBezTo>
                        <a:pt x="6931" y="19317"/>
                        <a:pt x="7159" y="19509"/>
                        <a:pt x="7441" y="19509"/>
                      </a:cubicBezTo>
                      <a:lnTo>
                        <a:pt x="9945" y="19509"/>
                      </a:lnTo>
                      <a:cubicBezTo>
                        <a:pt x="10227" y="19509"/>
                        <a:pt x="10455" y="19317"/>
                        <a:pt x="10455" y="19080"/>
                      </a:cubicBezTo>
                      <a:lnTo>
                        <a:pt x="10455" y="19080"/>
                      </a:lnTo>
                      <a:cubicBezTo>
                        <a:pt x="10455" y="18844"/>
                        <a:pt x="10227" y="18652"/>
                        <a:pt x="9945" y="18652"/>
                      </a:cubicBezTo>
                      <a:close/>
                      <a:moveTo>
                        <a:pt x="13886" y="9332"/>
                      </a:moveTo>
                      <a:lnTo>
                        <a:pt x="13886" y="19591"/>
                      </a:lnTo>
                      <a:lnTo>
                        <a:pt x="20386" y="19591"/>
                      </a:lnTo>
                      <a:lnTo>
                        <a:pt x="20386" y="9332"/>
                      </a:lnTo>
                      <a:close/>
                      <a:moveTo>
                        <a:pt x="16180" y="8393"/>
                      </a:moveTo>
                      <a:cubicBezTo>
                        <a:pt x="16059" y="8393"/>
                        <a:pt x="15961" y="8475"/>
                        <a:pt x="15961" y="8576"/>
                      </a:cubicBezTo>
                      <a:lnTo>
                        <a:pt x="15961" y="8604"/>
                      </a:lnTo>
                      <a:cubicBezTo>
                        <a:pt x="15961" y="8705"/>
                        <a:pt x="16059" y="8787"/>
                        <a:pt x="16180" y="8787"/>
                      </a:cubicBezTo>
                      <a:lnTo>
                        <a:pt x="18092" y="8787"/>
                      </a:lnTo>
                      <a:cubicBezTo>
                        <a:pt x="18213" y="8787"/>
                        <a:pt x="18311" y="8705"/>
                        <a:pt x="18311" y="8604"/>
                      </a:cubicBezTo>
                      <a:lnTo>
                        <a:pt x="18311" y="8576"/>
                      </a:lnTo>
                      <a:cubicBezTo>
                        <a:pt x="18311" y="8475"/>
                        <a:pt x="18213" y="8393"/>
                        <a:pt x="18092" y="8393"/>
                      </a:cubicBezTo>
                      <a:close/>
                      <a:moveTo>
                        <a:pt x="13782" y="7762"/>
                      </a:moveTo>
                      <a:lnTo>
                        <a:pt x="20490" y="7762"/>
                      </a:lnTo>
                      <a:cubicBezTo>
                        <a:pt x="21103" y="7762"/>
                        <a:pt x="21600" y="8179"/>
                        <a:pt x="21600" y="8693"/>
                      </a:cubicBezTo>
                      <a:lnTo>
                        <a:pt x="21600" y="20668"/>
                      </a:lnTo>
                      <a:cubicBezTo>
                        <a:pt x="21600" y="21183"/>
                        <a:pt x="21103" y="21600"/>
                        <a:pt x="20490" y="21600"/>
                      </a:cubicBezTo>
                      <a:lnTo>
                        <a:pt x="13782" y="21600"/>
                      </a:lnTo>
                      <a:cubicBezTo>
                        <a:pt x="13169" y="21600"/>
                        <a:pt x="12672" y="21183"/>
                        <a:pt x="12672" y="20668"/>
                      </a:cubicBezTo>
                      <a:lnTo>
                        <a:pt x="12672" y="8693"/>
                      </a:lnTo>
                      <a:cubicBezTo>
                        <a:pt x="12672" y="8179"/>
                        <a:pt x="13169" y="7762"/>
                        <a:pt x="13782" y="7762"/>
                      </a:cubicBezTo>
                      <a:close/>
                      <a:moveTo>
                        <a:pt x="6562" y="861"/>
                      </a:moveTo>
                      <a:cubicBezTo>
                        <a:pt x="6441" y="861"/>
                        <a:pt x="6344" y="943"/>
                        <a:pt x="6344" y="1045"/>
                      </a:cubicBezTo>
                      <a:lnTo>
                        <a:pt x="6344" y="1072"/>
                      </a:lnTo>
                      <a:cubicBezTo>
                        <a:pt x="6344" y="1173"/>
                        <a:pt x="6441" y="1255"/>
                        <a:pt x="6562" y="1255"/>
                      </a:cubicBezTo>
                      <a:lnTo>
                        <a:pt x="10824" y="1255"/>
                      </a:lnTo>
                      <a:cubicBezTo>
                        <a:pt x="10945" y="1255"/>
                        <a:pt x="11043" y="1173"/>
                        <a:pt x="11043" y="1072"/>
                      </a:cubicBezTo>
                      <a:lnTo>
                        <a:pt x="11043" y="1045"/>
                      </a:lnTo>
                      <a:cubicBezTo>
                        <a:pt x="11043" y="943"/>
                        <a:pt x="10945" y="861"/>
                        <a:pt x="10824" y="861"/>
                      </a:cubicBezTo>
                      <a:close/>
                      <a:moveTo>
                        <a:pt x="1727" y="0"/>
                      </a:moveTo>
                      <a:lnTo>
                        <a:pt x="15660" y="0"/>
                      </a:lnTo>
                      <a:cubicBezTo>
                        <a:pt x="16613" y="0"/>
                        <a:pt x="17386" y="649"/>
                        <a:pt x="17386" y="1449"/>
                      </a:cubicBezTo>
                      <a:lnTo>
                        <a:pt x="17386" y="7362"/>
                      </a:lnTo>
                      <a:lnTo>
                        <a:pt x="15452" y="7362"/>
                      </a:lnTo>
                      <a:lnTo>
                        <a:pt x="15452" y="2007"/>
                      </a:lnTo>
                      <a:lnTo>
                        <a:pt x="1935" y="2007"/>
                      </a:lnTo>
                      <a:lnTo>
                        <a:pt x="1935" y="17620"/>
                      </a:lnTo>
                      <a:lnTo>
                        <a:pt x="12178" y="17620"/>
                      </a:lnTo>
                      <a:lnTo>
                        <a:pt x="12178" y="20676"/>
                      </a:lnTo>
                      <a:lnTo>
                        <a:pt x="1727" y="20676"/>
                      </a:lnTo>
                      <a:cubicBezTo>
                        <a:pt x="773" y="20676"/>
                        <a:pt x="0" y="20027"/>
                        <a:pt x="0" y="19227"/>
                      </a:cubicBezTo>
                      <a:lnTo>
                        <a:pt x="0" y="1449"/>
                      </a:lnTo>
                      <a:cubicBezTo>
                        <a:pt x="0" y="649"/>
                        <a:pt x="773" y="0"/>
                        <a:pt x="1727" y="0"/>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2700"/>
                    <a:buFont typeface="Calibri"/>
                    <a:buNone/>
                  </a:pPr>
                  <a:endParaRPr sz="2700" b="0" i="0" u="none" strike="noStrike" cap="none">
                    <a:solidFill>
                      <a:srgbClr val="FFFFFF"/>
                    </a:solidFill>
                    <a:latin typeface="Calibri"/>
                    <a:ea typeface="Calibri"/>
                    <a:cs typeface="Calibri"/>
                    <a:sym typeface="Calibri"/>
                  </a:endParaRPr>
                </a:p>
              </p:txBody>
            </p:sp>
            <p:sp>
              <p:nvSpPr>
                <p:cNvPr id="34" name="Google Shape;34;g21680ef4410_0_3204"/>
                <p:cNvSpPr/>
                <p:nvPr/>
              </p:nvSpPr>
              <p:spPr>
                <a:xfrm>
                  <a:off x="137088" y="195441"/>
                  <a:ext cx="297000" cy="297000"/>
                </a:xfrm>
                <a:custGeom>
                  <a:avLst/>
                  <a:gdLst/>
                  <a:ahLst/>
                  <a:cxnLst/>
                  <a:rect l="l" t="t" r="r" b="b"/>
                  <a:pathLst>
                    <a:path w="21600" h="21600" extrusionOk="0">
                      <a:moveTo>
                        <a:pt x="0" y="14728"/>
                      </a:moveTo>
                      <a:lnTo>
                        <a:pt x="3106" y="14728"/>
                      </a:lnTo>
                      <a:lnTo>
                        <a:pt x="3106" y="18494"/>
                      </a:lnTo>
                      <a:lnTo>
                        <a:pt x="18494" y="18494"/>
                      </a:lnTo>
                      <a:lnTo>
                        <a:pt x="18494" y="14728"/>
                      </a:lnTo>
                      <a:lnTo>
                        <a:pt x="21600" y="14728"/>
                      </a:lnTo>
                      <a:lnTo>
                        <a:pt x="21600" y="21600"/>
                      </a:lnTo>
                      <a:lnTo>
                        <a:pt x="0" y="21600"/>
                      </a:lnTo>
                      <a:close/>
                      <a:moveTo>
                        <a:pt x="8350" y="0"/>
                      </a:moveTo>
                      <a:lnTo>
                        <a:pt x="13250" y="0"/>
                      </a:lnTo>
                      <a:lnTo>
                        <a:pt x="13250" y="11501"/>
                      </a:lnTo>
                      <a:lnTo>
                        <a:pt x="15120" y="11501"/>
                      </a:lnTo>
                      <a:lnTo>
                        <a:pt x="10800" y="17445"/>
                      </a:lnTo>
                      <a:lnTo>
                        <a:pt x="6480" y="11501"/>
                      </a:lnTo>
                      <a:lnTo>
                        <a:pt x="8350" y="11501"/>
                      </a:ln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grpSp>
            <p:nvGrpSpPr>
              <p:cNvPr id="35" name="Google Shape;35;g21680ef4410_0_3204"/>
              <p:cNvGrpSpPr/>
              <p:nvPr/>
            </p:nvGrpSpPr>
            <p:grpSpPr>
              <a:xfrm>
                <a:off x="-2" y="1812823"/>
                <a:ext cx="1584000" cy="2058000"/>
                <a:chOff x="-1" y="-1"/>
                <a:chExt cx="1584000" cy="2058000"/>
              </a:xfrm>
            </p:grpSpPr>
            <p:sp>
              <p:nvSpPr>
                <p:cNvPr id="36" name="Google Shape;36;g21680ef4410_0_3204"/>
                <p:cNvSpPr/>
                <p:nvPr/>
              </p:nvSpPr>
              <p:spPr>
                <a:xfrm>
                  <a:off x="-1" y="-1"/>
                  <a:ext cx="1584000" cy="2058000"/>
                </a:xfrm>
                <a:prstGeom prst="rect">
                  <a:avLst/>
                </a:prstGeom>
                <a:noFill/>
                <a:ln w="28575" cap="flat" cmpd="sng">
                  <a:solidFill>
                    <a:srgbClr val="FF7800"/>
                  </a:solidFill>
                  <a:prstDash val="solid"/>
                  <a:round/>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37" name="Google Shape;37;g21680ef4410_0_3204"/>
                <p:cNvSpPr txBox="1"/>
                <p:nvPr/>
              </p:nvSpPr>
              <p:spPr>
                <a:xfrm>
                  <a:off x="60012" y="14287"/>
                  <a:ext cx="1464000" cy="1816200"/>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DES CONTENUS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TÉLÉCHARGEABLES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1400"/>
                    <a:buFont typeface="Calibri"/>
                    <a:buNone/>
                  </a:pPr>
                  <a:r>
                    <a:rPr lang="en-US" sz="1400" b="0" i="0" u="none" strike="noStrike" cap="none">
                      <a:solidFill>
                        <a:srgbClr val="3F3F3F"/>
                      </a:solidFill>
                      <a:latin typeface="Calibri"/>
                      <a:ea typeface="Calibri"/>
                      <a:cs typeface="Calibri"/>
                      <a:sym typeface="Calibri"/>
                    </a:rPr>
                    <a:t>Les fiches de résumés ou des exercices sont téléchargeables sur WebForce Life</a:t>
                  </a:r>
                  <a:endParaRPr sz="1400" b="0" i="0" u="none" strike="noStrike" cap="none">
                    <a:solidFill>
                      <a:srgbClr val="000000"/>
                    </a:solidFill>
                    <a:latin typeface="Arial"/>
                    <a:ea typeface="Arial"/>
                    <a:cs typeface="Arial"/>
                    <a:sym typeface="Arial"/>
                  </a:endParaRPr>
                </a:p>
              </p:txBody>
            </p:sp>
          </p:grpSp>
          <p:grpSp>
            <p:nvGrpSpPr>
              <p:cNvPr id="38" name="Google Shape;38;g21680ef4410_0_3204"/>
              <p:cNvGrpSpPr/>
              <p:nvPr/>
            </p:nvGrpSpPr>
            <p:grpSpPr>
              <a:xfrm>
                <a:off x="473249" y="1035138"/>
                <a:ext cx="637500" cy="596700"/>
                <a:chOff x="0" y="-1"/>
                <a:chExt cx="637500" cy="596700"/>
              </a:xfrm>
            </p:grpSpPr>
            <p:sp>
              <p:nvSpPr>
                <p:cNvPr id="39" name="Google Shape;39;g21680ef4410_0_3204"/>
                <p:cNvSpPr/>
                <p:nvPr/>
              </p:nvSpPr>
              <p:spPr>
                <a:xfrm>
                  <a:off x="0" y="-1"/>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0" name="Google Shape;40;g21680ef4410_0_3204"/>
                <p:cNvSpPr txBox="1"/>
                <p:nvPr/>
              </p:nvSpPr>
              <p:spPr>
                <a:xfrm>
                  <a:off x="194391" y="67518"/>
                  <a:ext cx="258600" cy="4617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59A1"/>
                    </a:buClr>
                    <a:buSzPts val="2400"/>
                    <a:buFont typeface="Calibri"/>
                    <a:buNone/>
                  </a:pPr>
                  <a:r>
                    <a:rPr lang="en-US" sz="2400" b="1" i="0" u="none" strike="noStrike" cap="none">
                      <a:solidFill>
                        <a:srgbClr val="0059A1"/>
                      </a:solidFill>
                      <a:latin typeface="Calibri"/>
                      <a:ea typeface="Calibri"/>
                      <a:cs typeface="Calibri"/>
                      <a:sym typeface="Calibri"/>
                    </a:rPr>
                    <a:t>3</a:t>
                  </a:r>
                  <a:endParaRPr sz="1400" b="0" i="0" u="none" strike="noStrike" cap="none">
                    <a:solidFill>
                      <a:srgbClr val="000000"/>
                    </a:solidFill>
                    <a:latin typeface="Arial"/>
                    <a:ea typeface="Arial"/>
                    <a:cs typeface="Arial"/>
                    <a:sym typeface="Arial"/>
                  </a:endParaRPr>
                </a:p>
              </p:txBody>
            </p:sp>
          </p:grpSp>
        </p:grpSp>
        <p:grpSp>
          <p:nvGrpSpPr>
            <p:cNvPr id="41" name="Google Shape;41;g21680ef4410_0_3204"/>
            <p:cNvGrpSpPr/>
            <p:nvPr/>
          </p:nvGrpSpPr>
          <p:grpSpPr>
            <a:xfrm>
              <a:off x="5069628" y="18043"/>
              <a:ext cx="1584000" cy="3857129"/>
              <a:chOff x="0" y="-3"/>
              <a:chExt cx="1584000" cy="3857129"/>
            </a:xfrm>
          </p:grpSpPr>
          <p:sp>
            <p:nvSpPr>
              <p:cNvPr id="42" name="Google Shape;42;g21680ef4410_0_3204"/>
              <p:cNvSpPr/>
              <p:nvPr/>
            </p:nvSpPr>
            <p:spPr>
              <a:xfrm rot="10800000" flipH="1">
                <a:off x="494827" y="-3"/>
                <a:ext cx="594362" cy="667451"/>
              </a:xfrm>
              <a:custGeom>
                <a:avLst/>
                <a:gdLst/>
                <a:ahLst/>
                <a:cxnLst/>
                <a:rect l="l" t="t" r="r" b="b"/>
                <a:pathLst>
                  <a:path w="21269" h="20452" extrusionOk="0">
                    <a:moveTo>
                      <a:pt x="8980" y="9284"/>
                    </a:moveTo>
                    <a:lnTo>
                      <a:pt x="12684" y="9284"/>
                    </a:lnTo>
                    <a:lnTo>
                      <a:pt x="12684" y="2919"/>
                    </a:lnTo>
                    <a:lnTo>
                      <a:pt x="14536" y="2919"/>
                    </a:lnTo>
                    <a:lnTo>
                      <a:pt x="10832" y="0"/>
                    </a:lnTo>
                    <a:lnTo>
                      <a:pt x="7127" y="2919"/>
                    </a:lnTo>
                    <a:lnTo>
                      <a:pt x="8980" y="2919"/>
                    </a:lnTo>
                    <a:close/>
                    <a:moveTo>
                      <a:pt x="17003" y="12379"/>
                    </a:moveTo>
                    <a:lnTo>
                      <a:pt x="20707" y="9459"/>
                    </a:lnTo>
                    <a:lnTo>
                      <a:pt x="18855" y="9459"/>
                    </a:lnTo>
                    <a:lnTo>
                      <a:pt x="18855" y="3095"/>
                    </a:lnTo>
                    <a:lnTo>
                      <a:pt x="15150" y="3095"/>
                    </a:lnTo>
                    <a:lnTo>
                      <a:pt x="15150" y="9459"/>
                    </a:lnTo>
                    <a:lnTo>
                      <a:pt x="13298" y="9459"/>
                    </a:lnTo>
                    <a:close/>
                    <a:moveTo>
                      <a:pt x="10576" y="14088"/>
                    </a:moveTo>
                    <a:cubicBezTo>
                      <a:pt x="12323" y="14110"/>
                      <a:pt x="13683" y="13633"/>
                      <a:pt x="15053" y="13124"/>
                    </a:cubicBezTo>
                    <a:cubicBezTo>
                      <a:pt x="16008" y="12667"/>
                      <a:pt x="16068" y="12273"/>
                      <a:pt x="15906" y="11890"/>
                    </a:cubicBezTo>
                    <a:cubicBezTo>
                      <a:pt x="15712" y="11477"/>
                      <a:pt x="15278" y="11154"/>
                      <a:pt x="14446" y="11480"/>
                    </a:cubicBezTo>
                    <a:cubicBezTo>
                      <a:pt x="13355" y="12247"/>
                      <a:pt x="9862" y="12871"/>
                      <a:pt x="7704" y="11785"/>
                    </a:cubicBezTo>
                    <a:cubicBezTo>
                      <a:pt x="7113" y="11414"/>
                      <a:pt x="5904" y="11122"/>
                      <a:pt x="5589" y="11776"/>
                    </a:cubicBezTo>
                    <a:cubicBezTo>
                      <a:pt x="5510" y="11991"/>
                      <a:pt x="5481" y="12172"/>
                      <a:pt x="5501" y="12329"/>
                    </a:cubicBezTo>
                    <a:cubicBezTo>
                      <a:pt x="5558" y="12799"/>
                      <a:pt x="6049" y="13057"/>
                      <a:pt x="6927" y="13409"/>
                    </a:cubicBezTo>
                    <a:cubicBezTo>
                      <a:pt x="8340" y="13882"/>
                      <a:pt x="9528" y="14075"/>
                      <a:pt x="10576" y="14088"/>
                    </a:cubicBezTo>
                    <a:close/>
                    <a:moveTo>
                      <a:pt x="10402" y="17285"/>
                    </a:moveTo>
                    <a:cubicBezTo>
                      <a:pt x="13916" y="17301"/>
                      <a:pt x="16714" y="16097"/>
                      <a:pt x="17685" y="15536"/>
                    </a:cubicBezTo>
                    <a:cubicBezTo>
                      <a:pt x="18371" y="15211"/>
                      <a:pt x="19023" y="14745"/>
                      <a:pt x="18538" y="14026"/>
                    </a:cubicBezTo>
                    <a:cubicBezTo>
                      <a:pt x="17833" y="13459"/>
                      <a:pt x="17395" y="13665"/>
                      <a:pt x="16715" y="14096"/>
                    </a:cubicBezTo>
                    <a:cubicBezTo>
                      <a:pt x="15065" y="14646"/>
                      <a:pt x="11427" y="17436"/>
                      <a:pt x="4344" y="13994"/>
                    </a:cubicBezTo>
                    <a:cubicBezTo>
                      <a:pt x="3537" y="13505"/>
                      <a:pt x="2909" y="13747"/>
                      <a:pt x="2642" y="14222"/>
                    </a:cubicBezTo>
                    <a:cubicBezTo>
                      <a:pt x="2574" y="14350"/>
                      <a:pt x="2550" y="14473"/>
                      <a:pt x="2563" y="14592"/>
                    </a:cubicBezTo>
                    <a:cubicBezTo>
                      <a:pt x="2604" y="14947"/>
                      <a:pt x="2985" y="15259"/>
                      <a:pt x="3544" y="15536"/>
                    </a:cubicBezTo>
                    <a:cubicBezTo>
                      <a:pt x="5927" y="16827"/>
                      <a:pt x="8293" y="17276"/>
                      <a:pt x="10402" y="17285"/>
                    </a:cubicBezTo>
                    <a:close/>
                    <a:moveTo>
                      <a:pt x="10038" y="20449"/>
                    </a:moveTo>
                    <a:cubicBezTo>
                      <a:pt x="13831" y="20517"/>
                      <a:pt x="17392" y="19390"/>
                      <a:pt x="20254" y="17786"/>
                    </a:cubicBezTo>
                    <a:cubicBezTo>
                      <a:pt x="20891" y="17542"/>
                      <a:pt x="21592" y="16750"/>
                      <a:pt x="21107" y="16154"/>
                    </a:cubicBezTo>
                    <a:cubicBezTo>
                      <a:pt x="20451" y="15654"/>
                      <a:pt x="19625" y="16031"/>
                      <a:pt x="19162" y="16387"/>
                    </a:cubicBezTo>
                    <a:cubicBezTo>
                      <a:pt x="18173" y="16916"/>
                      <a:pt x="10926" y="21600"/>
                      <a:pt x="1812" y="16142"/>
                    </a:cubicBezTo>
                    <a:cubicBezTo>
                      <a:pt x="1077" y="15613"/>
                      <a:pt x="401" y="15957"/>
                      <a:pt x="110" y="16329"/>
                    </a:cubicBezTo>
                    <a:cubicBezTo>
                      <a:pt x="25" y="16469"/>
                      <a:pt x="-8" y="16611"/>
                      <a:pt x="1" y="16749"/>
                    </a:cubicBezTo>
                    <a:cubicBezTo>
                      <a:pt x="30" y="17163"/>
                      <a:pt x="440" y="17549"/>
                      <a:pt x="987" y="17786"/>
                    </a:cubicBezTo>
                    <a:cubicBezTo>
                      <a:pt x="3998" y="19622"/>
                      <a:pt x="7089" y="20397"/>
                      <a:pt x="10038" y="20449"/>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nvGrpSpPr>
              <p:cNvPr id="43" name="Google Shape;43;g21680ef4410_0_3204"/>
              <p:cNvGrpSpPr/>
              <p:nvPr/>
            </p:nvGrpSpPr>
            <p:grpSpPr>
              <a:xfrm>
                <a:off x="0" y="1799126"/>
                <a:ext cx="1584000" cy="2058000"/>
                <a:chOff x="0" y="0"/>
                <a:chExt cx="1584000" cy="2058000"/>
              </a:xfrm>
            </p:grpSpPr>
            <p:sp>
              <p:nvSpPr>
                <p:cNvPr id="44" name="Google Shape;44;g21680ef4410_0_3204"/>
                <p:cNvSpPr/>
                <p:nvPr/>
              </p:nvSpPr>
              <p:spPr>
                <a:xfrm>
                  <a:off x="0" y="0"/>
                  <a:ext cx="1584000" cy="2058000"/>
                </a:xfrm>
                <a:prstGeom prst="rect">
                  <a:avLst/>
                </a:prstGeom>
                <a:noFill/>
                <a:ln w="28575" cap="flat" cmpd="sng">
                  <a:solidFill>
                    <a:srgbClr val="FF7800"/>
                  </a:solidFill>
                  <a:prstDash val="solid"/>
                  <a:round/>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45" name="Google Shape;45;g21680ef4410_0_3204"/>
                <p:cNvSpPr txBox="1"/>
                <p:nvPr/>
              </p:nvSpPr>
              <p:spPr>
                <a:xfrm>
                  <a:off x="60012" y="14287"/>
                  <a:ext cx="1464000" cy="2031600"/>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2F5597"/>
                    </a:buClr>
                    <a:buSzPts val="1400"/>
                    <a:buFont typeface="Calibri"/>
                    <a:buNone/>
                  </a:pPr>
                  <a:r>
                    <a:rPr lang="en-US" sz="1400" b="1" i="0" u="none" strike="noStrike" cap="none">
                      <a:solidFill>
                        <a:srgbClr val="2F5597"/>
                      </a:solidFill>
                      <a:latin typeface="Calibri"/>
                      <a:ea typeface="Calibri"/>
                      <a:cs typeface="Calibri"/>
                      <a:sym typeface="Calibri"/>
                    </a:rPr>
                    <a:t>DU CONTENU INTERACTIF</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404040"/>
                    </a:buClr>
                    <a:buSzPts val="1400"/>
                    <a:buFont typeface="Calibri"/>
                    <a:buNone/>
                  </a:pPr>
                  <a:r>
                    <a:rPr lang="en-US" sz="1400" b="0" i="0" u="none" strike="noStrike" cap="none">
                      <a:solidFill>
                        <a:srgbClr val="404040"/>
                      </a:solidFill>
                      <a:latin typeface="Calibri"/>
                      <a:ea typeface="Calibri"/>
                      <a:cs typeface="Calibri"/>
                      <a:sym typeface="Calibri"/>
                    </a:rPr>
                    <a:t>Vous disposez de contenus interactifs sous forme d’exercices et de cours à utiliser sur WebForce Life</a:t>
                  </a:r>
                  <a:endParaRPr sz="1400" b="0" i="0" u="none" strike="noStrike" cap="none">
                    <a:solidFill>
                      <a:srgbClr val="000000"/>
                    </a:solidFill>
                    <a:latin typeface="Arial"/>
                    <a:ea typeface="Arial"/>
                    <a:cs typeface="Arial"/>
                    <a:sym typeface="Arial"/>
                  </a:endParaRPr>
                </a:p>
              </p:txBody>
            </p:sp>
          </p:grpSp>
          <p:grpSp>
            <p:nvGrpSpPr>
              <p:cNvPr id="46" name="Google Shape;46;g21680ef4410_0_3204"/>
              <p:cNvGrpSpPr/>
              <p:nvPr/>
            </p:nvGrpSpPr>
            <p:grpSpPr>
              <a:xfrm>
                <a:off x="473250" y="1021440"/>
                <a:ext cx="637500" cy="596700"/>
                <a:chOff x="0" y="-1"/>
                <a:chExt cx="637500" cy="596700"/>
              </a:xfrm>
            </p:grpSpPr>
            <p:sp>
              <p:nvSpPr>
                <p:cNvPr id="47" name="Google Shape;47;g21680ef4410_0_3204"/>
                <p:cNvSpPr/>
                <p:nvPr/>
              </p:nvSpPr>
              <p:spPr>
                <a:xfrm>
                  <a:off x="0" y="-1"/>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48" name="Google Shape;48;g21680ef4410_0_3204"/>
                <p:cNvSpPr txBox="1"/>
                <p:nvPr/>
              </p:nvSpPr>
              <p:spPr>
                <a:xfrm>
                  <a:off x="194391" y="67518"/>
                  <a:ext cx="258600" cy="4617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59A1"/>
                    </a:buClr>
                    <a:buSzPts val="2400"/>
                    <a:buFont typeface="Calibri"/>
                    <a:buNone/>
                  </a:pPr>
                  <a:r>
                    <a:rPr lang="en-US" sz="2400" b="1" i="0" u="none" strike="noStrike" cap="none">
                      <a:solidFill>
                        <a:srgbClr val="0059A1"/>
                      </a:solidFill>
                      <a:latin typeface="Calibri"/>
                      <a:ea typeface="Calibri"/>
                      <a:cs typeface="Calibri"/>
                      <a:sym typeface="Calibri"/>
                    </a:rPr>
                    <a:t>4</a:t>
                  </a:r>
                  <a:endParaRPr sz="1400" b="0" i="0" u="none" strike="noStrike" cap="none">
                    <a:solidFill>
                      <a:srgbClr val="000000"/>
                    </a:solidFill>
                    <a:latin typeface="Arial"/>
                    <a:ea typeface="Arial"/>
                    <a:cs typeface="Arial"/>
                    <a:sym typeface="Arial"/>
                  </a:endParaRPr>
                </a:p>
              </p:txBody>
            </p:sp>
          </p:grpSp>
        </p:grpSp>
        <p:grpSp>
          <p:nvGrpSpPr>
            <p:cNvPr id="49" name="Google Shape;49;g21680ef4410_0_3204"/>
            <p:cNvGrpSpPr/>
            <p:nvPr/>
          </p:nvGrpSpPr>
          <p:grpSpPr>
            <a:xfrm>
              <a:off x="6753680" y="-1"/>
              <a:ext cx="1584000" cy="3875172"/>
              <a:chOff x="0" y="0"/>
              <a:chExt cx="1584000" cy="3875172"/>
            </a:xfrm>
          </p:grpSpPr>
          <p:grpSp>
            <p:nvGrpSpPr>
              <p:cNvPr id="50" name="Google Shape;50;g21680ef4410_0_3204"/>
              <p:cNvGrpSpPr/>
              <p:nvPr/>
            </p:nvGrpSpPr>
            <p:grpSpPr>
              <a:xfrm>
                <a:off x="417008" y="0"/>
                <a:ext cx="751572" cy="710104"/>
                <a:chOff x="0" y="0"/>
                <a:chExt cx="751572" cy="710104"/>
              </a:xfrm>
            </p:grpSpPr>
            <p:grpSp>
              <p:nvGrpSpPr>
                <p:cNvPr id="51" name="Google Shape;51;g21680ef4410_0_3204"/>
                <p:cNvGrpSpPr/>
                <p:nvPr/>
              </p:nvGrpSpPr>
              <p:grpSpPr>
                <a:xfrm>
                  <a:off x="0" y="0"/>
                  <a:ext cx="751572" cy="710104"/>
                  <a:chOff x="0" y="0"/>
                  <a:chExt cx="751572" cy="710104"/>
                </a:xfrm>
              </p:grpSpPr>
              <p:sp>
                <p:nvSpPr>
                  <p:cNvPr id="52" name="Google Shape;52;g21680ef4410_0_3204"/>
                  <p:cNvSpPr/>
                  <p:nvPr/>
                </p:nvSpPr>
                <p:spPr>
                  <a:xfrm>
                    <a:off x="669905" y="561683"/>
                    <a:ext cx="70988" cy="95673"/>
                  </a:xfrm>
                  <a:custGeom>
                    <a:avLst/>
                    <a:gdLst/>
                    <a:ahLst/>
                    <a:cxnLst/>
                    <a:rect l="l" t="t" r="r" b="b"/>
                    <a:pathLst>
                      <a:path w="20666" h="20597" extrusionOk="0">
                        <a:moveTo>
                          <a:pt x="15093" y="17471"/>
                        </a:moveTo>
                        <a:lnTo>
                          <a:pt x="20265" y="7346"/>
                        </a:lnTo>
                        <a:cubicBezTo>
                          <a:pt x="20873" y="6221"/>
                          <a:pt x="20721" y="5096"/>
                          <a:pt x="20265" y="4083"/>
                        </a:cubicBezTo>
                        <a:cubicBezTo>
                          <a:pt x="19656" y="2958"/>
                          <a:pt x="18896" y="1608"/>
                          <a:pt x="17374" y="1158"/>
                        </a:cubicBezTo>
                        <a:lnTo>
                          <a:pt x="14028" y="258"/>
                        </a:lnTo>
                        <a:cubicBezTo>
                          <a:pt x="10834" y="-642"/>
                          <a:pt x="6879" y="933"/>
                          <a:pt x="5662" y="3183"/>
                        </a:cubicBezTo>
                        <a:lnTo>
                          <a:pt x="490" y="13308"/>
                        </a:lnTo>
                        <a:cubicBezTo>
                          <a:pt x="-727" y="15671"/>
                          <a:pt x="338" y="18596"/>
                          <a:pt x="3532" y="19496"/>
                        </a:cubicBezTo>
                        <a:lnTo>
                          <a:pt x="6879" y="20396"/>
                        </a:lnTo>
                        <a:cubicBezTo>
                          <a:pt x="9008" y="20958"/>
                          <a:pt x="11898" y="20283"/>
                          <a:pt x="13572" y="19158"/>
                        </a:cubicBezTo>
                        <a:cubicBezTo>
                          <a:pt x="14180" y="18708"/>
                          <a:pt x="14788" y="18146"/>
                          <a:pt x="15093" y="17471"/>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3" name="Google Shape;53;g21680ef4410_0_3204"/>
                  <p:cNvSpPr/>
                  <p:nvPr/>
                </p:nvSpPr>
                <p:spPr>
                  <a:xfrm>
                    <a:off x="11687" y="561683"/>
                    <a:ext cx="70988" cy="95673"/>
                  </a:xfrm>
                  <a:custGeom>
                    <a:avLst/>
                    <a:gdLst/>
                    <a:ahLst/>
                    <a:cxnLst/>
                    <a:rect l="l" t="t" r="r" b="b"/>
                    <a:pathLst>
                      <a:path w="20666" h="20597" extrusionOk="0">
                        <a:moveTo>
                          <a:pt x="5573" y="17471"/>
                        </a:moveTo>
                        <a:lnTo>
                          <a:pt x="401" y="7346"/>
                        </a:lnTo>
                        <a:cubicBezTo>
                          <a:pt x="-207" y="6221"/>
                          <a:pt x="-55" y="5096"/>
                          <a:pt x="401" y="4083"/>
                        </a:cubicBezTo>
                        <a:cubicBezTo>
                          <a:pt x="1010" y="2958"/>
                          <a:pt x="1770" y="1608"/>
                          <a:pt x="3292" y="1158"/>
                        </a:cubicBezTo>
                        <a:lnTo>
                          <a:pt x="6638" y="258"/>
                        </a:lnTo>
                        <a:cubicBezTo>
                          <a:pt x="9832" y="-642"/>
                          <a:pt x="13787" y="933"/>
                          <a:pt x="15004" y="3183"/>
                        </a:cubicBezTo>
                        <a:lnTo>
                          <a:pt x="20176" y="13308"/>
                        </a:lnTo>
                        <a:cubicBezTo>
                          <a:pt x="21393" y="15671"/>
                          <a:pt x="20328" y="18596"/>
                          <a:pt x="17134" y="19496"/>
                        </a:cubicBezTo>
                        <a:lnTo>
                          <a:pt x="13787" y="20396"/>
                        </a:lnTo>
                        <a:cubicBezTo>
                          <a:pt x="11658" y="20958"/>
                          <a:pt x="8768" y="20283"/>
                          <a:pt x="7094" y="19158"/>
                        </a:cubicBezTo>
                        <a:cubicBezTo>
                          <a:pt x="6486" y="18708"/>
                          <a:pt x="5878" y="18146"/>
                          <a:pt x="5573" y="17471"/>
                        </a:cubicBezTo>
                        <a:close/>
                      </a:path>
                    </a:pathLst>
                  </a:custGeom>
                  <a:solidFill>
                    <a:schemeClr val="accent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4" name="Google Shape;54;g21680ef4410_0_3204"/>
                  <p:cNvSpPr/>
                  <p:nvPr/>
                </p:nvSpPr>
                <p:spPr>
                  <a:xfrm>
                    <a:off x="0" y="0"/>
                    <a:ext cx="751572" cy="521046"/>
                  </a:xfrm>
                  <a:custGeom>
                    <a:avLst/>
                    <a:gdLst/>
                    <a:ahLst/>
                    <a:cxnLst/>
                    <a:rect l="l" t="t" r="r" b="b"/>
                    <a:pathLst>
                      <a:path w="21600" h="21600" extrusionOk="0">
                        <a:moveTo>
                          <a:pt x="20594" y="21383"/>
                        </a:moveTo>
                        <a:cubicBezTo>
                          <a:pt x="20654" y="21448"/>
                          <a:pt x="20714" y="21513"/>
                          <a:pt x="20759" y="21578"/>
                        </a:cubicBezTo>
                        <a:cubicBezTo>
                          <a:pt x="21315" y="19693"/>
                          <a:pt x="21600" y="17635"/>
                          <a:pt x="21600" y="15555"/>
                        </a:cubicBezTo>
                        <a:cubicBezTo>
                          <a:pt x="21600" y="6976"/>
                          <a:pt x="16748" y="0"/>
                          <a:pt x="10800" y="0"/>
                        </a:cubicBezTo>
                        <a:cubicBezTo>
                          <a:pt x="4837" y="0"/>
                          <a:pt x="0" y="6976"/>
                          <a:pt x="0" y="15577"/>
                        </a:cubicBezTo>
                        <a:cubicBezTo>
                          <a:pt x="0" y="17679"/>
                          <a:pt x="285" y="19715"/>
                          <a:pt x="826" y="21600"/>
                        </a:cubicBezTo>
                        <a:cubicBezTo>
                          <a:pt x="886" y="21513"/>
                          <a:pt x="931" y="21448"/>
                          <a:pt x="1006" y="21383"/>
                        </a:cubicBezTo>
                        <a:cubicBezTo>
                          <a:pt x="1097" y="20863"/>
                          <a:pt x="1322" y="20408"/>
                          <a:pt x="1637" y="20127"/>
                        </a:cubicBezTo>
                        <a:cubicBezTo>
                          <a:pt x="1292" y="18675"/>
                          <a:pt x="1112" y="17137"/>
                          <a:pt x="1112" y="15577"/>
                        </a:cubicBezTo>
                        <a:cubicBezTo>
                          <a:pt x="1112" y="7886"/>
                          <a:pt x="5453" y="1603"/>
                          <a:pt x="10800" y="1603"/>
                        </a:cubicBezTo>
                        <a:cubicBezTo>
                          <a:pt x="16132" y="1603"/>
                          <a:pt x="20488" y="7864"/>
                          <a:pt x="20488" y="15577"/>
                        </a:cubicBezTo>
                        <a:cubicBezTo>
                          <a:pt x="20488" y="17159"/>
                          <a:pt x="20308" y="18697"/>
                          <a:pt x="19963" y="20148"/>
                        </a:cubicBezTo>
                        <a:cubicBezTo>
                          <a:pt x="20278" y="20430"/>
                          <a:pt x="20503" y="20885"/>
                          <a:pt x="20594" y="21383"/>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5" name="Google Shape;55;g21680ef4410_0_3204"/>
                  <p:cNvSpPr/>
                  <p:nvPr/>
                </p:nvSpPr>
                <p:spPr>
                  <a:xfrm>
                    <a:off x="651728" y="515842"/>
                    <a:ext cx="82056" cy="170121"/>
                  </a:xfrm>
                  <a:custGeom>
                    <a:avLst/>
                    <a:gdLst/>
                    <a:ahLst/>
                    <a:cxnLst/>
                    <a:rect l="l" t="t" r="r" b="b"/>
                    <a:pathLst>
                      <a:path w="20800" h="21372" extrusionOk="0">
                        <a:moveTo>
                          <a:pt x="16432" y="0"/>
                        </a:moveTo>
                        <a:cubicBezTo>
                          <a:pt x="17094" y="1247"/>
                          <a:pt x="16962" y="2626"/>
                          <a:pt x="16034" y="3939"/>
                        </a:cubicBezTo>
                        <a:lnTo>
                          <a:pt x="4903" y="18317"/>
                        </a:lnTo>
                        <a:cubicBezTo>
                          <a:pt x="3843" y="19630"/>
                          <a:pt x="2120" y="20615"/>
                          <a:pt x="0" y="21337"/>
                        </a:cubicBezTo>
                        <a:cubicBezTo>
                          <a:pt x="4506" y="21600"/>
                          <a:pt x="9144" y="20353"/>
                          <a:pt x="10734" y="18120"/>
                        </a:cubicBezTo>
                        <a:lnTo>
                          <a:pt x="20142" y="5974"/>
                        </a:lnTo>
                        <a:cubicBezTo>
                          <a:pt x="21600" y="4071"/>
                          <a:pt x="20540" y="1970"/>
                          <a:pt x="17890" y="591"/>
                        </a:cubicBezTo>
                        <a:cubicBezTo>
                          <a:pt x="17359" y="394"/>
                          <a:pt x="16962" y="197"/>
                          <a:pt x="16432" y="0"/>
                        </a:cubicBezTo>
                        <a:close/>
                      </a:path>
                    </a:pathLst>
                  </a:custGeom>
                  <a:solidFill>
                    <a:srgbClr val="26262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6" name="Google Shape;56;g21680ef4410_0_3204"/>
                  <p:cNvSpPr/>
                  <p:nvPr/>
                </p:nvSpPr>
                <p:spPr>
                  <a:xfrm>
                    <a:off x="601554" y="476122"/>
                    <a:ext cx="116795" cy="218251"/>
                  </a:xfrm>
                  <a:custGeom>
                    <a:avLst/>
                    <a:gdLst/>
                    <a:ahLst/>
                    <a:cxnLst/>
                    <a:rect l="l" t="t" r="r" b="b"/>
                    <a:pathLst>
                      <a:path w="21450" h="21324" extrusionOk="0">
                        <a:moveTo>
                          <a:pt x="12768" y="18128"/>
                        </a:moveTo>
                        <a:lnTo>
                          <a:pt x="20832" y="6945"/>
                        </a:lnTo>
                        <a:cubicBezTo>
                          <a:pt x="21600" y="5923"/>
                          <a:pt x="21600" y="4851"/>
                          <a:pt x="21120" y="3881"/>
                        </a:cubicBezTo>
                        <a:cubicBezTo>
                          <a:pt x="20544" y="2706"/>
                          <a:pt x="19104" y="1634"/>
                          <a:pt x="17088" y="919"/>
                        </a:cubicBezTo>
                        <a:cubicBezTo>
                          <a:pt x="16608" y="766"/>
                          <a:pt x="16032" y="613"/>
                          <a:pt x="15360" y="460"/>
                        </a:cubicBezTo>
                        <a:lnTo>
                          <a:pt x="13056" y="0"/>
                        </a:lnTo>
                        <a:cubicBezTo>
                          <a:pt x="14112" y="1379"/>
                          <a:pt x="14208" y="3013"/>
                          <a:pt x="13152" y="4494"/>
                        </a:cubicBezTo>
                        <a:lnTo>
                          <a:pt x="3168" y="18434"/>
                        </a:lnTo>
                        <a:cubicBezTo>
                          <a:pt x="2496" y="19404"/>
                          <a:pt x="1344" y="20221"/>
                          <a:pt x="0" y="20834"/>
                        </a:cubicBezTo>
                        <a:lnTo>
                          <a:pt x="672" y="20987"/>
                        </a:lnTo>
                        <a:cubicBezTo>
                          <a:pt x="3648" y="21600"/>
                          <a:pt x="6816" y="21345"/>
                          <a:pt x="9312" y="20477"/>
                        </a:cubicBezTo>
                        <a:cubicBezTo>
                          <a:pt x="10752" y="19915"/>
                          <a:pt x="12000" y="19098"/>
                          <a:pt x="12768" y="18128"/>
                        </a:cubicBezTo>
                        <a:close/>
                      </a:path>
                    </a:pathLst>
                  </a:custGeom>
                  <a:solidFill>
                    <a:srgbClr val="26262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7" name="Google Shape;57;g21680ef4410_0_3204"/>
                  <p:cNvSpPr/>
                  <p:nvPr/>
                </p:nvSpPr>
                <p:spPr>
                  <a:xfrm>
                    <a:off x="17267" y="515842"/>
                    <a:ext cx="82056" cy="170121"/>
                  </a:xfrm>
                  <a:custGeom>
                    <a:avLst/>
                    <a:gdLst/>
                    <a:ahLst/>
                    <a:cxnLst/>
                    <a:rect l="l" t="t" r="r" b="b"/>
                    <a:pathLst>
                      <a:path w="20800" h="21372" extrusionOk="0">
                        <a:moveTo>
                          <a:pt x="16029" y="18317"/>
                        </a:moveTo>
                        <a:lnTo>
                          <a:pt x="4898" y="3939"/>
                        </a:lnTo>
                        <a:cubicBezTo>
                          <a:pt x="3838" y="2626"/>
                          <a:pt x="3838" y="1247"/>
                          <a:pt x="4501" y="0"/>
                        </a:cubicBezTo>
                        <a:cubicBezTo>
                          <a:pt x="3971" y="197"/>
                          <a:pt x="3441" y="394"/>
                          <a:pt x="2910" y="657"/>
                        </a:cubicBezTo>
                        <a:cubicBezTo>
                          <a:pt x="260" y="2035"/>
                          <a:pt x="-800" y="4071"/>
                          <a:pt x="658" y="5974"/>
                        </a:cubicBezTo>
                        <a:lnTo>
                          <a:pt x="10066" y="18120"/>
                        </a:lnTo>
                        <a:cubicBezTo>
                          <a:pt x="11789" y="20353"/>
                          <a:pt x="16294" y="21600"/>
                          <a:pt x="20800" y="21337"/>
                        </a:cubicBezTo>
                        <a:cubicBezTo>
                          <a:pt x="18680" y="20615"/>
                          <a:pt x="16957" y="19565"/>
                          <a:pt x="16029" y="18317"/>
                        </a:cubicBezTo>
                        <a:close/>
                      </a:path>
                    </a:pathLst>
                  </a:custGeom>
                  <a:solidFill>
                    <a:srgbClr val="262626"/>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8" name="Google Shape;58;g21680ef4410_0_3204"/>
                  <p:cNvSpPr/>
                  <p:nvPr/>
                </p:nvSpPr>
                <p:spPr>
                  <a:xfrm>
                    <a:off x="33383" y="476644"/>
                    <a:ext cx="117119" cy="217708"/>
                  </a:xfrm>
                  <a:custGeom>
                    <a:avLst/>
                    <a:gdLst/>
                    <a:ahLst/>
                    <a:cxnLst/>
                    <a:rect l="l" t="t" r="r" b="b"/>
                    <a:pathLst>
                      <a:path w="21421" h="21323" extrusionOk="0">
                        <a:moveTo>
                          <a:pt x="299" y="3839"/>
                        </a:moveTo>
                        <a:cubicBezTo>
                          <a:pt x="-179" y="4811"/>
                          <a:pt x="-83" y="5886"/>
                          <a:pt x="586" y="6910"/>
                        </a:cubicBezTo>
                        <a:lnTo>
                          <a:pt x="8614" y="18119"/>
                        </a:lnTo>
                        <a:cubicBezTo>
                          <a:pt x="9283" y="19143"/>
                          <a:pt x="10621" y="19911"/>
                          <a:pt x="12150" y="20474"/>
                        </a:cubicBezTo>
                        <a:cubicBezTo>
                          <a:pt x="14635" y="21344"/>
                          <a:pt x="17789" y="21600"/>
                          <a:pt x="20752" y="20986"/>
                        </a:cubicBezTo>
                        <a:lnTo>
                          <a:pt x="21421" y="20832"/>
                        </a:lnTo>
                        <a:cubicBezTo>
                          <a:pt x="20083" y="20167"/>
                          <a:pt x="18936" y="19399"/>
                          <a:pt x="18267" y="18427"/>
                        </a:cubicBezTo>
                        <a:lnTo>
                          <a:pt x="8232" y="4504"/>
                        </a:lnTo>
                        <a:cubicBezTo>
                          <a:pt x="7180" y="2969"/>
                          <a:pt x="7276" y="1382"/>
                          <a:pt x="8327" y="0"/>
                        </a:cubicBezTo>
                        <a:lnTo>
                          <a:pt x="6033" y="461"/>
                        </a:lnTo>
                        <a:cubicBezTo>
                          <a:pt x="5460" y="563"/>
                          <a:pt x="4886" y="717"/>
                          <a:pt x="4313" y="921"/>
                        </a:cubicBezTo>
                        <a:cubicBezTo>
                          <a:pt x="2306" y="1587"/>
                          <a:pt x="872" y="2662"/>
                          <a:pt x="299" y="3839"/>
                        </a:cubicBezTo>
                        <a:close/>
                      </a:path>
                    </a:pathLst>
                  </a:custGeom>
                  <a:solidFill>
                    <a:srgbClr val="0059A1"/>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59" name="Google Shape;59;g21680ef4410_0_3204"/>
                  <p:cNvSpPr/>
                  <p:nvPr/>
                </p:nvSpPr>
                <p:spPr>
                  <a:xfrm>
                    <a:off x="74129" y="418709"/>
                    <a:ext cx="216727" cy="291395"/>
                  </a:xfrm>
                  <a:custGeom>
                    <a:avLst/>
                    <a:gdLst/>
                    <a:ahLst/>
                    <a:cxnLst/>
                    <a:rect l="l" t="t" r="r" b="b"/>
                    <a:pathLst>
                      <a:path w="20685" h="20586" extrusionOk="0">
                        <a:moveTo>
                          <a:pt x="408" y="7342"/>
                        </a:moveTo>
                        <a:lnTo>
                          <a:pt x="5596" y="17422"/>
                        </a:lnTo>
                        <a:cubicBezTo>
                          <a:pt x="5945" y="18124"/>
                          <a:pt x="6543" y="18715"/>
                          <a:pt x="7242" y="19158"/>
                        </a:cubicBezTo>
                        <a:cubicBezTo>
                          <a:pt x="8888" y="20229"/>
                          <a:pt x="11731" y="20967"/>
                          <a:pt x="13926" y="20376"/>
                        </a:cubicBezTo>
                        <a:lnTo>
                          <a:pt x="17219" y="19453"/>
                        </a:lnTo>
                        <a:cubicBezTo>
                          <a:pt x="20312" y="18567"/>
                          <a:pt x="21409" y="15613"/>
                          <a:pt x="20212" y="13324"/>
                        </a:cubicBezTo>
                        <a:lnTo>
                          <a:pt x="14974" y="3207"/>
                        </a:lnTo>
                        <a:cubicBezTo>
                          <a:pt x="13777" y="918"/>
                          <a:pt x="9786" y="-633"/>
                          <a:pt x="6693" y="253"/>
                        </a:cubicBezTo>
                        <a:lnTo>
                          <a:pt x="3401" y="1176"/>
                        </a:lnTo>
                        <a:cubicBezTo>
                          <a:pt x="1754" y="1656"/>
                          <a:pt x="1056" y="2949"/>
                          <a:pt x="457" y="4056"/>
                        </a:cubicBezTo>
                        <a:cubicBezTo>
                          <a:pt x="-91" y="5090"/>
                          <a:pt x="-191" y="6235"/>
                          <a:pt x="408" y="7342"/>
                        </a:cubicBezTo>
                        <a:close/>
                      </a:path>
                    </a:pathLst>
                  </a:custGeom>
                  <a:solidFill>
                    <a:srgbClr val="FF78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60" name="Google Shape;60;g21680ef4410_0_3204"/>
                  <p:cNvSpPr/>
                  <p:nvPr/>
                </p:nvSpPr>
                <p:spPr>
                  <a:xfrm>
                    <a:off x="461143" y="418660"/>
                    <a:ext cx="216047" cy="291140"/>
                  </a:xfrm>
                  <a:custGeom>
                    <a:avLst/>
                    <a:gdLst/>
                    <a:ahLst/>
                    <a:cxnLst/>
                    <a:rect l="l" t="t" r="r" b="b"/>
                    <a:pathLst>
                      <a:path w="20719" h="20568" extrusionOk="0">
                        <a:moveTo>
                          <a:pt x="15118" y="17388"/>
                        </a:moveTo>
                        <a:lnTo>
                          <a:pt x="20330" y="7308"/>
                        </a:lnTo>
                        <a:cubicBezTo>
                          <a:pt x="20881" y="6201"/>
                          <a:pt x="20831" y="5056"/>
                          <a:pt x="20280" y="4059"/>
                        </a:cubicBezTo>
                        <a:cubicBezTo>
                          <a:pt x="19678" y="2952"/>
                          <a:pt x="18977" y="1622"/>
                          <a:pt x="17323" y="1179"/>
                        </a:cubicBezTo>
                        <a:lnTo>
                          <a:pt x="14015" y="256"/>
                        </a:lnTo>
                        <a:cubicBezTo>
                          <a:pt x="10858" y="-630"/>
                          <a:pt x="6899" y="884"/>
                          <a:pt x="5696" y="3210"/>
                        </a:cubicBezTo>
                        <a:lnTo>
                          <a:pt x="484" y="13290"/>
                        </a:lnTo>
                        <a:cubicBezTo>
                          <a:pt x="-719" y="15579"/>
                          <a:pt x="333" y="18533"/>
                          <a:pt x="3491" y="19419"/>
                        </a:cubicBezTo>
                        <a:lnTo>
                          <a:pt x="6798" y="20342"/>
                        </a:lnTo>
                        <a:cubicBezTo>
                          <a:pt x="9004" y="20970"/>
                          <a:pt x="11860" y="20195"/>
                          <a:pt x="13514" y="19124"/>
                        </a:cubicBezTo>
                        <a:cubicBezTo>
                          <a:pt x="14165" y="18681"/>
                          <a:pt x="14717" y="18090"/>
                          <a:pt x="15118" y="17388"/>
                        </a:cubicBezTo>
                        <a:close/>
                      </a:path>
                    </a:pathLst>
                  </a:custGeom>
                  <a:solidFill>
                    <a:srgbClr val="FF7800"/>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800"/>
                      <a:buFont typeface="Calibri"/>
                      <a:buNone/>
                    </a:pPr>
                    <a:endParaRPr sz="1800" b="0" i="0" u="none" strike="noStrike" cap="none">
                      <a:solidFill>
                        <a:srgbClr val="000000"/>
                      </a:solidFill>
                      <a:latin typeface="Calibri"/>
                      <a:ea typeface="Calibri"/>
                      <a:cs typeface="Calibri"/>
                      <a:sym typeface="Calibri"/>
                    </a:endParaRPr>
                  </a:p>
                </p:txBody>
              </p:sp>
            </p:grpSp>
            <p:sp>
              <p:nvSpPr>
                <p:cNvPr id="61" name="Google Shape;61;g21680ef4410_0_3204"/>
                <p:cNvSpPr/>
                <p:nvPr/>
              </p:nvSpPr>
              <p:spPr>
                <a:xfrm>
                  <a:off x="255367" y="77644"/>
                  <a:ext cx="243378" cy="421200"/>
                </a:xfrm>
                <a:custGeom>
                  <a:avLst/>
                  <a:gdLst/>
                  <a:ahLst/>
                  <a:cxnLst/>
                  <a:rect l="l" t="t" r="r" b="b"/>
                  <a:pathLst>
                    <a:path w="21600" h="21600" extrusionOk="0">
                      <a:moveTo>
                        <a:pt x="10800" y="19017"/>
                      </a:moveTo>
                      <a:cubicBezTo>
                        <a:pt x="9940" y="19017"/>
                        <a:pt x="9244" y="19419"/>
                        <a:pt x="9244" y="19916"/>
                      </a:cubicBezTo>
                      <a:cubicBezTo>
                        <a:pt x="9244" y="20413"/>
                        <a:pt x="9940" y="20815"/>
                        <a:pt x="10800" y="20815"/>
                      </a:cubicBezTo>
                      <a:cubicBezTo>
                        <a:pt x="11660" y="20815"/>
                        <a:pt x="12356" y="20413"/>
                        <a:pt x="12356" y="19916"/>
                      </a:cubicBezTo>
                      <a:cubicBezTo>
                        <a:pt x="12356" y="19419"/>
                        <a:pt x="11660" y="19017"/>
                        <a:pt x="10800" y="19017"/>
                      </a:cubicBezTo>
                      <a:close/>
                      <a:moveTo>
                        <a:pt x="1662" y="2154"/>
                      </a:moveTo>
                      <a:lnTo>
                        <a:pt x="1662" y="17996"/>
                      </a:lnTo>
                      <a:lnTo>
                        <a:pt x="19938" y="17996"/>
                      </a:lnTo>
                      <a:lnTo>
                        <a:pt x="19938" y="2154"/>
                      </a:lnTo>
                      <a:close/>
                      <a:moveTo>
                        <a:pt x="8308" y="714"/>
                      </a:moveTo>
                      <a:cubicBezTo>
                        <a:pt x="7964" y="714"/>
                        <a:pt x="7685" y="875"/>
                        <a:pt x="7685" y="1074"/>
                      </a:cubicBezTo>
                      <a:cubicBezTo>
                        <a:pt x="7685" y="1273"/>
                        <a:pt x="7964" y="1434"/>
                        <a:pt x="8308" y="1434"/>
                      </a:cubicBezTo>
                      <a:lnTo>
                        <a:pt x="13292" y="1434"/>
                      </a:lnTo>
                      <a:cubicBezTo>
                        <a:pt x="13636" y="1434"/>
                        <a:pt x="13915" y="1273"/>
                        <a:pt x="13915" y="1074"/>
                      </a:cubicBezTo>
                      <a:cubicBezTo>
                        <a:pt x="13915" y="875"/>
                        <a:pt x="13636" y="714"/>
                        <a:pt x="13292" y="714"/>
                      </a:cubicBezTo>
                      <a:close/>
                      <a:moveTo>
                        <a:pt x="3600" y="0"/>
                      </a:moveTo>
                      <a:lnTo>
                        <a:pt x="18000" y="0"/>
                      </a:lnTo>
                      <a:cubicBezTo>
                        <a:pt x="19988" y="0"/>
                        <a:pt x="21600" y="931"/>
                        <a:pt x="21600" y="2080"/>
                      </a:cubicBezTo>
                      <a:lnTo>
                        <a:pt x="21600" y="19520"/>
                      </a:lnTo>
                      <a:cubicBezTo>
                        <a:pt x="21600" y="20669"/>
                        <a:pt x="19988" y="21600"/>
                        <a:pt x="18000" y="21600"/>
                      </a:cubicBezTo>
                      <a:lnTo>
                        <a:pt x="3600" y="21600"/>
                      </a:lnTo>
                      <a:cubicBezTo>
                        <a:pt x="1612" y="21600"/>
                        <a:pt x="0" y="20669"/>
                        <a:pt x="0" y="19520"/>
                      </a:cubicBezTo>
                      <a:lnTo>
                        <a:pt x="0" y="2080"/>
                      </a:lnTo>
                      <a:cubicBezTo>
                        <a:pt x="0" y="931"/>
                        <a:pt x="1612" y="0"/>
                        <a:pt x="3600" y="0"/>
                      </a:cubicBezTo>
                      <a:close/>
                    </a:path>
                  </a:pathLst>
                </a:custGeom>
                <a:solidFill>
                  <a:srgbClr val="1E4E79"/>
                </a:solid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2700"/>
                    <a:buFont typeface="Calibri"/>
                    <a:buNone/>
                  </a:pPr>
                  <a:endParaRPr sz="2700" b="0" i="0" u="none" strike="noStrike" cap="none">
                    <a:solidFill>
                      <a:srgbClr val="FFFFFF"/>
                    </a:solidFill>
                    <a:latin typeface="Calibri"/>
                    <a:ea typeface="Calibri"/>
                    <a:cs typeface="Calibri"/>
                    <a:sym typeface="Calibri"/>
                  </a:endParaRPr>
                </a:p>
              </p:txBody>
            </p:sp>
          </p:grpSp>
          <p:grpSp>
            <p:nvGrpSpPr>
              <p:cNvPr id="62" name="Google Shape;62;g21680ef4410_0_3204"/>
              <p:cNvGrpSpPr/>
              <p:nvPr/>
            </p:nvGrpSpPr>
            <p:grpSpPr>
              <a:xfrm>
                <a:off x="0" y="1823172"/>
                <a:ext cx="1584000" cy="2052000"/>
                <a:chOff x="0" y="0"/>
                <a:chExt cx="1584000" cy="2052000"/>
              </a:xfrm>
            </p:grpSpPr>
            <p:sp>
              <p:nvSpPr>
                <p:cNvPr id="63" name="Google Shape;63;g21680ef4410_0_3204"/>
                <p:cNvSpPr/>
                <p:nvPr/>
              </p:nvSpPr>
              <p:spPr>
                <a:xfrm>
                  <a:off x="0" y="0"/>
                  <a:ext cx="1584000" cy="2052000"/>
                </a:xfrm>
                <a:prstGeom prst="rect">
                  <a:avLst/>
                </a:prstGeom>
                <a:noFill/>
                <a:ln w="28575" cap="flat" cmpd="sng">
                  <a:solidFill>
                    <a:srgbClr val="FF7800"/>
                  </a:solidFill>
                  <a:prstDash val="solid"/>
                  <a:round/>
                  <a:headEnd type="none" w="sm" len="sm"/>
                  <a:tailEnd type="none" w="sm" len="sm"/>
                </a:ln>
              </p:spPr>
              <p:txBody>
                <a:bodyPr spcFirstLastPara="1" wrap="square" lIns="45700" tIns="45700" rIns="45700" bIns="45700" anchor="t" anchorCtr="0">
                  <a:noAutofit/>
                </a:bodyPr>
                <a:lstStyle/>
                <a:p>
                  <a:pPr marL="0" marR="0" lvl="0" indent="0" algn="ctr" rtl="0">
                    <a:lnSpc>
                      <a:spcPct val="100000"/>
                    </a:lnSpc>
                    <a:spcBef>
                      <a:spcPts val="0"/>
                    </a:spcBef>
                    <a:spcAft>
                      <a:spcPts val="0"/>
                    </a:spcAft>
                    <a:buClr>
                      <a:srgbClr val="000000"/>
                    </a:buClr>
                    <a:buSzPts val="1400"/>
                    <a:buFont typeface="Calibri"/>
                    <a:buNone/>
                  </a:pPr>
                  <a:endParaRPr sz="1400" b="0" i="0" u="none" strike="noStrike" cap="none">
                    <a:solidFill>
                      <a:srgbClr val="000000"/>
                    </a:solidFill>
                    <a:latin typeface="Calibri"/>
                    <a:ea typeface="Calibri"/>
                    <a:cs typeface="Calibri"/>
                    <a:sym typeface="Calibri"/>
                  </a:endParaRPr>
                </a:p>
              </p:txBody>
            </p:sp>
            <p:sp>
              <p:nvSpPr>
                <p:cNvPr id="64" name="Google Shape;64;g21680ef4410_0_3204"/>
                <p:cNvSpPr txBox="1"/>
                <p:nvPr/>
              </p:nvSpPr>
              <p:spPr>
                <a:xfrm>
                  <a:off x="60012" y="14287"/>
                  <a:ext cx="1464000" cy="2031600"/>
                </a:xfrm>
                <a:prstGeom prst="rect">
                  <a:avLst/>
                </a:prstGeom>
                <a:noFill/>
                <a:ln>
                  <a:noFill/>
                </a:ln>
              </p:spPr>
              <p:txBody>
                <a:bodyPr spcFirstLastPara="1" wrap="square" lIns="45675" tIns="45675" rIns="45675" bIns="45675" anchor="t" anchorCtr="0">
                  <a:spAutoFit/>
                </a:bodyPr>
                <a:lstStyle/>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DES RESSOURCES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59A1"/>
                    </a:buClr>
                    <a:buSzPts val="1400"/>
                    <a:buFont typeface="Calibri"/>
                    <a:buNone/>
                  </a:pPr>
                  <a:r>
                    <a:rPr lang="en-US" sz="1400" b="1" i="0" u="none" strike="noStrike" cap="none">
                      <a:solidFill>
                        <a:srgbClr val="0059A1"/>
                      </a:solidFill>
                      <a:latin typeface="Calibri"/>
                      <a:ea typeface="Calibri"/>
                      <a:cs typeface="Calibri"/>
                      <a:sym typeface="Calibri"/>
                    </a:rPr>
                    <a:t>EN LIGNES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3F3F3F"/>
                    </a:buClr>
                    <a:buSzPts val="1400"/>
                    <a:buFont typeface="Calibri"/>
                    <a:buNone/>
                  </a:pPr>
                  <a:r>
                    <a:rPr lang="en-US" sz="1400" b="0" i="0" u="none" strike="noStrike" cap="none">
                      <a:solidFill>
                        <a:srgbClr val="3F3F3F"/>
                      </a:solidFill>
                      <a:latin typeface="Calibri"/>
                      <a:ea typeface="Calibri"/>
                      <a:cs typeface="Calibri"/>
                      <a:sym typeface="Calibri"/>
                    </a:rPr>
                    <a:t>Les ressources sont consultables en synchrone et en asynchrone pour s’adapter au rythme de l’apprentissage</a:t>
                  </a:r>
                  <a:endParaRPr sz="1400" b="0" i="0" u="none" strike="noStrike" cap="none">
                    <a:solidFill>
                      <a:srgbClr val="000000"/>
                    </a:solidFill>
                    <a:latin typeface="Arial"/>
                    <a:ea typeface="Arial"/>
                    <a:cs typeface="Arial"/>
                    <a:sym typeface="Arial"/>
                  </a:endParaRPr>
                </a:p>
              </p:txBody>
            </p:sp>
          </p:grpSp>
          <p:grpSp>
            <p:nvGrpSpPr>
              <p:cNvPr id="65" name="Google Shape;65;g21680ef4410_0_3204"/>
              <p:cNvGrpSpPr/>
              <p:nvPr/>
            </p:nvGrpSpPr>
            <p:grpSpPr>
              <a:xfrm>
                <a:off x="473250" y="1060035"/>
                <a:ext cx="637500" cy="596700"/>
                <a:chOff x="0" y="-1"/>
                <a:chExt cx="637500" cy="596700"/>
              </a:xfrm>
            </p:grpSpPr>
            <p:sp>
              <p:nvSpPr>
                <p:cNvPr id="66" name="Google Shape;66;g21680ef4410_0_3204"/>
                <p:cNvSpPr/>
                <p:nvPr/>
              </p:nvSpPr>
              <p:spPr>
                <a:xfrm>
                  <a:off x="0" y="-1"/>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rgbClr val="FFFFFF"/>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67" name="Google Shape;67;g21680ef4410_0_3204"/>
                <p:cNvSpPr txBox="1"/>
                <p:nvPr/>
              </p:nvSpPr>
              <p:spPr>
                <a:xfrm>
                  <a:off x="194391" y="67518"/>
                  <a:ext cx="258600" cy="461700"/>
                </a:xfrm>
                <a:prstGeom prst="rect">
                  <a:avLst/>
                </a:prstGeom>
                <a:noFill/>
                <a:ln>
                  <a:noFill/>
                </a:ln>
              </p:spPr>
              <p:txBody>
                <a:bodyPr spcFirstLastPara="1" wrap="square" lIns="45700" tIns="45700" rIns="45700" bIns="45700" anchor="t" anchorCtr="0">
                  <a:spAutoFit/>
                </a:bodyPr>
                <a:lstStyle/>
                <a:p>
                  <a:pPr marL="0" marR="0" lvl="0" indent="0" algn="l" rtl="0">
                    <a:lnSpc>
                      <a:spcPct val="100000"/>
                    </a:lnSpc>
                    <a:spcBef>
                      <a:spcPts val="0"/>
                    </a:spcBef>
                    <a:spcAft>
                      <a:spcPts val="0"/>
                    </a:spcAft>
                    <a:buClr>
                      <a:srgbClr val="0059A1"/>
                    </a:buClr>
                    <a:buSzPts val="2400"/>
                    <a:buFont typeface="Calibri"/>
                    <a:buNone/>
                  </a:pPr>
                  <a:r>
                    <a:rPr lang="en-US" sz="2400" b="1" i="0" u="none" strike="noStrike" cap="none">
                      <a:solidFill>
                        <a:srgbClr val="0059A1"/>
                      </a:solidFill>
                      <a:latin typeface="Calibri"/>
                      <a:ea typeface="Calibri"/>
                      <a:cs typeface="Calibri"/>
                      <a:sym typeface="Calibri"/>
                    </a:rPr>
                    <a:t>5</a:t>
                  </a:r>
                  <a:endParaRPr sz="1400" b="0" i="0" u="none" strike="noStrike" cap="none">
                    <a:solidFill>
                      <a:srgbClr val="000000"/>
                    </a:solidFill>
                    <a:latin typeface="Arial"/>
                    <a:ea typeface="Arial"/>
                    <a:cs typeface="Arial"/>
                    <a:sym typeface="Arial"/>
                  </a:endParaRPr>
                </a:p>
              </p:txBody>
            </p:sp>
          </p:grpSp>
        </p:grpSp>
      </p:grpSp>
      <p:pic>
        <p:nvPicPr>
          <p:cNvPr id="68" name="Google Shape;68;g21680ef4410_0_3204" descr="Picture 6"/>
          <p:cNvPicPr preferRelativeResize="0"/>
          <p:nvPr/>
        </p:nvPicPr>
        <p:blipFill rotWithShape="1">
          <a:blip r:embed="rId56">
            <a:alphaModFix/>
          </a:blip>
          <a:srcRect/>
          <a:stretch/>
        </p:blipFill>
        <p:spPr>
          <a:xfrm>
            <a:off x="9963970" y="345688"/>
            <a:ext cx="659081" cy="651139"/>
          </a:xfrm>
          <a:prstGeom prst="rect">
            <a:avLst/>
          </a:prstGeom>
          <a:noFill/>
          <a:ln>
            <a:noFill/>
          </a:ln>
        </p:spPr>
      </p:pic>
      <p:sp>
        <p:nvSpPr>
          <p:cNvPr id="70" name="Google Shape;70;g21680ef4410_0_3204"/>
          <p:cNvSpPr txBox="1">
            <a:spLocks noGrp="1"/>
          </p:cNvSpPr>
          <p:nvPr>
            <p:ph type="title"/>
          </p:nvPr>
        </p:nvSpPr>
        <p:spPr>
          <a:xfrm>
            <a:off x="609600" y="92074"/>
            <a:ext cx="10972800" cy="1508100"/>
          </a:xfrm>
          <a:prstGeom prst="rect">
            <a:avLst/>
          </a:prstGeom>
          <a:noFill/>
          <a:ln>
            <a:noFill/>
          </a:ln>
        </p:spPr>
        <p:txBody>
          <a:bodyPr spcFirstLastPara="1" wrap="square" lIns="45700" tIns="45700" rIns="45700" bIns="45700" anchor="ctr" anchorCtr="0">
            <a:noAutofit/>
          </a:bodyPr>
          <a:lstStyle>
            <a:lvl1pPr marR="0" lvl="0"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1pPr>
            <a:lvl2pPr marR="0" lvl="1"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2pPr>
            <a:lvl3pPr marR="0" lvl="2"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3pPr>
            <a:lvl4pPr marR="0" lvl="3"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4pPr>
            <a:lvl5pPr marR="0" lvl="4"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5pPr>
            <a:lvl6pPr marR="0" lvl="5"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6pPr>
            <a:lvl7pPr marR="0" lvl="6"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7pPr>
            <a:lvl8pPr marR="0" lvl="7"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8pPr>
            <a:lvl9pPr marR="0" lvl="8" algn="l" rtl="0">
              <a:lnSpc>
                <a:spcPct val="90000"/>
              </a:lnSpc>
              <a:spcBef>
                <a:spcPts val="0"/>
              </a:spcBef>
              <a:spcAft>
                <a:spcPts val="0"/>
              </a:spcAft>
              <a:buClr>
                <a:srgbClr val="000000"/>
              </a:buClr>
              <a:buSzPts val="4400"/>
              <a:buFont typeface="Calibri"/>
              <a:buNone/>
              <a:defRPr sz="4400" b="0" i="0" u="none" strike="noStrike" cap="none">
                <a:solidFill>
                  <a:srgbClr val="000000"/>
                </a:solidFill>
                <a:latin typeface="Calibri"/>
                <a:ea typeface="Calibri"/>
                <a:cs typeface="Calibri"/>
                <a:sym typeface="Calibri"/>
              </a:defRPr>
            </a:lvl9pPr>
          </a:lstStyle>
          <a:p>
            <a:endParaRPr dirty="0"/>
          </a:p>
        </p:txBody>
      </p:sp>
      <p:sp>
        <p:nvSpPr>
          <p:cNvPr id="71" name="Google Shape;71;g21680ef4410_0_3204"/>
          <p:cNvSpPr txBox="1">
            <a:spLocks noGrp="1"/>
          </p:cNvSpPr>
          <p:nvPr>
            <p:ph type="body" idx="1"/>
          </p:nvPr>
        </p:nvSpPr>
        <p:spPr>
          <a:xfrm>
            <a:off x="609600" y="1600200"/>
            <a:ext cx="10972800" cy="5257800"/>
          </a:xfrm>
          <a:prstGeom prst="rect">
            <a:avLst/>
          </a:prstGeom>
          <a:noFill/>
          <a:ln>
            <a:noFill/>
          </a:ln>
        </p:spPr>
        <p:txBody>
          <a:bodyPr spcFirstLastPara="1" wrap="square" lIns="45700" tIns="45700" rIns="45700" bIns="45700" anchor="t" anchorCtr="0">
            <a:noAutofit/>
          </a:bodyPr>
          <a:lstStyle>
            <a:lvl1pPr marL="457200" marR="0" lvl="0"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1pPr>
            <a:lvl2pPr marL="914400" marR="0" lvl="1"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2pPr>
            <a:lvl3pPr marL="1371600" marR="0" lvl="2"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3pPr>
            <a:lvl4pPr marL="1828800" marR="0" lvl="3"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4pPr>
            <a:lvl5pPr marL="2286000" marR="0" lvl="4"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5pPr>
            <a:lvl6pPr marL="2743200" marR="0" lvl="5"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6pPr>
            <a:lvl7pPr marL="3200400" marR="0" lvl="6"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7pPr>
            <a:lvl8pPr marL="3657600" marR="0" lvl="7"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8pPr>
            <a:lvl9pPr marL="4114800" marR="0" lvl="8" indent="-406400" algn="l" rtl="0">
              <a:lnSpc>
                <a:spcPct val="90000"/>
              </a:lnSpc>
              <a:spcBef>
                <a:spcPts val="1000"/>
              </a:spcBef>
              <a:spcAft>
                <a:spcPts val="0"/>
              </a:spcAft>
              <a:buClr>
                <a:srgbClr val="000000"/>
              </a:buClr>
              <a:buSzPts val="2800"/>
              <a:buFont typeface="Arial"/>
              <a:buChar char="•"/>
              <a:defRPr sz="2800" b="0" i="0" u="none" strike="noStrike" cap="none">
                <a:solidFill>
                  <a:srgbClr val="000000"/>
                </a:solidFill>
                <a:latin typeface="Calibri"/>
                <a:ea typeface="Calibri"/>
                <a:cs typeface="Calibri"/>
                <a:sym typeface="Calibri"/>
              </a:defRPr>
            </a:lvl9pPr>
          </a:lstStyle>
          <a:p>
            <a:endParaRPr/>
          </a:p>
        </p:txBody>
      </p:sp>
      <p:pic>
        <p:nvPicPr>
          <p:cNvPr id="2" name="Google Shape;1549;g21680ef4410_0_2390">
            <a:extLst>
              <a:ext uri="{FF2B5EF4-FFF2-40B4-BE49-F238E27FC236}">
                <a16:creationId xmlns:a16="http://schemas.microsoft.com/office/drawing/2014/main" id="{3EFE41EA-2EE2-5A3E-F700-EBEE5753AB81}"/>
              </a:ext>
            </a:extLst>
          </p:cNvPr>
          <p:cNvPicPr preferRelativeResize="0"/>
          <p:nvPr userDrawn="1"/>
        </p:nvPicPr>
        <p:blipFill>
          <a:blip r:embed="rId57">
            <a:alphaModFix/>
          </a:blip>
          <a:stretch>
            <a:fillRect/>
          </a:stretch>
        </p:blipFill>
        <p:spPr>
          <a:xfrm>
            <a:off x="10822305" y="400050"/>
            <a:ext cx="644296" cy="56420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 id="2147483702" r:id="rId52"/>
    <p:sldLayoutId id="2147483703" r:id="rId5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05"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20" r:id="rId13"/>
    <p:sldLayoutId id="2147483721" r:id="rId14"/>
    <p:sldLayoutId id="2147483722" r:id="rId15"/>
    <p:sldLayoutId id="2147483723" r:id="rId16"/>
    <p:sldLayoutId id="2147483724" r:id="rId17"/>
    <p:sldLayoutId id="2147483725" r:id="rId18"/>
    <p:sldLayoutId id="2147483726" r:id="rId19"/>
    <p:sldLayoutId id="2147483727" r:id="rId20"/>
    <p:sldLayoutId id="2147483728" r:id="rId21"/>
    <p:sldLayoutId id="2147483729" r:id="rId22"/>
    <p:sldLayoutId id="2147483730"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 id="2147483739" r:id="rId32"/>
    <p:sldLayoutId id="2147483740" r:id="rId33"/>
    <p:sldLayoutId id="2147483741" r:id="rId34"/>
    <p:sldLayoutId id="2147483742" r:id="rId35"/>
    <p:sldLayoutId id="2147483743" r:id="rId36"/>
    <p:sldLayoutId id="2147483744" r:id="rId37"/>
    <p:sldLayoutId id="2147483745" r:id="rId38"/>
    <p:sldLayoutId id="2147483746" r:id="rId39"/>
    <p:sldLayoutId id="2147483747" r:id="rId40"/>
    <p:sldLayoutId id="2147483748" r:id="rId41"/>
    <p:sldLayoutId id="2147483749" r:id="rId42"/>
    <p:sldLayoutId id="2147483750" r:id="rId43"/>
    <p:sldLayoutId id="2147483751" r:id="rId44"/>
    <p:sldLayoutId id="2147483752" r:id="rId45"/>
    <p:sldLayoutId id="2147483753" r:id="rId46"/>
    <p:sldLayoutId id="2147483754" r:id="rId47"/>
    <p:sldLayoutId id="2147483755" r:id="rId48"/>
    <p:sldLayoutId id="2147483756" r:id="rId49"/>
    <p:sldLayoutId id="2147483757" r:id="rId50"/>
    <p:sldLayoutId id="2147483758" r:id="rId51"/>
    <p:sldLayoutId id="2147483759" r:id="rId5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54.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54.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54.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54.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54.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5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7.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3" Type="http://schemas.openxmlformats.org/officeDocument/2006/relationships/image" Target="../media/image24.webp"/><Relationship Id="rId2" Type="http://schemas.openxmlformats.org/officeDocument/2006/relationships/notesSlide" Target="../notesSlides/notesSlide8.xml"/><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5"/>
        <p:cNvGrpSpPr/>
        <p:nvPr/>
      </p:nvGrpSpPr>
      <p:grpSpPr>
        <a:xfrm>
          <a:off x="0" y="0"/>
          <a:ext cx="0" cy="0"/>
          <a:chOff x="0" y="0"/>
          <a:chExt cx="0" cy="0"/>
        </a:xfrm>
      </p:grpSpPr>
      <p:sp>
        <p:nvSpPr>
          <p:cNvPr id="1506" name="Google Shape;1506;g21680ef4410_0_2357"/>
          <p:cNvSpPr txBox="1">
            <a:spLocks noGrp="1"/>
          </p:cNvSpPr>
          <p:nvPr>
            <p:ph type="body" idx="1"/>
          </p:nvPr>
        </p:nvSpPr>
        <p:spPr>
          <a:xfrm>
            <a:off x="5486684" y="6132986"/>
            <a:ext cx="1689300" cy="7200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FFFF"/>
              </a:buClr>
              <a:buSzPts val="2400"/>
              <a:buNone/>
            </a:pPr>
            <a:r>
              <a:rPr lang="en-US" dirty="0"/>
              <a:t>75 </a:t>
            </a:r>
            <a:r>
              <a:rPr lang="en-US" dirty="0" err="1"/>
              <a:t>heures</a:t>
            </a:r>
            <a:endParaRPr sz="2400" b="1" dirty="0">
              <a:solidFill>
                <a:srgbClr val="FFFFFF"/>
              </a:solidFill>
            </a:endParaRPr>
          </a:p>
        </p:txBody>
      </p:sp>
      <p:sp>
        <p:nvSpPr>
          <p:cNvPr id="1507" name="Google Shape;1507;g21680ef4410_0_2357"/>
          <p:cNvSpPr txBox="1">
            <a:spLocks noGrp="1"/>
          </p:cNvSpPr>
          <p:nvPr>
            <p:ph type="body" idx="2"/>
          </p:nvPr>
        </p:nvSpPr>
        <p:spPr>
          <a:xfrm>
            <a:off x="961292" y="4501662"/>
            <a:ext cx="10093500" cy="2004600"/>
          </a:xfrm>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0059A1"/>
              </a:buClr>
              <a:buSzPts val="2400"/>
              <a:buNone/>
            </a:pPr>
            <a:r>
              <a:rPr lang="en-US" dirty="0"/>
              <a:t>M201 </a:t>
            </a:r>
            <a:r>
              <a:rPr lang="en-US" dirty="0" err="1"/>
              <a:t>Approfondir</a:t>
            </a:r>
            <a:r>
              <a:rPr lang="en-US" dirty="0"/>
              <a:t> les </a:t>
            </a:r>
            <a:r>
              <a:rPr lang="en-US" dirty="0" err="1"/>
              <a:t>systèmes</a:t>
            </a:r>
            <a:r>
              <a:rPr lang="en-US" dirty="0"/>
              <a:t> </a:t>
            </a:r>
            <a:r>
              <a:rPr lang="en-US" dirty="0" err="1"/>
              <a:t>décisionnels</a:t>
            </a:r>
            <a:r>
              <a:rPr lang="en-US" dirty="0"/>
              <a:t> </a:t>
            </a:r>
            <a:endParaRPr dirty="0"/>
          </a:p>
        </p:txBody>
      </p:sp>
      <p:pic>
        <p:nvPicPr>
          <p:cNvPr id="1508" name="Google Shape;1508;g21680ef4410_0_2357"/>
          <p:cNvPicPr preferRelativeResize="0"/>
          <p:nvPr/>
        </p:nvPicPr>
        <p:blipFill>
          <a:blip r:embed="rId3">
            <a:alphaModFix/>
          </a:blip>
          <a:stretch>
            <a:fillRect/>
          </a:stretch>
        </p:blipFill>
        <p:spPr>
          <a:xfrm>
            <a:off x="6234025" y="232025"/>
            <a:ext cx="2286000" cy="895350"/>
          </a:xfrm>
          <a:prstGeom prst="rect">
            <a:avLst/>
          </a:prstGeom>
          <a:noFill/>
          <a:ln>
            <a:noFill/>
          </a:ln>
        </p:spPr>
      </p:pic>
      <p:pic>
        <p:nvPicPr>
          <p:cNvPr id="1509" name="Google Shape;1509;g21680ef4410_0_2357"/>
          <p:cNvPicPr preferRelativeResize="0"/>
          <p:nvPr/>
        </p:nvPicPr>
        <p:blipFill>
          <a:blip r:embed="rId4">
            <a:alphaModFix/>
          </a:blip>
          <a:stretch>
            <a:fillRect/>
          </a:stretch>
        </p:blipFill>
        <p:spPr>
          <a:xfrm>
            <a:off x="10394600" y="5330850"/>
            <a:ext cx="1638300" cy="133350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01 – </a:t>
            </a:r>
            <a:r>
              <a:rPr lang="fr-FR" dirty="0"/>
              <a:t>Introduction à R et son rôle en statistique</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1-4 R dans le contexte concurrentiel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94303" cy="4515000"/>
          </a:xfrm>
          <a:prstGeom prst="rect">
            <a:avLst/>
          </a:prstGeom>
          <a:noFill/>
          <a:ln>
            <a:noFill/>
          </a:ln>
        </p:spPr>
        <p:txBody>
          <a:bodyPr spcFirstLastPara="1" wrap="square" lIns="91425" tIns="45700" rIns="91425" bIns="45700" anchor="t" anchorCtr="0">
            <a:noAutofit/>
          </a:bodyPr>
          <a:lstStyle/>
          <a:p>
            <a:pPr marL="11113" indent="-11113"/>
            <a:endParaRPr lang="fr-FR" sz="16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R dans le contexte concurrentiel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p>
        </p:txBody>
      </p:sp>
      <p:pic>
        <p:nvPicPr>
          <p:cNvPr id="3" name="Image 2">
            <a:extLst>
              <a:ext uri="{FF2B5EF4-FFF2-40B4-BE49-F238E27FC236}">
                <a16:creationId xmlns:a16="http://schemas.microsoft.com/office/drawing/2014/main" id="{BCF4D692-FE24-402E-F6E2-388069153EE1}"/>
              </a:ext>
            </a:extLst>
          </p:cNvPr>
          <p:cNvPicPr>
            <a:picLocks noChangeAspect="1"/>
          </p:cNvPicPr>
          <p:nvPr/>
        </p:nvPicPr>
        <p:blipFill>
          <a:blip r:embed="rId3"/>
          <a:stretch>
            <a:fillRect/>
          </a:stretch>
        </p:blipFill>
        <p:spPr>
          <a:xfrm>
            <a:off x="3907971" y="1537645"/>
            <a:ext cx="7805058" cy="5156465"/>
          </a:xfrm>
          <a:prstGeom prst="rect">
            <a:avLst/>
          </a:prstGeom>
        </p:spPr>
      </p:pic>
    </p:spTree>
    <p:extLst>
      <p:ext uri="{BB962C8B-B14F-4D97-AF65-F5344CB8AC3E}">
        <p14:creationId xmlns:p14="http://schemas.microsoft.com/office/powerpoint/2010/main" val="12310620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01 – </a:t>
            </a:r>
            <a:r>
              <a:rPr lang="fr-FR" dirty="0"/>
              <a:t>Introduction à R et son rôle en statistique</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1-5 Top des projets utilisant R </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94303" cy="4515000"/>
          </a:xfrm>
          <a:prstGeom prst="rect">
            <a:avLst/>
          </a:prstGeom>
          <a:noFill/>
          <a:ln>
            <a:noFill/>
          </a:ln>
        </p:spPr>
        <p:txBody>
          <a:bodyPr spcFirstLastPara="1" wrap="square" lIns="91425" tIns="45700" rIns="91425" bIns="45700" anchor="t" anchorCtr="0">
            <a:noAutofit/>
          </a:bodyPr>
          <a:lstStyle/>
          <a:p>
            <a:pPr marL="11113" indent="-11113"/>
            <a:r>
              <a:rPr lang="fr-FR" sz="1800" dirty="0"/>
              <a:t>Voici quatre projets notables de grandes entreprises qui utilisent R :</a:t>
            </a:r>
          </a:p>
          <a:p>
            <a:pPr marL="11113" indent="-11113"/>
            <a:r>
              <a:rPr lang="fr-FR" sz="1800" b="1" dirty="0"/>
              <a:t>Google</a:t>
            </a:r>
            <a:r>
              <a:rPr lang="fr-FR" sz="1800" dirty="0"/>
              <a:t> : Utilise R pour l'analyse de données et le machine </a:t>
            </a:r>
            <a:r>
              <a:rPr lang="fr-FR" sz="1800" dirty="0" err="1"/>
              <a:t>learning</a:t>
            </a:r>
            <a:r>
              <a:rPr lang="fr-FR" sz="1800" dirty="0"/>
              <a:t>, notamment dans des projets liés à l'analyse de texte et à la recherche d'informations. R est intégré dans des outils comme Google Cloud pour l'analyse statistique.</a:t>
            </a:r>
          </a:p>
          <a:p>
            <a:pPr marL="11113" indent="-11113"/>
            <a:r>
              <a:rPr lang="fr-FR" sz="1800" b="1" dirty="0"/>
              <a:t>Facebook</a:t>
            </a:r>
            <a:r>
              <a:rPr lang="fr-FR" sz="1800" dirty="0"/>
              <a:t> : Utilise R pour des analyses statistiques approfondies, y compris pour la compréhension des comportements des utilisateurs et l'optimisation des publicités. Des packages R spécifiques ont été développés pour faciliter ces analyses.</a:t>
            </a:r>
          </a:p>
          <a:p>
            <a:pPr marL="11113" indent="-11113"/>
            <a:r>
              <a:rPr lang="fr-FR" sz="1800" b="1" dirty="0"/>
              <a:t>IBM</a:t>
            </a:r>
            <a:r>
              <a:rPr lang="fr-FR" sz="1800" dirty="0"/>
              <a:t> : Avec IBM SPSS et IBM Watson, R est intégré pour fournir des solutions d'analyse prédictive et de data </a:t>
            </a:r>
            <a:r>
              <a:rPr lang="fr-FR" sz="1800" dirty="0" err="1"/>
              <a:t>mining</a:t>
            </a:r>
            <a:r>
              <a:rPr lang="fr-FR" sz="1800" dirty="0"/>
              <a:t>. R est utilisé pour améliorer les capacités analytiques des produits de l'entreprise.</a:t>
            </a:r>
          </a:p>
          <a:p>
            <a:pPr marL="11113" indent="-11113"/>
            <a:r>
              <a:rPr lang="fr-FR" sz="1800" b="1" dirty="0"/>
              <a:t>Microsoft</a:t>
            </a:r>
            <a:r>
              <a:rPr lang="fr-FR" sz="1800" dirty="0"/>
              <a:t> : A intégré R dans plusieurs de ses produits, y compris SQL Server et Power BI, permettant aux utilisateurs d'exécuter des analyses avancées et des visualisations directement dans leurs environnements de données.</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Top des projets utilisant R </a:t>
            </a:r>
            <a:endParaRPr lang="fr-FR" sz="1800" dirty="0"/>
          </a:p>
        </p:txBody>
      </p:sp>
      <p:pic>
        <p:nvPicPr>
          <p:cNvPr id="4" name="Image 3">
            <a:extLst>
              <a:ext uri="{FF2B5EF4-FFF2-40B4-BE49-F238E27FC236}">
                <a16:creationId xmlns:a16="http://schemas.microsoft.com/office/drawing/2014/main" id="{4EA4C553-1E81-3544-1338-602CE290BB0B}"/>
              </a:ext>
            </a:extLst>
          </p:cNvPr>
          <p:cNvPicPr>
            <a:picLocks noChangeAspect="1"/>
          </p:cNvPicPr>
          <p:nvPr/>
        </p:nvPicPr>
        <p:blipFill>
          <a:blip r:embed="rId3"/>
          <a:stretch>
            <a:fillRect/>
          </a:stretch>
        </p:blipFill>
        <p:spPr>
          <a:xfrm>
            <a:off x="9776142" y="1537645"/>
            <a:ext cx="1838160" cy="878410"/>
          </a:xfrm>
          <a:prstGeom prst="rect">
            <a:avLst/>
          </a:prstGeom>
        </p:spPr>
      </p:pic>
    </p:spTree>
    <p:extLst>
      <p:ext uri="{BB962C8B-B14F-4D97-AF65-F5344CB8AC3E}">
        <p14:creationId xmlns:p14="http://schemas.microsoft.com/office/powerpoint/2010/main" val="36130908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01 – </a:t>
            </a:r>
            <a:r>
              <a:rPr lang="fr-FR" dirty="0"/>
              <a:t>Introduction à R et son rôle en statistique</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1-5 rôles de R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94303" cy="4515000"/>
          </a:xfrm>
          <a:prstGeom prst="rect">
            <a:avLst/>
          </a:prstGeom>
          <a:noFill/>
          <a:ln>
            <a:noFill/>
          </a:ln>
        </p:spPr>
        <p:txBody>
          <a:bodyPr spcFirstLastPara="1" wrap="square" lIns="91425" tIns="45700" rIns="91425" bIns="45700" anchor="t" anchorCtr="0">
            <a:noAutofit/>
          </a:bodyPr>
          <a:lstStyle/>
          <a:p>
            <a:pPr marL="11113" indent="-11113"/>
            <a:r>
              <a:rPr lang="fr-FR" sz="1800" dirty="0" err="1"/>
              <a:t>todo</a:t>
            </a:r>
            <a:endParaRPr lang="fr-FR" sz="18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R</a:t>
            </a:r>
            <a:r>
              <a:rPr lang="fr-FR" sz="1800" kern="0" dirty="0">
                <a:effectLst/>
                <a:latin typeface="Calibri" panose="020F0502020204030204" pitchFamily="34" charset="0"/>
                <a:ea typeface="Calibri" panose="020F0502020204030204" pitchFamily="34" charset="0"/>
              </a:rPr>
              <a:t>ôles de R en statistiques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p>
        </p:txBody>
      </p:sp>
      <p:pic>
        <p:nvPicPr>
          <p:cNvPr id="4" name="Image 3">
            <a:extLst>
              <a:ext uri="{FF2B5EF4-FFF2-40B4-BE49-F238E27FC236}">
                <a16:creationId xmlns:a16="http://schemas.microsoft.com/office/drawing/2014/main" id="{4EA4C553-1E81-3544-1338-602CE290BB0B}"/>
              </a:ext>
            </a:extLst>
          </p:cNvPr>
          <p:cNvPicPr>
            <a:picLocks noChangeAspect="1"/>
          </p:cNvPicPr>
          <p:nvPr/>
        </p:nvPicPr>
        <p:blipFill>
          <a:blip r:embed="rId3"/>
          <a:stretch>
            <a:fillRect/>
          </a:stretch>
        </p:blipFill>
        <p:spPr>
          <a:xfrm>
            <a:off x="9776142" y="1537645"/>
            <a:ext cx="1838160" cy="878410"/>
          </a:xfrm>
          <a:prstGeom prst="rect">
            <a:avLst/>
          </a:prstGeom>
        </p:spPr>
      </p:pic>
    </p:spTree>
    <p:extLst>
      <p:ext uri="{BB962C8B-B14F-4D97-AF65-F5344CB8AC3E}">
        <p14:creationId xmlns:p14="http://schemas.microsoft.com/office/powerpoint/2010/main" val="409662447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02 – </a:t>
            </a:r>
            <a:r>
              <a:rPr lang="fr-FR" dirty="0"/>
              <a:t>Préparation de l'environnement</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2-1 </a:t>
            </a:r>
            <a:r>
              <a:rPr lang="fr-FR" sz="1800" b="1" kern="0" dirty="0">
                <a:effectLst/>
                <a:latin typeface="Calibri" panose="020F0502020204030204" pitchFamily="34" charset="0"/>
                <a:ea typeface="Calibri" panose="020F0502020204030204" pitchFamily="34" charset="0"/>
              </a:rPr>
              <a:t>Choix de l'IDE</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94303" cy="4515000"/>
          </a:xfrm>
          <a:prstGeom prst="rect">
            <a:avLst/>
          </a:prstGeom>
          <a:noFill/>
          <a:ln>
            <a:noFill/>
          </a:ln>
        </p:spPr>
        <p:txBody>
          <a:bodyPr spcFirstLastPara="1" wrap="square" lIns="91425" tIns="45700" rIns="91425" bIns="45700" anchor="t" anchorCtr="0">
            <a:noAutofit/>
          </a:bodyPr>
          <a:lstStyle/>
          <a:p>
            <a:pPr marL="11113" indent="-11113"/>
            <a:endParaRPr lang="fr-FR" sz="1800" dirty="0"/>
          </a:p>
          <a:p>
            <a:pPr marL="11113" indent="-11113"/>
            <a:r>
              <a:rPr lang="fr-FR" sz="1800" dirty="0"/>
              <a:t>Voici quelques environnements de développement intégrés (IDE) qui intègrent le langage R :</a:t>
            </a:r>
          </a:p>
          <a:p>
            <a:pPr marL="285750" indent="-285750">
              <a:buFont typeface="Wingdings" panose="05000000000000000000" pitchFamily="2" charset="2"/>
              <a:buChar char="q"/>
            </a:pPr>
            <a:r>
              <a:rPr lang="fr-FR" sz="1800" dirty="0" err="1"/>
              <a:t>Jupyter</a:t>
            </a:r>
            <a:r>
              <a:rPr lang="fr-FR" sz="1800" dirty="0"/>
              <a:t> Notebook</a:t>
            </a:r>
          </a:p>
          <a:p>
            <a:pPr marL="285750" indent="-285750">
              <a:buFont typeface="Wingdings" panose="05000000000000000000" pitchFamily="2" charset="2"/>
              <a:buChar char="q"/>
            </a:pPr>
            <a:r>
              <a:rPr lang="fr-FR" sz="1800" dirty="0"/>
              <a:t>Visual Studio Code</a:t>
            </a:r>
          </a:p>
          <a:p>
            <a:pPr marL="285750" indent="-285750">
              <a:buFont typeface="Wingdings" panose="05000000000000000000" pitchFamily="2" charset="2"/>
              <a:buChar char="q"/>
            </a:pPr>
            <a:r>
              <a:rPr lang="fr-FR" sz="1800" dirty="0"/>
              <a:t>Eclipse avec le plugin </a:t>
            </a:r>
            <a:r>
              <a:rPr lang="fr-FR" sz="1800" dirty="0" err="1"/>
              <a:t>StatET</a:t>
            </a:r>
            <a:endParaRPr lang="fr-FR" sz="1800" dirty="0"/>
          </a:p>
          <a:p>
            <a:pPr marL="285750" indent="-285750">
              <a:buFont typeface="Wingdings" panose="05000000000000000000" pitchFamily="2" charset="2"/>
              <a:buChar char="q"/>
            </a:pPr>
            <a:r>
              <a:rPr lang="fr-FR" sz="1800" b="1" dirty="0" err="1"/>
              <a:t>Rstudio</a:t>
            </a:r>
            <a:endParaRPr lang="fr-FR" sz="1800" b="1"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kern="0" dirty="0">
                <a:effectLst/>
                <a:latin typeface="Calibri" panose="020F0502020204030204" pitchFamily="34" charset="0"/>
                <a:ea typeface="Calibri" panose="020F0502020204030204" pitchFamily="34" charset="0"/>
              </a:rPr>
              <a:t>2-1 </a:t>
            </a:r>
            <a:r>
              <a:rPr lang="fr-FR" sz="1800" b="1" kern="0" dirty="0">
                <a:effectLst/>
                <a:latin typeface="Calibri" panose="020F0502020204030204" pitchFamily="34" charset="0"/>
                <a:ea typeface="Calibri" panose="020F0502020204030204" pitchFamily="34" charset="0"/>
              </a:rPr>
              <a:t>Choix de l'IDE</a:t>
            </a:r>
            <a:endParaRPr lang="fr-FR" sz="1800" dirty="0"/>
          </a:p>
          <a:p>
            <a:pPr marL="0" lvl="0" indent="0">
              <a:lnSpc>
                <a:spcPct val="90000"/>
              </a:lnSpc>
              <a:spcBef>
                <a:spcPts val="0"/>
              </a:spcBef>
              <a:buClr>
                <a:srgbClr val="007842"/>
              </a:buClr>
            </a:pPr>
            <a:endParaRPr lang="fr-FR" sz="1800" dirty="0"/>
          </a:p>
        </p:txBody>
      </p:sp>
    </p:spTree>
    <p:extLst>
      <p:ext uri="{BB962C8B-B14F-4D97-AF65-F5344CB8AC3E}">
        <p14:creationId xmlns:p14="http://schemas.microsoft.com/office/powerpoint/2010/main" val="30017212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02 – </a:t>
            </a:r>
            <a:r>
              <a:rPr lang="fr-FR" dirty="0"/>
              <a:t>Préparation de l'environnement</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2-1 </a:t>
            </a:r>
            <a:r>
              <a:rPr lang="fr-FR" sz="1800" b="1" kern="0" dirty="0">
                <a:effectLst/>
                <a:latin typeface="Calibri" panose="020F0502020204030204" pitchFamily="34" charset="0"/>
                <a:ea typeface="Calibri" panose="020F0502020204030204" pitchFamily="34" charset="0"/>
              </a:rPr>
              <a:t>Choix de l'IDE</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2455001" cy="4515000"/>
          </a:xfrm>
          <a:prstGeom prst="rect">
            <a:avLst/>
          </a:prstGeom>
          <a:noFill/>
          <a:ln>
            <a:noFill/>
          </a:ln>
        </p:spPr>
        <p:txBody>
          <a:bodyPr spcFirstLastPara="1" wrap="square" lIns="91425" tIns="45700" rIns="91425" bIns="45700" anchor="t" anchorCtr="0">
            <a:noAutofit/>
          </a:bodyPr>
          <a:lstStyle/>
          <a:p>
            <a:pPr marL="0" indent="0"/>
            <a:r>
              <a:rPr lang="fr-FR" sz="1800" b="1" dirty="0" err="1"/>
              <a:t>Rstudio</a:t>
            </a:r>
            <a:r>
              <a:rPr lang="fr-FR" sz="1800" b="1" dirty="0"/>
              <a:t> : </a:t>
            </a:r>
          </a:p>
          <a:p>
            <a:pPr marL="0" indent="0"/>
            <a:r>
              <a:rPr lang="fr-FR" sz="1800" dirty="0"/>
              <a:t>C'est l'IDE le plus populaire pour R, offrant une interface conviviale, des outils de visualisation, et un support pour le développement de packages R et la gestion de projets.</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kern="0" dirty="0">
                <a:effectLst/>
                <a:latin typeface="Calibri" panose="020F0502020204030204" pitchFamily="34" charset="0"/>
                <a:ea typeface="Calibri" panose="020F0502020204030204" pitchFamily="34" charset="0"/>
              </a:rPr>
              <a:t>2-1 </a:t>
            </a:r>
            <a:r>
              <a:rPr lang="fr-FR" sz="1800" b="1" kern="0" dirty="0">
                <a:effectLst/>
                <a:latin typeface="Calibri" panose="020F0502020204030204" pitchFamily="34" charset="0"/>
                <a:ea typeface="Calibri" panose="020F0502020204030204" pitchFamily="34" charset="0"/>
              </a:rPr>
              <a:t>Choix de l'IDE</a:t>
            </a:r>
            <a:endParaRPr lang="fr-FR" sz="1800" dirty="0"/>
          </a:p>
          <a:p>
            <a:pPr marL="0" lvl="0" indent="0">
              <a:lnSpc>
                <a:spcPct val="90000"/>
              </a:lnSpc>
              <a:spcBef>
                <a:spcPts val="0"/>
              </a:spcBef>
              <a:buClr>
                <a:srgbClr val="007842"/>
              </a:buClr>
            </a:pPr>
            <a:endParaRPr lang="fr-FR" sz="1800" dirty="0"/>
          </a:p>
        </p:txBody>
      </p:sp>
      <p:pic>
        <p:nvPicPr>
          <p:cNvPr id="3" name="Image 2">
            <a:extLst>
              <a:ext uri="{FF2B5EF4-FFF2-40B4-BE49-F238E27FC236}">
                <a16:creationId xmlns:a16="http://schemas.microsoft.com/office/drawing/2014/main" id="{FBB40D12-89D7-F57D-6EFA-8295CEAD6465}"/>
              </a:ext>
            </a:extLst>
          </p:cNvPr>
          <p:cNvPicPr>
            <a:picLocks noChangeAspect="1"/>
          </p:cNvPicPr>
          <p:nvPr/>
        </p:nvPicPr>
        <p:blipFill>
          <a:blip r:embed="rId3"/>
          <a:stretch>
            <a:fillRect/>
          </a:stretch>
        </p:blipFill>
        <p:spPr>
          <a:xfrm>
            <a:off x="4033791" y="1496380"/>
            <a:ext cx="3575234" cy="5052535"/>
          </a:xfrm>
          <a:prstGeom prst="rect">
            <a:avLst/>
          </a:prstGeom>
        </p:spPr>
      </p:pic>
      <p:pic>
        <p:nvPicPr>
          <p:cNvPr id="5" name="Image 4">
            <a:extLst>
              <a:ext uri="{FF2B5EF4-FFF2-40B4-BE49-F238E27FC236}">
                <a16:creationId xmlns:a16="http://schemas.microsoft.com/office/drawing/2014/main" id="{1276A4AA-1DA6-1CC4-6D8B-A8514B3A095D}"/>
              </a:ext>
            </a:extLst>
          </p:cNvPr>
          <p:cNvPicPr>
            <a:picLocks noChangeAspect="1"/>
          </p:cNvPicPr>
          <p:nvPr/>
        </p:nvPicPr>
        <p:blipFill>
          <a:blip r:embed="rId4"/>
          <a:stretch>
            <a:fillRect/>
          </a:stretch>
        </p:blipFill>
        <p:spPr>
          <a:xfrm>
            <a:off x="7897717" y="1496380"/>
            <a:ext cx="3568883" cy="2794144"/>
          </a:xfrm>
          <a:prstGeom prst="rect">
            <a:avLst/>
          </a:prstGeom>
        </p:spPr>
      </p:pic>
    </p:spTree>
    <p:extLst>
      <p:ext uri="{BB962C8B-B14F-4D97-AF65-F5344CB8AC3E}">
        <p14:creationId xmlns:p14="http://schemas.microsoft.com/office/powerpoint/2010/main" val="15119662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02 – </a:t>
            </a:r>
            <a:r>
              <a:rPr lang="fr-FR" dirty="0"/>
              <a:t>Préparation de l'environnement</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2-2 </a:t>
            </a:r>
            <a:r>
              <a:rPr lang="fr-FR" sz="1800" b="1" kern="0" dirty="0">
                <a:effectLst/>
                <a:latin typeface="Calibri" panose="020F0502020204030204" pitchFamily="34" charset="0"/>
                <a:ea typeface="Calibri" panose="020F0502020204030204" pitchFamily="34" charset="0"/>
              </a:rPr>
              <a:t>Installation de R et </a:t>
            </a:r>
            <a:r>
              <a:rPr lang="fr-FR" sz="1800" b="1" kern="0" dirty="0" err="1">
                <a:effectLst/>
                <a:latin typeface="Calibri" panose="020F0502020204030204" pitchFamily="34" charset="0"/>
                <a:ea typeface="Calibri" panose="020F0502020204030204" pitchFamily="34" charset="0"/>
              </a:rPr>
              <a:t>Rstudio</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94303" cy="4515000"/>
          </a:xfrm>
          <a:prstGeom prst="rect">
            <a:avLst/>
          </a:prstGeom>
          <a:noFill/>
          <a:ln>
            <a:noFill/>
          </a:ln>
        </p:spPr>
        <p:txBody>
          <a:bodyPr spcFirstLastPara="1" wrap="square" lIns="91425" tIns="45700" rIns="91425" bIns="45700" anchor="t" anchorCtr="0">
            <a:noAutofit/>
          </a:bodyPr>
          <a:lstStyle/>
          <a:p>
            <a:pPr marL="11113" indent="-11113"/>
            <a:r>
              <a:rPr lang="fr-FR" sz="1800" dirty="0"/>
              <a:t>Le téléchargement peut se faire depuis le site illustré dans la figure. Il faut installer d’abord R puis </a:t>
            </a:r>
            <a:r>
              <a:rPr lang="fr-FR" sz="1800" dirty="0" err="1"/>
              <a:t>Rstudio</a:t>
            </a:r>
            <a:r>
              <a:rPr lang="fr-FR" sz="1800" dirty="0"/>
              <a:t>.</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2-2 </a:t>
            </a:r>
            <a:r>
              <a:rPr lang="fr-FR" sz="1800" b="1" kern="0" dirty="0">
                <a:effectLst/>
                <a:latin typeface="Calibri" panose="020F0502020204030204" pitchFamily="34" charset="0"/>
                <a:ea typeface="Calibri" panose="020F0502020204030204" pitchFamily="34" charset="0"/>
              </a:rPr>
              <a:t>Installation de R et </a:t>
            </a:r>
            <a:r>
              <a:rPr lang="fr-FR" sz="1800" b="1" kern="0" dirty="0" err="1">
                <a:effectLst/>
                <a:latin typeface="Calibri" panose="020F0502020204030204" pitchFamily="34" charset="0"/>
                <a:ea typeface="Calibri" panose="020F0502020204030204" pitchFamily="34" charset="0"/>
              </a:rPr>
              <a:t>Rstudio</a:t>
            </a:r>
            <a:endParaRPr lang="fr-FR" sz="1800" dirty="0"/>
          </a:p>
          <a:p>
            <a:pPr marL="0" lvl="0" indent="0">
              <a:lnSpc>
                <a:spcPct val="90000"/>
              </a:lnSpc>
              <a:spcBef>
                <a:spcPts val="0"/>
              </a:spcBef>
              <a:buClr>
                <a:srgbClr val="007842"/>
              </a:buClr>
            </a:pPr>
            <a:endParaRPr lang="fr-FR" sz="1800" dirty="0"/>
          </a:p>
        </p:txBody>
      </p:sp>
      <p:pic>
        <p:nvPicPr>
          <p:cNvPr id="5" name="Image 4">
            <a:extLst>
              <a:ext uri="{FF2B5EF4-FFF2-40B4-BE49-F238E27FC236}">
                <a16:creationId xmlns:a16="http://schemas.microsoft.com/office/drawing/2014/main" id="{A0F42403-D8C2-F824-A17D-1D69C005B758}"/>
              </a:ext>
            </a:extLst>
          </p:cNvPr>
          <p:cNvPicPr>
            <a:picLocks noChangeAspect="1"/>
          </p:cNvPicPr>
          <p:nvPr/>
        </p:nvPicPr>
        <p:blipFill>
          <a:blip r:embed="rId3"/>
          <a:stretch>
            <a:fillRect/>
          </a:stretch>
        </p:blipFill>
        <p:spPr>
          <a:xfrm>
            <a:off x="719998" y="2501900"/>
            <a:ext cx="10894304" cy="3857775"/>
          </a:xfrm>
          <a:prstGeom prst="rect">
            <a:avLst/>
          </a:prstGeom>
        </p:spPr>
      </p:pic>
    </p:spTree>
    <p:extLst>
      <p:ext uri="{BB962C8B-B14F-4D97-AF65-F5344CB8AC3E}">
        <p14:creationId xmlns:p14="http://schemas.microsoft.com/office/powerpoint/2010/main" val="11673210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02 – </a:t>
            </a:r>
            <a:r>
              <a:rPr lang="fr-FR" dirty="0"/>
              <a:t>Préparation de l'environnement</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2-3 </a:t>
            </a:r>
            <a:r>
              <a:rPr lang="fr-FR" sz="1800" b="1" kern="0" dirty="0">
                <a:effectLst/>
                <a:latin typeface="Calibri" panose="020F0502020204030204" pitchFamily="34" charset="0"/>
                <a:ea typeface="Calibri" panose="020F0502020204030204" pitchFamily="34" charset="0"/>
              </a:rPr>
              <a:t>Accueil de R et de </a:t>
            </a:r>
            <a:r>
              <a:rPr lang="fr-FR" sz="1800" b="1" kern="0" dirty="0" err="1">
                <a:effectLst/>
                <a:latin typeface="Calibri" panose="020F0502020204030204" pitchFamily="34" charset="0"/>
                <a:ea typeface="Calibri" panose="020F0502020204030204" pitchFamily="34" charset="0"/>
              </a:rPr>
              <a:t>Rstudio</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7446101" cy="4515000"/>
          </a:xfrm>
          <a:prstGeom prst="rect">
            <a:avLst/>
          </a:prstGeom>
          <a:noFill/>
          <a:ln>
            <a:noFill/>
          </a:ln>
        </p:spPr>
        <p:txBody>
          <a:bodyPr spcFirstLastPara="1" wrap="square" lIns="91425" tIns="45700" rIns="91425" bIns="45700" anchor="t" anchorCtr="0">
            <a:noAutofit/>
          </a:bodyPr>
          <a:lstStyle/>
          <a:p>
            <a:pPr marL="11113" indent="-11113"/>
            <a:r>
              <a:rPr lang="fr-FR" sz="1800" dirty="0"/>
              <a:t>R comme Python peut être utilisé sans Environnement de </a:t>
            </a:r>
            <a:r>
              <a:rPr lang="fr-FR" sz="1800" dirty="0" err="1"/>
              <a:t>Développment</a:t>
            </a:r>
            <a:r>
              <a:rPr lang="fr-FR" sz="1800" dirty="0"/>
              <a:t> Intégré (EDI). </a:t>
            </a:r>
          </a:p>
          <a:p>
            <a:pPr marL="11113" indent="-11113"/>
            <a:r>
              <a:rPr lang="fr-FR" sz="1800" dirty="0"/>
              <a:t>Pour ce faire, dans le </a:t>
            </a:r>
            <a:r>
              <a:rPr lang="fr-FR" sz="1800" b="1" dirty="0"/>
              <a:t>menu Démarrer</a:t>
            </a:r>
            <a:r>
              <a:rPr lang="fr-FR" sz="1800" dirty="0"/>
              <a:t>, vous pouvez cherchez </a:t>
            </a:r>
            <a:r>
              <a:rPr lang="fr-FR" sz="1800" b="1" dirty="0"/>
              <a:t>R 4.4.1</a:t>
            </a:r>
            <a:endParaRPr lang="fr-FR" sz="1800" dirty="0"/>
          </a:p>
          <a:p>
            <a:pPr marL="11113" indent="-11113"/>
            <a:endParaRPr lang="fr-FR" sz="1800" dirty="0"/>
          </a:p>
          <a:p>
            <a:pPr marL="11113" indent="-11113"/>
            <a:r>
              <a:rPr lang="fr-FR" sz="1800" dirty="0"/>
              <a:t>Si vous aimez travaillez avec </a:t>
            </a:r>
            <a:r>
              <a:rPr lang="fr-FR" sz="1800" b="1" dirty="0"/>
              <a:t>l’EDI</a:t>
            </a:r>
            <a:r>
              <a:rPr lang="fr-FR" sz="1800" dirty="0"/>
              <a:t> </a:t>
            </a:r>
            <a:r>
              <a:rPr lang="fr-FR" sz="1800" b="1" dirty="0" err="1"/>
              <a:t>Rstudio</a:t>
            </a:r>
            <a:r>
              <a:rPr lang="fr-FR" sz="1800" dirty="0"/>
              <a:t>, dans ce cas vous le lancez également depuis le </a:t>
            </a:r>
            <a:r>
              <a:rPr lang="fr-FR" sz="1800" b="1" dirty="0"/>
              <a:t>menu Démarrer </a:t>
            </a:r>
            <a:r>
              <a:rPr lang="fr-FR" sz="1800" dirty="0"/>
              <a:t>comme se voit dans la figure.</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dirty="0">
                <a:latin typeface="Calibri" panose="020F0502020204030204" pitchFamily="34" charset="0"/>
                <a:ea typeface="Calibri" panose="020F0502020204030204" pitchFamily="34" charset="0"/>
              </a:rPr>
              <a:t>2</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Accueil de R et de </a:t>
            </a:r>
            <a:r>
              <a:rPr lang="fr-FR" sz="1800" b="1" kern="0" dirty="0" err="1">
                <a:effectLst/>
                <a:latin typeface="Calibri" panose="020F0502020204030204" pitchFamily="34" charset="0"/>
                <a:ea typeface="Calibri" panose="020F0502020204030204" pitchFamily="34" charset="0"/>
              </a:rPr>
              <a:t>Rstudio</a:t>
            </a:r>
            <a:endParaRPr lang="fr-FR" sz="1800" dirty="0"/>
          </a:p>
        </p:txBody>
      </p:sp>
      <p:pic>
        <p:nvPicPr>
          <p:cNvPr id="3" name="Image 2">
            <a:extLst>
              <a:ext uri="{FF2B5EF4-FFF2-40B4-BE49-F238E27FC236}">
                <a16:creationId xmlns:a16="http://schemas.microsoft.com/office/drawing/2014/main" id="{76DB3F70-9383-0D44-AD5E-4E54028B798B}"/>
              </a:ext>
            </a:extLst>
          </p:cNvPr>
          <p:cNvPicPr>
            <a:picLocks noChangeAspect="1"/>
          </p:cNvPicPr>
          <p:nvPr/>
        </p:nvPicPr>
        <p:blipFill>
          <a:blip r:embed="rId3"/>
          <a:stretch>
            <a:fillRect/>
          </a:stretch>
        </p:blipFill>
        <p:spPr>
          <a:xfrm>
            <a:off x="8431144" y="1587641"/>
            <a:ext cx="3035456" cy="4838949"/>
          </a:xfrm>
          <a:prstGeom prst="rect">
            <a:avLst/>
          </a:prstGeom>
        </p:spPr>
      </p:pic>
    </p:spTree>
    <p:extLst>
      <p:ext uri="{BB962C8B-B14F-4D97-AF65-F5344CB8AC3E}">
        <p14:creationId xmlns:p14="http://schemas.microsoft.com/office/powerpoint/2010/main" val="1934067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02 – </a:t>
            </a:r>
            <a:r>
              <a:rPr lang="fr-FR" dirty="0"/>
              <a:t>Préparation de l'environnement</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2-3 </a:t>
            </a:r>
            <a:r>
              <a:rPr lang="fr-FR" sz="1800" b="1" kern="0" dirty="0">
                <a:effectLst/>
                <a:latin typeface="Calibri" panose="020F0502020204030204" pitchFamily="34" charset="0"/>
                <a:ea typeface="Calibri" panose="020F0502020204030204" pitchFamily="34" charset="0"/>
              </a:rPr>
              <a:t>Accueil de R et de </a:t>
            </a:r>
            <a:r>
              <a:rPr lang="fr-FR" sz="1800" b="1" kern="0" dirty="0" err="1">
                <a:effectLst/>
                <a:latin typeface="Calibri" panose="020F0502020204030204" pitchFamily="34" charset="0"/>
                <a:ea typeface="Calibri" panose="020F0502020204030204" pitchFamily="34" charset="0"/>
              </a:rPr>
              <a:t>Rstudio</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4715601" cy="4515000"/>
          </a:xfrm>
          <a:prstGeom prst="rect">
            <a:avLst/>
          </a:prstGeom>
          <a:noFill/>
          <a:ln>
            <a:noFill/>
          </a:ln>
        </p:spPr>
        <p:txBody>
          <a:bodyPr spcFirstLastPara="1" wrap="square" lIns="91425" tIns="45700" rIns="91425" bIns="45700" anchor="t" anchorCtr="0">
            <a:noAutofit/>
          </a:bodyPr>
          <a:lstStyle/>
          <a:p>
            <a:pPr marL="11113" indent="-11113"/>
            <a:r>
              <a:rPr lang="fr-FR" sz="1600" dirty="0"/>
              <a:t>Vous pouvez commencez la programmation via l’invite de commandes de R.</a:t>
            </a:r>
          </a:p>
          <a:p>
            <a:pPr marL="11113" indent="-11113"/>
            <a:r>
              <a:rPr lang="fr-FR" sz="1600" b="1" dirty="0"/>
              <a:t>Exemples de commandes  : </a:t>
            </a:r>
          </a:p>
          <a:p>
            <a:pPr marL="11113" indent="-11113"/>
            <a:r>
              <a:rPr lang="fr-FR" sz="1600" b="1" dirty="0" err="1"/>
              <a:t>getwd</a:t>
            </a:r>
            <a:r>
              <a:rPr lang="fr-FR" sz="1600" b="1" dirty="0"/>
              <a:t>()</a:t>
            </a:r>
            <a:r>
              <a:rPr lang="fr-FR" sz="1600" dirty="0"/>
              <a:t> donne le dossier courant de tes fichiers, projets, et données d’entrées à R .</a:t>
            </a:r>
          </a:p>
          <a:p>
            <a:pPr marL="11113" indent="-11113"/>
            <a:r>
              <a:rPr lang="fr-FR" sz="1600" b="1" dirty="0"/>
              <a:t>read.csv(« data.csv")  </a:t>
            </a:r>
            <a:r>
              <a:rPr lang="fr-FR" sz="1600" dirty="0"/>
              <a:t>essaie de lire le fichier depuis le dossier courant. Une erreur est renvoyé car le fichier data.csv n’existe pas dans </a:t>
            </a:r>
            <a:r>
              <a:rPr lang="fr-FR" sz="1600" b="1" dirty="0"/>
              <a:t>"C:/Users/pc/OneDrive - OFPPT/Documents</a:t>
            </a:r>
            <a:r>
              <a:rPr lang="fr-FR" sz="1800" b="1" dirty="0"/>
              <a:t>" </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dirty="0">
                <a:latin typeface="Calibri" panose="020F0502020204030204" pitchFamily="34" charset="0"/>
                <a:ea typeface="Calibri" panose="020F0502020204030204" pitchFamily="34" charset="0"/>
              </a:rPr>
              <a:t>2</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Accueil de R</a:t>
            </a:r>
            <a:endParaRPr lang="fr-FR" sz="1800" dirty="0"/>
          </a:p>
        </p:txBody>
      </p:sp>
      <p:pic>
        <p:nvPicPr>
          <p:cNvPr id="6" name="Image 5">
            <a:extLst>
              <a:ext uri="{FF2B5EF4-FFF2-40B4-BE49-F238E27FC236}">
                <a16:creationId xmlns:a16="http://schemas.microsoft.com/office/drawing/2014/main" id="{FE8EC130-E377-59FA-A8A4-C623D3E8D62A}"/>
              </a:ext>
            </a:extLst>
          </p:cNvPr>
          <p:cNvPicPr>
            <a:picLocks noChangeAspect="1"/>
          </p:cNvPicPr>
          <p:nvPr/>
        </p:nvPicPr>
        <p:blipFill>
          <a:blip r:embed="rId3"/>
          <a:stretch>
            <a:fillRect/>
          </a:stretch>
        </p:blipFill>
        <p:spPr>
          <a:xfrm>
            <a:off x="5689599" y="1549541"/>
            <a:ext cx="5943835" cy="5042182"/>
          </a:xfrm>
          <a:prstGeom prst="rect">
            <a:avLst/>
          </a:prstGeom>
        </p:spPr>
      </p:pic>
    </p:spTree>
    <p:extLst>
      <p:ext uri="{BB962C8B-B14F-4D97-AF65-F5344CB8AC3E}">
        <p14:creationId xmlns:p14="http://schemas.microsoft.com/office/powerpoint/2010/main" val="36955625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02 – </a:t>
            </a:r>
            <a:r>
              <a:rPr lang="fr-FR" dirty="0"/>
              <a:t>Préparation de l'environnement</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2-3 </a:t>
            </a:r>
            <a:r>
              <a:rPr lang="fr-FR" sz="1800" b="1" kern="0" dirty="0">
                <a:effectLst/>
                <a:latin typeface="Calibri" panose="020F0502020204030204" pitchFamily="34" charset="0"/>
                <a:ea typeface="Calibri" panose="020F0502020204030204" pitchFamily="34" charset="0"/>
              </a:rPr>
              <a:t>Accueil de R et de </a:t>
            </a:r>
            <a:r>
              <a:rPr lang="fr-FR" sz="1800" b="1" kern="0" dirty="0" err="1">
                <a:effectLst/>
                <a:latin typeface="Calibri" panose="020F0502020204030204" pitchFamily="34" charset="0"/>
                <a:ea typeface="Calibri" panose="020F0502020204030204" pitchFamily="34" charset="0"/>
              </a:rPr>
              <a:t>Rstudio</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4715601" cy="4515000"/>
          </a:xfrm>
          <a:prstGeom prst="rect">
            <a:avLst/>
          </a:prstGeom>
          <a:noFill/>
          <a:ln>
            <a:noFill/>
          </a:ln>
        </p:spPr>
        <p:txBody>
          <a:bodyPr spcFirstLastPara="1" wrap="square" lIns="91425" tIns="45700" rIns="91425" bIns="45700" anchor="t" anchorCtr="0">
            <a:noAutofit/>
          </a:bodyPr>
          <a:lstStyle/>
          <a:p>
            <a:pPr marL="11113" indent="-11113"/>
            <a:r>
              <a:rPr lang="fr-FR" sz="1600" dirty="0"/>
              <a:t>Vous pouvez commencez la programmation via l’invite de commandes de R.</a:t>
            </a:r>
          </a:p>
          <a:p>
            <a:pPr marL="11113" indent="-11113"/>
            <a:r>
              <a:rPr lang="fr-FR" sz="1600" b="1" dirty="0"/>
              <a:t>Exemples de commandes  : </a:t>
            </a:r>
          </a:p>
          <a:p>
            <a:pPr marL="285750" indent="-285750">
              <a:buFont typeface="Arial" panose="020B0604020202020204" pitchFamily="34" charset="0"/>
              <a:buChar char="•"/>
            </a:pPr>
            <a:r>
              <a:rPr lang="fr-FR" sz="1600" dirty="0"/>
              <a:t>Opérations arithmétiques</a:t>
            </a:r>
          </a:p>
          <a:p>
            <a:pPr marL="285750" indent="-285750">
              <a:buFont typeface="Arial" panose="020B0604020202020204" pitchFamily="34" charset="0"/>
              <a:buChar char="•"/>
            </a:pPr>
            <a:r>
              <a:rPr lang="fr-FR" sz="1600" dirty="0"/>
              <a:t>Affectation avec &lt;- ou = ( préféré est &lt;-)</a:t>
            </a:r>
          </a:p>
          <a:p>
            <a:pPr marL="285750" indent="-285750">
              <a:buFont typeface="Arial" panose="020B0604020202020204" pitchFamily="34" charset="0"/>
              <a:buChar char="•"/>
            </a:pPr>
            <a:r>
              <a:rPr lang="fr-FR" sz="1600" dirty="0"/>
              <a:t>Et bien d’autres</a:t>
            </a:r>
          </a:p>
          <a:p>
            <a:pPr marL="285750" indent="-285750">
              <a:buFont typeface="Arial" panose="020B0604020202020204" pitchFamily="34" charset="0"/>
              <a:buChar char="•"/>
            </a:pPr>
            <a:endParaRPr lang="fr-FR" sz="18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dirty="0">
                <a:latin typeface="Calibri" panose="020F0502020204030204" pitchFamily="34" charset="0"/>
                <a:ea typeface="Calibri" panose="020F0502020204030204" pitchFamily="34" charset="0"/>
              </a:rPr>
              <a:t>2</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Accueil de R (suite)</a:t>
            </a:r>
            <a:endParaRPr lang="fr-FR" sz="1800" dirty="0"/>
          </a:p>
        </p:txBody>
      </p:sp>
      <p:pic>
        <p:nvPicPr>
          <p:cNvPr id="3" name="Image 2">
            <a:extLst>
              <a:ext uri="{FF2B5EF4-FFF2-40B4-BE49-F238E27FC236}">
                <a16:creationId xmlns:a16="http://schemas.microsoft.com/office/drawing/2014/main" id="{8D4F9E3B-F0FB-C26C-15D9-65377A160628}"/>
              </a:ext>
            </a:extLst>
          </p:cNvPr>
          <p:cNvPicPr>
            <a:picLocks noChangeAspect="1"/>
          </p:cNvPicPr>
          <p:nvPr/>
        </p:nvPicPr>
        <p:blipFill>
          <a:blip r:embed="rId3"/>
          <a:stretch>
            <a:fillRect/>
          </a:stretch>
        </p:blipFill>
        <p:spPr>
          <a:xfrm>
            <a:off x="5346700" y="1587641"/>
            <a:ext cx="6245392" cy="4508732"/>
          </a:xfrm>
          <a:prstGeom prst="rect">
            <a:avLst/>
          </a:prstGeom>
        </p:spPr>
      </p:pic>
    </p:spTree>
    <p:extLst>
      <p:ext uri="{BB962C8B-B14F-4D97-AF65-F5344CB8AC3E}">
        <p14:creationId xmlns:p14="http://schemas.microsoft.com/office/powerpoint/2010/main" val="8667580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02 – </a:t>
            </a:r>
            <a:r>
              <a:rPr lang="fr-FR" dirty="0"/>
              <a:t>Préparation de l'environnement</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2-3 </a:t>
            </a:r>
            <a:r>
              <a:rPr lang="fr-FR" sz="1800" b="1" kern="0" dirty="0">
                <a:effectLst/>
                <a:latin typeface="Calibri" panose="020F0502020204030204" pitchFamily="34" charset="0"/>
                <a:ea typeface="Calibri" panose="020F0502020204030204" pitchFamily="34" charset="0"/>
              </a:rPr>
              <a:t>Accueil de R et de </a:t>
            </a:r>
            <a:r>
              <a:rPr lang="fr-FR" sz="1800" b="1" kern="0" dirty="0" err="1">
                <a:effectLst/>
                <a:latin typeface="Calibri" panose="020F0502020204030204" pitchFamily="34" charset="0"/>
                <a:ea typeface="Calibri" panose="020F0502020204030204" pitchFamily="34" charset="0"/>
              </a:rPr>
              <a:t>Rstudio</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4715601" cy="4515000"/>
          </a:xfrm>
          <a:prstGeom prst="rect">
            <a:avLst/>
          </a:prstGeom>
          <a:noFill/>
          <a:ln>
            <a:noFill/>
          </a:ln>
        </p:spPr>
        <p:txBody>
          <a:bodyPr spcFirstLastPara="1" wrap="square" lIns="91425" tIns="45700" rIns="91425" bIns="45700" anchor="t" anchorCtr="0">
            <a:noAutofit/>
          </a:bodyPr>
          <a:lstStyle/>
          <a:p>
            <a:pPr marL="285750" indent="-285750">
              <a:buFont typeface="Wingdings" panose="05000000000000000000" pitchFamily="2" charset="2"/>
              <a:buChar char="ü"/>
            </a:pPr>
            <a:r>
              <a:rPr lang="fr-FR" sz="1800" dirty="0"/>
              <a:t>Nous pouvons créer un fichier R. </a:t>
            </a:r>
          </a:p>
          <a:p>
            <a:pPr marL="285750" indent="-285750">
              <a:buFont typeface="Wingdings" panose="05000000000000000000" pitchFamily="2" charset="2"/>
              <a:buChar char="ü"/>
            </a:pPr>
            <a:r>
              <a:rPr lang="fr-FR" sz="1800" dirty="0"/>
              <a:t>Le mettre dans le répertoire courant</a:t>
            </a:r>
          </a:p>
          <a:p>
            <a:pPr marL="285750" indent="-285750">
              <a:buFont typeface="Wingdings" panose="05000000000000000000" pitchFamily="2" charset="2"/>
              <a:buChar char="ü"/>
            </a:pPr>
            <a:r>
              <a:rPr lang="fr-FR" sz="1800" dirty="0"/>
              <a:t>Y écrire un code R</a:t>
            </a:r>
          </a:p>
          <a:p>
            <a:pPr marL="285750" indent="-285750">
              <a:buFont typeface="Wingdings" panose="05000000000000000000" pitchFamily="2" charset="2"/>
              <a:buChar char="ü"/>
            </a:pPr>
            <a:r>
              <a:rPr lang="fr-FR" sz="1800" dirty="0"/>
              <a:t>Importer le fichier R</a:t>
            </a:r>
          </a:p>
          <a:p>
            <a:pPr marL="285750" indent="-285750">
              <a:buFont typeface="Wingdings" panose="05000000000000000000" pitchFamily="2" charset="2"/>
              <a:buChar char="ü"/>
            </a:pPr>
            <a:r>
              <a:rPr lang="fr-FR" sz="1800" dirty="0"/>
              <a:t>Pour l’exécuter ou</a:t>
            </a:r>
          </a:p>
          <a:p>
            <a:pPr marL="285750" indent="-285750">
              <a:buFont typeface="Wingdings" panose="05000000000000000000" pitchFamily="2" charset="2"/>
              <a:buChar char="ü"/>
            </a:pPr>
            <a:r>
              <a:rPr lang="fr-FR" sz="1800" dirty="0"/>
              <a:t>Pour exécuter une fonction particulière</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dirty="0">
                <a:latin typeface="Calibri" panose="020F0502020204030204" pitchFamily="34" charset="0"/>
                <a:ea typeface="Calibri" panose="020F0502020204030204" pitchFamily="34" charset="0"/>
              </a:rPr>
              <a:t>2</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Accueil de R (suite)</a:t>
            </a:r>
            <a:endParaRPr lang="fr-FR" sz="1800" dirty="0"/>
          </a:p>
        </p:txBody>
      </p:sp>
      <p:pic>
        <p:nvPicPr>
          <p:cNvPr id="6" name="Image 5">
            <a:extLst>
              <a:ext uri="{FF2B5EF4-FFF2-40B4-BE49-F238E27FC236}">
                <a16:creationId xmlns:a16="http://schemas.microsoft.com/office/drawing/2014/main" id="{D0CBDB80-2C47-CB62-E03B-6ED4A2A960F0}"/>
              </a:ext>
            </a:extLst>
          </p:cNvPr>
          <p:cNvPicPr>
            <a:picLocks noChangeAspect="1"/>
          </p:cNvPicPr>
          <p:nvPr/>
        </p:nvPicPr>
        <p:blipFill>
          <a:blip r:embed="rId3"/>
          <a:stretch>
            <a:fillRect/>
          </a:stretch>
        </p:blipFill>
        <p:spPr>
          <a:xfrm>
            <a:off x="4991099" y="1496380"/>
            <a:ext cx="6629635" cy="5069520"/>
          </a:xfrm>
          <a:prstGeom prst="rect">
            <a:avLst/>
          </a:prstGeom>
        </p:spPr>
      </p:pic>
    </p:spTree>
    <p:extLst>
      <p:ext uri="{BB962C8B-B14F-4D97-AF65-F5344CB8AC3E}">
        <p14:creationId xmlns:p14="http://schemas.microsoft.com/office/powerpoint/2010/main" val="871500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14"/>
        <p:cNvGrpSpPr/>
        <p:nvPr/>
      </p:nvGrpSpPr>
      <p:grpSpPr>
        <a:xfrm>
          <a:off x="0" y="0"/>
          <a:ext cx="0" cy="0"/>
          <a:chOff x="0" y="0"/>
          <a:chExt cx="0" cy="0"/>
        </a:xfrm>
      </p:grpSpPr>
      <p:sp>
        <p:nvSpPr>
          <p:cNvPr id="1515" name="Google Shape;1515;g21680ef4410_0_2362"/>
          <p:cNvSpPr txBox="1">
            <a:spLocks noGrp="1"/>
          </p:cNvSpPr>
          <p:nvPr>
            <p:ph type="body" idx="1"/>
          </p:nvPr>
        </p:nvSpPr>
        <p:spPr>
          <a:xfrm>
            <a:off x="7283557" y="715905"/>
            <a:ext cx="4346400" cy="5211900"/>
          </a:xfrm>
          <a:prstGeom prst="rect">
            <a:avLst/>
          </a:prstGeom>
          <a:noFill/>
          <a:ln>
            <a:noFill/>
          </a:ln>
        </p:spPr>
        <p:txBody>
          <a:bodyPr spcFirstLastPara="1" wrap="square" lIns="72000" tIns="72000" rIns="72000" bIns="72000" anchor="ctr" anchorCtr="0">
            <a:normAutofit/>
          </a:bodyPr>
          <a:lstStyle/>
          <a:p>
            <a:pPr marL="288000" lvl="0" indent="-288000" algn="ctr" rtl="0">
              <a:lnSpc>
                <a:spcPct val="115000"/>
              </a:lnSpc>
              <a:spcBef>
                <a:spcPts val="0"/>
              </a:spcBef>
              <a:spcAft>
                <a:spcPts val="0"/>
              </a:spcAft>
              <a:buSzPts val="2000"/>
              <a:buAutoNum type="arabicPeriod"/>
            </a:pPr>
            <a:r>
              <a:rPr lang="en-US" sz="2000" b="1" dirty="0">
                <a:solidFill>
                  <a:srgbClr val="0059A1"/>
                </a:solidFill>
              </a:rPr>
              <a:t> </a:t>
            </a:r>
            <a:r>
              <a:rPr lang="en-US" sz="2000" b="1" dirty="0" err="1">
                <a:solidFill>
                  <a:srgbClr val="0059A1"/>
                </a:solidFill>
              </a:rPr>
              <a:t>Approfondir</a:t>
            </a:r>
            <a:r>
              <a:rPr lang="en-US" sz="2000" b="1" dirty="0">
                <a:solidFill>
                  <a:srgbClr val="0059A1"/>
                </a:solidFill>
              </a:rPr>
              <a:t> les </a:t>
            </a:r>
            <a:r>
              <a:rPr lang="en-US" sz="2000" b="1" dirty="0" err="1">
                <a:solidFill>
                  <a:srgbClr val="0059A1"/>
                </a:solidFill>
              </a:rPr>
              <a:t>statistiques</a:t>
            </a:r>
            <a:endParaRPr sz="1400" dirty="0">
              <a:solidFill>
                <a:srgbClr val="565656"/>
              </a:solidFill>
            </a:endParaRPr>
          </a:p>
          <a:p>
            <a:pPr marL="144000" lvl="0" indent="-144000" algn="ctr" rtl="0">
              <a:lnSpc>
                <a:spcPct val="100000"/>
              </a:lnSpc>
              <a:spcBef>
                <a:spcPts val="600"/>
              </a:spcBef>
              <a:spcAft>
                <a:spcPts val="0"/>
              </a:spcAft>
              <a:buClr>
                <a:srgbClr val="565656"/>
              </a:buClr>
              <a:buSzPts val="1400"/>
              <a:buFont typeface="Arial"/>
              <a:buChar char="•"/>
            </a:pPr>
            <a:r>
              <a:rPr lang="en-US" sz="1400" b="0" dirty="0">
                <a:solidFill>
                  <a:srgbClr val="565656"/>
                </a:solidFill>
              </a:rPr>
              <a:t> </a:t>
            </a:r>
            <a:r>
              <a:rPr lang="fr-FR" sz="1400" b="0" dirty="0">
                <a:solidFill>
                  <a:srgbClr val="565656"/>
                </a:solidFill>
              </a:rPr>
              <a:t>   Rappeler les notions essentielles</a:t>
            </a:r>
          </a:p>
          <a:p>
            <a:pPr marL="144000" lvl="0" indent="-144000" algn="ctr" rtl="0">
              <a:lnSpc>
                <a:spcPct val="100000"/>
              </a:lnSpc>
              <a:spcBef>
                <a:spcPts val="600"/>
              </a:spcBef>
              <a:spcAft>
                <a:spcPts val="0"/>
              </a:spcAft>
              <a:buClr>
                <a:srgbClr val="565656"/>
              </a:buClr>
              <a:buSzPts val="1400"/>
              <a:buFont typeface="Arial"/>
              <a:buChar char="•"/>
            </a:pPr>
            <a:r>
              <a:rPr lang="fr-FR" sz="1400" b="0" dirty="0">
                <a:solidFill>
                  <a:srgbClr val="565656"/>
                </a:solidFill>
              </a:rPr>
              <a:t>Assimiler les probabilités et distributions avancées</a:t>
            </a:r>
          </a:p>
          <a:p>
            <a:pPr marL="144000" lvl="0" indent="-144000" algn="ctr" rtl="0">
              <a:lnSpc>
                <a:spcPct val="100000"/>
              </a:lnSpc>
              <a:spcBef>
                <a:spcPts val="600"/>
              </a:spcBef>
              <a:spcAft>
                <a:spcPts val="0"/>
              </a:spcAft>
              <a:buClr>
                <a:srgbClr val="565656"/>
              </a:buClr>
              <a:buSzPts val="1400"/>
              <a:buFont typeface="Arial"/>
              <a:buChar char="•"/>
            </a:pPr>
            <a:r>
              <a:rPr lang="fr-FR" sz="1400" b="0" dirty="0">
                <a:solidFill>
                  <a:srgbClr val="565656"/>
                </a:solidFill>
              </a:rPr>
              <a:t> Maitriser les mesures de dispersion et de position</a:t>
            </a:r>
          </a:p>
          <a:p>
            <a:pPr marL="144000" indent="-144000">
              <a:lnSpc>
                <a:spcPct val="100000"/>
              </a:lnSpc>
              <a:buClr>
                <a:srgbClr val="565656"/>
              </a:buClr>
              <a:buSzPts val="1400"/>
              <a:buFont typeface="Arial"/>
              <a:buChar char="•"/>
            </a:pPr>
            <a:r>
              <a:rPr lang="fr-FR" sz="1400" b="0" dirty="0">
                <a:solidFill>
                  <a:srgbClr val="565656"/>
                </a:solidFill>
              </a:rPr>
              <a:t>Vulgariser le langage R</a:t>
            </a:r>
          </a:p>
          <a:p>
            <a:pPr marL="457200" lvl="0" indent="-355600" algn="ctr" rtl="0">
              <a:lnSpc>
                <a:spcPct val="115000"/>
              </a:lnSpc>
              <a:spcBef>
                <a:spcPts val="0"/>
              </a:spcBef>
              <a:spcAft>
                <a:spcPts val="0"/>
              </a:spcAft>
              <a:buSzPts val="2000"/>
              <a:buAutoNum type="arabicPeriod" startAt="2"/>
            </a:pPr>
            <a:r>
              <a:rPr lang="fr-FR" dirty="0"/>
              <a:t>Visualiser les données décisionnelles</a:t>
            </a:r>
          </a:p>
          <a:p>
            <a:pPr marL="144000" lvl="0" indent="-144000" algn="ctr" rtl="0">
              <a:lnSpc>
                <a:spcPct val="114285"/>
              </a:lnSpc>
              <a:spcBef>
                <a:spcPts val="600"/>
              </a:spcBef>
              <a:spcAft>
                <a:spcPts val="0"/>
              </a:spcAft>
              <a:buClr>
                <a:srgbClr val="565656"/>
              </a:buClr>
              <a:buSzPts val="1400"/>
              <a:buFont typeface="Arial"/>
              <a:buChar char="•"/>
            </a:pPr>
            <a:r>
              <a:rPr lang="en-US" sz="1400" b="0" dirty="0">
                <a:solidFill>
                  <a:srgbClr val="565656"/>
                </a:solidFill>
              </a:rPr>
              <a:t> </a:t>
            </a:r>
            <a:r>
              <a:rPr lang="fr-FR" sz="1400" b="0" dirty="0">
                <a:solidFill>
                  <a:srgbClr val="565656"/>
                </a:solidFill>
              </a:rPr>
              <a:t>Créer divers types de graphiques</a:t>
            </a:r>
          </a:p>
          <a:p>
            <a:pPr marL="144000" lvl="0" indent="-144000" algn="ctr" rtl="0">
              <a:lnSpc>
                <a:spcPct val="114285"/>
              </a:lnSpc>
              <a:spcBef>
                <a:spcPts val="600"/>
              </a:spcBef>
              <a:spcAft>
                <a:spcPts val="0"/>
              </a:spcAft>
              <a:buClr>
                <a:srgbClr val="565656"/>
              </a:buClr>
              <a:buSzPts val="1400"/>
              <a:buFont typeface="Arial"/>
              <a:buChar char="•"/>
            </a:pPr>
            <a:r>
              <a:rPr lang="fr-FR" sz="1400" b="0" dirty="0">
                <a:solidFill>
                  <a:srgbClr val="565656"/>
                </a:solidFill>
              </a:rPr>
              <a:t>Configurer les graphiques pour une analyse profonde</a:t>
            </a:r>
          </a:p>
          <a:p>
            <a:pPr marL="457200" lvl="0" indent="-355600" algn="ctr" rtl="0">
              <a:lnSpc>
                <a:spcPct val="115000"/>
              </a:lnSpc>
              <a:spcBef>
                <a:spcPts val="0"/>
              </a:spcBef>
              <a:spcAft>
                <a:spcPts val="0"/>
              </a:spcAft>
              <a:buSzPts val="2000"/>
              <a:buAutoNum type="arabicPeriod" startAt="3"/>
            </a:pPr>
            <a:r>
              <a:rPr lang="fr-FR" dirty="0"/>
              <a:t>Maitriser les bases de données décisionnelles</a:t>
            </a:r>
            <a:endParaRPr lang="en-US" dirty="0"/>
          </a:p>
          <a:p>
            <a:pPr marL="144000" lvl="0" indent="-144000">
              <a:lnSpc>
                <a:spcPct val="114285"/>
              </a:lnSpc>
              <a:buClr>
                <a:srgbClr val="565656"/>
              </a:buClr>
              <a:buSzPts val="1400"/>
              <a:buFont typeface="Arial"/>
              <a:buChar char="•"/>
            </a:pPr>
            <a:r>
              <a:rPr lang="fr-FR" sz="1400" b="0" dirty="0">
                <a:solidFill>
                  <a:srgbClr val="565656"/>
                </a:solidFill>
              </a:rPr>
              <a:t> Introduire les bases de données décisionnelles</a:t>
            </a:r>
          </a:p>
          <a:p>
            <a:pPr marL="144000" indent="-144000">
              <a:lnSpc>
                <a:spcPct val="114285"/>
              </a:lnSpc>
              <a:buClr>
                <a:srgbClr val="565656"/>
              </a:buClr>
              <a:buSzPts val="1400"/>
              <a:buFont typeface="Arial"/>
              <a:buChar char="•"/>
            </a:pPr>
            <a:r>
              <a:rPr lang="fr-FR" sz="1400" b="0" dirty="0">
                <a:solidFill>
                  <a:srgbClr val="565656"/>
                </a:solidFill>
              </a:rPr>
              <a:t>Explorer la modélisation dimensionnelle avancée</a:t>
            </a:r>
          </a:p>
          <a:p>
            <a:pPr marL="144000" indent="-144000">
              <a:lnSpc>
                <a:spcPct val="114285"/>
              </a:lnSpc>
              <a:buClr>
                <a:srgbClr val="565656"/>
              </a:buClr>
              <a:buSzPts val="1400"/>
              <a:buFont typeface="Arial"/>
              <a:buChar char="•"/>
            </a:pPr>
            <a:r>
              <a:rPr lang="fr-FR" sz="1400" b="0" dirty="0">
                <a:solidFill>
                  <a:srgbClr val="565656"/>
                </a:solidFill>
              </a:rPr>
              <a:t>Appliquer le processus ETL dans le contexte décisionnel</a:t>
            </a:r>
            <a:endParaRPr sz="1400" b="0" dirty="0">
              <a:solidFill>
                <a:srgbClr val="565656"/>
              </a:solidFill>
            </a:endParaRPr>
          </a:p>
        </p:txBody>
      </p:sp>
      <p:pic>
        <p:nvPicPr>
          <p:cNvPr id="1516" name="Google Shape;1516;g21680ef4410_0_2362"/>
          <p:cNvPicPr preferRelativeResize="0"/>
          <p:nvPr/>
        </p:nvPicPr>
        <p:blipFill>
          <a:blip r:embed="rId3">
            <a:alphaModFix/>
          </a:blip>
          <a:stretch>
            <a:fillRect/>
          </a:stretch>
        </p:blipFill>
        <p:spPr>
          <a:xfrm>
            <a:off x="1097975" y="182250"/>
            <a:ext cx="2533650" cy="933450"/>
          </a:xfrm>
          <a:prstGeom prst="rect">
            <a:avLst/>
          </a:prstGeom>
          <a:noFill/>
          <a:ln>
            <a:noFill/>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02 – </a:t>
            </a:r>
            <a:r>
              <a:rPr lang="fr-FR" dirty="0"/>
              <a:t>Préparation de l'environnement</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2-3 </a:t>
            </a:r>
            <a:r>
              <a:rPr lang="fr-FR" sz="1800" b="1" kern="0" dirty="0">
                <a:effectLst/>
                <a:latin typeface="Calibri" panose="020F0502020204030204" pitchFamily="34" charset="0"/>
                <a:ea typeface="Calibri" panose="020F0502020204030204" pitchFamily="34" charset="0"/>
              </a:rPr>
              <a:t>Accueil de R et de </a:t>
            </a:r>
            <a:r>
              <a:rPr lang="fr-FR" sz="1800" b="1" kern="0" dirty="0" err="1">
                <a:effectLst/>
                <a:latin typeface="Calibri" panose="020F0502020204030204" pitchFamily="34" charset="0"/>
                <a:ea typeface="Calibri" panose="020F0502020204030204" pitchFamily="34" charset="0"/>
              </a:rPr>
              <a:t>Rstudio</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r>
              <a:rPr lang="fr-FR" sz="1800" dirty="0"/>
              <a:t>Vous pouvez commencez la programmation via l’invite de commandes de R intégré dans </a:t>
            </a:r>
            <a:r>
              <a:rPr lang="fr-FR" sz="1800" dirty="0" err="1"/>
              <a:t>RStudio</a:t>
            </a:r>
            <a:r>
              <a:rPr lang="fr-FR" sz="1800" dirty="0"/>
              <a:t>.</a:t>
            </a:r>
          </a:p>
          <a:p>
            <a:pPr marL="285750" indent="-285750">
              <a:buFont typeface="Arial" panose="020B0604020202020204" pitchFamily="34" charset="0"/>
              <a:buChar char="•"/>
            </a:pPr>
            <a:endParaRPr lang="fr-FR" sz="18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dirty="0">
                <a:latin typeface="Calibri" panose="020F0502020204030204" pitchFamily="34" charset="0"/>
                <a:ea typeface="Calibri" panose="020F0502020204030204" pitchFamily="34" charset="0"/>
              </a:rPr>
              <a:t>2</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Accueil de </a:t>
            </a:r>
            <a:r>
              <a:rPr lang="fr-FR" sz="1800" b="1" kern="0" dirty="0" err="1">
                <a:effectLst/>
                <a:latin typeface="Calibri" panose="020F0502020204030204" pitchFamily="34" charset="0"/>
                <a:ea typeface="Calibri" panose="020F0502020204030204" pitchFamily="34" charset="0"/>
              </a:rPr>
              <a:t>RStudio</a:t>
            </a:r>
            <a:endParaRPr lang="fr-FR" sz="1800" dirty="0"/>
          </a:p>
        </p:txBody>
      </p:sp>
      <p:pic>
        <p:nvPicPr>
          <p:cNvPr id="4" name="Image 3">
            <a:extLst>
              <a:ext uri="{FF2B5EF4-FFF2-40B4-BE49-F238E27FC236}">
                <a16:creationId xmlns:a16="http://schemas.microsoft.com/office/drawing/2014/main" id="{EABD0E8D-B4F5-106B-5F19-130610A1C0C1}"/>
              </a:ext>
            </a:extLst>
          </p:cNvPr>
          <p:cNvPicPr>
            <a:picLocks noChangeAspect="1"/>
          </p:cNvPicPr>
          <p:nvPr/>
        </p:nvPicPr>
        <p:blipFill>
          <a:blip r:embed="rId3"/>
          <a:stretch>
            <a:fillRect/>
          </a:stretch>
        </p:blipFill>
        <p:spPr>
          <a:xfrm>
            <a:off x="719999" y="2565401"/>
            <a:ext cx="10875102" cy="3892550"/>
          </a:xfrm>
          <a:prstGeom prst="rect">
            <a:avLst/>
          </a:prstGeom>
        </p:spPr>
      </p:pic>
    </p:spTree>
    <p:extLst>
      <p:ext uri="{BB962C8B-B14F-4D97-AF65-F5344CB8AC3E}">
        <p14:creationId xmlns:p14="http://schemas.microsoft.com/office/powerpoint/2010/main" val="451432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02 – </a:t>
            </a:r>
            <a:r>
              <a:rPr lang="fr-FR" dirty="0"/>
              <a:t>Préparation de l'environnement</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2-4 </a:t>
            </a:r>
            <a:r>
              <a:rPr lang="fr-FR" sz="1800" b="1" kern="0" dirty="0">
                <a:effectLst/>
                <a:latin typeface="Calibri" panose="020F0502020204030204" pitchFamily="34" charset="0"/>
                <a:ea typeface="Calibri" panose="020F0502020204030204" pitchFamily="34" charset="0"/>
              </a:rPr>
              <a:t>Blocs de l’interface principale de </a:t>
            </a:r>
            <a:r>
              <a:rPr lang="fr-FR" sz="1800" b="1" kern="0" dirty="0" err="1">
                <a:effectLst/>
                <a:latin typeface="Calibri" panose="020F0502020204030204" pitchFamily="34" charset="0"/>
                <a:ea typeface="Calibri" panose="020F0502020204030204" pitchFamily="34" charset="0"/>
              </a:rPr>
              <a:t>RStudio</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r>
              <a:rPr lang="fr-FR" sz="1800" dirty="0"/>
              <a:t>Vous pouvez commencez la programmation via l’invite de commandes de R intégré dans </a:t>
            </a:r>
            <a:r>
              <a:rPr lang="fr-FR" sz="1800" dirty="0" err="1"/>
              <a:t>RStudio</a:t>
            </a:r>
            <a:r>
              <a:rPr lang="fr-FR" sz="1800" dirty="0"/>
              <a:t>.</a:t>
            </a:r>
          </a:p>
          <a:p>
            <a:pPr marL="285750" indent="-285750">
              <a:buFont typeface="Arial" panose="020B0604020202020204" pitchFamily="34" charset="0"/>
              <a:buChar char="•"/>
            </a:pPr>
            <a:endParaRPr lang="fr-FR" sz="18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dirty="0">
                <a:latin typeface="Calibri" panose="020F0502020204030204" pitchFamily="34" charset="0"/>
                <a:ea typeface="Calibri" panose="020F0502020204030204" pitchFamily="34" charset="0"/>
              </a:rPr>
              <a:t>2</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Accueil de </a:t>
            </a:r>
            <a:r>
              <a:rPr lang="fr-FR" sz="1800" b="1" kern="0" dirty="0" err="1">
                <a:effectLst/>
                <a:latin typeface="Calibri" panose="020F0502020204030204" pitchFamily="34" charset="0"/>
                <a:ea typeface="Calibri" panose="020F0502020204030204" pitchFamily="34" charset="0"/>
              </a:rPr>
              <a:t>RStudio</a:t>
            </a:r>
            <a:endParaRPr lang="fr-FR" sz="1800" dirty="0"/>
          </a:p>
        </p:txBody>
      </p:sp>
    </p:spTree>
    <p:extLst>
      <p:ext uri="{BB962C8B-B14F-4D97-AF65-F5344CB8AC3E}">
        <p14:creationId xmlns:p14="http://schemas.microsoft.com/office/powerpoint/2010/main" val="27245761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-2 </a:t>
            </a:r>
            <a:r>
              <a:rPr lang="fr-FR" sz="1800" b="1" kern="0" dirty="0">
                <a:effectLst/>
                <a:latin typeface="Calibri" panose="020F0502020204030204" pitchFamily="34" charset="0"/>
                <a:ea typeface="Calibri" panose="020F0502020204030204" pitchFamily="34" charset="0"/>
              </a:rPr>
              <a:t>Les variables</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r>
              <a:rPr lang="fr-FR" sz="1800" dirty="0"/>
              <a:t>Dans R les variables ne sont pas déclarées comme un type de données. Les objets R sont affectés aux variables et le type de données de l'objet R devient le type de données de la variable. </a:t>
            </a:r>
          </a:p>
          <a:p>
            <a:pPr marL="11113" indent="-11113"/>
            <a:r>
              <a:rPr lang="fr-FR" sz="1800" dirty="0"/>
              <a:t>Il existe de nombreux types d'objets R. Les plus fréquemment utilisés sont :</a:t>
            </a:r>
          </a:p>
          <a:p>
            <a:pPr marL="11113" indent="-11113"/>
            <a:r>
              <a:rPr lang="fr-FR" sz="1800" dirty="0"/>
              <a:t>• Vecteurs</a:t>
            </a:r>
          </a:p>
          <a:p>
            <a:pPr marL="11113" indent="-11113"/>
            <a:r>
              <a:rPr lang="fr-FR" sz="1800" dirty="0"/>
              <a:t>• Listes</a:t>
            </a:r>
          </a:p>
          <a:p>
            <a:pPr marL="11113" indent="-11113"/>
            <a:r>
              <a:rPr lang="fr-FR" sz="1800" dirty="0"/>
              <a:t>• Matrices</a:t>
            </a:r>
          </a:p>
          <a:p>
            <a:pPr marL="11113" indent="-11113"/>
            <a:r>
              <a:rPr lang="fr-FR" sz="1800" dirty="0"/>
              <a:t>• Tableaux</a:t>
            </a:r>
          </a:p>
          <a:p>
            <a:pPr marL="11113" indent="-11113"/>
            <a:r>
              <a:rPr lang="fr-FR" sz="1800" dirty="0"/>
              <a:t>• Facteurs</a:t>
            </a:r>
          </a:p>
          <a:p>
            <a:pPr marL="11113" indent="-11113"/>
            <a:r>
              <a:rPr lang="fr-FR" sz="1800" dirty="0"/>
              <a:t>• Trames de données</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b="1" kern="0" dirty="0">
                <a:effectLst/>
                <a:latin typeface="Calibri" panose="020F0502020204030204" pitchFamily="34" charset="0"/>
                <a:ea typeface="Calibri" panose="020F0502020204030204" pitchFamily="34" charset="0"/>
              </a:rPr>
              <a:t>Les variables</a:t>
            </a:r>
            <a:endParaRPr lang="fr-FR" sz="1800" dirty="0"/>
          </a:p>
          <a:p>
            <a:pPr marL="0" indent="0">
              <a:lnSpc>
                <a:spcPct val="90000"/>
              </a:lnSpc>
              <a:spcBef>
                <a:spcPts val="0"/>
              </a:spcBef>
            </a:pPr>
            <a:endParaRPr lang="fr-FR" sz="1800" dirty="0"/>
          </a:p>
        </p:txBody>
      </p:sp>
    </p:spTree>
    <p:extLst>
      <p:ext uri="{BB962C8B-B14F-4D97-AF65-F5344CB8AC3E}">
        <p14:creationId xmlns:p14="http://schemas.microsoft.com/office/powerpoint/2010/main" val="30163454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-2 </a:t>
            </a:r>
            <a:r>
              <a:rPr lang="fr-FR" sz="1800" b="1" kern="0" dirty="0">
                <a:effectLst/>
                <a:latin typeface="Calibri" panose="020F0502020204030204" pitchFamily="34" charset="0"/>
                <a:ea typeface="Calibri" panose="020F0502020204030204" pitchFamily="34" charset="0"/>
              </a:rPr>
              <a:t>Les variables</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r>
              <a:rPr lang="fr-FR" sz="1800" dirty="0"/>
              <a:t>Le plus simple de ces objets est </a:t>
            </a:r>
            <a:r>
              <a:rPr lang="fr-FR" sz="1800" b="1" dirty="0"/>
              <a:t>l'objet</a:t>
            </a:r>
            <a:r>
              <a:rPr lang="fr-FR" sz="1800" dirty="0"/>
              <a:t> </a:t>
            </a:r>
            <a:r>
              <a:rPr lang="fr-FR" sz="1800" b="1" dirty="0"/>
              <a:t>vecteur</a:t>
            </a:r>
            <a:r>
              <a:rPr lang="fr-FR" sz="1800" dirty="0"/>
              <a:t> et il existe </a:t>
            </a:r>
            <a:r>
              <a:rPr lang="fr-FR" sz="1800" b="1" dirty="0"/>
              <a:t>six types de données </a:t>
            </a:r>
            <a:r>
              <a:rPr lang="fr-FR" sz="1800" dirty="0"/>
              <a:t>de ces vecteurs atomiques, également appelés </a:t>
            </a:r>
            <a:r>
              <a:rPr lang="fr-FR" sz="1800" b="1" dirty="0"/>
              <a:t>six classes </a:t>
            </a:r>
            <a:r>
              <a:rPr lang="fr-FR" sz="1800" dirty="0"/>
              <a:t>de vecteurs. Les autres objets R sont construits sur les vecteurs atomiques.</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b="1" kern="0" dirty="0">
                <a:effectLst/>
                <a:latin typeface="Calibri" panose="020F0502020204030204" pitchFamily="34" charset="0"/>
                <a:ea typeface="Calibri" panose="020F0502020204030204" pitchFamily="34" charset="0"/>
              </a:rPr>
              <a:t>Les vecteurs</a:t>
            </a:r>
            <a:endParaRPr lang="fr-FR" sz="1800" dirty="0"/>
          </a:p>
          <a:p>
            <a:pPr marL="0" indent="0">
              <a:lnSpc>
                <a:spcPct val="90000"/>
              </a:lnSpc>
              <a:spcBef>
                <a:spcPts val="0"/>
              </a:spcBef>
            </a:pPr>
            <a:endParaRPr lang="fr-FR" sz="1800" dirty="0"/>
          </a:p>
        </p:txBody>
      </p:sp>
      <p:graphicFrame>
        <p:nvGraphicFramePr>
          <p:cNvPr id="2" name="Tableau 1">
            <a:extLst>
              <a:ext uri="{FF2B5EF4-FFF2-40B4-BE49-F238E27FC236}">
                <a16:creationId xmlns:a16="http://schemas.microsoft.com/office/drawing/2014/main" id="{6D20294B-81FE-63C1-7890-4FF84E0DAB31}"/>
              </a:ext>
            </a:extLst>
          </p:cNvPr>
          <p:cNvGraphicFramePr>
            <a:graphicFrameLocks noGrp="1"/>
          </p:cNvGraphicFramePr>
          <p:nvPr>
            <p:extLst>
              <p:ext uri="{D42A27DB-BD31-4B8C-83A1-F6EECF244321}">
                <p14:modId xmlns:p14="http://schemas.microsoft.com/office/powerpoint/2010/main" val="723602617"/>
              </p:ext>
            </p:extLst>
          </p:nvPr>
        </p:nvGraphicFramePr>
        <p:xfrm>
          <a:off x="1252220" y="3039150"/>
          <a:ext cx="9352280" cy="3234690"/>
        </p:xfrm>
        <a:graphic>
          <a:graphicData uri="http://schemas.openxmlformats.org/drawingml/2006/table">
            <a:tbl>
              <a:tblPr firstRow="1" firstCol="1" lastRow="1" lastCol="1" bandRow="1" bandCol="1"/>
              <a:tblGrid>
                <a:gridCol w="1511897">
                  <a:extLst>
                    <a:ext uri="{9D8B030D-6E8A-4147-A177-3AD203B41FA5}">
                      <a16:colId xmlns:a16="http://schemas.microsoft.com/office/drawing/2014/main" val="3026897086"/>
                    </a:ext>
                  </a:extLst>
                </a:gridCol>
                <a:gridCol w="4048248">
                  <a:extLst>
                    <a:ext uri="{9D8B030D-6E8A-4147-A177-3AD203B41FA5}">
                      <a16:colId xmlns:a16="http://schemas.microsoft.com/office/drawing/2014/main" val="2553012569"/>
                    </a:ext>
                  </a:extLst>
                </a:gridCol>
                <a:gridCol w="3792135">
                  <a:extLst>
                    <a:ext uri="{9D8B030D-6E8A-4147-A177-3AD203B41FA5}">
                      <a16:colId xmlns:a16="http://schemas.microsoft.com/office/drawing/2014/main" val="1521246095"/>
                    </a:ext>
                  </a:extLst>
                </a:gridCol>
              </a:tblGrid>
              <a:tr h="419735">
                <a:tc>
                  <a:txBody>
                    <a:bodyPr/>
                    <a:lstStyle/>
                    <a:p>
                      <a:pPr marL="104775">
                        <a:spcBef>
                          <a:spcPts val="590"/>
                        </a:spcBef>
                        <a:spcAft>
                          <a:spcPts val="0"/>
                        </a:spcAft>
                      </a:pPr>
                      <a:r>
                        <a:rPr lang="en-US" sz="1000" b="1">
                          <a:solidFill>
                            <a:srgbClr val="000000"/>
                          </a:solidFill>
                          <a:effectLst/>
                          <a:latin typeface="Verdana" panose="020B0604030504040204" pitchFamily="34" charset="0"/>
                          <a:ea typeface="Verdana" panose="020B0604030504040204" pitchFamily="34" charset="0"/>
                          <a:cs typeface="Verdana" panose="020B0604030504040204" pitchFamily="34" charset="0"/>
                        </a:rPr>
                        <a:t>Data</a:t>
                      </a:r>
                      <a:r>
                        <a:rPr lang="en-US" sz="1000" b="1" spc="-4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000" b="1" spc="-20">
                          <a:solidFill>
                            <a:srgbClr val="000000"/>
                          </a:solidFill>
                          <a:effectLst/>
                          <a:latin typeface="Verdana" panose="020B0604030504040204" pitchFamily="34" charset="0"/>
                          <a:ea typeface="Verdana" panose="020B0604030504040204" pitchFamily="34" charset="0"/>
                          <a:cs typeface="Verdana" panose="020B0604030504040204" pitchFamily="34" charset="0"/>
                        </a:rPr>
                        <a:t>Type</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930910" marR="923925" algn="ctr">
                        <a:spcBef>
                          <a:spcPts val="590"/>
                        </a:spcBef>
                        <a:spcAft>
                          <a:spcPts val="0"/>
                        </a:spcAft>
                      </a:pPr>
                      <a:r>
                        <a:rPr lang="en-US" sz="1000" b="1"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Exemple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943610" marR="935990" algn="ctr">
                        <a:spcBef>
                          <a:spcPts val="590"/>
                        </a:spcBef>
                        <a:spcAft>
                          <a:spcPts val="0"/>
                        </a:spcAft>
                      </a:pPr>
                      <a:r>
                        <a:rPr lang="en-US" sz="1000" b="1" spc="-1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Verification</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extLst>
                  <a:ext uri="{0D108BD9-81ED-4DB2-BD59-A6C34878D82A}">
                    <a16:rowId xmlns:a16="http://schemas.microsoft.com/office/drawing/2014/main" val="878442371"/>
                  </a:ext>
                </a:extLst>
              </a:tr>
              <a:tr h="1537335">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10"/>
                        </a:spcBef>
                      </a:pPr>
                      <a:r>
                        <a:rPr lang="en-US" sz="17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spc="-10">
                          <a:effectLst/>
                          <a:latin typeface="Verdana" panose="020B0604030504040204" pitchFamily="34" charset="0"/>
                          <a:ea typeface="Verdana" panose="020B0604030504040204" pitchFamily="34" charset="0"/>
                          <a:cs typeface="Verdana" panose="020B0604030504040204" pitchFamily="34" charset="0"/>
                        </a:rPr>
                        <a:t>Logical</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10"/>
                        </a:spcBef>
                      </a:pPr>
                      <a:r>
                        <a:rPr lang="en-US" sz="17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dirty="0">
                          <a:effectLst/>
                          <a:latin typeface="Verdana" panose="020B0604030504040204" pitchFamily="34" charset="0"/>
                          <a:ea typeface="Verdana" panose="020B0604030504040204" pitchFamily="34" charset="0"/>
                          <a:cs typeface="Verdana" panose="020B0604030504040204" pitchFamily="34" charset="0"/>
                        </a:rPr>
                        <a:t>TRUE</a:t>
                      </a:r>
                      <a:r>
                        <a:rPr lang="en-US" sz="1000" spc="-2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a:t>
                      </a:r>
                      <a:r>
                        <a:rPr lang="en-US" sz="1000" spc="-30" dirty="0">
                          <a:effectLst/>
                          <a:latin typeface="Verdana" panose="020B0604030504040204" pitchFamily="34" charset="0"/>
                          <a:ea typeface="Verdana" panose="020B0604030504040204" pitchFamily="34" charset="0"/>
                          <a:cs typeface="Verdana" panose="020B0604030504040204" pitchFamily="34" charset="0"/>
                        </a:rPr>
                        <a:t> </a:t>
                      </a:r>
                      <a:r>
                        <a:rPr lang="en-US" sz="1000" spc="-10" dirty="0">
                          <a:effectLst/>
                          <a:latin typeface="Verdana" panose="020B0604030504040204" pitchFamily="34" charset="0"/>
                          <a:ea typeface="Verdana" panose="020B0604030504040204" pitchFamily="34" charset="0"/>
                          <a:cs typeface="Verdana" panose="020B0604030504040204" pitchFamily="34" charset="0"/>
                        </a:rPr>
                        <a:t>FALSE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3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TRUE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90"/>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print(class(v))</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10"/>
                        </a:spcBef>
                      </a:pPr>
                      <a:r>
                        <a:rPr lang="en-US" sz="11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r>
                        <a:rPr lang="fr-FR" sz="1000" dirty="0">
                          <a:effectLst/>
                          <a:latin typeface="Verdana" panose="020B0604030504040204" pitchFamily="34" charset="0"/>
                          <a:ea typeface="Verdana" panose="020B0604030504040204" pitchFamily="34" charset="0"/>
                          <a:cs typeface="Verdana" panose="020B0604030504040204" pitchFamily="34" charset="0"/>
                        </a:rPr>
                        <a:t>Cela produit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"logical"</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978749175"/>
                  </a:ext>
                </a:extLst>
              </a:tr>
              <a:tr h="1052115">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5"/>
                        </a:spcBef>
                      </a:pPr>
                      <a:r>
                        <a:rPr lang="en-US" sz="16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spc="-10">
                          <a:effectLst/>
                          <a:latin typeface="Verdana" panose="020B0604030504040204" pitchFamily="34" charset="0"/>
                          <a:ea typeface="Verdana" panose="020B0604030504040204" pitchFamily="34" charset="0"/>
                          <a:cs typeface="Verdana" panose="020B0604030504040204" pitchFamily="34" charset="0"/>
                        </a:rPr>
                        <a:t>Numeric</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5"/>
                        </a:spcBef>
                      </a:pPr>
                      <a:r>
                        <a:rPr lang="en-US" sz="16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a:effectLst/>
                          <a:latin typeface="Verdana" panose="020B0604030504040204" pitchFamily="34" charset="0"/>
                          <a:ea typeface="Verdana" panose="020B0604030504040204" pitchFamily="34" charset="0"/>
                          <a:cs typeface="Verdana" panose="020B0604030504040204" pitchFamily="34" charset="0"/>
                        </a:rPr>
                        <a:t>12.3,</a:t>
                      </a:r>
                      <a:r>
                        <a:rPr lang="en-US" sz="1000" spc="-30">
                          <a:effectLst/>
                          <a:latin typeface="Verdana" panose="020B0604030504040204" pitchFamily="34" charset="0"/>
                          <a:ea typeface="Verdana" panose="020B0604030504040204" pitchFamily="34" charset="0"/>
                          <a:cs typeface="Verdana" panose="020B0604030504040204" pitchFamily="34" charset="0"/>
                        </a:rPr>
                        <a:t> </a:t>
                      </a:r>
                      <a:r>
                        <a:rPr lang="en-US" sz="1000">
                          <a:effectLst/>
                          <a:latin typeface="Verdana" panose="020B0604030504040204" pitchFamily="34" charset="0"/>
                          <a:ea typeface="Verdana" panose="020B0604030504040204" pitchFamily="34" charset="0"/>
                          <a:cs typeface="Verdana" panose="020B0604030504040204" pitchFamily="34" charset="0"/>
                        </a:rPr>
                        <a:t>5,</a:t>
                      </a:r>
                      <a:r>
                        <a:rPr lang="en-US" sz="1000" spc="-25">
                          <a:effectLst/>
                          <a:latin typeface="Verdana" panose="020B0604030504040204" pitchFamily="34" charset="0"/>
                          <a:ea typeface="Verdana" panose="020B0604030504040204" pitchFamily="34" charset="0"/>
                          <a:cs typeface="Verdana" panose="020B0604030504040204" pitchFamily="34" charset="0"/>
                        </a:rPr>
                        <a:t> 999</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2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23.5</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705"/>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print(class(v))</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55"/>
                        </a:spcBef>
                      </a:pPr>
                      <a:r>
                        <a:rPr lang="en-US" sz="10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marR="0" algn="l" rtl="0">
                        <a:lnSpc>
                          <a:spcPct val="100000"/>
                        </a:lnSpc>
                        <a:spcBef>
                          <a:spcPts val="705"/>
                        </a:spcBef>
                        <a:spcAft>
                          <a:spcPts val="0"/>
                        </a:spcAft>
                        <a:buClr>
                          <a:srgbClr val="000000"/>
                        </a:buClr>
                        <a:buFont typeface="Arial"/>
                      </a:pPr>
                      <a:r>
                        <a:rPr lang="fr-FR" sz="1000" b="0" i="0" u="none" strike="noStrike" cap="none" spc="-10" dirty="0">
                          <a:solidFill>
                            <a:schemeClr val="tx1"/>
                          </a:solidFill>
                          <a:effectLst/>
                          <a:latin typeface="Consolas" panose="020B0609020204030204" pitchFamily="49" charset="0"/>
                          <a:ea typeface="Verdana" panose="020B0604030504040204" pitchFamily="34" charset="0"/>
                          <a:cs typeface="Verdana" panose="020B0604030504040204" pitchFamily="34" charset="0"/>
                          <a:sym typeface="Arial"/>
                        </a:rPr>
                        <a:t>Cela produit :</a:t>
                      </a:r>
                    </a:p>
                    <a:p>
                      <a:pPr marL="167005" marR="0" algn="l" rtl="0">
                        <a:lnSpc>
                          <a:spcPct val="100000"/>
                        </a:lnSpc>
                        <a:spcBef>
                          <a:spcPts val="705"/>
                        </a:spcBef>
                        <a:spcAft>
                          <a:spcPts val="0"/>
                        </a:spcAft>
                        <a:buClr>
                          <a:srgbClr val="000000"/>
                        </a:buClr>
                        <a:buFont typeface="Arial"/>
                      </a:pPr>
                      <a:r>
                        <a:rPr lang="en-US" sz="1000" b="0" i="0" u="none" strike="noStrike" cap="none" spc="-10" dirty="0">
                          <a:solidFill>
                            <a:schemeClr val="tx1"/>
                          </a:solidFill>
                          <a:effectLst/>
                          <a:latin typeface="Consolas" panose="020B0609020204030204" pitchFamily="49" charset="0"/>
                          <a:ea typeface="Verdana" panose="020B0604030504040204" pitchFamily="34" charset="0"/>
                          <a:cs typeface="+mn-cs"/>
                          <a:sym typeface="Arial"/>
                        </a:rPr>
                        <a:t>[1] "numeric"</a:t>
                      </a:r>
                      <a:endParaRPr lang="fr-FR" sz="1000" b="0" i="0" u="none" strike="noStrike" cap="none" spc="-10" dirty="0">
                        <a:solidFill>
                          <a:schemeClr val="tx1"/>
                        </a:solidFill>
                        <a:effectLst/>
                        <a:latin typeface="Consolas" panose="020B0609020204030204" pitchFamily="49" charset="0"/>
                        <a:ea typeface="Verdana" panose="020B0604030504040204" pitchFamily="34" charset="0"/>
                        <a:cs typeface="Verdana" panose="020B0604030504040204" pitchFamily="34" charset="0"/>
                        <a:sym typeface="Arial"/>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3863481450"/>
                  </a:ext>
                </a:extLst>
              </a:tr>
            </a:tbl>
          </a:graphicData>
        </a:graphic>
      </p:graphicFrame>
    </p:spTree>
    <p:extLst>
      <p:ext uri="{BB962C8B-B14F-4D97-AF65-F5344CB8AC3E}">
        <p14:creationId xmlns:p14="http://schemas.microsoft.com/office/powerpoint/2010/main" val="27902569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-2 </a:t>
            </a:r>
            <a:r>
              <a:rPr lang="fr-FR" sz="1800" b="1" kern="0" dirty="0">
                <a:effectLst/>
                <a:latin typeface="Calibri" panose="020F0502020204030204" pitchFamily="34" charset="0"/>
                <a:ea typeface="Calibri" panose="020F0502020204030204" pitchFamily="34" charset="0"/>
              </a:rPr>
              <a:t>Les variables</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endParaRPr lang="fr-FR" sz="18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b="1" kern="0" dirty="0">
                <a:effectLst/>
                <a:latin typeface="Calibri" panose="020F0502020204030204" pitchFamily="34" charset="0"/>
                <a:ea typeface="Calibri" panose="020F0502020204030204" pitchFamily="34" charset="0"/>
              </a:rPr>
              <a:t>Les vecteurs</a:t>
            </a:r>
            <a:endParaRPr lang="fr-FR" sz="1800" dirty="0"/>
          </a:p>
          <a:p>
            <a:pPr marL="0" indent="0">
              <a:lnSpc>
                <a:spcPct val="90000"/>
              </a:lnSpc>
              <a:spcBef>
                <a:spcPts val="0"/>
              </a:spcBef>
            </a:pPr>
            <a:endParaRPr lang="fr-FR" sz="1800" dirty="0"/>
          </a:p>
        </p:txBody>
      </p:sp>
      <p:graphicFrame>
        <p:nvGraphicFramePr>
          <p:cNvPr id="2" name="Tableau 1">
            <a:extLst>
              <a:ext uri="{FF2B5EF4-FFF2-40B4-BE49-F238E27FC236}">
                <a16:creationId xmlns:a16="http://schemas.microsoft.com/office/drawing/2014/main" id="{6D20294B-81FE-63C1-7890-4FF84E0DAB31}"/>
              </a:ext>
            </a:extLst>
          </p:cNvPr>
          <p:cNvGraphicFramePr>
            <a:graphicFrameLocks noGrp="1"/>
          </p:cNvGraphicFramePr>
          <p:nvPr>
            <p:extLst>
              <p:ext uri="{D42A27DB-BD31-4B8C-83A1-F6EECF244321}">
                <p14:modId xmlns:p14="http://schemas.microsoft.com/office/powerpoint/2010/main" val="3508501449"/>
              </p:ext>
            </p:extLst>
          </p:nvPr>
        </p:nvGraphicFramePr>
        <p:xfrm>
          <a:off x="1239520" y="2038456"/>
          <a:ext cx="8690331" cy="4388379"/>
        </p:xfrm>
        <a:graphic>
          <a:graphicData uri="http://schemas.openxmlformats.org/drawingml/2006/table">
            <a:tbl>
              <a:tblPr firstRow="1" firstCol="1" lastRow="1" lastCol="1" bandRow="1" bandCol="1"/>
              <a:tblGrid>
                <a:gridCol w="849948">
                  <a:extLst>
                    <a:ext uri="{9D8B030D-6E8A-4147-A177-3AD203B41FA5}">
                      <a16:colId xmlns:a16="http://schemas.microsoft.com/office/drawing/2014/main" val="3026897086"/>
                    </a:ext>
                  </a:extLst>
                </a:gridCol>
                <a:gridCol w="4048248">
                  <a:extLst>
                    <a:ext uri="{9D8B030D-6E8A-4147-A177-3AD203B41FA5}">
                      <a16:colId xmlns:a16="http://schemas.microsoft.com/office/drawing/2014/main" val="2553012569"/>
                    </a:ext>
                  </a:extLst>
                </a:gridCol>
                <a:gridCol w="3792135">
                  <a:extLst>
                    <a:ext uri="{9D8B030D-6E8A-4147-A177-3AD203B41FA5}">
                      <a16:colId xmlns:a16="http://schemas.microsoft.com/office/drawing/2014/main" val="1521246095"/>
                    </a:ext>
                  </a:extLst>
                </a:gridCol>
              </a:tblGrid>
              <a:tr h="419735">
                <a:tc>
                  <a:txBody>
                    <a:bodyPr/>
                    <a:lstStyle/>
                    <a:p>
                      <a:pPr marL="104775">
                        <a:spcBef>
                          <a:spcPts val="590"/>
                        </a:spcBef>
                        <a:spcAft>
                          <a:spcPts val="0"/>
                        </a:spcAft>
                      </a:pPr>
                      <a:r>
                        <a:rPr lang="en-US" sz="1000" b="1"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a:t>
                      </a:r>
                      <a:r>
                        <a:rPr lang="en-US" sz="1000" b="1" spc="-4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000" b="1" spc="-2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Type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930910" marR="923925" algn="ctr">
                        <a:spcBef>
                          <a:spcPts val="590"/>
                        </a:spcBef>
                        <a:spcAft>
                          <a:spcPts val="0"/>
                        </a:spcAft>
                      </a:pPr>
                      <a:r>
                        <a:rPr lang="en-US" sz="1000" b="1"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Exemple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943610" marR="935990" algn="ctr">
                        <a:spcBef>
                          <a:spcPts val="590"/>
                        </a:spcBef>
                        <a:spcAft>
                          <a:spcPts val="0"/>
                        </a:spcAft>
                      </a:pPr>
                      <a:r>
                        <a:rPr lang="en-US" sz="1000" b="1" spc="-1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Verification</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extLst>
                  <a:ext uri="{0D108BD9-81ED-4DB2-BD59-A6C34878D82A}">
                    <a16:rowId xmlns:a16="http://schemas.microsoft.com/office/drawing/2014/main" val="878442371"/>
                  </a:ext>
                </a:extLst>
              </a:tr>
              <a:tr h="1199409">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5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spc="-10" dirty="0">
                          <a:effectLst/>
                          <a:latin typeface="Verdana" panose="020B0604030504040204" pitchFamily="34" charset="0"/>
                          <a:ea typeface="Verdana" panose="020B0604030504040204" pitchFamily="34" charset="0"/>
                          <a:cs typeface="Verdana" panose="020B0604030504040204" pitchFamily="34" charset="0"/>
                        </a:rPr>
                        <a:t>Integer</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5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dirty="0">
                          <a:effectLst/>
                          <a:latin typeface="Verdana" panose="020B0604030504040204" pitchFamily="34" charset="0"/>
                          <a:ea typeface="Verdana" panose="020B0604030504040204" pitchFamily="34" charset="0"/>
                          <a:cs typeface="Verdana" panose="020B0604030504040204" pitchFamily="34" charset="0"/>
                        </a:rPr>
                        <a:t>2L,</a:t>
                      </a:r>
                      <a:r>
                        <a:rPr lang="en-US" sz="1000" spc="-30"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34L,</a:t>
                      </a:r>
                      <a:r>
                        <a:rPr lang="en-US" sz="1000" spc="-25" dirty="0">
                          <a:effectLst/>
                          <a:latin typeface="Verdana" panose="020B0604030504040204" pitchFamily="34" charset="0"/>
                          <a:ea typeface="Verdana" panose="020B0604030504040204" pitchFamily="34" charset="0"/>
                          <a:cs typeface="Verdana" panose="020B0604030504040204" pitchFamily="34" charset="0"/>
                        </a:rPr>
                        <a:t> 0L</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900" dirty="0">
                          <a:effectLst/>
                          <a:latin typeface="Verdana" panose="020B0604030504040204" pitchFamily="34" charset="0"/>
                          <a:ea typeface="Verdana" panose="020B0604030504040204" pitchFamily="34" charset="0"/>
                          <a:cs typeface="Verdana" panose="020B0604030504040204" pitchFamily="34" charset="0"/>
                        </a:rPr>
                        <a:t> </a:t>
                      </a:r>
                      <a:r>
                        <a:rPr lang="en-US" sz="90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v</a:t>
                      </a:r>
                      <a:r>
                        <a:rPr lang="en-US" sz="900" spc="-15"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 </a:t>
                      </a:r>
                      <a:r>
                        <a:rPr lang="en-US" sz="90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&lt;-</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 </a:t>
                      </a:r>
                      <a:r>
                        <a:rPr lang="en-US" sz="900" spc="-25" dirty="0">
                          <a:solidFill>
                            <a:srgbClr val="006666"/>
                          </a:solidFill>
                          <a:effectLst/>
                          <a:latin typeface="Consolas" panose="020B0609020204030204" pitchFamily="49" charset="0"/>
                          <a:ea typeface="Verdana" panose="020B0604030504040204" pitchFamily="34" charset="0"/>
                          <a:cs typeface="Verdana" panose="020B0604030504040204" pitchFamily="34" charset="0"/>
                        </a:rPr>
                        <a:t>2L</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85"/>
                        </a:spcBef>
                        <a:spcAft>
                          <a:spcPts val="0"/>
                        </a:spcAft>
                      </a:pPr>
                      <a:r>
                        <a:rPr lang="en-US" sz="900" spc="-10" dirty="0">
                          <a:solidFill>
                            <a:srgbClr val="000087"/>
                          </a:solidFill>
                          <a:effectLst/>
                          <a:latin typeface="Consolas" panose="020B0609020204030204" pitchFamily="49" charset="0"/>
                          <a:ea typeface="Verdana" panose="020B0604030504040204" pitchFamily="34" charset="0"/>
                          <a:cs typeface="Verdana" panose="020B0604030504040204" pitchFamily="34" charset="0"/>
                        </a:rPr>
                        <a:t>print</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0087"/>
                          </a:solidFill>
                          <a:effectLst/>
                          <a:latin typeface="Consolas" panose="020B0609020204030204" pitchFamily="49" charset="0"/>
                          <a:ea typeface="Verdana" panose="020B0604030504040204" pitchFamily="34" charset="0"/>
                          <a:cs typeface="Verdana" panose="020B0604030504040204" pitchFamily="34" charset="0"/>
                        </a:rPr>
                        <a:t>class</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v</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1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spc="-10" dirty="0" err="1">
                          <a:effectLst/>
                          <a:latin typeface="Verdana" panose="020B0604030504040204" pitchFamily="34" charset="0"/>
                          <a:ea typeface="Verdana" panose="020B0604030504040204" pitchFamily="34" charset="0"/>
                          <a:cs typeface="Verdana" panose="020B0604030504040204" pitchFamily="34" charset="0"/>
                        </a:rPr>
                        <a:t>Cela</a:t>
                      </a:r>
                      <a:r>
                        <a:rPr lang="en-US" sz="1000" spc="-10" dirty="0">
                          <a:effectLst/>
                          <a:latin typeface="Verdana" panose="020B0604030504040204" pitchFamily="34" charset="0"/>
                          <a:ea typeface="Verdana" panose="020B0604030504040204" pitchFamily="34" charset="0"/>
                          <a:cs typeface="Verdana" panose="020B0604030504040204" pitchFamily="34" charset="0"/>
                        </a:rPr>
                        <a:t> </a:t>
                      </a:r>
                      <a:r>
                        <a:rPr lang="en-US" sz="1000" spc="-1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spc="-1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"integer"</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978749175"/>
                  </a:ext>
                </a:extLst>
              </a:tr>
              <a:tr h="1231900">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6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spc="-10">
                          <a:effectLst/>
                          <a:latin typeface="Verdana" panose="020B0604030504040204" pitchFamily="34" charset="0"/>
                          <a:ea typeface="Verdana" panose="020B0604030504040204" pitchFamily="34" charset="0"/>
                          <a:cs typeface="Verdana" panose="020B0604030504040204" pitchFamily="34" charset="0"/>
                        </a:rPr>
                        <a:t>Complex</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6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a:effectLst/>
                          <a:latin typeface="Verdana" panose="020B0604030504040204" pitchFamily="34" charset="0"/>
                          <a:ea typeface="Verdana" panose="020B0604030504040204" pitchFamily="34" charset="0"/>
                          <a:cs typeface="Verdana" panose="020B0604030504040204" pitchFamily="34" charset="0"/>
                        </a:rPr>
                        <a:t>3</a:t>
                      </a:r>
                      <a:r>
                        <a:rPr lang="en-US" sz="1000" spc="-15">
                          <a:effectLst/>
                          <a:latin typeface="Verdana" panose="020B0604030504040204" pitchFamily="34" charset="0"/>
                          <a:ea typeface="Verdana" panose="020B0604030504040204" pitchFamily="34" charset="0"/>
                          <a:cs typeface="Verdana" panose="020B0604030504040204" pitchFamily="34" charset="0"/>
                        </a:rPr>
                        <a:t> </a:t>
                      </a:r>
                      <a:r>
                        <a:rPr lang="en-US" sz="1000">
                          <a:effectLst/>
                          <a:latin typeface="Verdana" panose="020B0604030504040204" pitchFamily="34" charset="0"/>
                          <a:ea typeface="Verdana" panose="020B0604030504040204" pitchFamily="34" charset="0"/>
                          <a:cs typeface="Verdana" panose="020B0604030504040204" pitchFamily="34" charset="0"/>
                        </a:rPr>
                        <a:t>+</a:t>
                      </a:r>
                      <a:r>
                        <a:rPr lang="en-US" sz="1000" spc="-10">
                          <a:effectLst/>
                          <a:latin typeface="Verdana" panose="020B0604030504040204" pitchFamily="34" charset="0"/>
                          <a:ea typeface="Verdana" panose="020B0604030504040204" pitchFamily="34" charset="0"/>
                          <a:cs typeface="Verdana" panose="020B0604030504040204" pitchFamily="34" charset="0"/>
                        </a:rPr>
                        <a:t> </a:t>
                      </a:r>
                      <a:r>
                        <a:rPr lang="en-US" sz="1000" spc="-25">
                          <a:effectLst/>
                          <a:latin typeface="Verdana" panose="020B0604030504040204" pitchFamily="34" charset="0"/>
                          <a:ea typeface="Verdana" panose="020B0604030504040204" pitchFamily="34" charset="0"/>
                          <a:cs typeface="Verdana" panose="020B0604030504040204" pitchFamily="34" charset="0"/>
                        </a:rPr>
                        <a:t>2i</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900" dirty="0">
                          <a:effectLst/>
                          <a:latin typeface="Verdana" panose="020B0604030504040204" pitchFamily="34" charset="0"/>
                          <a:ea typeface="Verdana" panose="020B0604030504040204" pitchFamily="34" charset="0"/>
                          <a:cs typeface="Verdana" panose="020B0604030504040204" pitchFamily="34" charset="0"/>
                        </a:rPr>
                        <a:t> </a:t>
                      </a:r>
                      <a:r>
                        <a:rPr lang="en-US" sz="90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v</a:t>
                      </a:r>
                      <a:r>
                        <a:rPr lang="en-US" sz="900" spc="-15"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 </a:t>
                      </a:r>
                      <a:r>
                        <a:rPr lang="en-US" sz="90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&lt;-</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 </a:t>
                      </a:r>
                      <a:r>
                        <a:rPr lang="en-US" sz="900" spc="-20" dirty="0">
                          <a:solidFill>
                            <a:srgbClr val="006666"/>
                          </a:solidFill>
                          <a:effectLst/>
                          <a:latin typeface="Consolas" panose="020B0609020204030204" pitchFamily="49" charset="0"/>
                          <a:ea typeface="Verdana" panose="020B0604030504040204" pitchFamily="34" charset="0"/>
                          <a:cs typeface="Verdana" panose="020B0604030504040204" pitchFamily="34" charset="0"/>
                        </a:rPr>
                        <a:t>2</a:t>
                      </a:r>
                      <a:r>
                        <a:rPr lang="en-US" sz="900" spc="-2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20" dirty="0">
                          <a:solidFill>
                            <a:srgbClr val="006666"/>
                          </a:solidFill>
                          <a:effectLst/>
                          <a:latin typeface="Consolas" panose="020B0609020204030204" pitchFamily="49" charset="0"/>
                          <a:ea typeface="Verdana" panose="020B0604030504040204" pitchFamily="34" charset="0"/>
                          <a:cs typeface="Verdana" panose="020B0604030504040204" pitchFamily="34" charset="0"/>
                        </a:rPr>
                        <a:t>5i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90"/>
                        </a:spcBef>
                        <a:spcAft>
                          <a:spcPts val="0"/>
                        </a:spcAft>
                      </a:pPr>
                      <a:r>
                        <a:rPr lang="en-US" sz="900" spc="-10" dirty="0">
                          <a:solidFill>
                            <a:srgbClr val="000087"/>
                          </a:solidFill>
                          <a:effectLst/>
                          <a:latin typeface="Consolas" panose="020B0609020204030204" pitchFamily="49" charset="0"/>
                          <a:ea typeface="Verdana" panose="020B0604030504040204" pitchFamily="34" charset="0"/>
                          <a:cs typeface="Verdana" panose="020B0604030504040204" pitchFamily="34" charset="0"/>
                        </a:rPr>
                        <a:t>print</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0087"/>
                          </a:solidFill>
                          <a:effectLst/>
                          <a:latin typeface="Consolas" panose="020B0609020204030204" pitchFamily="49" charset="0"/>
                          <a:ea typeface="Verdana" panose="020B0604030504040204" pitchFamily="34" charset="0"/>
                          <a:cs typeface="Verdana" panose="020B0604030504040204" pitchFamily="34" charset="0"/>
                        </a:rPr>
                        <a:t>class</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v</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0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spc="-10" dirty="0">
                          <a:effectLst/>
                          <a:latin typeface="Verdana" panose="020B0604030504040204" pitchFamily="34"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"complex"</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1533868498"/>
                  </a:ext>
                </a:extLst>
              </a:tr>
              <a:tr h="1537335">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5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spc="-10">
                          <a:effectLst/>
                          <a:latin typeface="Verdana" panose="020B0604030504040204" pitchFamily="34" charset="0"/>
                          <a:ea typeface="Verdana" panose="020B0604030504040204" pitchFamily="34" charset="0"/>
                          <a:cs typeface="Verdana" panose="020B0604030504040204" pitchFamily="34" charset="0"/>
                        </a:rPr>
                        <a:t>Character</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5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a:effectLst/>
                          <a:latin typeface="Verdana" panose="020B0604030504040204" pitchFamily="34" charset="0"/>
                          <a:ea typeface="Verdana" panose="020B0604030504040204" pitchFamily="34" charset="0"/>
                          <a:cs typeface="Verdana" panose="020B0604030504040204" pitchFamily="34" charset="0"/>
                        </a:rPr>
                        <a:t>'a'</a:t>
                      </a:r>
                      <a:r>
                        <a:rPr lang="en-US" sz="1000" spc="-35">
                          <a:effectLst/>
                          <a:latin typeface="Verdana" panose="020B0604030504040204" pitchFamily="34" charset="0"/>
                          <a:ea typeface="Verdana" panose="020B0604030504040204" pitchFamily="34" charset="0"/>
                          <a:cs typeface="Verdana" panose="020B0604030504040204" pitchFamily="34" charset="0"/>
                        </a:rPr>
                        <a:t> </a:t>
                      </a:r>
                      <a:r>
                        <a:rPr lang="en-US" sz="1000">
                          <a:effectLst/>
                          <a:latin typeface="Verdana" panose="020B0604030504040204" pitchFamily="34" charset="0"/>
                          <a:ea typeface="Verdana" panose="020B0604030504040204" pitchFamily="34" charset="0"/>
                          <a:cs typeface="Verdana" panose="020B0604030504040204" pitchFamily="34" charset="0"/>
                        </a:rPr>
                        <a:t>,</a:t>
                      </a:r>
                      <a:r>
                        <a:rPr lang="en-US" sz="1000" spc="-20">
                          <a:effectLst/>
                          <a:latin typeface="Verdana" panose="020B0604030504040204" pitchFamily="34" charset="0"/>
                          <a:ea typeface="Verdana" panose="020B0604030504040204" pitchFamily="34" charset="0"/>
                          <a:cs typeface="Verdana" panose="020B0604030504040204" pitchFamily="34" charset="0"/>
                        </a:rPr>
                        <a:t> </a:t>
                      </a:r>
                      <a:r>
                        <a:rPr lang="en-US" sz="1000">
                          <a:effectLst/>
                          <a:latin typeface="Verdana" panose="020B0604030504040204" pitchFamily="34" charset="0"/>
                          <a:ea typeface="Verdana" panose="020B0604030504040204" pitchFamily="34" charset="0"/>
                          <a:cs typeface="Verdana" panose="020B0604030504040204" pitchFamily="34" charset="0"/>
                        </a:rPr>
                        <a:t>'"good",</a:t>
                      </a:r>
                      <a:r>
                        <a:rPr lang="en-US" sz="1000" spc="-30">
                          <a:effectLst/>
                          <a:latin typeface="Verdana" panose="020B0604030504040204" pitchFamily="34" charset="0"/>
                          <a:ea typeface="Verdana" panose="020B0604030504040204" pitchFamily="34" charset="0"/>
                          <a:cs typeface="Verdana" panose="020B0604030504040204" pitchFamily="34" charset="0"/>
                        </a:rPr>
                        <a:t> </a:t>
                      </a:r>
                      <a:r>
                        <a:rPr lang="en-US" sz="1000">
                          <a:effectLst/>
                          <a:latin typeface="Verdana" panose="020B0604030504040204" pitchFamily="34" charset="0"/>
                          <a:ea typeface="Verdana" panose="020B0604030504040204" pitchFamily="34" charset="0"/>
                          <a:cs typeface="Verdana" panose="020B0604030504040204" pitchFamily="34" charset="0"/>
                        </a:rPr>
                        <a:t>"TRUE",</a:t>
                      </a:r>
                      <a:r>
                        <a:rPr lang="en-US" sz="1000" spc="-25">
                          <a:effectLst/>
                          <a:latin typeface="Verdana" panose="020B0604030504040204" pitchFamily="34" charset="0"/>
                          <a:ea typeface="Verdana" panose="020B0604030504040204" pitchFamily="34" charset="0"/>
                          <a:cs typeface="Verdana" panose="020B0604030504040204" pitchFamily="34" charset="0"/>
                        </a:rPr>
                        <a:t> </a:t>
                      </a:r>
                      <a:r>
                        <a:rPr lang="en-US" sz="1000" spc="-10">
                          <a:effectLst/>
                          <a:latin typeface="Verdana" panose="020B0604030504040204" pitchFamily="34" charset="0"/>
                          <a:ea typeface="Verdana" panose="020B0604030504040204" pitchFamily="34" charset="0"/>
                          <a:cs typeface="Verdana" panose="020B0604030504040204" pitchFamily="34" charset="0"/>
                        </a:rPr>
                        <a:t>'23.4'</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9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750"/>
                        </a:spcBef>
                        <a:spcAft>
                          <a:spcPts val="0"/>
                        </a:spcAft>
                      </a:pPr>
                      <a:r>
                        <a:rPr lang="en-US" sz="90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v</a:t>
                      </a:r>
                      <a:r>
                        <a:rPr lang="en-US" sz="900" spc="-25"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 </a:t>
                      </a:r>
                      <a:r>
                        <a:rPr lang="en-US" sz="90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&lt;-</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 </a:t>
                      </a:r>
                      <a:r>
                        <a:rPr lang="en-US" sz="900" spc="-10" dirty="0">
                          <a:solidFill>
                            <a:srgbClr val="008700"/>
                          </a:solidFill>
                          <a:effectLst/>
                          <a:latin typeface="Consolas" panose="020B0609020204030204" pitchFamily="49" charset="0"/>
                          <a:ea typeface="Verdana" panose="020B0604030504040204" pitchFamily="34" charset="0"/>
                          <a:cs typeface="Verdana" panose="020B0604030504040204" pitchFamily="34" charset="0"/>
                        </a:rPr>
                        <a:t>"TRUE"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85"/>
                        </a:spcBef>
                        <a:spcAft>
                          <a:spcPts val="0"/>
                        </a:spcAft>
                      </a:pPr>
                      <a:r>
                        <a:rPr lang="en-US" sz="900" spc="-10" dirty="0">
                          <a:solidFill>
                            <a:srgbClr val="000087"/>
                          </a:solidFill>
                          <a:effectLst/>
                          <a:latin typeface="Consolas" panose="020B0609020204030204" pitchFamily="49" charset="0"/>
                          <a:ea typeface="Verdana" panose="020B0604030504040204" pitchFamily="34" charset="0"/>
                          <a:cs typeface="Verdana" panose="020B0604030504040204" pitchFamily="34" charset="0"/>
                        </a:rPr>
                        <a:t>print</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0087"/>
                          </a:solidFill>
                          <a:effectLst/>
                          <a:latin typeface="Consolas" panose="020B0609020204030204" pitchFamily="49" charset="0"/>
                          <a:ea typeface="Verdana" panose="020B0604030504040204" pitchFamily="34" charset="0"/>
                          <a:cs typeface="Verdana" panose="020B0604030504040204" pitchFamily="34" charset="0"/>
                        </a:rPr>
                        <a:t>class</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v</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50"/>
                        </a:spcBef>
                      </a:pPr>
                      <a:r>
                        <a:rPr lang="en-US" sz="10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spcBef>
                          <a:spcPts val="5"/>
                        </a:spcBef>
                        <a:spcAft>
                          <a:spcPts val="0"/>
                        </a:spcAft>
                      </a:pPr>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spc="-10" dirty="0">
                          <a:effectLst/>
                          <a:latin typeface="Verdana" panose="020B0604030504040204" pitchFamily="34"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"character"</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415478487"/>
                  </a:ext>
                </a:extLst>
              </a:tr>
            </a:tbl>
          </a:graphicData>
        </a:graphic>
      </p:graphicFrame>
    </p:spTree>
    <p:extLst>
      <p:ext uri="{BB962C8B-B14F-4D97-AF65-F5344CB8AC3E}">
        <p14:creationId xmlns:p14="http://schemas.microsoft.com/office/powerpoint/2010/main" val="380448399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-2 </a:t>
            </a:r>
            <a:r>
              <a:rPr lang="fr-FR" sz="1800" b="1" kern="0" dirty="0">
                <a:effectLst/>
                <a:latin typeface="Calibri" panose="020F0502020204030204" pitchFamily="34" charset="0"/>
                <a:ea typeface="Calibri" panose="020F0502020204030204" pitchFamily="34" charset="0"/>
              </a:rPr>
              <a:t>Les variables</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endParaRPr lang="fr-FR" sz="1800" dirty="0"/>
          </a:p>
          <a:p>
            <a:pPr marL="11113" indent="-11113"/>
            <a:endParaRPr lang="fr-FR" sz="1800" dirty="0"/>
          </a:p>
          <a:p>
            <a:pPr marL="11113" indent="-11113"/>
            <a:endParaRPr lang="fr-FR" sz="1800" dirty="0"/>
          </a:p>
          <a:p>
            <a:pPr marL="11113" indent="-11113"/>
            <a:endParaRPr lang="fr-FR" sz="1800" dirty="0"/>
          </a:p>
          <a:p>
            <a:pPr marL="11113" indent="-11113"/>
            <a:endParaRPr lang="fr-FR" sz="1800" dirty="0"/>
          </a:p>
          <a:p>
            <a:pPr marL="11113" indent="-11113"/>
            <a:endParaRPr lang="fr-FR" sz="18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b="1" kern="0" dirty="0">
                <a:effectLst/>
                <a:latin typeface="Calibri" panose="020F0502020204030204" pitchFamily="34" charset="0"/>
                <a:ea typeface="Calibri" panose="020F0502020204030204" pitchFamily="34" charset="0"/>
              </a:rPr>
              <a:t>Les vecteurs	</a:t>
            </a:r>
            <a:endParaRPr lang="fr-FR" sz="1800" dirty="0"/>
          </a:p>
          <a:p>
            <a:pPr marL="0" indent="0">
              <a:lnSpc>
                <a:spcPct val="90000"/>
              </a:lnSpc>
              <a:spcBef>
                <a:spcPts val="0"/>
              </a:spcBef>
            </a:pPr>
            <a:endParaRPr lang="fr-FR" sz="1800" dirty="0"/>
          </a:p>
        </p:txBody>
      </p:sp>
      <p:graphicFrame>
        <p:nvGraphicFramePr>
          <p:cNvPr id="2" name="Tableau 1">
            <a:extLst>
              <a:ext uri="{FF2B5EF4-FFF2-40B4-BE49-F238E27FC236}">
                <a16:creationId xmlns:a16="http://schemas.microsoft.com/office/drawing/2014/main" id="{6D20294B-81FE-63C1-7890-4FF84E0DAB31}"/>
              </a:ext>
            </a:extLst>
          </p:cNvPr>
          <p:cNvGraphicFramePr>
            <a:graphicFrameLocks noGrp="1"/>
          </p:cNvGraphicFramePr>
          <p:nvPr>
            <p:extLst>
              <p:ext uri="{D42A27DB-BD31-4B8C-83A1-F6EECF244321}">
                <p14:modId xmlns:p14="http://schemas.microsoft.com/office/powerpoint/2010/main" val="798311232"/>
              </p:ext>
            </p:extLst>
          </p:nvPr>
        </p:nvGraphicFramePr>
        <p:xfrm>
          <a:off x="1239520" y="2038456"/>
          <a:ext cx="8690331" cy="1619144"/>
        </p:xfrm>
        <a:graphic>
          <a:graphicData uri="http://schemas.openxmlformats.org/drawingml/2006/table">
            <a:tbl>
              <a:tblPr firstRow="1" firstCol="1" lastRow="1" lastCol="1" bandRow="1" bandCol="1"/>
              <a:tblGrid>
                <a:gridCol w="849948">
                  <a:extLst>
                    <a:ext uri="{9D8B030D-6E8A-4147-A177-3AD203B41FA5}">
                      <a16:colId xmlns:a16="http://schemas.microsoft.com/office/drawing/2014/main" val="3026897086"/>
                    </a:ext>
                  </a:extLst>
                </a:gridCol>
                <a:gridCol w="4048248">
                  <a:extLst>
                    <a:ext uri="{9D8B030D-6E8A-4147-A177-3AD203B41FA5}">
                      <a16:colId xmlns:a16="http://schemas.microsoft.com/office/drawing/2014/main" val="2553012569"/>
                    </a:ext>
                  </a:extLst>
                </a:gridCol>
                <a:gridCol w="3792135">
                  <a:extLst>
                    <a:ext uri="{9D8B030D-6E8A-4147-A177-3AD203B41FA5}">
                      <a16:colId xmlns:a16="http://schemas.microsoft.com/office/drawing/2014/main" val="1521246095"/>
                    </a:ext>
                  </a:extLst>
                </a:gridCol>
              </a:tblGrid>
              <a:tr h="419735">
                <a:tc>
                  <a:txBody>
                    <a:bodyPr/>
                    <a:lstStyle/>
                    <a:p>
                      <a:pPr marL="104775">
                        <a:spcBef>
                          <a:spcPts val="590"/>
                        </a:spcBef>
                        <a:spcAft>
                          <a:spcPts val="0"/>
                        </a:spcAft>
                      </a:pPr>
                      <a:r>
                        <a:rPr lang="en-US" sz="1000" b="1"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Data</a:t>
                      </a:r>
                      <a:r>
                        <a:rPr lang="en-US" sz="1000" b="1" spc="-4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 </a:t>
                      </a:r>
                      <a:r>
                        <a:rPr lang="en-US" sz="1000" b="1" spc="-2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Type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930910" marR="923925" algn="ctr">
                        <a:spcBef>
                          <a:spcPts val="590"/>
                        </a:spcBef>
                        <a:spcAft>
                          <a:spcPts val="0"/>
                        </a:spcAft>
                      </a:pPr>
                      <a:r>
                        <a:rPr lang="en-US" sz="1000" b="1" spc="-10" dirty="0" err="1">
                          <a:solidFill>
                            <a:srgbClr val="000000"/>
                          </a:solidFill>
                          <a:effectLst/>
                          <a:latin typeface="Verdana" panose="020B0604030504040204" pitchFamily="34" charset="0"/>
                          <a:ea typeface="Verdana" panose="020B0604030504040204" pitchFamily="34" charset="0"/>
                          <a:cs typeface="Verdana" panose="020B0604030504040204" pitchFamily="34" charset="0"/>
                        </a:rPr>
                        <a:t>Exemple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tc>
                  <a:txBody>
                    <a:bodyPr/>
                    <a:lstStyle/>
                    <a:p>
                      <a:pPr marL="943610" marR="935990" algn="ctr">
                        <a:spcBef>
                          <a:spcPts val="590"/>
                        </a:spcBef>
                        <a:spcAft>
                          <a:spcPts val="0"/>
                        </a:spcAft>
                      </a:pPr>
                      <a:r>
                        <a:rPr lang="en-US" sz="1000" b="1" spc="-10" dirty="0">
                          <a:solidFill>
                            <a:srgbClr val="000000"/>
                          </a:solidFill>
                          <a:effectLst/>
                          <a:latin typeface="Verdana" panose="020B0604030504040204" pitchFamily="34" charset="0"/>
                          <a:ea typeface="Verdana" panose="020B0604030504040204" pitchFamily="34" charset="0"/>
                          <a:cs typeface="Verdana" panose="020B0604030504040204" pitchFamily="34" charset="0"/>
                        </a:rPr>
                        <a:t>Verification</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solidFill>
                      <a:srgbClr val="EDEDED"/>
                    </a:solidFill>
                  </a:tcPr>
                </a:tc>
                <a:extLst>
                  <a:ext uri="{0D108BD9-81ED-4DB2-BD59-A6C34878D82A}">
                    <a16:rowId xmlns:a16="http://schemas.microsoft.com/office/drawing/2014/main" val="878442371"/>
                  </a:ext>
                </a:extLst>
              </a:tr>
              <a:tr h="1199409">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5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spc="-25" dirty="0">
                          <a:effectLst/>
                          <a:latin typeface="Verdana" panose="020B0604030504040204" pitchFamily="34" charset="0"/>
                          <a:ea typeface="Verdana" panose="020B0604030504040204" pitchFamily="34" charset="0"/>
                          <a:cs typeface="Verdana" panose="020B0604030504040204" pitchFamily="34" charset="0"/>
                        </a:rPr>
                        <a:t>Raw</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5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dirty="0">
                          <a:effectLst/>
                          <a:latin typeface="Verdana" panose="020B0604030504040204" pitchFamily="34" charset="0"/>
                          <a:ea typeface="Verdana" panose="020B0604030504040204" pitchFamily="34" charset="0"/>
                          <a:cs typeface="Verdana" panose="020B0604030504040204" pitchFamily="34" charset="0"/>
                        </a:rPr>
                        <a:t>"Hello"</a:t>
                      </a:r>
                      <a:r>
                        <a:rPr lang="en-US" sz="1000" spc="-20"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is</a:t>
                      </a:r>
                      <a:r>
                        <a:rPr lang="en-US" sz="1000" spc="-2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stored</a:t>
                      </a:r>
                      <a:r>
                        <a:rPr lang="en-US" sz="1000" spc="-1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as</a:t>
                      </a:r>
                      <a:r>
                        <a:rPr lang="en-US" sz="1000" spc="-2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48</a:t>
                      </a:r>
                      <a:r>
                        <a:rPr lang="en-US" sz="1000" spc="-1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65</a:t>
                      </a:r>
                      <a:r>
                        <a:rPr lang="en-US" sz="1000" spc="-15"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Verdana" panose="020B0604030504040204" pitchFamily="34" charset="0"/>
                          <a:ea typeface="Verdana" panose="020B0604030504040204" pitchFamily="34" charset="0"/>
                          <a:cs typeface="Verdana" panose="020B0604030504040204" pitchFamily="34" charset="0"/>
                        </a:rPr>
                        <a:t>6c</a:t>
                      </a:r>
                      <a:r>
                        <a:rPr lang="en-US" sz="1000" spc="-2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6c</a:t>
                      </a:r>
                      <a:r>
                        <a:rPr lang="en-US" sz="1000" spc="-5" dirty="0">
                          <a:effectLst/>
                          <a:latin typeface="Verdana" panose="020B0604030504040204" pitchFamily="34" charset="0"/>
                          <a:ea typeface="Verdana" panose="020B0604030504040204" pitchFamily="34" charset="0"/>
                          <a:cs typeface="Verdana" panose="020B0604030504040204" pitchFamily="34" charset="0"/>
                        </a:rPr>
                        <a:t> </a:t>
                      </a:r>
                      <a:r>
                        <a:rPr lang="en-US" sz="1000" spc="-25" dirty="0">
                          <a:effectLst/>
                          <a:latin typeface="Verdana" panose="020B0604030504040204" pitchFamily="34" charset="0"/>
                          <a:ea typeface="Verdana" panose="020B0604030504040204" pitchFamily="34" charset="0"/>
                          <a:cs typeface="Verdana" panose="020B0604030504040204" pitchFamily="34" charset="0"/>
                        </a:rPr>
                        <a:t>6f</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r>
                        <a:rPr lang="en-US" sz="900" dirty="0">
                          <a:effectLst/>
                          <a:latin typeface="Verdana" panose="020B0604030504040204" pitchFamily="34" charset="0"/>
                          <a:ea typeface="Verdana" panose="020B0604030504040204" pitchFamily="34" charset="0"/>
                          <a:cs typeface="Verdana" panose="020B0604030504040204" pitchFamily="34" charset="0"/>
                        </a:rPr>
                        <a:t>    </a:t>
                      </a:r>
                      <a:r>
                        <a:rPr lang="en-US" sz="90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v</a:t>
                      </a:r>
                      <a:r>
                        <a:rPr lang="en-US" sz="900" spc="-10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 </a:t>
                      </a:r>
                      <a:r>
                        <a:rPr lang="en-US" sz="90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&lt;-</a:t>
                      </a:r>
                      <a:r>
                        <a:rPr lang="en-US" sz="900" spc="-10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 </a:t>
                      </a:r>
                      <a:r>
                        <a:rPr lang="en-US" sz="900" dirty="0" err="1">
                          <a:solidFill>
                            <a:srgbClr val="303030"/>
                          </a:solidFill>
                          <a:effectLst/>
                          <a:latin typeface="Consolas" panose="020B0609020204030204" pitchFamily="49" charset="0"/>
                          <a:ea typeface="Verdana" panose="020B0604030504040204" pitchFamily="34" charset="0"/>
                          <a:cs typeface="Verdana" panose="020B0604030504040204" pitchFamily="34" charset="0"/>
                        </a:rPr>
                        <a:t>charToRaw</a:t>
                      </a:r>
                      <a:r>
                        <a:rPr lang="en-US" sz="90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dirty="0">
                          <a:solidFill>
                            <a:srgbClr val="008700"/>
                          </a:solidFill>
                          <a:effectLst/>
                          <a:latin typeface="Consolas" panose="020B0609020204030204" pitchFamily="49" charset="0"/>
                          <a:ea typeface="Verdana" panose="020B0604030504040204" pitchFamily="34" charset="0"/>
                          <a:cs typeface="Verdana" panose="020B0604030504040204" pitchFamily="34" charset="0"/>
                        </a:rPr>
                        <a:t>"Hello"</a:t>
                      </a:r>
                      <a:r>
                        <a:rPr lang="en-US" sz="90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 </a:t>
                      </a:r>
                    </a:p>
                    <a:p>
                      <a:pPr marL="167005">
                        <a:lnSpc>
                          <a:spcPct val="165000"/>
                        </a:lnSpc>
                        <a:spcBef>
                          <a:spcPts val="740"/>
                        </a:spcBef>
                        <a:spcAft>
                          <a:spcPts val="0"/>
                        </a:spcAft>
                      </a:pPr>
                      <a:r>
                        <a:rPr lang="en-US" sz="900" spc="-10" dirty="0">
                          <a:solidFill>
                            <a:srgbClr val="000087"/>
                          </a:solidFill>
                          <a:effectLst/>
                          <a:latin typeface="Consolas" panose="020B0609020204030204" pitchFamily="49" charset="0"/>
                          <a:ea typeface="Verdana" panose="020B0604030504040204" pitchFamily="34" charset="0"/>
                          <a:cs typeface="Verdana" panose="020B0604030504040204" pitchFamily="34" charset="0"/>
                        </a:rPr>
                        <a:t>print</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0087"/>
                          </a:solidFill>
                          <a:effectLst/>
                          <a:latin typeface="Consolas" panose="020B0609020204030204" pitchFamily="49" charset="0"/>
                          <a:ea typeface="Verdana" panose="020B0604030504040204" pitchFamily="34" charset="0"/>
                          <a:cs typeface="Verdana" panose="020B0604030504040204" pitchFamily="34" charset="0"/>
                        </a:rPr>
                        <a:t>class</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v</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spcBef>
                          <a:spcPts val="650"/>
                        </a:spcBef>
                        <a:spcAft>
                          <a:spcPts val="0"/>
                        </a:spcAft>
                      </a:pPr>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spc="-10" dirty="0">
                          <a:effectLst/>
                          <a:latin typeface="Verdana" panose="020B0604030504040204" pitchFamily="34"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30"/>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"raw"</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lnL w="12700" cap="flat" cmpd="sng" algn="ctr">
                      <a:solidFill>
                        <a:srgbClr val="DDDDDD"/>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extLst>
                  <a:ext uri="{0D108BD9-81ED-4DB2-BD59-A6C34878D82A}">
                    <a16:rowId xmlns:a16="http://schemas.microsoft.com/office/drawing/2014/main" val="2978749175"/>
                  </a:ext>
                </a:extLst>
              </a:tr>
            </a:tbl>
          </a:graphicData>
        </a:graphic>
      </p:graphicFrame>
      <p:sp>
        <p:nvSpPr>
          <p:cNvPr id="5" name="Google Shape;1544;g21680ef4410_0_2390">
            <a:extLst>
              <a:ext uri="{FF2B5EF4-FFF2-40B4-BE49-F238E27FC236}">
                <a16:creationId xmlns:a16="http://schemas.microsoft.com/office/drawing/2014/main" id="{1C47A9A6-F1F0-09E9-498B-6EA7FA18464E}"/>
              </a:ext>
            </a:extLst>
          </p:cNvPr>
          <p:cNvSpPr txBox="1">
            <a:spLocks/>
          </p:cNvSpPr>
          <p:nvPr/>
        </p:nvSpPr>
        <p:spPr>
          <a:xfrm>
            <a:off x="453299" y="1942950"/>
            <a:ext cx="10875101" cy="45150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lang="fr-FR" sz="2000" dirty="0"/>
          </a:p>
          <a:p>
            <a:endParaRPr lang="fr-FR" sz="2000" dirty="0"/>
          </a:p>
          <a:p>
            <a:endParaRPr lang="fr-FR" sz="2000" dirty="0"/>
          </a:p>
          <a:p>
            <a:endParaRPr lang="fr-FR" sz="2000" dirty="0"/>
          </a:p>
          <a:p>
            <a:r>
              <a:rPr lang="fr-FR" sz="1600" b="1" dirty="0"/>
              <a:t>Note : </a:t>
            </a:r>
          </a:p>
          <a:p>
            <a:r>
              <a:rPr lang="fr-FR" sz="1600" dirty="0"/>
              <a:t>Veuillez noter que dans R, le nombre de classes ne se limite pas aux six types ci-dessus. Par exemple, nous pouvons utiliser de </a:t>
            </a:r>
          </a:p>
          <a:p>
            <a:r>
              <a:rPr lang="fr-FR" sz="1600" dirty="0"/>
              <a:t>nombreux vecteurs atomiques et créer un tableau dont la classe deviendra  un tableau.</a:t>
            </a:r>
          </a:p>
          <a:p>
            <a:pPr marL="285750" indent="-285750">
              <a:buFont typeface="Arial" panose="020B0604020202020204" pitchFamily="34" charset="0"/>
              <a:buChar char="•"/>
            </a:pPr>
            <a:endParaRPr lang="fr-FR" sz="1800" dirty="0"/>
          </a:p>
        </p:txBody>
      </p:sp>
    </p:spTree>
    <p:extLst>
      <p:ext uri="{BB962C8B-B14F-4D97-AF65-F5344CB8AC3E}">
        <p14:creationId xmlns:p14="http://schemas.microsoft.com/office/powerpoint/2010/main" val="34124832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-2 </a:t>
            </a:r>
            <a:r>
              <a:rPr lang="fr-FR" sz="1800" b="1" kern="0" dirty="0">
                <a:effectLst/>
                <a:latin typeface="Calibri" panose="020F0502020204030204" pitchFamily="34" charset="0"/>
                <a:ea typeface="Calibri" panose="020F0502020204030204" pitchFamily="34" charset="0"/>
              </a:rPr>
              <a:t>Les variables</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endParaRPr lang="fr-FR" sz="1800" dirty="0"/>
          </a:p>
          <a:p>
            <a:pPr marL="11113" indent="-11113"/>
            <a:endParaRPr lang="fr-FR" sz="1800" dirty="0"/>
          </a:p>
          <a:p>
            <a:pPr marL="11113" indent="-11113"/>
            <a:endParaRPr lang="fr-FR" sz="1800" dirty="0"/>
          </a:p>
          <a:p>
            <a:pPr marL="11113" indent="-11113"/>
            <a:endParaRPr lang="fr-FR" sz="1800" dirty="0"/>
          </a:p>
          <a:p>
            <a:pPr marL="11113" indent="-11113"/>
            <a:endParaRPr lang="fr-FR" sz="1800" dirty="0"/>
          </a:p>
          <a:p>
            <a:pPr marL="11113" indent="-11113"/>
            <a:endParaRPr lang="fr-FR" sz="18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b="1" kern="0" dirty="0">
                <a:effectLst/>
                <a:latin typeface="Calibri" panose="020F0502020204030204" pitchFamily="34" charset="0"/>
                <a:ea typeface="Calibri" panose="020F0502020204030204" pitchFamily="34" charset="0"/>
              </a:rPr>
              <a:t>Les vecteurs à plusieurs éléments	</a:t>
            </a:r>
            <a:endParaRPr lang="fr-FR" sz="1800" dirty="0"/>
          </a:p>
          <a:p>
            <a:pPr marL="0" indent="0">
              <a:lnSpc>
                <a:spcPct val="90000"/>
              </a:lnSpc>
              <a:spcBef>
                <a:spcPts val="0"/>
              </a:spcBef>
            </a:pPr>
            <a:endParaRPr lang="fr-FR" sz="1800" dirty="0"/>
          </a:p>
        </p:txBody>
      </p:sp>
      <p:sp>
        <p:nvSpPr>
          <p:cNvPr id="5" name="Google Shape;1544;g21680ef4410_0_2390">
            <a:extLst>
              <a:ext uri="{FF2B5EF4-FFF2-40B4-BE49-F238E27FC236}">
                <a16:creationId xmlns:a16="http://schemas.microsoft.com/office/drawing/2014/main" id="{1C47A9A6-F1F0-09E9-498B-6EA7FA18464E}"/>
              </a:ext>
            </a:extLst>
          </p:cNvPr>
          <p:cNvSpPr txBox="1">
            <a:spLocks/>
          </p:cNvSpPr>
          <p:nvPr/>
        </p:nvSpPr>
        <p:spPr>
          <a:xfrm>
            <a:off x="591499" y="1894873"/>
            <a:ext cx="10875101" cy="45150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just"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1pPr>
            <a:lvl2pPr marL="914400" marR="0" lvl="1"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2pPr>
            <a:lvl3pPr marL="1371600" marR="0" lvl="2" indent="-228600" algn="l" rtl="0">
              <a:lnSpc>
                <a:spcPct val="133333"/>
              </a:lnSpc>
              <a:spcBef>
                <a:spcPts val="600"/>
              </a:spcBef>
              <a:spcAft>
                <a:spcPts val="0"/>
              </a:spcAft>
              <a:buClr>
                <a:srgbClr val="565656"/>
              </a:buClr>
              <a:buSzPts val="1200"/>
              <a:buFont typeface="Arial"/>
              <a:buNone/>
              <a:defRPr sz="1200" b="0" i="0" u="none" strike="noStrike" cap="none">
                <a:solidFill>
                  <a:srgbClr val="565656"/>
                </a:solidFill>
                <a:latin typeface="Calibri"/>
                <a:ea typeface="Calibri"/>
                <a:cs typeface="Calibri"/>
                <a:sym typeface="Calibri"/>
              </a:defRPr>
            </a:lvl3pPr>
            <a:lvl4pPr marL="1828800" marR="0" lvl="3"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4pPr>
            <a:lvl5pPr marL="2286000" marR="0" lvl="4" indent="-317500" algn="l" rtl="0">
              <a:lnSpc>
                <a:spcPct val="114285"/>
              </a:lnSpc>
              <a:spcBef>
                <a:spcPts val="600"/>
              </a:spcBef>
              <a:spcAft>
                <a:spcPts val="0"/>
              </a:spcAft>
              <a:buClr>
                <a:srgbClr val="565656"/>
              </a:buClr>
              <a:buSzPts val="1400"/>
              <a:buFont typeface="Arial"/>
              <a:buChar char="•"/>
              <a:defRPr sz="1400" b="0" i="0" u="none" strike="noStrike" cap="none">
                <a:solidFill>
                  <a:srgbClr val="565656"/>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88900" indent="0"/>
            <a:r>
              <a:rPr lang="fr-FR" sz="1600" dirty="0"/>
              <a:t>Lorsque vous souhaitez créer un vecteur avec plusieurs éléments, vous devez utiliser la fonction c() qui consiste à combiner les éléments dans un vecteur.</a:t>
            </a:r>
          </a:p>
          <a:p>
            <a:pPr marL="88900" indent="0"/>
            <a:endParaRPr lang="fr-FR" sz="2000" dirty="0"/>
          </a:p>
          <a:p>
            <a:pPr marL="88900" indent="0"/>
            <a:endParaRPr lang="fr-FR" sz="2000" dirty="0"/>
          </a:p>
          <a:p>
            <a:pPr marL="88900" indent="0"/>
            <a:endParaRPr lang="fr-FR" sz="2000" dirty="0"/>
          </a:p>
          <a:p>
            <a:pPr marL="88900" indent="0"/>
            <a:endParaRPr lang="fr-FR" sz="2000" dirty="0"/>
          </a:p>
          <a:p>
            <a:pPr marL="88900" indent="0"/>
            <a:r>
              <a:rPr lang="fr-FR" sz="1600" dirty="0"/>
              <a:t>Lorsque vous </a:t>
            </a:r>
            <a:r>
              <a:rPr lang="fr-FR" sz="1600" dirty="0" err="1"/>
              <a:t>executez</a:t>
            </a:r>
            <a:r>
              <a:rPr lang="fr-FR" sz="1600" dirty="0"/>
              <a:t> le code, cela donne : </a:t>
            </a:r>
          </a:p>
          <a:p>
            <a:pPr marL="88900" indent="0"/>
            <a:endParaRPr lang="fr-FR" sz="2000" dirty="0"/>
          </a:p>
        </p:txBody>
      </p:sp>
      <p:graphicFrame>
        <p:nvGraphicFramePr>
          <p:cNvPr id="3" name="Tableau 2">
            <a:extLst>
              <a:ext uri="{FF2B5EF4-FFF2-40B4-BE49-F238E27FC236}">
                <a16:creationId xmlns:a16="http://schemas.microsoft.com/office/drawing/2014/main" id="{DFF9C932-209B-3BC3-E987-F6B2BFDE6081}"/>
              </a:ext>
            </a:extLst>
          </p:cNvPr>
          <p:cNvGraphicFramePr>
            <a:graphicFrameLocks noGrp="1"/>
          </p:cNvGraphicFramePr>
          <p:nvPr>
            <p:extLst>
              <p:ext uri="{D42A27DB-BD31-4B8C-83A1-F6EECF244321}">
                <p14:modId xmlns:p14="http://schemas.microsoft.com/office/powerpoint/2010/main" val="2364102543"/>
              </p:ext>
            </p:extLst>
          </p:nvPr>
        </p:nvGraphicFramePr>
        <p:xfrm>
          <a:off x="838200" y="2962606"/>
          <a:ext cx="9715500" cy="1478280"/>
        </p:xfrm>
        <a:graphic>
          <a:graphicData uri="http://schemas.openxmlformats.org/drawingml/2006/table">
            <a:tbl>
              <a:tblPr firstRow="1" bandRow="1">
                <a:tableStyleId>{5940675A-B579-460E-94D1-54222C63F5DA}</a:tableStyleId>
              </a:tblPr>
              <a:tblGrid>
                <a:gridCol w="9715500">
                  <a:extLst>
                    <a:ext uri="{9D8B030D-6E8A-4147-A177-3AD203B41FA5}">
                      <a16:colId xmlns:a16="http://schemas.microsoft.com/office/drawing/2014/main" val="228324737"/>
                    </a:ext>
                  </a:extLst>
                </a:gridCol>
              </a:tblGrid>
              <a:tr h="1329994">
                <a:tc>
                  <a:txBody>
                    <a:bodyPr/>
                    <a:lstStyle/>
                    <a:p>
                      <a:r>
                        <a:rPr lang="en-US" sz="1600" b="0" i="0" u="none" strike="noStrike" cap="none" dirty="0">
                          <a:solidFill>
                            <a:srgbClr val="565656"/>
                          </a:solidFill>
                          <a:latin typeface="Calibri"/>
                          <a:cs typeface="Calibri"/>
                          <a:sym typeface="Calibri"/>
                        </a:rPr>
                        <a:t># Create a vector.</a:t>
                      </a:r>
                    </a:p>
                    <a:p>
                      <a:r>
                        <a:rPr lang="en-US" sz="1600" b="0" i="0" u="none" strike="noStrike" cap="none" dirty="0">
                          <a:solidFill>
                            <a:srgbClr val="565656"/>
                          </a:solidFill>
                          <a:latin typeface="Calibri"/>
                          <a:cs typeface="Calibri"/>
                          <a:sym typeface="Calibri"/>
                        </a:rPr>
                        <a:t>apple &lt;- c('</a:t>
                      </a:r>
                      <a:r>
                        <a:rPr lang="en-US" sz="1600" b="0" i="0" u="none" strike="noStrike" cap="none" dirty="0" err="1">
                          <a:solidFill>
                            <a:srgbClr val="565656"/>
                          </a:solidFill>
                          <a:latin typeface="Calibri"/>
                          <a:cs typeface="Calibri"/>
                          <a:sym typeface="Calibri"/>
                        </a:rPr>
                        <a:t>red','green',"yellow</a:t>
                      </a:r>
                      <a:r>
                        <a:rPr lang="en-US" sz="1600" b="0" i="0" u="none" strike="noStrike" cap="none" dirty="0">
                          <a:solidFill>
                            <a:srgbClr val="565656"/>
                          </a:solidFill>
                          <a:latin typeface="Calibri"/>
                          <a:cs typeface="Calibri"/>
                          <a:sym typeface="Calibri"/>
                        </a:rPr>
                        <a:t>") </a:t>
                      </a:r>
                    </a:p>
                    <a:p>
                      <a:r>
                        <a:rPr lang="en-US" sz="1600" b="0" i="0" u="none" strike="noStrike" cap="none" dirty="0">
                          <a:solidFill>
                            <a:srgbClr val="565656"/>
                          </a:solidFill>
                          <a:latin typeface="Calibri"/>
                          <a:cs typeface="Calibri"/>
                          <a:sym typeface="Calibri"/>
                        </a:rPr>
                        <a:t>print(apple)</a:t>
                      </a:r>
                    </a:p>
                    <a:p>
                      <a:r>
                        <a:rPr lang="en-US" sz="1600" b="0" i="0" u="none" strike="noStrike" cap="none" dirty="0">
                          <a:solidFill>
                            <a:srgbClr val="565656"/>
                          </a:solidFill>
                          <a:latin typeface="Calibri"/>
                          <a:cs typeface="Calibri"/>
                          <a:sym typeface="Calibri"/>
                        </a:rPr>
                        <a:t># Get the class of the vector. </a:t>
                      </a:r>
                    </a:p>
                    <a:p>
                      <a:r>
                        <a:rPr lang="en-US" sz="1600" b="0" i="0" u="none" strike="noStrike" cap="none" dirty="0">
                          <a:solidFill>
                            <a:srgbClr val="565656"/>
                          </a:solidFill>
                          <a:latin typeface="Calibri"/>
                          <a:cs typeface="Calibri"/>
                          <a:sym typeface="Calibri"/>
                        </a:rPr>
                        <a:t>print(class(apple))</a:t>
                      </a:r>
                    </a:p>
                    <a:p>
                      <a:endParaRPr lang="fr-FR" sz="1100" dirty="0"/>
                    </a:p>
                  </a:txBody>
                  <a:tcPr/>
                </a:tc>
                <a:extLst>
                  <a:ext uri="{0D108BD9-81ED-4DB2-BD59-A6C34878D82A}">
                    <a16:rowId xmlns:a16="http://schemas.microsoft.com/office/drawing/2014/main" val="3529759112"/>
                  </a:ext>
                </a:extLst>
              </a:tr>
            </a:tbl>
          </a:graphicData>
        </a:graphic>
      </p:graphicFrame>
      <p:graphicFrame>
        <p:nvGraphicFramePr>
          <p:cNvPr id="4" name="Tableau 3">
            <a:extLst>
              <a:ext uri="{FF2B5EF4-FFF2-40B4-BE49-F238E27FC236}">
                <a16:creationId xmlns:a16="http://schemas.microsoft.com/office/drawing/2014/main" id="{6F9456DA-2173-B5B7-8E65-9ECD273DE592}"/>
              </a:ext>
            </a:extLst>
          </p:cNvPr>
          <p:cNvGraphicFramePr>
            <a:graphicFrameLocks noGrp="1"/>
          </p:cNvGraphicFramePr>
          <p:nvPr>
            <p:extLst>
              <p:ext uri="{D42A27DB-BD31-4B8C-83A1-F6EECF244321}">
                <p14:modId xmlns:p14="http://schemas.microsoft.com/office/powerpoint/2010/main" val="3829628139"/>
              </p:ext>
            </p:extLst>
          </p:nvPr>
        </p:nvGraphicFramePr>
        <p:xfrm>
          <a:off x="838200" y="5354212"/>
          <a:ext cx="9715500" cy="795344"/>
        </p:xfrm>
        <a:graphic>
          <a:graphicData uri="http://schemas.openxmlformats.org/drawingml/2006/table">
            <a:tbl>
              <a:tblPr firstRow="1" bandRow="1">
                <a:tableStyleId>{5940675A-B579-460E-94D1-54222C63F5DA}</a:tableStyleId>
              </a:tblPr>
              <a:tblGrid>
                <a:gridCol w="9715500">
                  <a:extLst>
                    <a:ext uri="{9D8B030D-6E8A-4147-A177-3AD203B41FA5}">
                      <a16:colId xmlns:a16="http://schemas.microsoft.com/office/drawing/2014/main" val="228324737"/>
                    </a:ext>
                  </a:extLst>
                </a:gridCol>
              </a:tblGrid>
              <a:tr h="795344">
                <a:tc>
                  <a:txBody>
                    <a:bodyPr/>
                    <a:lstStyle/>
                    <a:p>
                      <a:pPr marR="0" algn="l" rtl="0">
                        <a:lnSpc>
                          <a:spcPct val="100000"/>
                        </a:lnSpc>
                        <a:spcBef>
                          <a:spcPts val="0"/>
                        </a:spcBef>
                        <a:spcAft>
                          <a:spcPts val="0"/>
                        </a:spcAft>
                        <a:buClr>
                          <a:srgbClr val="000000"/>
                        </a:buClr>
                        <a:buFont typeface="Arial"/>
                      </a:pPr>
                      <a:r>
                        <a:rPr lang="fr-FR" sz="1600" b="0" i="0" u="none" strike="noStrike" cap="none" dirty="0">
                          <a:solidFill>
                            <a:srgbClr val="565656"/>
                          </a:solidFill>
                          <a:latin typeface="Calibri"/>
                          <a:ea typeface="+mn-ea"/>
                          <a:cs typeface="Calibri"/>
                          <a:sym typeface="Arial"/>
                        </a:rPr>
                        <a:t>[1] "</a:t>
                      </a:r>
                      <a:r>
                        <a:rPr lang="fr-FR" sz="1600" b="0" i="0" u="none" strike="noStrike" cap="none" dirty="0" err="1">
                          <a:solidFill>
                            <a:srgbClr val="565656"/>
                          </a:solidFill>
                          <a:latin typeface="Calibri"/>
                          <a:ea typeface="+mn-ea"/>
                          <a:cs typeface="Calibri"/>
                          <a:sym typeface="Arial"/>
                        </a:rPr>
                        <a:t>red</a:t>
                      </a:r>
                      <a:r>
                        <a:rPr lang="fr-FR" sz="1600" b="0" i="0" u="none" strike="noStrike" cap="none" dirty="0">
                          <a:solidFill>
                            <a:srgbClr val="565656"/>
                          </a:solidFill>
                          <a:latin typeface="Calibri"/>
                          <a:ea typeface="+mn-ea"/>
                          <a:cs typeface="Calibri"/>
                          <a:sym typeface="Arial"/>
                        </a:rPr>
                        <a:t>" "green" "</a:t>
                      </a:r>
                      <a:r>
                        <a:rPr lang="fr-FR" sz="1600" b="0" i="0" u="none" strike="noStrike" cap="none" dirty="0" err="1">
                          <a:solidFill>
                            <a:srgbClr val="565656"/>
                          </a:solidFill>
                          <a:latin typeface="Calibri"/>
                          <a:ea typeface="+mn-ea"/>
                          <a:cs typeface="Calibri"/>
                          <a:sym typeface="Arial"/>
                        </a:rPr>
                        <a:t>yellow</a:t>
                      </a:r>
                      <a:r>
                        <a:rPr lang="fr-FR" sz="1600" b="0" i="0" u="none" strike="noStrike" cap="none" dirty="0">
                          <a:solidFill>
                            <a:srgbClr val="565656"/>
                          </a:solidFill>
                          <a:latin typeface="Calibri"/>
                          <a:ea typeface="+mn-ea"/>
                          <a:cs typeface="Calibri"/>
                          <a:sym typeface="Arial"/>
                        </a:rPr>
                        <a:t>"</a:t>
                      </a:r>
                    </a:p>
                    <a:p>
                      <a:pPr marR="0" algn="l" rtl="0">
                        <a:lnSpc>
                          <a:spcPct val="100000"/>
                        </a:lnSpc>
                        <a:spcBef>
                          <a:spcPts val="0"/>
                        </a:spcBef>
                        <a:spcAft>
                          <a:spcPts val="0"/>
                        </a:spcAft>
                        <a:buClr>
                          <a:srgbClr val="000000"/>
                        </a:buClr>
                        <a:buFont typeface="Arial"/>
                      </a:pPr>
                      <a:r>
                        <a:rPr lang="fr-FR" sz="1600" b="0" i="0" u="none" strike="noStrike" cap="none" dirty="0">
                          <a:solidFill>
                            <a:srgbClr val="565656"/>
                          </a:solidFill>
                          <a:latin typeface="Calibri"/>
                          <a:ea typeface="+mn-ea"/>
                          <a:cs typeface="Calibri"/>
                          <a:sym typeface="Arial"/>
                        </a:rPr>
                        <a:t>[1] "</a:t>
                      </a:r>
                      <a:r>
                        <a:rPr lang="fr-FR" sz="1600" b="0" i="0" u="none" strike="noStrike" cap="none" dirty="0" err="1">
                          <a:solidFill>
                            <a:srgbClr val="565656"/>
                          </a:solidFill>
                          <a:latin typeface="Calibri"/>
                          <a:ea typeface="+mn-ea"/>
                          <a:cs typeface="Calibri"/>
                          <a:sym typeface="Arial"/>
                        </a:rPr>
                        <a:t>character</a:t>
                      </a:r>
                      <a:r>
                        <a:rPr lang="fr-FR" sz="1600" b="0" i="0" u="none" strike="noStrike" cap="none" dirty="0">
                          <a:solidFill>
                            <a:srgbClr val="565656"/>
                          </a:solidFill>
                          <a:latin typeface="Calibri"/>
                          <a:ea typeface="+mn-ea"/>
                          <a:cs typeface="Calibri"/>
                          <a:sym typeface="Arial"/>
                        </a:rPr>
                        <a:t>"</a:t>
                      </a:r>
                    </a:p>
                  </a:txBody>
                  <a:tcPr/>
                </a:tc>
                <a:extLst>
                  <a:ext uri="{0D108BD9-81ED-4DB2-BD59-A6C34878D82A}">
                    <a16:rowId xmlns:a16="http://schemas.microsoft.com/office/drawing/2014/main" val="3529759112"/>
                  </a:ext>
                </a:extLst>
              </a:tr>
            </a:tbl>
          </a:graphicData>
        </a:graphic>
      </p:graphicFrame>
    </p:spTree>
    <p:extLst>
      <p:ext uri="{BB962C8B-B14F-4D97-AF65-F5344CB8AC3E}">
        <p14:creationId xmlns:p14="http://schemas.microsoft.com/office/powerpoint/2010/main" val="3358734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-2 </a:t>
            </a:r>
            <a:r>
              <a:rPr lang="fr-FR" sz="1800" b="1" kern="0" dirty="0">
                <a:effectLst/>
                <a:latin typeface="Calibri" panose="020F0502020204030204" pitchFamily="34" charset="0"/>
                <a:ea typeface="Calibri" panose="020F0502020204030204" pitchFamily="34" charset="0"/>
              </a:rPr>
              <a:t>Les variables</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r>
              <a:rPr lang="fr-FR" sz="1800" dirty="0"/>
              <a:t>Ci-dessous des règles de nomination des variables</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pPr>
            <a:r>
              <a:rPr lang="fr-FR" sz="1800" b="1" kern="0" dirty="0">
                <a:effectLst/>
                <a:latin typeface="Calibri" panose="020F0502020204030204" pitchFamily="34" charset="0"/>
                <a:ea typeface="Calibri" panose="020F0502020204030204" pitchFamily="34" charset="0"/>
              </a:rPr>
              <a:t>Nomination des variables</a:t>
            </a:r>
            <a:endParaRPr lang="fr-FR" sz="1800" dirty="0"/>
          </a:p>
          <a:p>
            <a:pPr marL="0" indent="0">
              <a:lnSpc>
                <a:spcPct val="90000"/>
              </a:lnSpc>
              <a:spcBef>
                <a:spcPts val="0"/>
              </a:spcBef>
            </a:pPr>
            <a:endParaRPr lang="fr-FR" sz="1800" dirty="0"/>
          </a:p>
        </p:txBody>
      </p:sp>
      <p:graphicFrame>
        <p:nvGraphicFramePr>
          <p:cNvPr id="9" name="Tableau 8">
            <a:extLst>
              <a:ext uri="{FF2B5EF4-FFF2-40B4-BE49-F238E27FC236}">
                <a16:creationId xmlns:a16="http://schemas.microsoft.com/office/drawing/2014/main" id="{EABA9C88-AC1D-FE5D-86F2-3E50FF7A38ED}"/>
              </a:ext>
            </a:extLst>
          </p:cNvPr>
          <p:cNvGraphicFramePr>
            <a:graphicFrameLocks noGrp="1"/>
          </p:cNvGraphicFramePr>
          <p:nvPr>
            <p:extLst>
              <p:ext uri="{D42A27DB-BD31-4B8C-83A1-F6EECF244321}">
                <p14:modId xmlns:p14="http://schemas.microsoft.com/office/powerpoint/2010/main" val="4007210940"/>
              </p:ext>
            </p:extLst>
          </p:nvPr>
        </p:nvGraphicFramePr>
        <p:xfrm>
          <a:off x="889000" y="2691804"/>
          <a:ext cx="10577601" cy="3766143"/>
        </p:xfrm>
        <a:graphic>
          <a:graphicData uri="http://schemas.openxmlformats.org/drawingml/2006/table">
            <a:tbl>
              <a:tblPr firstRow="1" firstCol="1" lastRow="1" lastCol="1" bandRow="1" bandCol="1">
                <a:tableStyleId>{5940675A-B579-460E-94D1-54222C63F5DA}</a:tableStyleId>
              </a:tblPr>
              <a:tblGrid>
                <a:gridCol w="2629506">
                  <a:extLst>
                    <a:ext uri="{9D8B030D-6E8A-4147-A177-3AD203B41FA5}">
                      <a16:colId xmlns:a16="http://schemas.microsoft.com/office/drawing/2014/main" val="2519683256"/>
                    </a:ext>
                  </a:extLst>
                </a:gridCol>
                <a:gridCol w="1275621">
                  <a:extLst>
                    <a:ext uri="{9D8B030D-6E8A-4147-A177-3AD203B41FA5}">
                      <a16:colId xmlns:a16="http://schemas.microsoft.com/office/drawing/2014/main" val="1231758528"/>
                    </a:ext>
                  </a:extLst>
                </a:gridCol>
                <a:gridCol w="6672474">
                  <a:extLst>
                    <a:ext uri="{9D8B030D-6E8A-4147-A177-3AD203B41FA5}">
                      <a16:colId xmlns:a16="http://schemas.microsoft.com/office/drawing/2014/main" val="3427910847"/>
                    </a:ext>
                  </a:extLst>
                </a:gridCol>
              </a:tblGrid>
              <a:tr h="459472">
                <a:tc>
                  <a:txBody>
                    <a:bodyPr/>
                    <a:lstStyle/>
                    <a:p>
                      <a:pPr algn="ctr" fontAlgn="ctr"/>
                      <a:r>
                        <a:rPr lang="fr-FR" sz="1600" b="1" i="0" u="none" strike="noStrike" dirty="0">
                          <a:effectLst/>
                          <a:latin typeface="Calibri" panose="020F0502020204030204" pitchFamily="34" charset="0"/>
                        </a:rPr>
                        <a:t>Nom de la variable</a:t>
                      </a:r>
                    </a:p>
                  </a:txBody>
                  <a:tcPr marL="0" marR="0" marT="0" marB="0" anchor="ctr"/>
                </a:tc>
                <a:tc>
                  <a:txBody>
                    <a:bodyPr/>
                    <a:lstStyle/>
                    <a:p>
                      <a:pPr algn="ctr" fontAlgn="ctr"/>
                      <a:r>
                        <a:rPr lang="fr-FR" sz="1600" b="1" i="0" u="none" strike="noStrike">
                          <a:effectLst/>
                          <a:latin typeface="Calibri" panose="020F0502020204030204" pitchFamily="34" charset="0"/>
                        </a:rPr>
                        <a:t>Validité</a:t>
                      </a:r>
                    </a:p>
                  </a:txBody>
                  <a:tcPr marL="0" marR="0" marT="0" marB="0" anchor="ctr"/>
                </a:tc>
                <a:tc>
                  <a:txBody>
                    <a:bodyPr/>
                    <a:lstStyle/>
                    <a:p>
                      <a:pPr algn="ctr" fontAlgn="ctr"/>
                      <a:r>
                        <a:rPr lang="fr-FR" sz="1600" b="1" i="0" u="none" strike="noStrike">
                          <a:effectLst/>
                          <a:latin typeface="Calibri" panose="020F0502020204030204" pitchFamily="34" charset="0"/>
                        </a:rPr>
                        <a:t>Raison</a:t>
                      </a:r>
                    </a:p>
                  </a:txBody>
                  <a:tcPr marL="0" marR="0" marT="0" marB="0" anchor="ctr"/>
                </a:tc>
                <a:extLst>
                  <a:ext uri="{0D108BD9-81ED-4DB2-BD59-A6C34878D82A}">
                    <a16:rowId xmlns:a16="http://schemas.microsoft.com/office/drawing/2014/main" val="2028616525"/>
                  </a:ext>
                </a:extLst>
              </a:tr>
              <a:tr h="460168">
                <a:tc>
                  <a:txBody>
                    <a:bodyPr/>
                    <a:lstStyle/>
                    <a:p>
                      <a:pPr algn="ctr" fontAlgn="ctr"/>
                      <a:r>
                        <a:rPr lang="fr-FR" sz="1600" b="0" i="0" u="none" strike="noStrike" dirty="0">
                          <a:effectLst/>
                          <a:latin typeface="Calibri" panose="020F0502020204030204" pitchFamily="34" charset="0"/>
                        </a:rPr>
                        <a:t>var_name2.</a:t>
                      </a:r>
                    </a:p>
                  </a:txBody>
                  <a:tcPr marL="0" marR="0" marT="0" marB="0" anchor="ctr"/>
                </a:tc>
                <a:tc>
                  <a:txBody>
                    <a:bodyPr/>
                    <a:lstStyle/>
                    <a:p>
                      <a:pPr algn="ctr" fontAlgn="ctr"/>
                      <a:r>
                        <a:rPr lang="fr-FR" sz="1600" b="0" i="0" u="none" strike="noStrike" dirty="0">
                          <a:effectLst/>
                          <a:latin typeface="Calibri" panose="020F0502020204030204" pitchFamily="34" charset="0"/>
                        </a:rPr>
                        <a:t>valide</a:t>
                      </a:r>
                    </a:p>
                  </a:txBody>
                  <a:tcPr marL="0" marR="0" marT="0" marB="0" anchor="ctr"/>
                </a:tc>
                <a:tc>
                  <a:txBody>
                    <a:bodyPr/>
                    <a:lstStyle/>
                    <a:p>
                      <a:pPr lvl="4" algn="l" fontAlgn="ctr"/>
                      <a:r>
                        <a:rPr lang="fr-FR" sz="1600" b="0" i="0" u="none" strike="noStrike" dirty="0">
                          <a:effectLst/>
                          <a:latin typeface="Calibri" panose="020F0502020204030204" pitchFamily="34" charset="0"/>
                        </a:rPr>
                        <a:t>Contient des lettres, des chiffres, un point et un </a:t>
                      </a:r>
                      <a:r>
                        <a:rPr lang="fr-FR" sz="1600" b="0" i="0" u="none" strike="noStrike" dirty="0" err="1">
                          <a:effectLst/>
                          <a:latin typeface="Calibri" panose="020F0502020204030204" pitchFamily="34" charset="0"/>
                        </a:rPr>
                        <a:t>underscore</a:t>
                      </a:r>
                      <a:r>
                        <a:rPr lang="fr-FR" sz="1600" b="0" i="0" u="none" strike="noStrike" dirty="0">
                          <a:effectLst/>
                          <a:latin typeface="Calibri" panose="020F0502020204030204" pitchFamily="34" charset="0"/>
                        </a:rPr>
                        <a:t>.</a:t>
                      </a:r>
                    </a:p>
                  </a:txBody>
                  <a:tcPr marL="0" marR="0" marT="0" marB="0" anchor="ctr"/>
                </a:tc>
                <a:extLst>
                  <a:ext uri="{0D108BD9-81ED-4DB2-BD59-A6C34878D82A}">
                    <a16:rowId xmlns:a16="http://schemas.microsoft.com/office/drawing/2014/main" val="3512826183"/>
                  </a:ext>
                </a:extLst>
              </a:tr>
              <a:tr h="642983">
                <a:tc>
                  <a:txBody>
                    <a:bodyPr/>
                    <a:lstStyle/>
                    <a:p>
                      <a:pPr algn="ctr" fontAlgn="ctr"/>
                      <a:r>
                        <a:rPr lang="fr-FR" sz="1600" b="0" i="0" u="none" strike="noStrike" dirty="0" err="1">
                          <a:effectLst/>
                          <a:latin typeface="Calibri" panose="020F0502020204030204" pitchFamily="34" charset="0"/>
                        </a:rPr>
                        <a:t>var_name</a:t>
                      </a:r>
                      <a:r>
                        <a:rPr lang="fr-FR" sz="1600" b="0" i="0" u="none" strike="noStrike" dirty="0">
                          <a:effectLst/>
                          <a:latin typeface="Calibri" panose="020F0502020204030204" pitchFamily="34" charset="0"/>
                        </a:rPr>
                        <a:t>%</a:t>
                      </a:r>
                    </a:p>
                  </a:txBody>
                  <a:tcPr marL="0" marR="0" marT="0" marB="0" anchor="ctr"/>
                </a:tc>
                <a:tc>
                  <a:txBody>
                    <a:bodyPr/>
                    <a:lstStyle/>
                    <a:p>
                      <a:pPr algn="ctr" fontAlgn="ctr"/>
                      <a:r>
                        <a:rPr lang="fr-FR" sz="1600" b="0" i="0" u="none" strike="noStrike" dirty="0">
                          <a:effectLst/>
                          <a:latin typeface="Calibri" panose="020F0502020204030204" pitchFamily="34" charset="0"/>
                        </a:rPr>
                        <a:t>invalide</a:t>
                      </a:r>
                    </a:p>
                  </a:txBody>
                  <a:tcPr marL="0" marR="0" marT="0" marB="0" anchor="ctr"/>
                </a:tc>
                <a:tc>
                  <a:txBody>
                    <a:bodyPr/>
                    <a:lstStyle/>
                    <a:p>
                      <a:pPr lvl="4" algn="l" fontAlgn="ctr"/>
                      <a:r>
                        <a:rPr lang="fr-FR" sz="1600" b="0" i="0" u="none" strike="noStrike" dirty="0">
                          <a:effectLst/>
                          <a:latin typeface="Calibri" panose="020F0502020204030204" pitchFamily="34" charset="0"/>
                        </a:rPr>
                        <a:t>Contient le caractère '%'. Seuls un point (.) et un </a:t>
                      </a:r>
                      <a:r>
                        <a:rPr lang="fr-FR" sz="1600" b="0" i="0" u="none" strike="noStrike" dirty="0" err="1">
                          <a:effectLst/>
                          <a:latin typeface="Calibri" panose="020F0502020204030204" pitchFamily="34" charset="0"/>
                        </a:rPr>
                        <a:t>underscore</a:t>
                      </a:r>
                      <a:r>
                        <a:rPr lang="fr-FR" sz="1600" b="0" i="0" u="none" strike="noStrike" dirty="0">
                          <a:effectLst/>
                          <a:latin typeface="Calibri" panose="020F0502020204030204" pitchFamily="34" charset="0"/>
                        </a:rPr>
                        <a:t> sont autorisés.</a:t>
                      </a:r>
                    </a:p>
                  </a:txBody>
                  <a:tcPr marL="0" marR="0" marT="0" marB="0" anchor="ctr"/>
                </a:tc>
                <a:extLst>
                  <a:ext uri="{0D108BD9-81ED-4DB2-BD59-A6C34878D82A}">
                    <a16:rowId xmlns:a16="http://schemas.microsoft.com/office/drawing/2014/main" val="813068881"/>
                  </a:ext>
                </a:extLst>
              </a:tr>
              <a:tr h="459472">
                <a:tc>
                  <a:txBody>
                    <a:bodyPr/>
                    <a:lstStyle/>
                    <a:p>
                      <a:pPr algn="ctr" fontAlgn="ctr"/>
                      <a:r>
                        <a:rPr lang="fr-FR" sz="1600" b="0" i="0" u="none" strike="noStrike" dirty="0">
                          <a:effectLst/>
                          <a:latin typeface="Calibri" panose="020F0502020204030204" pitchFamily="34" charset="0"/>
                        </a:rPr>
                        <a:t>2var_name</a:t>
                      </a:r>
                    </a:p>
                  </a:txBody>
                  <a:tcPr marL="0" marR="0" marT="0" marB="0" anchor="ctr"/>
                </a:tc>
                <a:tc>
                  <a:txBody>
                    <a:bodyPr/>
                    <a:lstStyle/>
                    <a:p>
                      <a:pPr algn="ctr" fontAlgn="ctr"/>
                      <a:r>
                        <a:rPr lang="fr-FR" sz="1600" b="0" i="0" u="none" strike="noStrike" dirty="0">
                          <a:effectLst/>
                          <a:latin typeface="Calibri" panose="020F0502020204030204" pitchFamily="34" charset="0"/>
                        </a:rPr>
                        <a:t>invalide</a:t>
                      </a:r>
                    </a:p>
                  </a:txBody>
                  <a:tcPr marL="0" marR="0" marT="0" marB="0" anchor="ctr"/>
                </a:tc>
                <a:tc>
                  <a:txBody>
                    <a:bodyPr/>
                    <a:lstStyle/>
                    <a:p>
                      <a:pPr lvl="4" algn="l" fontAlgn="ctr"/>
                      <a:r>
                        <a:rPr lang="fr-FR" sz="1600" b="0" i="0" u="none" strike="noStrike" dirty="0">
                          <a:effectLst/>
                          <a:latin typeface="Calibri" panose="020F0502020204030204" pitchFamily="34" charset="0"/>
                        </a:rPr>
                        <a:t>Commence par un chiffre.</a:t>
                      </a:r>
                    </a:p>
                  </a:txBody>
                  <a:tcPr marL="0" marR="0" marT="0" marB="0" anchor="ctr"/>
                </a:tc>
                <a:extLst>
                  <a:ext uri="{0D108BD9-81ED-4DB2-BD59-A6C34878D82A}">
                    <a16:rowId xmlns:a16="http://schemas.microsoft.com/office/drawing/2014/main" val="2156906997"/>
                  </a:ext>
                </a:extLst>
              </a:tr>
              <a:tr h="642983">
                <a:tc>
                  <a:txBody>
                    <a:bodyPr/>
                    <a:lstStyle/>
                    <a:p>
                      <a:pPr algn="ctr" fontAlgn="ctr"/>
                      <a:r>
                        <a:rPr lang="fr-FR" sz="1600" b="0" i="0" u="none" strike="noStrike" dirty="0">
                          <a:effectLst/>
                          <a:latin typeface="Calibri" panose="020F0502020204030204" pitchFamily="34" charset="0"/>
                        </a:rPr>
                        <a:t>.</a:t>
                      </a:r>
                      <a:r>
                        <a:rPr lang="fr-FR" sz="1600" b="0" i="0" u="none" strike="noStrike" dirty="0" err="1">
                          <a:effectLst/>
                          <a:latin typeface="Calibri" panose="020F0502020204030204" pitchFamily="34" charset="0"/>
                        </a:rPr>
                        <a:t>var_name</a:t>
                      </a:r>
                      <a:r>
                        <a:rPr lang="fr-FR" sz="1600" b="0" i="0" u="none" strike="noStrike" dirty="0">
                          <a:effectLst/>
                          <a:latin typeface="Calibri" panose="020F0502020204030204" pitchFamily="34" charset="0"/>
                        </a:rPr>
                        <a:t>, var.name</a:t>
                      </a:r>
                    </a:p>
                  </a:txBody>
                  <a:tcPr marL="0" marR="0" marT="0" marB="0" anchor="ctr"/>
                </a:tc>
                <a:tc>
                  <a:txBody>
                    <a:bodyPr/>
                    <a:lstStyle/>
                    <a:p>
                      <a:pPr algn="ctr" fontAlgn="ctr"/>
                      <a:r>
                        <a:rPr lang="fr-FR" sz="1600" b="0" i="0" u="none" strike="noStrike" dirty="0">
                          <a:effectLst/>
                          <a:latin typeface="Calibri" panose="020F0502020204030204" pitchFamily="34" charset="0"/>
                        </a:rPr>
                        <a:t>valide</a:t>
                      </a:r>
                    </a:p>
                  </a:txBody>
                  <a:tcPr marL="0" marR="0" marT="0" marB="0" anchor="ctr"/>
                </a:tc>
                <a:tc>
                  <a:txBody>
                    <a:bodyPr/>
                    <a:lstStyle/>
                    <a:p>
                      <a:pPr lvl="4" algn="l" fontAlgn="ctr"/>
                      <a:r>
                        <a:rPr lang="fr-FR" sz="1600" b="0" i="0" u="none" strike="noStrike" dirty="0">
                          <a:effectLst/>
                          <a:latin typeface="Calibri" panose="020F0502020204030204" pitchFamily="34" charset="0"/>
                        </a:rPr>
                        <a:t>Peut commencer par un point (.) mais ne doit pas être suivi d'un chiffre.</a:t>
                      </a:r>
                    </a:p>
                  </a:txBody>
                  <a:tcPr marL="0" marR="0" marT="0" marB="0" anchor="ctr"/>
                </a:tc>
                <a:extLst>
                  <a:ext uri="{0D108BD9-81ED-4DB2-BD59-A6C34878D82A}">
                    <a16:rowId xmlns:a16="http://schemas.microsoft.com/office/drawing/2014/main" val="2254365780"/>
                  </a:ext>
                </a:extLst>
              </a:tr>
              <a:tr h="641593">
                <a:tc>
                  <a:txBody>
                    <a:bodyPr/>
                    <a:lstStyle/>
                    <a:p>
                      <a:pPr algn="ctr" fontAlgn="ctr"/>
                      <a:r>
                        <a:rPr lang="fr-FR" sz="1600" b="0" i="0" u="none" strike="noStrike" dirty="0">
                          <a:effectLst/>
                          <a:latin typeface="Calibri" panose="020F0502020204030204" pitchFamily="34" charset="0"/>
                        </a:rPr>
                        <a:t>.2var_name</a:t>
                      </a:r>
                    </a:p>
                  </a:txBody>
                  <a:tcPr marL="0" marR="0" marT="0" marB="0" anchor="ctr"/>
                </a:tc>
                <a:tc>
                  <a:txBody>
                    <a:bodyPr/>
                    <a:lstStyle/>
                    <a:p>
                      <a:pPr algn="ctr" fontAlgn="ctr"/>
                      <a:r>
                        <a:rPr lang="fr-FR" sz="1600" b="0" i="0" u="none" strike="noStrike" dirty="0">
                          <a:effectLst/>
                          <a:latin typeface="Calibri" panose="020F0502020204030204" pitchFamily="34" charset="0"/>
                        </a:rPr>
                        <a:t>invalide</a:t>
                      </a:r>
                    </a:p>
                  </a:txBody>
                  <a:tcPr marL="0" marR="0" marT="0" marB="0" anchor="ctr"/>
                </a:tc>
                <a:tc>
                  <a:txBody>
                    <a:bodyPr/>
                    <a:lstStyle/>
                    <a:p>
                      <a:pPr lvl="4" algn="l" fontAlgn="ctr"/>
                      <a:r>
                        <a:rPr lang="fr-FR" sz="1600" b="0" i="0" u="none" strike="noStrike" dirty="0">
                          <a:effectLst/>
                          <a:latin typeface="Calibri" panose="020F0502020204030204" pitchFamily="34" charset="0"/>
                        </a:rPr>
                        <a:t>Le point de départ est suivi d'un chiffre, ce qui le rend invalide.</a:t>
                      </a:r>
                    </a:p>
                  </a:txBody>
                  <a:tcPr marL="0" marR="0" marT="0" marB="0" anchor="ctr"/>
                </a:tc>
                <a:extLst>
                  <a:ext uri="{0D108BD9-81ED-4DB2-BD59-A6C34878D82A}">
                    <a16:rowId xmlns:a16="http://schemas.microsoft.com/office/drawing/2014/main" val="390760766"/>
                  </a:ext>
                </a:extLst>
              </a:tr>
              <a:tr h="459472">
                <a:tc>
                  <a:txBody>
                    <a:bodyPr/>
                    <a:lstStyle/>
                    <a:p>
                      <a:pPr algn="ctr" fontAlgn="ctr"/>
                      <a:r>
                        <a:rPr lang="fr-FR" sz="1600" b="0" i="0" u="none" strike="noStrike" dirty="0">
                          <a:effectLst/>
                          <a:latin typeface="Calibri" panose="020F0502020204030204" pitchFamily="34" charset="0"/>
                        </a:rPr>
                        <a:t>_</a:t>
                      </a:r>
                      <a:r>
                        <a:rPr lang="fr-FR" sz="1600" b="0" i="0" u="none" strike="noStrike" dirty="0" err="1">
                          <a:effectLst/>
                          <a:latin typeface="Calibri" panose="020F0502020204030204" pitchFamily="34" charset="0"/>
                        </a:rPr>
                        <a:t>var_name</a:t>
                      </a:r>
                      <a:endParaRPr lang="fr-FR" sz="1600" b="0" i="0" u="none" strike="noStrike" dirty="0">
                        <a:effectLst/>
                        <a:latin typeface="Calibri" panose="020F0502020204030204" pitchFamily="34" charset="0"/>
                      </a:endParaRPr>
                    </a:p>
                  </a:txBody>
                  <a:tcPr marL="0" marR="0" marT="0" marB="0" anchor="ctr"/>
                </a:tc>
                <a:tc>
                  <a:txBody>
                    <a:bodyPr/>
                    <a:lstStyle/>
                    <a:p>
                      <a:pPr algn="ctr" fontAlgn="ctr"/>
                      <a:r>
                        <a:rPr lang="fr-FR" sz="1600" b="0" i="0" u="none" strike="noStrike" dirty="0">
                          <a:effectLst/>
                          <a:latin typeface="Calibri" panose="020F0502020204030204" pitchFamily="34" charset="0"/>
                        </a:rPr>
                        <a:t>invalide</a:t>
                      </a:r>
                    </a:p>
                  </a:txBody>
                  <a:tcPr marL="0" marR="0" marT="0" marB="0" anchor="ctr"/>
                </a:tc>
                <a:tc>
                  <a:txBody>
                    <a:bodyPr/>
                    <a:lstStyle/>
                    <a:p>
                      <a:pPr lvl="4" algn="l" fontAlgn="ctr"/>
                      <a:r>
                        <a:rPr lang="fr-FR" sz="1600" b="0" i="0" u="none" strike="noStrike" dirty="0">
                          <a:effectLst/>
                          <a:latin typeface="Calibri" panose="020F0502020204030204" pitchFamily="34" charset="0"/>
                        </a:rPr>
                        <a:t>Commence par un </a:t>
                      </a:r>
                      <a:r>
                        <a:rPr lang="fr-FR" sz="1600" b="0" i="0" u="none" strike="noStrike" dirty="0" err="1">
                          <a:effectLst/>
                          <a:latin typeface="Calibri" panose="020F0502020204030204" pitchFamily="34" charset="0"/>
                        </a:rPr>
                        <a:t>underscore</a:t>
                      </a:r>
                      <a:r>
                        <a:rPr lang="fr-FR" sz="1600" b="0" i="0" u="none" strike="noStrike" dirty="0">
                          <a:effectLst/>
                          <a:latin typeface="Calibri" panose="020F0502020204030204" pitchFamily="34" charset="0"/>
                        </a:rPr>
                        <a:t> (_), ce qui n'est pas valide.</a:t>
                      </a:r>
                    </a:p>
                  </a:txBody>
                  <a:tcPr marL="0" marR="0" marT="0" marB="0" anchor="ctr"/>
                </a:tc>
                <a:extLst>
                  <a:ext uri="{0D108BD9-81ED-4DB2-BD59-A6C34878D82A}">
                    <a16:rowId xmlns:a16="http://schemas.microsoft.com/office/drawing/2014/main" val="3518904346"/>
                  </a:ext>
                </a:extLst>
              </a:tr>
            </a:tbl>
          </a:graphicData>
        </a:graphic>
      </p:graphicFrame>
    </p:spTree>
    <p:extLst>
      <p:ext uri="{BB962C8B-B14F-4D97-AF65-F5344CB8AC3E}">
        <p14:creationId xmlns:p14="http://schemas.microsoft.com/office/powerpoint/2010/main" val="18516359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r>
              <a:rPr lang="fr-FR" sz="1600" dirty="0"/>
              <a:t>Un opérateur est un symbole qui indique au compilateur d'effectuer des manipulations mathématiques ou logiques spécifiques. Le langage R est riche en opérateurs intégrés et fournit les types d'opérateurs suivants.</a:t>
            </a:r>
          </a:p>
          <a:p>
            <a:pPr marL="11113" lvl="0" indent="-11113">
              <a:tabLst>
                <a:tab pos="1371600" algn="l"/>
                <a:tab pos="1372235" algn="l"/>
              </a:tabLst>
            </a:pPr>
            <a:r>
              <a:rPr lang="fr-FR" sz="1600" dirty="0"/>
              <a:t>• Opérateurs arithmétiques</a:t>
            </a:r>
          </a:p>
          <a:p>
            <a:pPr marL="11113" lvl="0" indent="-11113">
              <a:tabLst>
                <a:tab pos="1371600" algn="l"/>
                <a:tab pos="1372235" algn="l"/>
              </a:tabLst>
            </a:pPr>
            <a:r>
              <a:rPr lang="fr-FR" sz="1600" dirty="0"/>
              <a:t>• Opérateurs relationnels</a:t>
            </a:r>
          </a:p>
          <a:p>
            <a:pPr marL="11113" lvl="0" indent="-11113">
              <a:tabLst>
                <a:tab pos="1371600" algn="l"/>
                <a:tab pos="1372235" algn="l"/>
              </a:tabLst>
            </a:pPr>
            <a:r>
              <a:rPr lang="fr-FR" sz="1600" dirty="0"/>
              <a:t>• Opérateurs logiques</a:t>
            </a:r>
          </a:p>
          <a:p>
            <a:pPr marL="11113" lvl="0" indent="-11113">
              <a:tabLst>
                <a:tab pos="1371600" algn="l"/>
                <a:tab pos="1372235" algn="l"/>
              </a:tabLst>
            </a:pPr>
            <a:r>
              <a:rPr lang="fr-FR" sz="1600" dirty="0"/>
              <a:t>• Opérateurs d'affectation</a:t>
            </a:r>
          </a:p>
          <a:p>
            <a:pPr marL="11113" lvl="0" indent="-11113">
              <a:tabLst>
                <a:tab pos="1371600" algn="l"/>
                <a:tab pos="1372235" algn="l"/>
              </a:tabLst>
            </a:pPr>
            <a:r>
              <a:rPr lang="fr-FR" sz="1600" dirty="0"/>
              <a:t>• Opérateurs divers</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b="1" kern="0" dirty="0">
                <a:effectLst/>
                <a:latin typeface="Calibri" panose="020F0502020204030204" pitchFamily="34" charset="0"/>
                <a:ea typeface="Calibri" panose="020F0502020204030204" pitchFamily="34" charset="0"/>
              </a:rPr>
              <a:t>Principaux opérateurs  en R</a:t>
            </a:r>
            <a:endParaRPr lang="fr-FR" sz="1800" dirty="0"/>
          </a:p>
        </p:txBody>
      </p:sp>
    </p:spTree>
    <p:extLst>
      <p:ext uri="{BB962C8B-B14F-4D97-AF65-F5344CB8AC3E}">
        <p14:creationId xmlns:p14="http://schemas.microsoft.com/office/powerpoint/2010/main" val="17429622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endParaRPr lang="fr-FR" sz="16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1113" lvl="0" indent="-11113">
              <a:tabLst>
                <a:tab pos="1371600" algn="l"/>
                <a:tab pos="1372235" algn="l"/>
              </a:tabLst>
            </a:pPr>
            <a:r>
              <a:rPr lang="fr-FR" sz="1800" dirty="0"/>
              <a:t>Opérateurs arithmétiques</a:t>
            </a:r>
          </a:p>
          <a:p>
            <a:pPr marL="11113" lvl="0" indent="-11113">
              <a:tabLst>
                <a:tab pos="1371600" algn="l"/>
                <a:tab pos="1372235" algn="l"/>
              </a:tabLst>
            </a:pPr>
            <a:endParaRPr lang="fr-FR" sz="1800" dirty="0"/>
          </a:p>
        </p:txBody>
      </p:sp>
      <p:graphicFrame>
        <p:nvGraphicFramePr>
          <p:cNvPr id="2" name="Tableau 1">
            <a:extLst>
              <a:ext uri="{FF2B5EF4-FFF2-40B4-BE49-F238E27FC236}">
                <a16:creationId xmlns:a16="http://schemas.microsoft.com/office/drawing/2014/main" id="{D4D92FD0-E674-7B0E-E7CA-E772F560F873}"/>
              </a:ext>
            </a:extLst>
          </p:cNvPr>
          <p:cNvGraphicFramePr>
            <a:graphicFrameLocks noGrp="1"/>
          </p:cNvGraphicFramePr>
          <p:nvPr>
            <p:extLst>
              <p:ext uri="{D42A27DB-BD31-4B8C-83A1-F6EECF244321}">
                <p14:modId xmlns:p14="http://schemas.microsoft.com/office/powerpoint/2010/main" val="2697379473"/>
              </p:ext>
            </p:extLst>
          </p:nvPr>
        </p:nvGraphicFramePr>
        <p:xfrm>
          <a:off x="1028700" y="2350928"/>
          <a:ext cx="9461500" cy="3675930"/>
        </p:xfrm>
        <a:graphic>
          <a:graphicData uri="http://schemas.openxmlformats.org/drawingml/2006/table">
            <a:tbl>
              <a:tblPr firstRow="1" firstCol="1" lastRow="1" lastCol="1" bandRow="1" bandCol="1">
                <a:tableStyleId>{5940675A-B579-460E-94D1-54222C63F5DA}</a:tableStyleId>
              </a:tblPr>
              <a:tblGrid>
                <a:gridCol w="1301648">
                  <a:extLst>
                    <a:ext uri="{9D8B030D-6E8A-4147-A177-3AD203B41FA5}">
                      <a16:colId xmlns:a16="http://schemas.microsoft.com/office/drawing/2014/main" val="2023953190"/>
                    </a:ext>
                  </a:extLst>
                </a:gridCol>
                <a:gridCol w="3397352">
                  <a:extLst>
                    <a:ext uri="{9D8B030D-6E8A-4147-A177-3AD203B41FA5}">
                      <a16:colId xmlns:a16="http://schemas.microsoft.com/office/drawing/2014/main" val="2715104436"/>
                    </a:ext>
                  </a:extLst>
                </a:gridCol>
                <a:gridCol w="4762500">
                  <a:extLst>
                    <a:ext uri="{9D8B030D-6E8A-4147-A177-3AD203B41FA5}">
                      <a16:colId xmlns:a16="http://schemas.microsoft.com/office/drawing/2014/main" val="3383524685"/>
                    </a:ext>
                  </a:extLst>
                </a:gridCol>
              </a:tblGrid>
              <a:tr h="463800">
                <a:tc>
                  <a:txBody>
                    <a:bodyPr/>
                    <a:lstStyle/>
                    <a:p>
                      <a:pPr marL="66040" marR="60325" algn="ctr">
                        <a:spcBef>
                          <a:spcPts val="600"/>
                        </a:spcBef>
                        <a:spcAft>
                          <a:spcPts val="0"/>
                        </a:spcAft>
                      </a:pPr>
                      <a:r>
                        <a:rPr lang="en-US" sz="1100" b="0" spc="-10" dirty="0">
                          <a:effectLst/>
                        </a:rPr>
                        <a:t>Operator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94310">
                        <a:spcBef>
                          <a:spcPts val="600"/>
                        </a:spcBef>
                        <a:spcAft>
                          <a:spcPts val="0"/>
                        </a:spcAft>
                      </a:pPr>
                      <a:r>
                        <a:rPr lang="en-US" sz="1100" b="0" spc="-10">
                          <a:effectLst/>
                        </a:rPr>
                        <a:t>Description</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563370" marR="1557020" algn="ctr">
                        <a:spcBef>
                          <a:spcPts val="600"/>
                        </a:spcBef>
                        <a:spcAft>
                          <a:spcPts val="0"/>
                        </a:spcAft>
                      </a:pPr>
                      <a:r>
                        <a:rPr lang="en-US" sz="1100" b="0" spc="-10">
                          <a:effectLst/>
                        </a:rPr>
                        <a:t>Example</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71318358"/>
                  </a:ext>
                </a:extLst>
              </a:tr>
              <a:tr h="1952290">
                <a:tc>
                  <a:txBody>
                    <a:bodyPr/>
                    <a:lstStyle/>
                    <a:p>
                      <a:r>
                        <a:rPr lang="en-US" sz="1600" b="0" dirty="0">
                          <a:effectLst/>
                        </a:rPr>
                        <a:t> </a:t>
                      </a:r>
                      <a:endParaRPr lang="fr-FR" sz="1400" b="0" dirty="0">
                        <a:effectLst/>
                      </a:endParaRPr>
                    </a:p>
                    <a:p>
                      <a:r>
                        <a:rPr lang="en-US" sz="1600" b="0" dirty="0">
                          <a:effectLst/>
                        </a:rPr>
                        <a:t> </a:t>
                      </a:r>
                      <a:endParaRPr lang="fr-FR" sz="1400" b="0" dirty="0">
                        <a:effectLst/>
                      </a:endParaRPr>
                    </a:p>
                    <a:p>
                      <a:r>
                        <a:rPr lang="en-US" sz="1600" b="0" dirty="0">
                          <a:effectLst/>
                        </a:rPr>
                        <a:t> </a:t>
                      </a:r>
                      <a:endParaRPr lang="fr-FR" sz="1400" b="0" dirty="0">
                        <a:effectLst/>
                      </a:endParaRPr>
                    </a:p>
                    <a:p>
                      <a:pPr>
                        <a:spcBef>
                          <a:spcPts val="20"/>
                        </a:spcBef>
                      </a:pPr>
                      <a:r>
                        <a:rPr lang="en-US" sz="1600" b="0" dirty="0">
                          <a:effectLst/>
                        </a:rPr>
                        <a:t> </a:t>
                      </a:r>
                      <a:endParaRPr lang="fr-FR" sz="1400" b="0" dirty="0">
                        <a:effectLst/>
                      </a:endParaRPr>
                    </a:p>
                    <a:p>
                      <a:pPr marL="6985" algn="ctr"/>
                      <a:r>
                        <a:rPr lang="en-US" sz="1100" b="0" dirty="0">
                          <a:effectLst/>
                        </a:rPr>
                        <a:t>+</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600" b="0" dirty="0">
                          <a:effectLst/>
                        </a:rPr>
                        <a:t> </a:t>
                      </a:r>
                      <a:endParaRPr lang="fr-FR" sz="1400" b="0" dirty="0">
                        <a:effectLst/>
                      </a:endParaRPr>
                    </a:p>
                    <a:p>
                      <a:r>
                        <a:rPr lang="en-US" sz="1600" b="0" dirty="0">
                          <a:effectLst/>
                        </a:rPr>
                        <a:t> </a:t>
                      </a:r>
                      <a:endParaRPr lang="fr-FR" sz="1400" b="0" dirty="0">
                        <a:effectLst/>
                      </a:endParaRPr>
                    </a:p>
                    <a:p>
                      <a:r>
                        <a:rPr lang="en-US" sz="1600" b="0" dirty="0">
                          <a:effectLst/>
                        </a:rPr>
                        <a:t> </a:t>
                      </a:r>
                      <a:endParaRPr lang="fr-FR" sz="1400" b="0" dirty="0">
                        <a:effectLst/>
                      </a:endParaRPr>
                    </a:p>
                    <a:p>
                      <a:pPr marL="75565" marR="532130">
                        <a:lnSpc>
                          <a:spcPct val="106000"/>
                        </a:lnSpc>
                        <a:spcBef>
                          <a:spcPts val="905"/>
                        </a:spcBef>
                        <a:spcAft>
                          <a:spcPts val="0"/>
                        </a:spcAft>
                      </a:pPr>
                      <a:r>
                        <a:rPr lang="en-US" sz="1100" b="0" dirty="0" err="1">
                          <a:effectLst/>
                        </a:rPr>
                        <a:t>Additionne</a:t>
                      </a:r>
                      <a:r>
                        <a:rPr lang="en-US" sz="1100" b="0" dirty="0">
                          <a:effectLst/>
                        </a:rPr>
                        <a:t> deux </a:t>
                      </a:r>
                      <a:r>
                        <a:rPr lang="en-US" sz="1100" b="0" dirty="0" err="1">
                          <a:effectLst/>
                        </a:rPr>
                        <a:t>vecteurs</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100" b="0" dirty="0">
                          <a:effectLst/>
                        </a:rPr>
                        <a:t> </a:t>
                      </a:r>
                      <a:endParaRPr lang="fr-FR" sz="1400" b="0" dirty="0">
                        <a:effectLst/>
                      </a:endParaRPr>
                    </a:p>
                    <a:p>
                      <a:pPr marL="167005">
                        <a:spcBef>
                          <a:spcPts val="620"/>
                        </a:spcBef>
                        <a:spcAft>
                          <a:spcPts val="0"/>
                        </a:spcAft>
                      </a:pPr>
                      <a:r>
                        <a:rPr lang="en-US" sz="1100" b="0" dirty="0">
                          <a:effectLst/>
                        </a:rPr>
                        <a:t>v</a:t>
                      </a:r>
                      <a:r>
                        <a:rPr lang="en-US" sz="1100" b="0" spc="-5" dirty="0">
                          <a:effectLst/>
                        </a:rPr>
                        <a:t> </a:t>
                      </a:r>
                      <a:r>
                        <a:rPr lang="en-US" sz="1100" b="0" dirty="0">
                          <a:effectLst/>
                        </a:rPr>
                        <a:t>&lt;-</a:t>
                      </a:r>
                      <a:r>
                        <a:rPr lang="en-US" sz="1100" b="0" spc="-5" dirty="0">
                          <a:effectLst/>
                        </a:rPr>
                        <a:t> </a:t>
                      </a:r>
                      <a:r>
                        <a:rPr lang="en-US" sz="1100" b="0" dirty="0">
                          <a:effectLst/>
                        </a:rPr>
                        <a:t>c(</a:t>
                      </a:r>
                      <a:r>
                        <a:rPr lang="en-US" sz="1100" b="0" spc="-20" dirty="0">
                          <a:effectLst/>
                        </a:rPr>
                        <a:t> </a:t>
                      </a:r>
                      <a:r>
                        <a:rPr lang="en-US" sz="1100" b="0" spc="-10" dirty="0">
                          <a:effectLst/>
                        </a:rPr>
                        <a:t>2,5.5,6)</a:t>
                      </a:r>
                      <a:endParaRPr lang="fr-FR" sz="1400" b="0" dirty="0">
                        <a:effectLst/>
                      </a:endParaRPr>
                    </a:p>
                    <a:p>
                      <a:pPr marL="167005">
                        <a:spcBef>
                          <a:spcPts val="705"/>
                        </a:spcBef>
                        <a:spcAft>
                          <a:spcPts val="0"/>
                        </a:spcAft>
                      </a:pPr>
                      <a:r>
                        <a:rPr lang="en-US" sz="1100" b="0" dirty="0">
                          <a:effectLst/>
                        </a:rPr>
                        <a:t>t</a:t>
                      </a:r>
                      <a:r>
                        <a:rPr lang="en-US" sz="1100" b="0" spc="-10" dirty="0">
                          <a:effectLst/>
                        </a:rPr>
                        <a:t> </a:t>
                      </a:r>
                      <a:r>
                        <a:rPr lang="en-US" sz="1100" b="0" dirty="0">
                          <a:effectLst/>
                        </a:rPr>
                        <a:t>&lt;-</a:t>
                      </a:r>
                      <a:r>
                        <a:rPr lang="en-US" sz="1100" b="0" spc="-10" dirty="0">
                          <a:effectLst/>
                        </a:rPr>
                        <a:t> </a:t>
                      </a:r>
                      <a:r>
                        <a:rPr lang="en-US" sz="1100" b="0" dirty="0">
                          <a:effectLst/>
                        </a:rPr>
                        <a:t>c(8,</a:t>
                      </a:r>
                      <a:r>
                        <a:rPr lang="en-US" sz="1100" b="0" spc="-10" dirty="0">
                          <a:effectLst/>
                        </a:rPr>
                        <a:t> </a:t>
                      </a:r>
                      <a:r>
                        <a:rPr lang="en-US" sz="1100" b="0" dirty="0">
                          <a:effectLst/>
                        </a:rPr>
                        <a:t>3,</a:t>
                      </a:r>
                      <a:r>
                        <a:rPr lang="en-US" sz="1100" b="0" spc="-25" dirty="0">
                          <a:effectLst/>
                        </a:rPr>
                        <a:t> 4)</a:t>
                      </a:r>
                      <a:endParaRPr lang="fr-FR" sz="1400" b="0" dirty="0">
                        <a:effectLst/>
                      </a:endParaRPr>
                    </a:p>
                    <a:p>
                      <a:pPr marL="167005">
                        <a:spcBef>
                          <a:spcPts val="685"/>
                        </a:spcBef>
                        <a:spcAft>
                          <a:spcPts val="0"/>
                        </a:spcAft>
                      </a:pPr>
                      <a:r>
                        <a:rPr lang="en-US" sz="1100" b="0" spc="-10" dirty="0">
                          <a:effectLst/>
                        </a:rPr>
                        <a:t>print(</a:t>
                      </a:r>
                      <a:r>
                        <a:rPr lang="en-US" sz="1100" b="0" spc="-10" dirty="0" err="1">
                          <a:effectLst/>
                        </a:rPr>
                        <a:t>v+t</a:t>
                      </a:r>
                      <a:r>
                        <a:rPr lang="en-US" sz="1100" b="0" spc="-10" dirty="0">
                          <a:effectLst/>
                        </a:rPr>
                        <a:t>)</a:t>
                      </a:r>
                      <a:endParaRPr lang="fr-FR" sz="1400" b="0" dirty="0">
                        <a:effectLst/>
                      </a:endParaRPr>
                    </a:p>
                    <a:p>
                      <a:pPr>
                        <a:spcBef>
                          <a:spcPts val="10"/>
                        </a:spcBef>
                      </a:pPr>
                      <a:r>
                        <a:rPr lang="en-US" sz="1400" b="0" dirty="0">
                          <a:effectLst/>
                        </a:rPr>
                        <a:t> </a:t>
                      </a:r>
                      <a:endParaRPr lang="fr-FR" sz="1400" b="0" dirty="0">
                        <a:effectLst/>
                      </a:endParaRPr>
                    </a:p>
                    <a:p>
                      <a:pPr marL="75565">
                        <a:spcBef>
                          <a:spcPts val="5"/>
                        </a:spcBef>
                        <a:spcAft>
                          <a:spcPts val="0"/>
                        </a:spcAft>
                      </a:pPr>
                      <a:r>
                        <a:rPr lang="en-US" sz="1100" b="0" dirty="0" err="1">
                          <a:effectLst/>
                        </a:rPr>
                        <a:t>Cela</a:t>
                      </a:r>
                      <a:r>
                        <a:rPr lang="en-US" sz="1100" b="0" dirty="0">
                          <a:effectLst/>
                        </a:rPr>
                        <a:t> </a:t>
                      </a:r>
                      <a:r>
                        <a:rPr lang="en-US" sz="1100" b="0" dirty="0" err="1">
                          <a:effectLst/>
                        </a:rPr>
                        <a:t>produit</a:t>
                      </a:r>
                      <a:r>
                        <a:rPr lang="en-US" sz="1100" b="0" dirty="0">
                          <a:effectLst/>
                        </a:rPr>
                        <a:t> après </a:t>
                      </a:r>
                      <a:r>
                        <a:rPr lang="en-US" sz="1100" b="0" dirty="0" err="1">
                          <a:effectLst/>
                        </a:rPr>
                        <a:t>l'exécution</a:t>
                      </a:r>
                      <a:r>
                        <a:rPr lang="en-US" sz="1100" b="0" dirty="0">
                          <a:effectLst/>
                        </a:rPr>
                        <a:t> : </a:t>
                      </a:r>
                      <a:endParaRPr lang="fr-FR" sz="1400" b="0" dirty="0">
                        <a:effectLst/>
                      </a:endParaRPr>
                    </a:p>
                    <a:p>
                      <a:pPr>
                        <a:spcBef>
                          <a:spcPts val="25"/>
                        </a:spcBef>
                      </a:pPr>
                      <a:r>
                        <a:rPr lang="en-US" sz="1600" b="0" dirty="0">
                          <a:effectLst/>
                        </a:rPr>
                        <a:t> </a:t>
                      </a:r>
                      <a:endParaRPr lang="fr-FR" sz="1400" b="0" dirty="0">
                        <a:effectLst/>
                      </a:endParaRPr>
                    </a:p>
                    <a:p>
                      <a:pPr marL="167005"/>
                      <a:r>
                        <a:rPr lang="en-US" sz="1100" b="0" dirty="0">
                          <a:effectLst/>
                        </a:rPr>
                        <a:t>[1]</a:t>
                      </a:r>
                      <a:r>
                        <a:rPr lang="en-US" sz="1100" b="0" spc="-10" dirty="0">
                          <a:effectLst/>
                        </a:rPr>
                        <a:t> </a:t>
                      </a:r>
                      <a:r>
                        <a:rPr lang="en-US" sz="1100" b="0" dirty="0">
                          <a:effectLst/>
                        </a:rPr>
                        <a:t>10.0</a:t>
                      </a:r>
                      <a:r>
                        <a:rPr lang="en-US" sz="1100" b="0" spc="245" dirty="0">
                          <a:effectLst/>
                        </a:rPr>
                        <a:t> </a:t>
                      </a:r>
                      <a:r>
                        <a:rPr lang="en-US" sz="1100" b="0" dirty="0">
                          <a:effectLst/>
                        </a:rPr>
                        <a:t>8.5</a:t>
                      </a:r>
                      <a:r>
                        <a:rPr lang="en-US" sz="1100" b="0" spc="245" dirty="0">
                          <a:effectLst/>
                        </a:rPr>
                        <a:t> </a:t>
                      </a:r>
                      <a:r>
                        <a:rPr lang="en-US" sz="1100" b="0" spc="-20" dirty="0">
                          <a:effectLst/>
                        </a:rPr>
                        <a:t>10.0</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75061361"/>
                  </a:ext>
                </a:extLst>
              </a:tr>
              <a:tr h="976483">
                <a:tc>
                  <a:txBody>
                    <a:bodyPr/>
                    <a:lstStyle/>
                    <a:p>
                      <a:r>
                        <a:rPr lang="en-US" sz="1600" b="0">
                          <a:effectLst/>
                        </a:rPr>
                        <a:t> </a:t>
                      </a:r>
                      <a:endParaRPr lang="fr-FR" sz="1400" b="0">
                        <a:effectLst/>
                      </a:endParaRPr>
                    </a:p>
                    <a:p>
                      <a:pPr>
                        <a:spcBef>
                          <a:spcPts val="55"/>
                        </a:spcBef>
                      </a:pPr>
                      <a:r>
                        <a:rPr lang="en-US" sz="1800" b="0">
                          <a:effectLst/>
                        </a:rPr>
                        <a:t> </a:t>
                      </a:r>
                      <a:endParaRPr lang="fr-FR" sz="1400" b="0">
                        <a:effectLst/>
                      </a:endParaRPr>
                    </a:p>
                    <a:p>
                      <a:pPr marL="6985" algn="ctr"/>
                      <a:r>
                        <a:rPr lang="en-US" sz="1100" b="0">
                          <a:effectLst/>
                        </a:rPr>
                        <a:t>−</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a:spcBef>
                          <a:spcPts val="35"/>
                        </a:spcBef>
                      </a:pPr>
                      <a:r>
                        <a:rPr lang="en-US" sz="2000" b="0" dirty="0">
                          <a:effectLst/>
                        </a:rPr>
                        <a:t> </a:t>
                      </a:r>
                      <a:endParaRPr lang="fr-FR" sz="1400" b="0" dirty="0">
                        <a:effectLst/>
                      </a:endParaRPr>
                    </a:p>
                    <a:p>
                      <a:pPr marL="75565" marR="67310">
                        <a:lnSpc>
                          <a:spcPct val="106000"/>
                        </a:lnSpc>
                        <a:spcAft>
                          <a:spcPts val="0"/>
                        </a:spcAft>
                        <a:tabLst>
                          <a:tab pos="728345" algn="l"/>
                        </a:tabLst>
                      </a:pPr>
                      <a:r>
                        <a:rPr lang="en-US" sz="1100" b="0" spc="-10" dirty="0" err="1">
                          <a:effectLst/>
                        </a:rPr>
                        <a:t>Soustrait</a:t>
                      </a:r>
                      <a:r>
                        <a:rPr lang="en-US" sz="1100" b="0" spc="-10" dirty="0">
                          <a:effectLst/>
                        </a:rPr>
                        <a:t> le </a:t>
                      </a:r>
                      <a:r>
                        <a:rPr lang="en-US" sz="1100" b="0" spc="-10" dirty="0" err="1">
                          <a:effectLst/>
                        </a:rPr>
                        <a:t>deuxièle</a:t>
                      </a:r>
                      <a:r>
                        <a:rPr lang="en-US" sz="1100" b="0" spc="-10" dirty="0">
                          <a:effectLst/>
                        </a:rPr>
                        <a:t> du premier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100" b="0" dirty="0">
                          <a:effectLst/>
                        </a:rPr>
                        <a:t> </a:t>
                      </a:r>
                      <a:endParaRPr lang="fr-FR" sz="1400" b="0" dirty="0">
                        <a:effectLst/>
                      </a:endParaRPr>
                    </a:p>
                    <a:p>
                      <a:pPr marL="167005">
                        <a:spcBef>
                          <a:spcPts val="620"/>
                        </a:spcBef>
                        <a:spcAft>
                          <a:spcPts val="0"/>
                        </a:spcAft>
                      </a:pPr>
                      <a:r>
                        <a:rPr lang="en-US" sz="1100" b="0" dirty="0">
                          <a:effectLst/>
                        </a:rPr>
                        <a:t>v</a:t>
                      </a:r>
                      <a:r>
                        <a:rPr lang="en-US" sz="1100" b="0" spc="-5" dirty="0">
                          <a:effectLst/>
                        </a:rPr>
                        <a:t> </a:t>
                      </a:r>
                      <a:r>
                        <a:rPr lang="en-US" sz="1100" b="0" dirty="0">
                          <a:effectLst/>
                        </a:rPr>
                        <a:t>&lt;-</a:t>
                      </a:r>
                      <a:r>
                        <a:rPr lang="en-US" sz="1100" b="0" spc="-5" dirty="0">
                          <a:effectLst/>
                        </a:rPr>
                        <a:t> </a:t>
                      </a:r>
                      <a:r>
                        <a:rPr lang="en-US" sz="1100" b="0" dirty="0">
                          <a:effectLst/>
                        </a:rPr>
                        <a:t>c(</a:t>
                      </a:r>
                      <a:r>
                        <a:rPr lang="en-US" sz="1100" b="0" spc="-20" dirty="0">
                          <a:effectLst/>
                        </a:rPr>
                        <a:t> </a:t>
                      </a:r>
                      <a:r>
                        <a:rPr lang="en-US" sz="1100" b="0" spc="-10" dirty="0">
                          <a:effectLst/>
                        </a:rPr>
                        <a:t>2,5.5,6)</a:t>
                      </a:r>
                      <a:endParaRPr lang="fr-FR" sz="1400" b="0" dirty="0">
                        <a:effectLst/>
                      </a:endParaRPr>
                    </a:p>
                    <a:p>
                      <a:pPr marL="167005">
                        <a:spcBef>
                          <a:spcPts val="705"/>
                        </a:spcBef>
                        <a:spcAft>
                          <a:spcPts val="0"/>
                        </a:spcAft>
                      </a:pPr>
                      <a:r>
                        <a:rPr lang="en-US" sz="1100" b="0" dirty="0">
                          <a:effectLst/>
                        </a:rPr>
                        <a:t>t</a:t>
                      </a:r>
                      <a:r>
                        <a:rPr lang="en-US" sz="1100" b="0" spc="-10" dirty="0">
                          <a:effectLst/>
                        </a:rPr>
                        <a:t> </a:t>
                      </a:r>
                      <a:r>
                        <a:rPr lang="en-US" sz="1100" b="0" dirty="0">
                          <a:effectLst/>
                        </a:rPr>
                        <a:t>&lt;-</a:t>
                      </a:r>
                      <a:r>
                        <a:rPr lang="en-US" sz="1100" b="0" spc="-10" dirty="0">
                          <a:effectLst/>
                        </a:rPr>
                        <a:t> </a:t>
                      </a:r>
                      <a:r>
                        <a:rPr lang="en-US" sz="1100" b="0" dirty="0">
                          <a:effectLst/>
                        </a:rPr>
                        <a:t>c(8,</a:t>
                      </a:r>
                      <a:r>
                        <a:rPr lang="en-US" sz="1100" b="0" spc="-10" dirty="0">
                          <a:effectLst/>
                        </a:rPr>
                        <a:t> </a:t>
                      </a:r>
                      <a:r>
                        <a:rPr lang="en-US" sz="1100" b="0" dirty="0">
                          <a:effectLst/>
                        </a:rPr>
                        <a:t>3,</a:t>
                      </a:r>
                      <a:r>
                        <a:rPr lang="en-US" sz="1100" b="0" spc="-25" dirty="0">
                          <a:effectLst/>
                        </a:rPr>
                        <a:t> 4)</a:t>
                      </a:r>
                      <a:endParaRPr lang="fr-FR" sz="1400" b="0" dirty="0">
                        <a:effectLst/>
                      </a:endParaRPr>
                    </a:p>
                    <a:p>
                      <a:pPr marL="167005">
                        <a:spcBef>
                          <a:spcPts val="685"/>
                        </a:spcBef>
                        <a:spcAft>
                          <a:spcPts val="0"/>
                        </a:spcAft>
                      </a:pPr>
                      <a:r>
                        <a:rPr lang="en-US" sz="1100" b="0" dirty="0">
                          <a:effectLst/>
                        </a:rPr>
                        <a:t>print(v-</a:t>
                      </a:r>
                      <a:r>
                        <a:rPr lang="en-US" sz="1100" b="0" spc="-25" dirty="0">
                          <a:effectLst/>
                        </a:rPr>
                        <a:t>t)</a:t>
                      </a:r>
                    </a:p>
                    <a:p>
                      <a:r>
                        <a:rPr lang="en-US" sz="1100" b="0" u="none" strike="noStrike" cap="none" dirty="0">
                          <a:solidFill>
                            <a:schemeClr val="tx1"/>
                          </a:solidFill>
                          <a:effectLst/>
                          <a:sym typeface="Arial"/>
                        </a:rPr>
                        <a:t>    </a:t>
                      </a:r>
                      <a:r>
                        <a:rPr lang="en-US" sz="1100" b="0" u="none" strike="noStrike" cap="none" dirty="0" err="1">
                          <a:solidFill>
                            <a:schemeClr val="tx1"/>
                          </a:solidFill>
                          <a:effectLst/>
                          <a:sym typeface="Arial"/>
                        </a:rPr>
                        <a:t>Cela</a:t>
                      </a:r>
                      <a:r>
                        <a:rPr lang="en-US" sz="1100" b="0" u="none" strike="noStrike" cap="none" dirty="0">
                          <a:solidFill>
                            <a:schemeClr val="tx1"/>
                          </a:solidFill>
                          <a:effectLst/>
                          <a:sym typeface="Arial"/>
                        </a:rPr>
                        <a:t> </a:t>
                      </a:r>
                      <a:r>
                        <a:rPr lang="en-US" sz="1100" b="0" u="none" strike="noStrike" cap="none" dirty="0" err="1">
                          <a:solidFill>
                            <a:schemeClr val="tx1"/>
                          </a:solidFill>
                          <a:effectLst/>
                          <a:sym typeface="Arial"/>
                        </a:rPr>
                        <a:t>produit</a:t>
                      </a:r>
                      <a:r>
                        <a:rPr lang="en-US" sz="1100" b="0" u="none" strike="noStrike" cap="none" dirty="0">
                          <a:solidFill>
                            <a:schemeClr val="tx1"/>
                          </a:solidFill>
                          <a:effectLst/>
                          <a:sym typeface="Arial"/>
                        </a:rPr>
                        <a:t> après </a:t>
                      </a:r>
                      <a:r>
                        <a:rPr lang="en-US" sz="1100" b="0" u="none" strike="noStrike" cap="none" dirty="0" err="1">
                          <a:solidFill>
                            <a:schemeClr val="tx1"/>
                          </a:solidFill>
                          <a:effectLst/>
                          <a:sym typeface="Arial"/>
                        </a:rPr>
                        <a:t>l'exécution</a:t>
                      </a:r>
                      <a:r>
                        <a:rPr lang="en-US" sz="1100" b="0" u="none" strike="noStrike" cap="none" dirty="0">
                          <a:solidFill>
                            <a:schemeClr val="tx1"/>
                          </a:solidFill>
                          <a:effectLst/>
                          <a:sym typeface="Arial"/>
                        </a:rPr>
                        <a:t> : </a:t>
                      </a:r>
                      <a:endParaRPr lang="fr-FR" sz="1100" b="0" u="none" strike="noStrike" cap="none" dirty="0">
                        <a:solidFill>
                          <a:schemeClr val="tx1"/>
                        </a:solidFill>
                        <a:effectLst/>
                        <a:sym typeface="Arial"/>
                      </a:endParaRPr>
                    </a:p>
                    <a:p>
                      <a:r>
                        <a:rPr lang="en-US" sz="1100" b="0" u="none" strike="noStrike" cap="none" dirty="0">
                          <a:solidFill>
                            <a:schemeClr val="tx1"/>
                          </a:solidFill>
                          <a:effectLst/>
                          <a:sym typeface="Arial"/>
                        </a:rPr>
                        <a:t>     [1] -6.0 2.5 2.0</a:t>
                      </a:r>
                      <a:endParaRPr lang="fr-FR" sz="1100" b="0" i="0" u="none" strike="noStrike" cap="none" dirty="0">
                        <a:solidFill>
                          <a:schemeClr val="tx1"/>
                        </a:solidFill>
                        <a:effectLst/>
                        <a:latin typeface="+mn-lt"/>
                        <a:ea typeface="+mn-ea"/>
                        <a:cs typeface="+mn-cs"/>
                        <a:sym typeface="Arial"/>
                      </a:endParaRPr>
                    </a:p>
                  </a:txBody>
                  <a:tcPr marL="0" marR="0" marT="0" marB="0"/>
                </a:tc>
                <a:extLst>
                  <a:ext uri="{0D108BD9-81ED-4DB2-BD59-A6C34878D82A}">
                    <a16:rowId xmlns:a16="http://schemas.microsoft.com/office/drawing/2014/main" val="1514884890"/>
                  </a:ext>
                </a:extLst>
              </a:tr>
            </a:tbl>
          </a:graphicData>
        </a:graphic>
      </p:graphicFrame>
    </p:spTree>
    <p:extLst>
      <p:ext uri="{BB962C8B-B14F-4D97-AF65-F5344CB8AC3E}">
        <p14:creationId xmlns:p14="http://schemas.microsoft.com/office/powerpoint/2010/main" val="18136619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texte 4"/>
          <p:cNvSpPr>
            <a:spLocks noGrp="1"/>
          </p:cNvSpPr>
          <p:nvPr>
            <p:ph type="body" idx="1"/>
          </p:nvPr>
        </p:nvSpPr>
        <p:spPr/>
        <p:txBody>
          <a:bodyPr/>
          <a:lstStyle/>
          <a:p>
            <a:r>
              <a:rPr lang="fr-FR" dirty="0"/>
              <a:t>Approfondir les statistiques</a:t>
            </a:r>
          </a:p>
        </p:txBody>
      </p:sp>
      <p:sp>
        <p:nvSpPr>
          <p:cNvPr id="6" name="Espace réservé du texte 5"/>
          <p:cNvSpPr>
            <a:spLocks noGrp="1"/>
          </p:cNvSpPr>
          <p:nvPr>
            <p:ph type="body" idx="2"/>
          </p:nvPr>
        </p:nvSpPr>
        <p:spPr/>
        <p:txBody>
          <a:bodyPr>
            <a:normAutofit/>
          </a:bodyPr>
          <a:lstStyle/>
          <a:p>
            <a:pPr marL="355600" indent="-342900">
              <a:buFont typeface="Arial MT"/>
              <a:buChar char="•"/>
              <a:tabLst>
                <a:tab pos="354965" algn="l"/>
                <a:tab pos="355600" algn="l"/>
              </a:tabLst>
            </a:pPr>
            <a:r>
              <a:rPr lang="fr-FR" dirty="0"/>
              <a:t>Rappeler les notions essentielles</a:t>
            </a:r>
          </a:p>
          <a:p>
            <a:pPr marL="355600" indent="-342900">
              <a:buFont typeface="Arial MT"/>
              <a:buChar char="•"/>
              <a:tabLst>
                <a:tab pos="354965" algn="l"/>
                <a:tab pos="355600" algn="l"/>
              </a:tabLst>
            </a:pPr>
            <a:r>
              <a:rPr lang="fr-FR" dirty="0"/>
              <a:t> Maitriser les mesures de dispersion et de position</a:t>
            </a:r>
          </a:p>
          <a:p>
            <a:pPr marL="355600" indent="-342900">
              <a:buFont typeface="Arial MT"/>
              <a:buChar char="•"/>
              <a:tabLst>
                <a:tab pos="354965" algn="l"/>
                <a:tab pos="355600" algn="l"/>
              </a:tabLst>
            </a:pPr>
            <a:r>
              <a:rPr lang="fr-FR" dirty="0"/>
              <a:t>Assimiler les probabilités et distributions avancées</a:t>
            </a:r>
          </a:p>
          <a:p>
            <a:pPr marL="355600" indent="-342900">
              <a:buFont typeface="Arial MT"/>
              <a:buChar char="•"/>
              <a:tabLst>
                <a:tab pos="354965" algn="l"/>
                <a:tab pos="355600" algn="l"/>
              </a:tabLst>
            </a:pPr>
            <a:r>
              <a:rPr lang="fr-FR" dirty="0"/>
              <a:t>Vulgariser le langage R</a:t>
            </a:r>
          </a:p>
          <a:p>
            <a:pPr marL="355600" indent="-342900">
              <a:buFont typeface="Arial MT"/>
              <a:buChar char="•"/>
              <a:tabLst>
                <a:tab pos="354965" algn="l"/>
                <a:tab pos="355600" algn="l"/>
              </a:tabLst>
            </a:pPr>
            <a:endParaRPr lang="fr-FR" dirty="0"/>
          </a:p>
        </p:txBody>
      </p:sp>
      <p:sp>
        <p:nvSpPr>
          <p:cNvPr id="7" name="Espace réservé du texte 6"/>
          <p:cNvSpPr>
            <a:spLocks noGrp="1"/>
          </p:cNvSpPr>
          <p:nvPr>
            <p:ph type="body" idx="3"/>
          </p:nvPr>
        </p:nvSpPr>
        <p:spPr/>
        <p:txBody>
          <a:bodyPr/>
          <a:lstStyle/>
          <a:p>
            <a:r>
              <a:rPr lang="fr-FR" dirty="0"/>
              <a:t>40 heures</a:t>
            </a:r>
          </a:p>
        </p:txBody>
      </p:sp>
    </p:spTree>
    <p:extLst>
      <p:ext uri="{BB962C8B-B14F-4D97-AF65-F5344CB8AC3E}">
        <p14:creationId xmlns:p14="http://schemas.microsoft.com/office/powerpoint/2010/main" val="15232842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endParaRPr lang="fr-FR" sz="16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1113" lvl="0" indent="-11113">
              <a:tabLst>
                <a:tab pos="1371600" algn="l"/>
                <a:tab pos="1372235" algn="l"/>
              </a:tabLst>
            </a:pPr>
            <a:r>
              <a:rPr lang="fr-FR" sz="1800" dirty="0"/>
              <a:t>Opérateurs arithmétiques</a:t>
            </a:r>
          </a:p>
          <a:p>
            <a:pPr marL="11113" lvl="0" indent="-11113">
              <a:tabLst>
                <a:tab pos="1371600" algn="l"/>
                <a:tab pos="1372235" algn="l"/>
              </a:tabLst>
            </a:pPr>
            <a:endParaRPr lang="fr-FR" sz="1800" dirty="0"/>
          </a:p>
        </p:txBody>
      </p:sp>
      <p:graphicFrame>
        <p:nvGraphicFramePr>
          <p:cNvPr id="2" name="Tableau 1">
            <a:extLst>
              <a:ext uri="{FF2B5EF4-FFF2-40B4-BE49-F238E27FC236}">
                <a16:creationId xmlns:a16="http://schemas.microsoft.com/office/drawing/2014/main" id="{D4D92FD0-E674-7B0E-E7CA-E772F560F873}"/>
              </a:ext>
            </a:extLst>
          </p:cNvPr>
          <p:cNvGraphicFramePr>
            <a:graphicFrameLocks noGrp="1"/>
          </p:cNvGraphicFramePr>
          <p:nvPr>
            <p:extLst>
              <p:ext uri="{D42A27DB-BD31-4B8C-83A1-F6EECF244321}">
                <p14:modId xmlns:p14="http://schemas.microsoft.com/office/powerpoint/2010/main" val="7283465"/>
              </p:ext>
            </p:extLst>
          </p:nvPr>
        </p:nvGraphicFramePr>
        <p:xfrm>
          <a:off x="1028700" y="2350928"/>
          <a:ext cx="9461500" cy="3942630"/>
        </p:xfrm>
        <a:graphic>
          <a:graphicData uri="http://schemas.openxmlformats.org/drawingml/2006/table">
            <a:tbl>
              <a:tblPr firstRow="1" firstCol="1" lastRow="1" lastCol="1" bandRow="1" bandCol="1">
                <a:tableStyleId>{5940675A-B579-460E-94D1-54222C63F5DA}</a:tableStyleId>
              </a:tblPr>
              <a:tblGrid>
                <a:gridCol w="1301648">
                  <a:extLst>
                    <a:ext uri="{9D8B030D-6E8A-4147-A177-3AD203B41FA5}">
                      <a16:colId xmlns:a16="http://schemas.microsoft.com/office/drawing/2014/main" val="2023953190"/>
                    </a:ext>
                  </a:extLst>
                </a:gridCol>
                <a:gridCol w="3397352">
                  <a:extLst>
                    <a:ext uri="{9D8B030D-6E8A-4147-A177-3AD203B41FA5}">
                      <a16:colId xmlns:a16="http://schemas.microsoft.com/office/drawing/2014/main" val="2715104436"/>
                    </a:ext>
                  </a:extLst>
                </a:gridCol>
                <a:gridCol w="4762500">
                  <a:extLst>
                    <a:ext uri="{9D8B030D-6E8A-4147-A177-3AD203B41FA5}">
                      <a16:colId xmlns:a16="http://schemas.microsoft.com/office/drawing/2014/main" val="3383524685"/>
                    </a:ext>
                  </a:extLst>
                </a:gridCol>
              </a:tblGrid>
              <a:tr h="463800">
                <a:tc>
                  <a:txBody>
                    <a:bodyPr/>
                    <a:lstStyle/>
                    <a:p>
                      <a:pPr marL="66040" marR="60325" algn="ctr">
                        <a:spcBef>
                          <a:spcPts val="600"/>
                        </a:spcBef>
                        <a:spcAft>
                          <a:spcPts val="0"/>
                        </a:spcAft>
                      </a:pPr>
                      <a:r>
                        <a:rPr lang="en-US" sz="1100" b="0" spc="-10" dirty="0">
                          <a:effectLst/>
                        </a:rPr>
                        <a:t>Operator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94310">
                        <a:spcBef>
                          <a:spcPts val="600"/>
                        </a:spcBef>
                        <a:spcAft>
                          <a:spcPts val="0"/>
                        </a:spcAft>
                      </a:pPr>
                      <a:r>
                        <a:rPr lang="en-US" sz="1100" b="0" spc="-10">
                          <a:effectLst/>
                        </a:rPr>
                        <a:t>Description</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563370" marR="1557020" algn="ctr">
                        <a:spcBef>
                          <a:spcPts val="600"/>
                        </a:spcBef>
                        <a:spcAft>
                          <a:spcPts val="0"/>
                        </a:spcAft>
                      </a:pPr>
                      <a:r>
                        <a:rPr lang="en-US" sz="1100" b="0" spc="-10">
                          <a:effectLst/>
                        </a:rPr>
                        <a:t>Example</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71318358"/>
                  </a:ext>
                </a:extLst>
              </a:tr>
              <a:tr h="1952290">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6350" algn="ctr">
                        <a:spcBef>
                          <a:spcPts val="740"/>
                        </a:spcBef>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66040" algn="just">
                        <a:lnSpc>
                          <a:spcPct val="106000"/>
                        </a:lnSpc>
                        <a:spcBef>
                          <a:spcPts val="905"/>
                        </a:spcBef>
                        <a:spcAft>
                          <a:spcPts val="0"/>
                        </a:spcAft>
                      </a:pPr>
                      <a:r>
                        <a:rPr lang="en-US" sz="1000" dirty="0" smtClean="0">
                          <a:effectLst/>
                          <a:latin typeface="Verdana" panose="020B0604030504040204" pitchFamily="34" charset="0"/>
                          <a:ea typeface="Verdana" panose="020B0604030504040204" pitchFamily="34" charset="0"/>
                          <a:cs typeface="Verdana" panose="020B0604030504040204" pitchFamily="34" charset="0"/>
                        </a:rPr>
                        <a:t>Division </a:t>
                      </a:r>
                      <a:r>
                        <a:rPr lang="en-US" sz="1000" dirty="0" err="1" smtClean="0">
                          <a:effectLst/>
                          <a:latin typeface="Verdana" panose="020B0604030504040204" pitchFamily="34" charset="0"/>
                          <a:ea typeface="Verdana" panose="020B0604030504040204" pitchFamily="34" charset="0"/>
                          <a:cs typeface="Verdana" panose="020B0604030504040204" pitchFamily="34" charset="0"/>
                        </a:rPr>
                        <a:t>réelle</a:t>
                      </a:r>
                      <a:r>
                        <a:rPr lang="en-US" sz="1000" baseline="0" dirty="0" smtClean="0">
                          <a:effectLst/>
                          <a:latin typeface="Verdana" panose="020B0604030504040204" pitchFamily="34" charset="0"/>
                          <a:ea typeface="Verdana" panose="020B0604030504040204" pitchFamily="34" charset="0"/>
                          <a:cs typeface="Verdana" panose="020B0604030504040204" pitchFamily="34" charset="0"/>
                        </a:rPr>
                        <a:t> d</a:t>
                      </a:r>
                      <a:r>
                        <a:rPr lang="en-US" sz="1000" dirty="0" smtClean="0">
                          <a:effectLst/>
                          <a:latin typeface="Verdana" panose="020B0604030504040204" pitchFamily="34" charset="0"/>
                          <a:ea typeface="Verdana" panose="020B0604030504040204" pitchFamily="34" charset="0"/>
                          <a:cs typeface="Verdana" panose="020B0604030504040204" pitchFamily="34" charset="0"/>
                        </a:rPr>
                        <a:t>e </a:t>
                      </a:r>
                      <a:r>
                        <a:rPr lang="en-US" sz="1000" dirty="0">
                          <a:effectLst/>
                          <a:latin typeface="Verdana" panose="020B0604030504040204" pitchFamily="34" charset="0"/>
                          <a:ea typeface="Verdana" panose="020B0604030504040204" pitchFamily="34" charset="0"/>
                          <a:cs typeface="Verdana" panose="020B0604030504040204" pitchFamily="34" charset="0"/>
                        </a:rPr>
                        <a:t>v sur </a:t>
                      </a:r>
                      <a:r>
                        <a:rPr lang="en-US" sz="1000" dirty="0" smtClean="0">
                          <a:effectLst/>
                          <a:latin typeface="Verdana" panose="020B0604030504040204" pitchFamily="34" charset="0"/>
                          <a:ea typeface="Verdana" panose="020B0604030504040204" pitchFamily="34" charset="0"/>
                          <a:cs typeface="Verdana" panose="020B0604030504040204" pitchFamily="34" charset="0"/>
                        </a:rPr>
                        <a:t>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2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c(</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2,5.5,6)</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70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c(8,</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3,</a:t>
                      </a:r>
                      <a:r>
                        <a:rPr lang="en-US" sz="1000" spc="-25" dirty="0">
                          <a:effectLst/>
                          <a:latin typeface="Consolas" panose="020B0609020204030204" pitchFamily="49" charset="0"/>
                          <a:ea typeface="Verdana" panose="020B0604030504040204" pitchFamily="34" charset="0"/>
                          <a:cs typeface="Verdana" panose="020B0604030504040204" pitchFamily="34" charset="0"/>
                        </a:rPr>
                        <a:t> 4)</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85"/>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1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lnSpc>
                          <a:spcPct val="106000"/>
                        </a:lnSpc>
                      </a:pPr>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1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4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0.250000</a:t>
                      </a:r>
                      <a:r>
                        <a:rPr lang="en-US" sz="1000" spc="-5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1.833333</a:t>
                      </a:r>
                      <a:r>
                        <a:rPr lang="en-US" sz="1000" spc="-50"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1.500000</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75061361"/>
                  </a:ext>
                </a:extLst>
              </a:tr>
              <a:tr h="976483">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20"/>
                        </a:spcBef>
                      </a:pPr>
                      <a:r>
                        <a:rPr lang="en-US" sz="12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64135" marR="60325" algn="ctr">
                        <a:spcAft>
                          <a:spcPts val="0"/>
                        </a:spcAft>
                      </a:pPr>
                      <a:r>
                        <a:rPr lang="en-US" sz="1000" spc="-25">
                          <a:effectLst/>
                          <a:latin typeface="Verdana" panose="020B0604030504040204" pitchFamily="34" charset="0"/>
                          <a:ea typeface="Verdana" panose="020B0604030504040204" pitchFamily="34" charset="0"/>
                          <a:cs typeface="Verdana" panose="020B0604030504040204" pitchFamily="34" charset="0"/>
                        </a:rPr>
                        <a:t>%%</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lgn="just">
                        <a:spcBef>
                          <a:spcPts val="1045"/>
                        </a:spcBef>
                        <a:spcAft>
                          <a:spcPts val="0"/>
                        </a:spcAft>
                        <a:tabLst>
                          <a:tab pos="920750" algn="l"/>
                        </a:tabLst>
                      </a:pPr>
                      <a:r>
                        <a:rPr lang="fr-FR" sz="1000" spc="-20" dirty="0">
                          <a:effectLst/>
                          <a:latin typeface="Verdana" panose="020B0604030504040204" pitchFamily="34" charset="0"/>
                          <a:ea typeface="Verdana" panose="020B0604030504040204" pitchFamily="34" charset="0"/>
                          <a:cs typeface="Verdana" panose="020B0604030504040204" pitchFamily="34" charset="0"/>
                        </a:rPr>
                        <a:t>Donne le reste de v sur 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2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c(</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2,5.5,6)</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70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c(8,</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3,</a:t>
                      </a:r>
                      <a:r>
                        <a:rPr lang="en-US" sz="1000" spc="-25" dirty="0">
                          <a:effectLst/>
                          <a:latin typeface="Consolas" panose="020B0609020204030204" pitchFamily="49" charset="0"/>
                          <a:ea typeface="Verdana" panose="020B0604030504040204" pitchFamily="34" charset="0"/>
                          <a:cs typeface="Verdana" panose="020B0604030504040204" pitchFamily="34" charset="0"/>
                        </a:rPr>
                        <a:t> 4)</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85"/>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1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2.0</a:t>
                      </a:r>
                      <a:r>
                        <a:rPr lang="en-US" sz="1000" spc="-2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2.5</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spc="-25" dirty="0">
                          <a:effectLst/>
                          <a:latin typeface="Consolas" panose="020B0609020204030204" pitchFamily="49" charset="0"/>
                          <a:ea typeface="Verdana" panose="020B0604030504040204" pitchFamily="34" charset="0"/>
                          <a:cs typeface="Verdana" panose="020B0604030504040204" pitchFamily="34" charset="0"/>
                        </a:rPr>
                        <a:t>2.0</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1514884890"/>
                  </a:ext>
                </a:extLst>
              </a:tr>
            </a:tbl>
          </a:graphicData>
        </a:graphic>
      </p:graphicFrame>
    </p:spTree>
    <p:extLst>
      <p:ext uri="{BB962C8B-B14F-4D97-AF65-F5344CB8AC3E}">
        <p14:creationId xmlns:p14="http://schemas.microsoft.com/office/powerpoint/2010/main" val="18876109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endParaRPr lang="fr-FR" sz="16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1113" lvl="0" indent="-11113">
              <a:tabLst>
                <a:tab pos="1371600" algn="l"/>
                <a:tab pos="1372235" algn="l"/>
              </a:tabLst>
            </a:pPr>
            <a:r>
              <a:rPr lang="fr-FR" sz="1800" dirty="0"/>
              <a:t>Opérateurs arithmétiques</a:t>
            </a:r>
          </a:p>
          <a:p>
            <a:pPr marL="11113" lvl="0" indent="-11113">
              <a:tabLst>
                <a:tab pos="1371600" algn="l"/>
                <a:tab pos="1372235" algn="l"/>
              </a:tabLst>
            </a:pPr>
            <a:endParaRPr lang="fr-FR" sz="1800" dirty="0"/>
          </a:p>
        </p:txBody>
      </p:sp>
      <p:graphicFrame>
        <p:nvGraphicFramePr>
          <p:cNvPr id="2" name="Tableau 1">
            <a:extLst>
              <a:ext uri="{FF2B5EF4-FFF2-40B4-BE49-F238E27FC236}">
                <a16:creationId xmlns:a16="http://schemas.microsoft.com/office/drawing/2014/main" id="{D4D92FD0-E674-7B0E-E7CA-E772F560F873}"/>
              </a:ext>
            </a:extLst>
          </p:cNvPr>
          <p:cNvGraphicFramePr>
            <a:graphicFrameLocks noGrp="1"/>
          </p:cNvGraphicFramePr>
          <p:nvPr>
            <p:extLst>
              <p:ext uri="{D42A27DB-BD31-4B8C-83A1-F6EECF244321}">
                <p14:modId xmlns:p14="http://schemas.microsoft.com/office/powerpoint/2010/main" val="3928380618"/>
              </p:ext>
            </p:extLst>
          </p:nvPr>
        </p:nvGraphicFramePr>
        <p:xfrm>
          <a:off x="1028700" y="2350928"/>
          <a:ext cx="9461500" cy="4089405"/>
        </p:xfrm>
        <a:graphic>
          <a:graphicData uri="http://schemas.openxmlformats.org/drawingml/2006/table">
            <a:tbl>
              <a:tblPr firstRow="1" firstCol="1" lastRow="1" lastCol="1" bandRow="1" bandCol="1">
                <a:tableStyleId>{5940675A-B579-460E-94D1-54222C63F5DA}</a:tableStyleId>
              </a:tblPr>
              <a:tblGrid>
                <a:gridCol w="1301648">
                  <a:extLst>
                    <a:ext uri="{9D8B030D-6E8A-4147-A177-3AD203B41FA5}">
                      <a16:colId xmlns:a16="http://schemas.microsoft.com/office/drawing/2014/main" val="2023953190"/>
                    </a:ext>
                  </a:extLst>
                </a:gridCol>
                <a:gridCol w="3397352">
                  <a:extLst>
                    <a:ext uri="{9D8B030D-6E8A-4147-A177-3AD203B41FA5}">
                      <a16:colId xmlns:a16="http://schemas.microsoft.com/office/drawing/2014/main" val="2715104436"/>
                    </a:ext>
                  </a:extLst>
                </a:gridCol>
                <a:gridCol w="4762500">
                  <a:extLst>
                    <a:ext uri="{9D8B030D-6E8A-4147-A177-3AD203B41FA5}">
                      <a16:colId xmlns:a16="http://schemas.microsoft.com/office/drawing/2014/main" val="3383524685"/>
                    </a:ext>
                  </a:extLst>
                </a:gridCol>
              </a:tblGrid>
              <a:tr h="452906">
                <a:tc>
                  <a:txBody>
                    <a:bodyPr/>
                    <a:lstStyle/>
                    <a:p>
                      <a:pPr marL="66040" marR="60325" algn="ctr">
                        <a:spcBef>
                          <a:spcPts val="600"/>
                        </a:spcBef>
                        <a:spcAft>
                          <a:spcPts val="0"/>
                        </a:spcAft>
                      </a:pPr>
                      <a:r>
                        <a:rPr lang="en-US" sz="1100" b="0" spc="-10" dirty="0">
                          <a:effectLst/>
                        </a:rPr>
                        <a:t>Operator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94310">
                        <a:spcBef>
                          <a:spcPts val="600"/>
                        </a:spcBef>
                        <a:spcAft>
                          <a:spcPts val="0"/>
                        </a:spcAft>
                      </a:pPr>
                      <a:r>
                        <a:rPr lang="en-US" sz="1100" b="0" spc="-10">
                          <a:effectLst/>
                        </a:rPr>
                        <a:t>Description</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563370" marR="1557020" algn="ctr">
                        <a:spcBef>
                          <a:spcPts val="600"/>
                        </a:spcBef>
                        <a:spcAft>
                          <a:spcPts val="0"/>
                        </a:spcAft>
                      </a:pPr>
                      <a:r>
                        <a:rPr lang="en-US" sz="1100" b="0" spc="-10">
                          <a:effectLst/>
                        </a:rPr>
                        <a:t>Example</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71318358"/>
                  </a:ext>
                </a:extLst>
              </a:tr>
              <a:tr h="1730066">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20"/>
                        </a:spcBef>
                      </a:pPr>
                      <a:r>
                        <a:rPr lang="en-US" sz="11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64770" marR="60325" algn="ctr">
                        <a:spcAft>
                          <a:spcPts val="0"/>
                        </a:spcAft>
                      </a:pPr>
                      <a:r>
                        <a:rPr lang="en-US" sz="1000" spc="-25">
                          <a:effectLst/>
                          <a:latin typeface="Verdana" panose="020B0604030504040204" pitchFamily="34" charset="0"/>
                          <a:ea typeface="Verdana" panose="020B0604030504040204" pitchFamily="34" charset="0"/>
                          <a:cs typeface="Verdana" panose="020B0604030504040204" pitchFamily="34" charset="0"/>
                        </a:rPr>
                        <a:t>%/%</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a:spcBef>
                          <a:spcPts val="30"/>
                        </a:spcBef>
                      </a:pPr>
                      <a:r>
                        <a:rPr lang="en-US"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 </a:t>
                      </a:r>
                      <a:endParaRPr lang="fr-FR"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endParaRPr>
                    </a:p>
                    <a:p>
                      <a:pPr marL="75565" marR="67310">
                        <a:lnSpc>
                          <a:spcPct val="107000"/>
                        </a:lnSpc>
                        <a:spcAft>
                          <a:spcPts val="0"/>
                        </a:spcAft>
                        <a:tabLst>
                          <a:tab pos="475615" algn="l"/>
                          <a:tab pos="856615" algn="l"/>
                          <a:tab pos="1005840" algn="l"/>
                        </a:tabLst>
                      </a:pPr>
                      <a:r>
                        <a:rPr lang="fr-FR" sz="1000" b="0" i="0" u="none" strike="noStrike" cap="none" dirty="0" smtClean="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Division entière de v sur t (quotient</a:t>
                      </a:r>
                      <a:r>
                        <a:rPr lang="fr-FR"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a:t>
                      </a:r>
                    </a:p>
                  </a:txBody>
                  <a:tcPr marL="0" marR="0" marT="0" marB="0"/>
                </a:tc>
                <a:tc>
                  <a:txBody>
                    <a:bodyPr/>
                    <a:lstStyle/>
                    <a:p>
                      <a:r>
                        <a:rPr lang="en-US"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 </a:t>
                      </a:r>
                      <a:endParaRPr lang="fr-FR"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endParaRPr>
                    </a:p>
                    <a:p>
                      <a:pPr marL="167005">
                        <a:spcBef>
                          <a:spcPts val="625"/>
                        </a:spcBef>
                        <a:spcAft>
                          <a:spcPts val="0"/>
                        </a:spcAft>
                      </a:pPr>
                      <a:r>
                        <a:rPr lang="en-US"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v &lt;- c( 2,5.5,6)</a:t>
                      </a:r>
                      <a:endParaRPr lang="fr-FR"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endParaRPr>
                    </a:p>
                    <a:p>
                      <a:pPr marL="167005">
                        <a:spcBef>
                          <a:spcPts val="700"/>
                        </a:spcBef>
                        <a:spcAft>
                          <a:spcPts val="0"/>
                        </a:spcAft>
                      </a:pPr>
                      <a:r>
                        <a:rPr lang="en-US"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t &lt;- c(8, 3, 4)</a:t>
                      </a:r>
                      <a:endParaRPr lang="fr-FR"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endParaRPr>
                    </a:p>
                    <a:p>
                      <a:pPr marL="167005">
                        <a:spcBef>
                          <a:spcPts val="690"/>
                        </a:spcBef>
                        <a:spcAft>
                          <a:spcPts val="0"/>
                        </a:spcAft>
                      </a:pPr>
                      <a:r>
                        <a:rPr lang="en-US"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print(v%/%t)</a:t>
                      </a:r>
                      <a:endParaRPr lang="fr-FR"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endParaRPr>
                    </a:p>
                    <a:p>
                      <a:r>
                        <a:rPr lang="en-US"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 </a:t>
                      </a:r>
                      <a:endParaRPr lang="fr-FR"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endParaRPr>
                    </a:p>
                    <a:p>
                      <a:pPr marL="75565"/>
                      <a:r>
                        <a:rPr lang="en-US" sz="1000" b="0" i="0" u="none" strike="noStrike" cap="none" dirty="0" err="1">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Cela</a:t>
                      </a:r>
                      <a:r>
                        <a:rPr lang="en-US"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 </a:t>
                      </a:r>
                      <a:r>
                        <a:rPr lang="en-US" sz="1000" b="0" i="0" u="none" strike="noStrike" cap="none" dirty="0" err="1">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produit</a:t>
                      </a:r>
                      <a:r>
                        <a:rPr lang="en-US"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 après </a:t>
                      </a:r>
                      <a:r>
                        <a:rPr lang="en-US" sz="1000" b="0" i="0" u="none" strike="noStrike" cap="none" dirty="0" err="1">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l'exécution</a:t>
                      </a:r>
                      <a:r>
                        <a:rPr lang="en-US"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rPr>
                        <a:t> : </a:t>
                      </a:r>
                    </a:p>
                    <a:p>
                      <a:pPr marL="75565"/>
                      <a:r>
                        <a:rPr lang="en-US" sz="1000" b="0" i="0" u="none" strike="noStrike" cap="none" dirty="0">
                          <a:solidFill>
                            <a:schemeClr val="tx1"/>
                          </a:solidFill>
                          <a:effectLst/>
                          <a:latin typeface="Verdana" panose="020B0604030504040204" pitchFamily="34" charset="0"/>
                          <a:ea typeface="Verdana" panose="020B0604030504040204" pitchFamily="34" charset="0"/>
                          <a:cs typeface="+mn-cs"/>
                          <a:sym typeface="Arial"/>
                        </a:rPr>
                        <a:t>[1] 0 1 1</a:t>
                      </a:r>
                      <a:endParaRPr lang="fr-FR" sz="1000" b="0" i="0" u="none" strike="noStrike" cap="none" dirty="0">
                        <a:solidFill>
                          <a:schemeClr val="tx1"/>
                        </a:solidFill>
                        <a:effectLst/>
                        <a:latin typeface="Verdana" panose="020B0604030504040204" pitchFamily="34" charset="0"/>
                        <a:ea typeface="Verdana" panose="020B0604030504040204" pitchFamily="34" charset="0"/>
                        <a:cs typeface="Verdana" panose="020B0604030504040204" pitchFamily="34" charset="0"/>
                        <a:sym typeface="Arial"/>
                      </a:endParaRPr>
                    </a:p>
                  </a:txBody>
                  <a:tcPr marL="0" marR="0" marT="0" marB="0"/>
                </a:tc>
                <a:extLst>
                  <a:ext uri="{0D108BD9-81ED-4DB2-BD59-A6C34878D82A}">
                    <a16:rowId xmlns:a16="http://schemas.microsoft.com/office/drawing/2014/main" val="2875061361"/>
                  </a:ext>
                </a:extLst>
              </a:tr>
              <a:tr h="1906433">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45"/>
                        </a:spcBef>
                      </a:pPr>
                      <a:r>
                        <a:rPr lang="en-US" sz="9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6985" algn="ctr"/>
                      <a:r>
                        <a:rPr lang="en-US" sz="1000" dirty="0">
                          <a:effectLst/>
                          <a:latin typeface="Verdana" panose="020B0604030504040204" pitchFamily="34"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30"/>
                        </a:spcBef>
                      </a:pPr>
                      <a:r>
                        <a:rPr lang="en-US" sz="17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67310" algn="just">
                        <a:lnSpc>
                          <a:spcPct val="107000"/>
                        </a:lnSpc>
                        <a:spcBef>
                          <a:spcPts val="5"/>
                        </a:spcBef>
                        <a:spcAft>
                          <a:spcPts val="0"/>
                        </a:spcAft>
                      </a:pPr>
                      <a:r>
                        <a:rPr lang="en-US" sz="1000" dirty="0">
                          <a:effectLst/>
                          <a:latin typeface="Verdana" panose="020B0604030504040204" pitchFamily="34" charset="0"/>
                          <a:ea typeface="Verdana" panose="020B0604030504040204" pitchFamily="34" charset="0"/>
                          <a:cs typeface="Verdana" panose="020B0604030504040204" pitchFamily="34" charset="0"/>
                        </a:rPr>
                        <a:t>v à la puissance 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2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c(</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2,5.5,6)</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70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c(8,</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3,</a:t>
                      </a:r>
                      <a:r>
                        <a:rPr lang="en-US" sz="1000" spc="-25" dirty="0">
                          <a:effectLst/>
                          <a:latin typeface="Consolas" panose="020B0609020204030204" pitchFamily="49" charset="0"/>
                          <a:ea typeface="Verdana" panose="020B0604030504040204" pitchFamily="34" charset="0"/>
                          <a:cs typeface="Verdana" panose="020B0604030504040204" pitchFamily="34" charset="0"/>
                        </a:rPr>
                        <a:t> 4)</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85"/>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a:t>
                      </a:r>
                      <a:r>
                        <a:rPr lang="en-US" sz="1000" spc="-10" dirty="0" err="1">
                          <a:effectLst/>
                          <a:latin typeface="Consolas" panose="020B0609020204030204" pitchFamily="49" charset="0"/>
                          <a:ea typeface="Verdana" panose="020B0604030504040204" pitchFamily="34" charset="0"/>
                          <a:cs typeface="Verdana" panose="020B0604030504040204" pitchFamily="34" charset="0"/>
                        </a:rPr>
                        <a:t>v^t</a:t>
                      </a:r>
                      <a:r>
                        <a:rPr lang="en-US" sz="1000" spc="-10" dirty="0">
                          <a:effectLst/>
                          <a:latin typeface="Consolas" panose="020B0609020204030204" pitchFamily="49"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30"/>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2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256.000</a:t>
                      </a:r>
                      <a:r>
                        <a:rPr lang="en-US" sz="1000" spc="2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166.375</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1296.000</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957268151"/>
                  </a:ext>
                </a:extLst>
              </a:tr>
            </a:tbl>
          </a:graphicData>
        </a:graphic>
      </p:graphicFrame>
    </p:spTree>
    <p:extLst>
      <p:ext uri="{BB962C8B-B14F-4D97-AF65-F5344CB8AC3E}">
        <p14:creationId xmlns:p14="http://schemas.microsoft.com/office/powerpoint/2010/main" val="4274459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endParaRPr lang="fr-FR" sz="16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1113" lvl="0" indent="-11113">
              <a:tabLst>
                <a:tab pos="1371600" algn="l"/>
                <a:tab pos="1372235" algn="l"/>
              </a:tabLst>
            </a:pPr>
            <a:r>
              <a:rPr lang="fr-FR" sz="1800" dirty="0"/>
              <a:t>Opérateurs relationnels</a:t>
            </a:r>
          </a:p>
          <a:p>
            <a:pPr marL="11113" lvl="0" indent="-11113">
              <a:tabLst>
                <a:tab pos="1371600" algn="l"/>
                <a:tab pos="1372235" algn="l"/>
              </a:tabLst>
            </a:pPr>
            <a:endParaRPr lang="fr-FR" sz="1800" dirty="0"/>
          </a:p>
        </p:txBody>
      </p:sp>
      <p:graphicFrame>
        <p:nvGraphicFramePr>
          <p:cNvPr id="2" name="Tableau 1">
            <a:extLst>
              <a:ext uri="{FF2B5EF4-FFF2-40B4-BE49-F238E27FC236}">
                <a16:creationId xmlns:a16="http://schemas.microsoft.com/office/drawing/2014/main" id="{D4D92FD0-E674-7B0E-E7CA-E772F560F873}"/>
              </a:ext>
            </a:extLst>
          </p:cNvPr>
          <p:cNvGraphicFramePr>
            <a:graphicFrameLocks noGrp="1"/>
          </p:cNvGraphicFramePr>
          <p:nvPr>
            <p:extLst>
              <p:ext uri="{D42A27DB-BD31-4B8C-83A1-F6EECF244321}">
                <p14:modId xmlns:p14="http://schemas.microsoft.com/office/powerpoint/2010/main" val="3785781737"/>
              </p:ext>
            </p:extLst>
          </p:nvPr>
        </p:nvGraphicFramePr>
        <p:xfrm>
          <a:off x="1028700" y="2350928"/>
          <a:ext cx="9461500" cy="4089405"/>
        </p:xfrm>
        <a:graphic>
          <a:graphicData uri="http://schemas.openxmlformats.org/drawingml/2006/table">
            <a:tbl>
              <a:tblPr firstRow="1" firstCol="1" lastRow="1" lastCol="1" bandRow="1" bandCol="1">
                <a:tableStyleId>{5940675A-B579-460E-94D1-54222C63F5DA}</a:tableStyleId>
              </a:tblPr>
              <a:tblGrid>
                <a:gridCol w="1301648">
                  <a:extLst>
                    <a:ext uri="{9D8B030D-6E8A-4147-A177-3AD203B41FA5}">
                      <a16:colId xmlns:a16="http://schemas.microsoft.com/office/drawing/2014/main" val="2023953190"/>
                    </a:ext>
                  </a:extLst>
                </a:gridCol>
                <a:gridCol w="3397352">
                  <a:extLst>
                    <a:ext uri="{9D8B030D-6E8A-4147-A177-3AD203B41FA5}">
                      <a16:colId xmlns:a16="http://schemas.microsoft.com/office/drawing/2014/main" val="2715104436"/>
                    </a:ext>
                  </a:extLst>
                </a:gridCol>
                <a:gridCol w="4762500">
                  <a:extLst>
                    <a:ext uri="{9D8B030D-6E8A-4147-A177-3AD203B41FA5}">
                      <a16:colId xmlns:a16="http://schemas.microsoft.com/office/drawing/2014/main" val="3383524685"/>
                    </a:ext>
                  </a:extLst>
                </a:gridCol>
              </a:tblGrid>
              <a:tr h="452906">
                <a:tc>
                  <a:txBody>
                    <a:bodyPr/>
                    <a:lstStyle/>
                    <a:p>
                      <a:pPr marL="66040" marR="60325" algn="ctr">
                        <a:spcBef>
                          <a:spcPts val="600"/>
                        </a:spcBef>
                        <a:spcAft>
                          <a:spcPts val="0"/>
                        </a:spcAft>
                      </a:pPr>
                      <a:r>
                        <a:rPr lang="en-US" sz="1100" b="0" spc="-10" dirty="0">
                          <a:effectLst/>
                        </a:rPr>
                        <a:t>Operator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94310">
                        <a:spcBef>
                          <a:spcPts val="600"/>
                        </a:spcBef>
                        <a:spcAft>
                          <a:spcPts val="0"/>
                        </a:spcAft>
                      </a:pPr>
                      <a:r>
                        <a:rPr lang="en-US" sz="1100" b="0" spc="-10">
                          <a:effectLst/>
                        </a:rPr>
                        <a:t>Description</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563370" marR="1557020" algn="ctr">
                        <a:spcBef>
                          <a:spcPts val="600"/>
                        </a:spcBef>
                        <a:spcAft>
                          <a:spcPts val="0"/>
                        </a:spcAft>
                      </a:pPr>
                      <a:r>
                        <a:rPr lang="en-US" sz="1100" b="0" spc="-10">
                          <a:effectLst/>
                        </a:rPr>
                        <a:t>Example</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71318358"/>
                  </a:ext>
                </a:extLst>
              </a:tr>
              <a:tr h="1730066">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20"/>
                        </a:spcBef>
                      </a:pPr>
                      <a:r>
                        <a:rPr lang="en-US" sz="12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10160" algn="ctr">
                        <a:spcBef>
                          <a:spcPts val="5"/>
                        </a:spcBef>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&gt; </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94615">
                        <a:lnSpc>
                          <a:spcPct val="107000"/>
                        </a:lnSpc>
                        <a:spcBef>
                          <a:spcPts val="1045"/>
                        </a:spcBef>
                        <a:spcAft>
                          <a:spcPts val="0"/>
                        </a:spcAft>
                      </a:pPr>
                      <a:r>
                        <a:rPr lang="fr-FR" sz="1000" dirty="0">
                          <a:effectLst/>
                          <a:latin typeface="Verdana" panose="020B0604030504040204" pitchFamily="34" charset="0"/>
                          <a:ea typeface="Verdana" panose="020B0604030504040204" pitchFamily="34" charset="0"/>
                          <a:cs typeface="Verdana" panose="020B0604030504040204" pitchFamily="34" charset="0"/>
                        </a:rPr>
                        <a:t>Vérifie si chaque élément du premier vecteur est supérieur à l'élément correspondant du deuxième vecteur.</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2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c(2,5.5,6,9)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9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c(8,2.5,14,9)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700"/>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print(v&gt;t)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0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6200"/>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FALSE</a:t>
                      </a:r>
                      <a:r>
                        <a:rPr lang="en-US" sz="1000" spc="22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TRUE</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FALSE</a:t>
                      </a:r>
                      <a:r>
                        <a:rPr lang="en-US" sz="1000" spc="-3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err="1">
                          <a:effectLst/>
                          <a:latin typeface="Consolas" panose="020B0609020204030204" pitchFamily="49" charset="0"/>
                          <a:ea typeface="Verdana" panose="020B0604030504040204" pitchFamily="34" charset="0"/>
                          <a:cs typeface="Verdana" panose="020B0604030504040204" pitchFamily="34" charset="0"/>
                        </a:rPr>
                        <a:t>FALSE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75061361"/>
                  </a:ext>
                </a:extLst>
              </a:tr>
              <a:tr h="1906433">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10160" algn="ctr"/>
                      <a:r>
                        <a:rPr lang="en-US" sz="1000">
                          <a:effectLst/>
                          <a:latin typeface="Verdana" panose="020B0604030504040204" pitchFamily="34" charset="0"/>
                          <a:ea typeface="Verdana" panose="020B0604030504040204" pitchFamily="34" charset="0"/>
                          <a:cs typeface="Verdana" panose="020B0604030504040204" pitchFamily="34" charset="0"/>
                        </a:rPr>
                        <a:t>&lt; </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5"/>
                        </a:spcBef>
                      </a:pPr>
                      <a:r>
                        <a:rPr lang="en-US" sz="14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94615">
                        <a:lnSpc>
                          <a:spcPct val="106000"/>
                        </a:lnSpc>
                        <a:spcAft>
                          <a:spcPts val="0"/>
                        </a:spcAft>
                      </a:pPr>
                      <a:r>
                        <a:rPr lang="fr-FR" sz="1000" dirty="0">
                          <a:effectLst/>
                          <a:latin typeface="Verdana" panose="020B0604030504040204" pitchFamily="34" charset="0"/>
                          <a:ea typeface="Verdana" panose="020B0604030504040204" pitchFamily="34" charset="0"/>
                          <a:cs typeface="Verdana" panose="020B0604030504040204" pitchFamily="34" charset="0"/>
                        </a:rPr>
                        <a:t>Vérifie si chaque élément du premier vecteur est inférieur à l'élément correspondant du deuxième vecteur.</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2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c(2,5.5,6,9)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70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c(8,2.5,14,9)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9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print(v</a:t>
                      </a:r>
                      <a:r>
                        <a:rPr lang="en-US" sz="1000" spc="-3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spc="-25" dirty="0">
                          <a:effectLst/>
                          <a:latin typeface="Consolas" panose="020B0609020204030204" pitchFamily="49" charset="0"/>
                          <a:ea typeface="Verdana" panose="020B0604030504040204" pitchFamily="34" charset="0"/>
                          <a:cs typeface="Verdana" panose="020B0604030504040204" pitchFamily="34" charset="0"/>
                        </a:rPr>
                        <a:t>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1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6200"/>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3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TRUE</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FALSE</a:t>
                      </a:r>
                      <a:r>
                        <a:rPr lang="en-US" sz="1000" spc="23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TRUE</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FALSE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957268151"/>
                  </a:ext>
                </a:extLst>
              </a:tr>
            </a:tbl>
          </a:graphicData>
        </a:graphic>
      </p:graphicFrame>
    </p:spTree>
    <p:extLst>
      <p:ext uri="{BB962C8B-B14F-4D97-AF65-F5344CB8AC3E}">
        <p14:creationId xmlns:p14="http://schemas.microsoft.com/office/powerpoint/2010/main" val="149229675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endParaRPr lang="fr-FR" sz="16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1113" lvl="0" indent="-11113">
              <a:tabLst>
                <a:tab pos="1371600" algn="l"/>
                <a:tab pos="1372235" algn="l"/>
              </a:tabLst>
            </a:pPr>
            <a:r>
              <a:rPr lang="fr-FR" sz="1800" dirty="0"/>
              <a:t>Opérateurs relationnels</a:t>
            </a:r>
          </a:p>
          <a:p>
            <a:pPr marL="11113" lvl="0" indent="-11113">
              <a:tabLst>
                <a:tab pos="1371600" algn="l"/>
                <a:tab pos="1372235" algn="l"/>
              </a:tabLst>
            </a:pPr>
            <a:endParaRPr lang="fr-FR" sz="1800" dirty="0"/>
          </a:p>
        </p:txBody>
      </p:sp>
      <p:graphicFrame>
        <p:nvGraphicFramePr>
          <p:cNvPr id="2" name="Tableau 1">
            <a:extLst>
              <a:ext uri="{FF2B5EF4-FFF2-40B4-BE49-F238E27FC236}">
                <a16:creationId xmlns:a16="http://schemas.microsoft.com/office/drawing/2014/main" id="{D4D92FD0-E674-7B0E-E7CA-E772F560F873}"/>
              </a:ext>
            </a:extLst>
          </p:cNvPr>
          <p:cNvGraphicFramePr>
            <a:graphicFrameLocks noGrp="1"/>
          </p:cNvGraphicFramePr>
          <p:nvPr>
            <p:extLst>
              <p:ext uri="{D42A27DB-BD31-4B8C-83A1-F6EECF244321}">
                <p14:modId xmlns:p14="http://schemas.microsoft.com/office/powerpoint/2010/main" val="270445253"/>
              </p:ext>
            </p:extLst>
          </p:nvPr>
        </p:nvGraphicFramePr>
        <p:xfrm>
          <a:off x="1028700" y="2350928"/>
          <a:ext cx="9461500" cy="4089405"/>
        </p:xfrm>
        <a:graphic>
          <a:graphicData uri="http://schemas.openxmlformats.org/drawingml/2006/table">
            <a:tbl>
              <a:tblPr firstRow="1" firstCol="1" lastRow="1" lastCol="1" bandRow="1" bandCol="1">
                <a:tableStyleId>{5940675A-B579-460E-94D1-54222C63F5DA}</a:tableStyleId>
              </a:tblPr>
              <a:tblGrid>
                <a:gridCol w="1301648">
                  <a:extLst>
                    <a:ext uri="{9D8B030D-6E8A-4147-A177-3AD203B41FA5}">
                      <a16:colId xmlns:a16="http://schemas.microsoft.com/office/drawing/2014/main" val="2023953190"/>
                    </a:ext>
                  </a:extLst>
                </a:gridCol>
                <a:gridCol w="3397352">
                  <a:extLst>
                    <a:ext uri="{9D8B030D-6E8A-4147-A177-3AD203B41FA5}">
                      <a16:colId xmlns:a16="http://schemas.microsoft.com/office/drawing/2014/main" val="2715104436"/>
                    </a:ext>
                  </a:extLst>
                </a:gridCol>
                <a:gridCol w="4762500">
                  <a:extLst>
                    <a:ext uri="{9D8B030D-6E8A-4147-A177-3AD203B41FA5}">
                      <a16:colId xmlns:a16="http://schemas.microsoft.com/office/drawing/2014/main" val="3383524685"/>
                    </a:ext>
                  </a:extLst>
                </a:gridCol>
              </a:tblGrid>
              <a:tr h="452906">
                <a:tc>
                  <a:txBody>
                    <a:bodyPr/>
                    <a:lstStyle/>
                    <a:p>
                      <a:pPr marL="66040" marR="60325" algn="ctr">
                        <a:spcBef>
                          <a:spcPts val="600"/>
                        </a:spcBef>
                        <a:spcAft>
                          <a:spcPts val="0"/>
                        </a:spcAft>
                      </a:pPr>
                      <a:r>
                        <a:rPr lang="en-US" sz="1100" b="0" spc="-10" dirty="0">
                          <a:effectLst/>
                        </a:rPr>
                        <a:t>Operator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94310">
                        <a:spcBef>
                          <a:spcPts val="600"/>
                        </a:spcBef>
                        <a:spcAft>
                          <a:spcPts val="0"/>
                        </a:spcAft>
                      </a:pPr>
                      <a:r>
                        <a:rPr lang="en-US" sz="1100" b="0" spc="-10">
                          <a:effectLst/>
                        </a:rPr>
                        <a:t>Description</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563370" marR="1557020" algn="ctr">
                        <a:spcBef>
                          <a:spcPts val="600"/>
                        </a:spcBef>
                        <a:spcAft>
                          <a:spcPts val="0"/>
                        </a:spcAft>
                      </a:pPr>
                      <a:r>
                        <a:rPr lang="en-US" sz="1100" b="0" spc="-10">
                          <a:effectLst/>
                        </a:rPr>
                        <a:t>Example</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71318358"/>
                  </a:ext>
                </a:extLst>
              </a:tr>
              <a:tr h="1730066">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20"/>
                        </a:spcBef>
                      </a:pPr>
                      <a:r>
                        <a:rPr lang="en-US" sz="12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67310" marR="57150" algn="ctr">
                        <a:spcBef>
                          <a:spcPts val="5"/>
                        </a:spcBef>
                        <a:spcAft>
                          <a:spcPts val="0"/>
                        </a:spcAft>
                      </a:pPr>
                      <a:r>
                        <a:rPr lang="en-US" sz="1000" spc="-25">
                          <a:effectLst/>
                          <a:latin typeface="Verdana" panose="020B0604030504040204" pitchFamily="34" charset="0"/>
                          <a:ea typeface="Verdana" panose="020B0604030504040204" pitchFamily="34" charset="0"/>
                          <a:cs typeface="Verdana" panose="020B0604030504040204" pitchFamily="34" charset="0"/>
                        </a:rPr>
                        <a:t>==</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4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94615">
                        <a:lnSpc>
                          <a:spcPct val="106000"/>
                        </a:lnSpc>
                        <a:spcBef>
                          <a:spcPts val="5"/>
                        </a:spcBef>
                        <a:spcAft>
                          <a:spcPts val="0"/>
                        </a:spcAft>
                      </a:pPr>
                      <a:r>
                        <a:rPr lang="fr-FR" sz="1000" dirty="0">
                          <a:effectLst/>
                          <a:latin typeface="Verdana" panose="020B0604030504040204" pitchFamily="34" charset="0"/>
                          <a:ea typeface="Verdana" panose="020B0604030504040204" pitchFamily="34" charset="0"/>
                          <a:cs typeface="Verdana" panose="020B0604030504040204" pitchFamily="34" charset="0"/>
                        </a:rPr>
                        <a:t>Vérifie si chaque élément du premier vecteur est égale à l'élément correspondant du deuxième vecteur.</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2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c(2,5.5,6,9)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70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c(8,2.5,14,9)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90"/>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0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6200"/>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FALSE</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FALSE</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FALSE</a:t>
                      </a:r>
                      <a:r>
                        <a:rPr lang="en-US" sz="1000" spc="215"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TRUE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75061361"/>
                  </a:ext>
                </a:extLst>
              </a:tr>
              <a:tr h="1906433">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67310" marR="57150" algn="ctr">
                        <a:spcAft>
                          <a:spcPts val="0"/>
                        </a:spcAft>
                      </a:pPr>
                      <a:r>
                        <a:rPr lang="en-US" sz="1000" spc="-25">
                          <a:effectLst/>
                          <a:latin typeface="Verdana" panose="020B0604030504040204" pitchFamily="34" charset="0"/>
                          <a:ea typeface="Verdana" panose="020B0604030504040204" pitchFamily="34" charset="0"/>
                          <a:cs typeface="Verdana" panose="020B0604030504040204" pitchFamily="34" charset="0"/>
                        </a:rPr>
                        <a:t>&lt;=</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94615">
                        <a:lnSpc>
                          <a:spcPct val="107000"/>
                        </a:lnSpc>
                        <a:spcBef>
                          <a:spcPts val="1045"/>
                        </a:spcBef>
                        <a:spcAft>
                          <a:spcPts val="0"/>
                        </a:spcAft>
                      </a:pPr>
                      <a:r>
                        <a:rPr lang="fr-FR" sz="1000" dirty="0">
                          <a:effectLst/>
                          <a:latin typeface="Verdana" panose="020B0604030504040204" pitchFamily="34" charset="0"/>
                          <a:ea typeface="Verdana" panose="020B0604030504040204" pitchFamily="34" charset="0"/>
                          <a:cs typeface="Verdana" panose="020B0604030504040204" pitchFamily="34" charset="0"/>
                        </a:rPr>
                        <a:t>Vérifie si chaque élément du premier vecteur est inférieur ou égale  à l'élément correspondant du deuxième vecteur.</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2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c(2,5.5,6,9)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70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c(8,2.5,14,9)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90"/>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print(v&lt;=t)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10"/>
                        </a:spcBef>
                      </a:pPr>
                      <a:r>
                        <a:rPr lang="en-US" sz="11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6200"/>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4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TRUE</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FALSE</a:t>
                      </a:r>
                      <a:r>
                        <a:rPr lang="en-US" sz="1000" spc="24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TRUE</a:t>
                      </a:r>
                      <a:r>
                        <a:rPr lang="en-US" sz="1000" spc="230"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err="1">
                          <a:effectLst/>
                          <a:latin typeface="Consolas" panose="020B0609020204030204" pitchFamily="49" charset="0"/>
                          <a:ea typeface="Verdana" panose="020B0604030504040204" pitchFamily="34" charset="0"/>
                          <a:cs typeface="Verdana" panose="020B0604030504040204" pitchFamily="34" charset="0"/>
                        </a:rPr>
                        <a:t>TRUE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957268151"/>
                  </a:ext>
                </a:extLst>
              </a:tr>
            </a:tbl>
          </a:graphicData>
        </a:graphic>
      </p:graphicFrame>
    </p:spTree>
    <p:extLst>
      <p:ext uri="{BB962C8B-B14F-4D97-AF65-F5344CB8AC3E}">
        <p14:creationId xmlns:p14="http://schemas.microsoft.com/office/powerpoint/2010/main" val="286357537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endParaRPr lang="fr-FR" sz="16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1113" lvl="0" indent="-11113">
              <a:tabLst>
                <a:tab pos="1371600" algn="l"/>
                <a:tab pos="1372235" algn="l"/>
              </a:tabLst>
            </a:pPr>
            <a:r>
              <a:rPr lang="fr-FR" sz="1800" dirty="0"/>
              <a:t>Opérateurs relationnels</a:t>
            </a:r>
          </a:p>
          <a:p>
            <a:pPr marL="11113" lvl="0" indent="-11113">
              <a:tabLst>
                <a:tab pos="1371600" algn="l"/>
                <a:tab pos="1372235" algn="l"/>
              </a:tabLst>
            </a:pPr>
            <a:endParaRPr lang="fr-FR" sz="1800" dirty="0"/>
          </a:p>
        </p:txBody>
      </p:sp>
      <p:graphicFrame>
        <p:nvGraphicFramePr>
          <p:cNvPr id="2" name="Tableau 1">
            <a:extLst>
              <a:ext uri="{FF2B5EF4-FFF2-40B4-BE49-F238E27FC236}">
                <a16:creationId xmlns:a16="http://schemas.microsoft.com/office/drawing/2014/main" id="{D4D92FD0-E674-7B0E-E7CA-E772F560F873}"/>
              </a:ext>
            </a:extLst>
          </p:cNvPr>
          <p:cNvGraphicFramePr>
            <a:graphicFrameLocks noGrp="1"/>
          </p:cNvGraphicFramePr>
          <p:nvPr>
            <p:extLst>
              <p:ext uri="{D42A27DB-BD31-4B8C-83A1-F6EECF244321}">
                <p14:modId xmlns:p14="http://schemas.microsoft.com/office/powerpoint/2010/main" val="3423476714"/>
              </p:ext>
            </p:extLst>
          </p:nvPr>
        </p:nvGraphicFramePr>
        <p:xfrm>
          <a:off x="1028700" y="2350928"/>
          <a:ext cx="9461500" cy="4089405"/>
        </p:xfrm>
        <a:graphic>
          <a:graphicData uri="http://schemas.openxmlformats.org/drawingml/2006/table">
            <a:tbl>
              <a:tblPr firstRow="1" firstCol="1" lastRow="1" lastCol="1" bandRow="1" bandCol="1">
                <a:tableStyleId>{5940675A-B579-460E-94D1-54222C63F5DA}</a:tableStyleId>
              </a:tblPr>
              <a:tblGrid>
                <a:gridCol w="1301648">
                  <a:extLst>
                    <a:ext uri="{9D8B030D-6E8A-4147-A177-3AD203B41FA5}">
                      <a16:colId xmlns:a16="http://schemas.microsoft.com/office/drawing/2014/main" val="2023953190"/>
                    </a:ext>
                  </a:extLst>
                </a:gridCol>
                <a:gridCol w="3397352">
                  <a:extLst>
                    <a:ext uri="{9D8B030D-6E8A-4147-A177-3AD203B41FA5}">
                      <a16:colId xmlns:a16="http://schemas.microsoft.com/office/drawing/2014/main" val="2715104436"/>
                    </a:ext>
                  </a:extLst>
                </a:gridCol>
                <a:gridCol w="4762500">
                  <a:extLst>
                    <a:ext uri="{9D8B030D-6E8A-4147-A177-3AD203B41FA5}">
                      <a16:colId xmlns:a16="http://schemas.microsoft.com/office/drawing/2014/main" val="3383524685"/>
                    </a:ext>
                  </a:extLst>
                </a:gridCol>
              </a:tblGrid>
              <a:tr h="452906">
                <a:tc>
                  <a:txBody>
                    <a:bodyPr/>
                    <a:lstStyle/>
                    <a:p>
                      <a:pPr marL="66040" marR="60325" algn="ctr">
                        <a:spcBef>
                          <a:spcPts val="600"/>
                        </a:spcBef>
                        <a:spcAft>
                          <a:spcPts val="0"/>
                        </a:spcAft>
                      </a:pPr>
                      <a:r>
                        <a:rPr lang="en-US" sz="1100" b="0" spc="-10" dirty="0">
                          <a:effectLst/>
                        </a:rPr>
                        <a:t>Operator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94310">
                        <a:spcBef>
                          <a:spcPts val="600"/>
                        </a:spcBef>
                        <a:spcAft>
                          <a:spcPts val="0"/>
                        </a:spcAft>
                      </a:pPr>
                      <a:r>
                        <a:rPr lang="en-US" sz="1100" b="0" spc="-10">
                          <a:effectLst/>
                        </a:rPr>
                        <a:t>Description</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563370" marR="1557020" algn="ctr">
                        <a:spcBef>
                          <a:spcPts val="600"/>
                        </a:spcBef>
                        <a:spcAft>
                          <a:spcPts val="0"/>
                        </a:spcAft>
                      </a:pPr>
                      <a:r>
                        <a:rPr lang="en-US" sz="1100" b="0" spc="-10">
                          <a:effectLst/>
                        </a:rPr>
                        <a:t>Example</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71318358"/>
                  </a:ext>
                </a:extLst>
              </a:tr>
              <a:tr h="1730066">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20"/>
                        </a:spcBef>
                      </a:pPr>
                      <a:r>
                        <a:rPr lang="en-US" sz="9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67310" marR="57150" algn="ctr">
                        <a:spcAft>
                          <a:spcPts val="0"/>
                        </a:spcAft>
                      </a:pPr>
                      <a:r>
                        <a:rPr lang="en-US" sz="1000" spc="-25">
                          <a:effectLst/>
                          <a:latin typeface="Verdana" panose="020B0604030504040204" pitchFamily="34" charset="0"/>
                          <a:ea typeface="Verdana" panose="020B0604030504040204" pitchFamily="34" charset="0"/>
                          <a:cs typeface="Verdana" panose="020B0604030504040204" pitchFamily="34" charset="0"/>
                        </a:rPr>
                        <a:t>&gt;=</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5"/>
                        </a:spcBef>
                      </a:pPr>
                      <a:r>
                        <a:rPr lang="en-US" sz="17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94615">
                        <a:lnSpc>
                          <a:spcPct val="107000"/>
                        </a:lnSpc>
                        <a:spcBef>
                          <a:spcPts val="5"/>
                        </a:spcBef>
                        <a:spcAft>
                          <a:spcPts val="0"/>
                        </a:spcAft>
                      </a:pPr>
                      <a:r>
                        <a:rPr lang="fr-FR" sz="1000" dirty="0">
                          <a:effectLst/>
                          <a:latin typeface="Verdana" panose="020B0604030504040204" pitchFamily="34" charset="0"/>
                          <a:ea typeface="Verdana" panose="020B0604030504040204" pitchFamily="34" charset="0"/>
                          <a:cs typeface="Verdana" panose="020B0604030504040204" pitchFamily="34" charset="0"/>
                        </a:rPr>
                        <a:t>Vérifie si chaque élément du premier vecteur est supérieur ou égal à l'élément correspondant du deuxième vecteur.</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10"/>
                        </a:spcBef>
                      </a:pPr>
                      <a:r>
                        <a:rPr lang="en-US" sz="14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c(2,5.5,6,9)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9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c(8,2.5,14,9)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705"/>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print(v&gt;=t)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0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6200"/>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FALSE</a:t>
                      </a:r>
                      <a:r>
                        <a:rPr lang="en-US" sz="1000" spc="23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TRUE</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FALSE</a:t>
                      </a:r>
                      <a:r>
                        <a:rPr lang="en-US" sz="1000" spc="225"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TRUE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75061361"/>
                  </a:ext>
                </a:extLst>
              </a:tr>
              <a:tr h="1906433">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30"/>
                        </a:spcBef>
                      </a:pPr>
                      <a:r>
                        <a:rPr lang="en-US" sz="12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67310" marR="58420" algn="ctr">
                        <a:spcBef>
                          <a:spcPts val="5"/>
                        </a:spcBef>
                        <a:spcAft>
                          <a:spcPts val="0"/>
                        </a:spcAft>
                      </a:pPr>
                      <a:r>
                        <a:rPr lang="en-US" sz="1000" spc="-25">
                          <a:effectLst/>
                          <a:latin typeface="Verdana" panose="020B0604030504040204" pitchFamily="34" charset="0"/>
                          <a:ea typeface="Verdana" panose="020B0604030504040204" pitchFamily="34" charset="0"/>
                          <a:cs typeface="Verdana" panose="020B0604030504040204" pitchFamily="34" charset="0"/>
                        </a:rPr>
                        <a:t>!=</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4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94615">
                        <a:lnSpc>
                          <a:spcPct val="107000"/>
                        </a:lnSpc>
                        <a:spcAft>
                          <a:spcPts val="0"/>
                        </a:spcAft>
                      </a:pPr>
                      <a:r>
                        <a:rPr lang="fr-FR" sz="1000" dirty="0">
                          <a:effectLst/>
                          <a:latin typeface="Verdana" panose="020B0604030504040204" pitchFamily="34" charset="0"/>
                          <a:ea typeface="Verdana" panose="020B0604030504040204" pitchFamily="34" charset="0"/>
                          <a:cs typeface="Verdana" panose="020B0604030504040204" pitchFamily="34" charset="0"/>
                        </a:rPr>
                        <a:t>Vérifie si chaque élément du premier vecteur est différent de l'élément correspondant du deuxième vecteur.</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3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c(2,5.5,6,9)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9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c(8,2.5,14,9)</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685"/>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15"/>
                        </a:spcBef>
                      </a:pPr>
                      <a:r>
                        <a:rPr lang="en-US" sz="11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6200"/>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640">
                        <a:spcBef>
                          <a:spcPts val="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4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TRUE</a:t>
                      </a:r>
                      <a:r>
                        <a:rPr lang="en-US" sz="1000" spc="245"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TRUE</a:t>
                      </a:r>
                      <a:r>
                        <a:rPr lang="en-US" sz="1000" spc="24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TRUE</a:t>
                      </a:r>
                      <a:r>
                        <a:rPr lang="en-US" sz="1000" spc="-25"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FALSE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957268151"/>
                  </a:ext>
                </a:extLst>
              </a:tr>
            </a:tbl>
          </a:graphicData>
        </a:graphic>
      </p:graphicFrame>
    </p:spTree>
    <p:extLst>
      <p:ext uri="{BB962C8B-B14F-4D97-AF65-F5344CB8AC3E}">
        <p14:creationId xmlns:p14="http://schemas.microsoft.com/office/powerpoint/2010/main" val="36078621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r>
              <a:rPr lang="fr-FR" sz="1600" dirty="0"/>
              <a:t>Ils s'appliquent uniquement aux vecteurs de type </a:t>
            </a:r>
            <a:r>
              <a:rPr lang="fr-FR" sz="1600" b="1" dirty="0"/>
              <a:t>logique, numérique ou complexe</a:t>
            </a:r>
            <a:r>
              <a:rPr lang="fr-FR" sz="1600" dirty="0"/>
              <a:t>. Tous les nombres supérieurs à 1 sont considérés comme des valeurs logiques (VRAI). Chaque élément du premier vecteur est comparé à l'élément correspondant du deuxième vecteur. Le résultat de la comparaison est une valeur booléenne.</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1113" lvl="0" indent="-11113">
              <a:tabLst>
                <a:tab pos="1371600" algn="l"/>
                <a:tab pos="1372235" algn="l"/>
              </a:tabLst>
            </a:pPr>
            <a:r>
              <a:rPr lang="fr-FR" sz="1800" dirty="0"/>
              <a:t>Opérateurs logiques</a:t>
            </a:r>
          </a:p>
          <a:p>
            <a:pPr marL="11113" lvl="0" indent="-11113">
              <a:tabLst>
                <a:tab pos="1371600" algn="l"/>
                <a:tab pos="1372235" algn="l"/>
              </a:tabLst>
            </a:pPr>
            <a:endParaRPr lang="fr-FR" sz="1800" dirty="0"/>
          </a:p>
        </p:txBody>
      </p:sp>
      <p:graphicFrame>
        <p:nvGraphicFramePr>
          <p:cNvPr id="2" name="Tableau 1">
            <a:extLst>
              <a:ext uri="{FF2B5EF4-FFF2-40B4-BE49-F238E27FC236}">
                <a16:creationId xmlns:a16="http://schemas.microsoft.com/office/drawing/2014/main" id="{D4D92FD0-E674-7B0E-E7CA-E772F560F873}"/>
              </a:ext>
            </a:extLst>
          </p:cNvPr>
          <p:cNvGraphicFramePr>
            <a:graphicFrameLocks noGrp="1"/>
          </p:cNvGraphicFramePr>
          <p:nvPr>
            <p:extLst>
              <p:ext uri="{D42A27DB-BD31-4B8C-83A1-F6EECF244321}">
                <p14:modId xmlns:p14="http://schemas.microsoft.com/office/powerpoint/2010/main" val="3806744289"/>
              </p:ext>
            </p:extLst>
          </p:nvPr>
        </p:nvGraphicFramePr>
        <p:xfrm>
          <a:off x="1028700" y="3225657"/>
          <a:ext cx="9461500" cy="3350511"/>
        </p:xfrm>
        <a:graphic>
          <a:graphicData uri="http://schemas.openxmlformats.org/drawingml/2006/table">
            <a:tbl>
              <a:tblPr firstRow="1" firstCol="1" lastRow="1" lastCol="1" bandRow="1" bandCol="1">
                <a:tableStyleId>{5940675A-B579-460E-94D1-54222C63F5DA}</a:tableStyleId>
              </a:tblPr>
              <a:tblGrid>
                <a:gridCol w="1301648">
                  <a:extLst>
                    <a:ext uri="{9D8B030D-6E8A-4147-A177-3AD203B41FA5}">
                      <a16:colId xmlns:a16="http://schemas.microsoft.com/office/drawing/2014/main" val="2023953190"/>
                    </a:ext>
                  </a:extLst>
                </a:gridCol>
                <a:gridCol w="3397352">
                  <a:extLst>
                    <a:ext uri="{9D8B030D-6E8A-4147-A177-3AD203B41FA5}">
                      <a16:colId xmlns:a16="http://schemas.microsoft.com/office/drawing/2014/main" val="2715104436"/>
                    </a:ext>
                  </a:extLst>
                </a:gridCol>
                <a:gridCol w="4762500">
                  <a:extLst>
                    <a:ext uri="{9D8B030D-6E8A-4147-A177-3AD203B41FA5}">
                      <a16:colId xmlns:a16="http://schemas.microsoft.com/office/drawing/2014/main" val="3383524685"/>
                    </a:ext>
                  </a:extLst>
                </a:gridCol>
              </a:tblGrid>
              <a:tr h="382594">
                <a:tc>
                  <a:txBody>
                    <a:bodyPr/>
                    <a:lstStyle/>
                    <a:p>
                      <a:pPr marL="66040" marR="60325" algn="ctr">
                        <a:spcBef>
                          <a:spcPts val="600"/>
                        </a:spcBef>
                        <a:spcAft>
                          <a:spcPts val="0"/>
                        </a:spcAft>
                      </a:pPr>
                      <a:r>
                        <a:rPr lang="en-US" sz="1100" b="0" spc="-10" dirty="0">
                          <a:effectLst/>
                        </a:rPr>
                        <a:t>Operator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94310">
                        <a:spcBef>
                          <a:spcPts val="600"/>
                        </a:spcBef>
                        <a:spcAft>
                          <a:spcPts val="0"/>
                        </a:spcAft>
                      </a:pPr>
                      <a:r>
                        <a:rPr lang="en-US" sz="1100" b="0" spc="-10">
                          <a:effectLst/>
                        </a:rPr>
                        <a:t>Description</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563370" marR="1557020" algn="ctr">
                        <a:spcBef>
                          <a:spcPts val="600"/>
                        </a:spcBef>
                        <a:spcAft>
                          <a:spcPts val="0"/>
                        </a:spcAft>
                      </a:pPr>
                      <a:r>
                        <a:rPr lang="en-US" sz="1100" b="0" spc="-10">
                          <a:effectLst/>
                        </a:rPr>
                        <a:t>Example</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71318358"/>
                  </a:ext>
                </a:extLst>
              </a:tr>
              <a:tr h="1357449">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45"/>
                        </a:spcBef>
                      </a:pPr>
                      <a:r>
                        <a:rPr lang="en-US" sz="12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4445" algn="ctr"/>
                      <a:r>
                        <a:rPr lang="en-US" sz="1000">
                          <a:effectLst/>
                          <a:latin typeface="Verdana" panose="020B0604030504040204" pitchFamily="34" charset="0"/>
                          <a:ea typeface="Verdana" panose="020B0604030504040204" pitchFamily="34" charset="0"/>
                          <a:cs typeface="Verdana" panose="020B0604030504040204" pitchFamily="34" charset="0"/>
                        </a:rPr>
                        <a:t>&amp;</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116205">
                        <a:lnSpc>
                          <a:spcPct val="107000"/>
                        </a:lnSpc>
                        <a:spcAft>
                          <a:spcPts val="0"/>
                        </a:spcAft>
                      </a:pPr>
                      <a:r>
                        <a:rPr lang="fr-FR" sz="1000" dirty="0">
                          <a:effectLst/>
                          <a:latin typeface="Verdana" panose="020B0604030504040204" pitchFamily="34" charset="0"/>
                          <a:ea typeface="Verdana" panose="020B0604030504040204" pitchFamily="34" charset="0"/>
                          <a:cs typeface="Verdana" panose="020B0604030504040204" pitchFamily="34" charset="0"/>
                        </a:rPr>
                        <a:t>Il s'agit de l'opérateur logique AND élément par élément. Il combine chaque élément du premier vecteur avec l'élément correspondant du deuxième vecteur et donne une sortie VRAI si les deux éléments sont VRAI.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marR="581025">
                        <a:lnSpc>
                          <a:spcPct val="160000"/>
                        </a:lnSpc>
                        <a:spcBef>
                          <a:spcPts val="64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 &lt;- c(3,1,TRUE,2+3i) t</a:t>
                      </a:r>
                      <a:r>
                        <a:rPr lang="en-US" sz="1000" spc="-9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9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c(4,1,FALSE,2+3i)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lnSpc>
                          <a:spcPts val="1155"/>
                        </a:lnSpc>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a:t>
                      </a:r>
                      <a:r>
                        <a:rPr lang="en-US" sz="1000" spc="-10" dirty="0" err="1">
                          <a:effectLst/>
                          <a:latin typeface="Consolas" panose="020B0609020204030204" pitchFamily="49" charset="0"/>
                          <a:ea typeface="Verdana" panose="020B0604030504040204" pitchFamily="34" charset="0"/>
                          <a:cs typeface="Verdana" panose="020B0604030504040204" pitchFamily="34" charset="0"/>
                        </a:rPr>
                        <a:t>v&amp;t</a:t>
                      </a:r>
                      <a:r>
                        <a:rPr lang="en-US" sz="1000" spc="-10" dirty="0">
                          <a:effectLst/>
                          <a:latin typeface="Consolas" panose="020B0609020204030204" pitchFamily="49"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15"/>
                        </a:spcBef>
                      </a:pPr>
                      <a:r>
                        <a:rPr lang="en-US" sz="11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4930"/>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4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TRUE</a:t>
                      </a:r>
                      <a:r>
                        <a:rPr lang="en-US" sz="1000" spc="24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TRUE</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FALSE</a:t>
                      </a:r>
                      <a:r>
                        <a:rPr lang="en-US" sz="1000" spc="230"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TRUE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75061361"/>
                  </a:ext>
                </a:extLst>
              </a:tr>
              <a:tr h="1610468">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55"/>
                        </a:spcBef>
                      </a:pPr>
                      <a:r>
                        <a:rPr lang="en-US" sz="16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368300">
                        <a:spcBef>
                          <a:spcPts val="5"/>
                        </a:spcBef>
                        <a:spcAft>
                          <a:spcPts val="0"/>
                        </a:spcAft>
                      </a:pPr>
                      <a:r>
                        <a:rPr lang="en-US" sz="1000">
                          <a:effectLst/>
                          <a:latin typeface="Verdana" panose="020B0604030504040204" pitchFamily="34" charset="0"/>
                          <a:ea typeface="Verdana" panose="020B0604030504040204" pitchFamily="34" charset="0"/>
                          <a:cs typeface="Verdana" panose="020B0604030504040204" pitchFamily="34" charset="0"/>
                        </a:rPr>
                        <a:t>!</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123825">
                        <a:lnSpc>
                          <a:spcPct val="107000"/>
                        </a:lnSpc>
                        <a:spcBef>
                          <a:spcPts val="765"/>
                        </a:spcBef>
                        <a:spcAft>
                          <a:spcPts val="0"/>
                        </a:spcAft>
                      </a:pPr>
                      <a:r>
                        <a:rPr lang="fr-FR" sz="1000" dirty="0">
                          <a:effectLst/>
                          <a:latin typeface="Verdana" panose="020B0604030504040204" pitchFamily="34" charset="0"/>
                          <a:ea typeface="Verdana" panose="020B0604030504040204" pitchFamily="34" charset="0"/>
                          <a:cs typeface="Verdana" panose="020B0604030504040204" pitchFamily="34" charset="0"/>
                        </a:rPr>
                        <a:t>On l'appelle opérateur NON logique. Il prend chaque élément du vecteur et donne la valeur logique opposée.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spcBef>
                          <a:spcPts val="62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c(3,0,TRUE,2+2i)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spcBef>
                          <a:spcPts val="690"/>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10"/>
                        </a:spcBef>
                      </a:pPr>
                      <a:r>
                        <a:rPr lang="en-US" sz="11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4930"/>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30"/>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FALSE</a:t>
                      </a:r>
                      <a:r>
                        <a:rPr lang="en-US" sz="1000" spc="22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TRUE</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FALSE</a:t>
                      </a:r>
                      <a:r>
                        <a:rPr lang="en-US" sz="1000" spc="-3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err="1">
                          <a:effectLst/>
                          <a:latin typeface="Consolas" panose="020B0609020204030204" pitchFamily="49" charset="0"/>
                          <a:ea typeface="Verdana" panose="020B0604030504040204" pitchFamily="34" charset="0"/>
                          <a:cs typeface="Verdana" panose="020B0604030504040204" pitchFamily="34" charset="0"/>
                        </a:rPr>
                        <a:t>FALSE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957268151"/>
                  </a:ext>
                </a:extLst>
              </a:tr>
            </a:tbl>
          </a:graphicData>
        </a:graphic>
      </p:graphicFrame>
    </p:spTree>
    <p:extLst>
      <p:ext uri="{BB962C8B-B14F-4D97-AF65-F5344CB8AC3E}">
        <p14:creationId xmlns:p14="http://schemas.microsoft.com/office/powerpoint/2010/main" val="39425182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r>
              <a:rPr lang="fr-FR" sz="1600" dirty="0"/>
              <a:t>L'opérateur logique &amp;&amp; et || ne considère que le premier élément des vecteurs et donne un vecteur d'un seul élément en sortie.</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1113" lvl="0" indent="-11113">
              <a:tabLst>
                <a:tab pos="1371600" algn="l"/>
                <a:tab pos="1372235" algn="l"/>
              </a:tabLst>
            </a:pPr>
            <a:r>
              <a:rPr lang="fr-FR" sz="1800" dirty="0"/>
              <a:t>Opérateurs logiques</a:t>
            </a:r>
          </a:p>
          <a:p>
            <a:pPr marL="11113" lvl="0" indent="-11113">
              <a:tabLst>
                <a:tab pos="1371600" algn="l"/>
                <a:tab pos="1372235" algn="l"/>
              </a:tabLst>
            </a:pPr>
            <a:endParaRPr lang="fr-FR" sz="1800" dirty="0"/>
          </a:p>
        </p:txBody>
      </p:sp>
      <p:graphicFrame>
        <p:nvGraphicFramePr>
          <p:cNvPr id="2" name="Tableau 1">
            <a:extLst>
              <a:ext uri="{FF2B5EF4-FFF2-40B4-BE49-F238E27FC236}">
                <a16:creationId xmlns:a16="http://schemas.microsoft.com/office/drawing/2014/main" id="{D4D92FD0-E674-7B0E-E7CA-E772F560F873}"/>
              </a:ext>
            </a:extLst>
          </p:cNvPr>
          <p:cNvGraphicFramePr>
            <a:graphicFrameLocks noGrp="1"/>
          </p:cNvGraphicFramePr>
          <p:nvPr>
            <p:extLst>
              <p:ext uri="{D42A27DB-BD31-4B8C-83A1-F6EECF244321}">
                <p14:modId xmlns:p14="http://schemas.microsoft.com/office/powerpoint/2010/main" val="605682558"/>
              </p:ext>
            </p:extLst>
          </p:nvPr>
        </p:nvGraphicFramePr>
        <p:xfrm>
          <a:off x="939800" y="2679832"/>
          <a:ext cx="9461500" cy="3524682"/>
        </p:xfrm>
        <a:graphic>
          <a:graphicData uri="http://schemas.openxmlformats.org/drawingml/2006/table">
            <a:tbl>
              <a:tblPr firstRow="1" firstCol="1" lastRow="1" lastCol="1" bandRow="1" bandCol="1">
                <a:tableStyleId>{5940675A-B579-460E-94D1-54222C63F5DA}</a:tableStyleId>
              </a:tblPr>
              <a:tblGrid>
                <a:gridCol w="1301648">
                  <a:extLst>
                    <a:ext uri="{9D8B030D-6E8A-4147-A177-3AD203B41FA5}">
                      <a16:colId xmlns:a16="http://schemas.microsoft.com/office/drawing/2014/main" val="2023953190"/>
                    </a:ext>
                  </a:extLst>
                </a:gridCol>
                <a:gridCol w="3397352">
                  <a:extLst>
                    <a:ext uri="{9D8B030D-6E8A-4147-A177-3AD203B41FA5}">
                      <a16:colId xmlns:a16="http://schemas.microsoft.com/office/drawing/2014/main" val="2715104436"/>
                    </a:ext>
                  </a:extLst>
                </a:gridCol>
                <a:gridCol w="4762500">
                  <a:extLst>
                    <a:ext uri="{9D8B030D-6E8A-4147-A177-3AD203B41FA5}">
                      <a16:colId xmlns:a16="http://schemas.microsoft.com/office/drawing/2014/main" val="3383524685"/>
                    </a:ext>
                  </a:extLst>
                </a:gridCol>
              </a:tblGrid>
              <a:tr h="382594">
                <a:tc>
                  <a:txBody>
                    <a:bodyPr/>
                    <a:lstStyle/>
                    <a:p>
                      <a:pPr marL="66040" marR="60325" algn="ctr">
                        <a:spcBef>
                          <a:spcPts val="600"/>
                        </a:spcBef>
                        <a:spcAft>
                          <a:spcPts val="0"/>
                        </a:spcAft>
                      </a:pPr>
                      <a:r>
                        <a:rPr lang="en-US" sz="1100" b="0" spc="-10" dirty="0">
                          <a:effectLst/>
                        </a:rPr>
                        <a:t>Operator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94310">
                        <a:spcBef>
                          <a:spcPts val="600"/>
                        </a:spcBef>
                        <a:spcAft>
                          <a:spcPts val="0"/>
                        </a:spcAft>
                      </a:pPr>
                      <a:r>
                        <a:rPr lang="en-US" sz="1100" b="0" spc="-10">
                          <a:effectLst/>
                        </a:rPr>
                        <a:t>Description</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563370" marR="1557020" algn="ctr">
                        <a:spcBef>
                          <a:spcPts val="600"/>
                        </a:spcBef>
                        <a:spcAft>
                          <a:spcPts val="0"/>
                        </a:spcAft>
                      </a:pPr>
                      <a:r>
                        <a:rPr lang="en-US" sz="1100" b="0" spc="-10">
                          <a:effectLst/>
                        </a:rPr>
                        <a:t>Example</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71318358"/>
                  </a:ext>
                </a:extLst>
              </a:tr>
              <a:tr h="1357449">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20"/>
                        </a:spcBef>
                      </a:pPr>
                      <a:r>
                        <a:rPr lang="en-US" sz="125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300990">
                        <a:spcBef>
                          <a:spcPts val="5"/>
                        </a:spcBef>
                        <a:spcAft>
                          <a:spcPts val="0"/>
                        </a:spcAft>
                      </a:pPr>
                      <a:r>
                        <a:rPr lang="en-US" sz="1000" spc="-25">
                          <a:effectLst/>
                          <a:latin typeface="Verdana" panose="020B0604030504040204" pitchFamily="34" charset="0"/>
                          <a:ea typeface="Verdana" panose="020B0604030504040204" pitchFamily="34" charset="0"/>
                          <a:cs typeface="Verdana" panose="020B0604030504040204" pitchFamily="34" charset="0"/>
                        </a:rPr>
                        <a:t>&amp;&amp;</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4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94615">
                        <a:lnSpc>
                          <a:spcPct val="106000"/>
                        </a:lnSpc>
                        <a:spcBef>
                          <a:spcPts val="5"/>
                        </a:spcBef>
                        <a:spcAft>
                          <a:spcPts val="0"/>
                        </a:spcAft>
                      </a:pPr>
                      <a:r>
                        <a:rPr lang="fr-FR" sz="1000" dirty="0">
                          <a:effectLst/>
                          <a:latin typeface="Verdana" panose="020B0604030504040204" pitchFamily="34" charset="0"/>
                          <a:ea typeface="Verdana" panose="020B0604030504040204" pitchFamily="34" charset="0"/>
                          <a:cs typeface="Verdana" panose="020B0604030504040204" pitchFamily="34" charset="0"/>
                        </a:rPr>
                        <a:t>Appelé opérateur logique AND. Il prend le </a:t>
                      </a:r>
                      <a:r>
                        <a:rPr lang="fr-FR" sz="1000" b="1" dirty="0">
                          <a:effectLst/>
                          <a:latin typeface="Verdana" panose="020B0604030504040204" pitchFamily="34" charset="0"/>
                          <a:ea typeface="Verdana" panose="020B0604030504040204" pitchFamily="34" charset="0"/>
                          <a:cs typeface="Verdana" panose="020B0604030504040204" pitchFamily="34" charset="0"/>
                        </a:rPr>
                        <a:t>premier</a:t>
                      </a:r>
                      <a:r>
                        <a:rPr lang="fr-FR" sz="1000" dirty="0">
                          <a:effectLst/>
                          <a:latin typeface="Verdana" panose="020B0604030504040204" pitchFamily="34" charset="0"/>
                          <a:ea typeface="Verdana" panose="020B0604030504040204" pitchFamily="34" charset="0"/>
                          <a:cs typeface="Verdana" panose="020B0604030504040204" pitchFamily="34" charset="0"/>
                        </a:rPr>
                        <a:t> </a:t>
                      </a:r>
                      <a:r>
                        <a:rPr lang="fr-FR" sz="1000" b="1" dirty="0">
                          <a:effectLst/>
                          <a:latin typeface="Verdana" panose="020B0604030504040204" pitchFamily="34" charset="0"/>
                          <a:ea typeface="Verdana" panose="020B0604030504040204" pitchFamily="34" charset="0"/>
                          <a:cs typeface="Verdana" panose="020B0604030504040204" pitchFamily="34" charset="0"/>
                        </a:rPr>
                        <a:t>élément</a:t>
                      </a:r>
                      <a:r>
                        <a:rPr lang="fr-FR" sz="1000" dirty="0">
                          <a:effectLst/>
                          <a:latin typeface="Verdana" panose="020B0604030504040204" pitchFamily="34" charset="0"/>
                          <a:ea typeface="Verdana" panose="020B0604030504040204" pitchFamily="34" charset="0"/>
                          <a:cs typeface="Verdana" panose="020B0604030504040204" pitchFamily="34" charset="0"/>
                        </a:rPr>
                        <a:t> des deux vecteurs et donne la valeur VRAI uniquement si les deux sont VRAI.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spcBef>
                          <a:spcPts val="62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c(3,0,TRUE,2+2i)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spcBef>
                          <a:spcPts val="70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c(1,3,TRUE,2+3i)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spcBef>
                          <a:spcPts val="690"/>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print(v&amp;&amp;t)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60"/>
                        </a:spcBef>
                      </a:pPr>
                      <a:r>
                        <a:rPr lang="en-US" sz="10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4930"/>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TRUE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75061361"/>
                  </a:ext>
                </a:extLst>
              </a:tr>
              <a:tr h="1610468">
                <a:tc>
                  <a:txBody>
                    <a:bodyPr/>
                    <a:lstStyle/>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15"/>
                        </a:spcBef>
                      </a:pPr>
                      <a:r>
                        <a:rPr lang="en-US" sz="11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336550"/>
                      <a:r>
                        <a:rPr lang="en-US" sz="1000" spc="-25">
                          <a:effectLst/>
                          <a:latin typeface="Verdana" panose="020B0604030504040204" pitchFamily="34" charset="0"/>
                          <a:ea typeface="Verdana" panose="020B0604030504040204" pitchFamily="34" charset="0"/>
                          <a:cs typeface="Verdana" panose="020B0604030504040204" pitchFamily="34" charset="0"/>
                        </a:rPr>
                        <a:t>||</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55"/>
                        </a:spcBef>
                      </a:pPr>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129540" algn="just">
                        <a:lnSpc>
                          <a:spcPct val="107000"/>
                        </a:lnSpc>
                        <a:spcAft>
                          <a:spcPts val="0"/>
                        </a:spcAft>
                      </a:pPr>
                      <a:r>
                        <a:rPr lang="fr-FR" sz="1000" dirty="0">
                          <a:effectLst/>
                          <a:latin typeface="Verdana" panose="020B0604030504040204" pitchFamily="34" charset="0"/>
                          <a:ea typeface="Verdana" panose="020B0604030504040204" pitchFamily="34" charset="0"/>
                          <a:cs typeface="Verdana" panose="020B0604030504040204" pitchFamily="34" charset="0"/>
                        </a:rPr>
                        <a:t>Appelé opérateur logique OU. Il prend le premier élément des deux vecteurs et donne la valeur VRAI uniquement si les deux sont VRAI.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9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spcBef>
                          <a:spcPts val="740"/>
                        </a:spcBef>
                        <a:spcAft>
                          <a:spcPts val="0"/>
                        </a:spcAft>
                      </a:pPr>
                      <a:r>
                        <a:rPr lang="en-US" sz="90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v</a:t>
                      </a:r>
                      <a:r>
                        <a:rPr lang="en-US" sz="900" spc="-15"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 </a:t>
                      </a:r>
                      <a:r>
                        <a:rPr lang="en-US" sz="90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&lt;-</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 </a:t>
                      </a:r>
                      <a:r>
                        <a:rPr lang="en-US" sz="900" spc="-1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c</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6666"/>
                          </a:solidFill>
                          <a:effectLst/>
                          <a:latin typeface="Consolas" panose="020B0609020204030204" pitchFamily="49" charset="0"/>
                          <a:ea typeface="Verdana" panose="020B0604030504040204" pitchFamily="34" charset="0"/>
                          <a:cs typeface="Verdana" panose="020B0604030504040204" pitchFamily="34" charset="0"/>
                        </a:rPr>
                        <a:t>0</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6666"/>
                          </a:solidFill>
                          <a:effectLst/>
                          <a:latin typeface="Consolas" panose="020B0609020204030204" pitchFamily="49" charset="0"/>
                          <a:ea typeface="Verdana" panose="020B0604030504040204" pitchFamily="34" charset="0"/>
                          <a:cs typeface="Verdana" panose="020B0604030504040204" pitchFamily="34" charset="0"/>
                        </a:rPr>
                        <a:t>0</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TRUE</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6666"/>
                          </a:solidFill>
                          <a:effectLst/>
                          <a:latin typeface="Consolas" panose="020B0609020204030204" pitchFamily="49" charset="0"/>
                          <a:ea typeface="Verdana" panose="020B0604030504040204" pitchFamily="34" charset="0"/>
                          <a:cs typeface="Verdana" panose="020B0604030504040204" pitchFamily="34" charset="0"/>
                        </a:rPr>
                        <a:t>2</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6666"/>
                          </a:solidFill>
                          <a:effectLst/>
                          <a:latin typeface="Consolas" panose="020B0609020204030204" pitchFamily="49" charset="0"/>
                          <a:ea typeface="Verdana" panose="020B0604030504040204" pitchFamily="34" charset="0"/>
                          <a:cs typeface="Verdana" panose="020B0604030504040204" pitchFamily="34" charset="0"/>
                        </a:rPr>
                        <a:t>2i</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spcBef>
                          <a:spcPts val="690"/>
                        </a:spcBef>
                        <a:spcAft>
                          <a:spcPts val="0"/>
                        </a:spcAft>
                      </a:pPr>
                      <a:r>
                        <a:rPr lang="en-US" sz="90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t</a:t>
                      </a:r>
                      <a:r>
                        <a:rPr lang="en-US" sz="900" spc="-15"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 </a:t>
                      </a:r>
                      <a:r>
                        <a:rPr lang="en-US" sz="90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&lt;-</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 </a:t>
                      </a:r>
                      <a:r>
                        <a:rPr lang="en-US" sz="900" spc="-1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c</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6666"/>
                          </a:solidFill>
                          <a:effectLst/>
                          <a:latin typeface="Consolas" panose="020B0609020204030204" pitchFamily="49" charset="0"/>
                          <a:ea typeface="Verdana" panose="020B0604030504040204" pitchFamily="34" charset="0"/>
                          <a:cs typeface="Verdana" panose="020B0604030504040204" pitchFamily="34" charset="0"/>
                        </a:rPr>
                        <a:t>0</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6666"/>
                          </a:solidFill>
                          <a:effectLst/>
                          <a:latin typeface="Consolas" panose="020B0609020204030204" pitchFamily="49" charset="0"/>
                          <a:ea typeface="Verdana" panose="020B0604030504040204" pitchFamily="34" charset="0"/>
                          <a:cs typeface="Verdana" panose="020B0604030504040204" pitchFamily="34" charset="0"/>
                        </a:rPr>
                        <a:t>3</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TRUE</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6666"/>
                          </a:solidFill>
                          <a:effectLst/>
                          <a:latin typeface="Consolas" panose="020B0609020204030204" pitchFamily="49" charset="0"/>
                          <a:ea typeface="Verdana" panose="020B0604030504040204" pitchFamily="34" charset="0"/>
                          <a:cs typeface="Verdana" panose="020B0604030504040204" pitchFamily="34" charset="0"/>
                        </a:rPr>
                        <a:t>2</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006666"/>
                          </a:solidFill>
                          <a:effectLst/>
                          <a:latin typeface="Consolas" panose="020B0609020204030204" pitchFamily="49" charset="0"/>
                          <a:ea typeface="Verdana" panose="020B0604030504040204" pitchFamily="34" charset="0"/>
                          <a:cs typeface="Verdana" panose="020B0604030504040204" pitchFamily="34" charset="0"/>
                        </a:rPr>
                        <a:t>3i</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spcBef>
                          <a:spcPts val="685"/>
                        </a:spcBef>
                        <a:spcAft>
                          <a:spcPts val="0"/>
                        </a:spcAft>
                      </a:pPr>
                      <a:r>
                        <a:rPr lang="en-US" sz="900" spc="-10" dirty="0">
                          <a:solidFill>
                            <a:srgbClr val="000087"/>
                          </a:solidFill>
                          <a:effectLst/>
                          <a:latin typeface="Consolas" panose="020B0609020204030204" pitchFamily="49" charset="0"/>
                          <a:ea typeface="Verdana" panose="020B0604030504040204" pitchFamily="34" charset="0"/>
                          <a:cs typeface="Verdana" panose="020B0604030504040204" pitchFamily="34" charset="0"/>
                        </a:rPr>
                        <a:t>print</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v</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r>
                        <a:rPr lang="en-US" sz="900" spc="-10" dirty="0">
                          <a:solidFill>
                            <a:srgbClr val="303030"/>
                          </a:solidFill>
                          <a:effectLst/>
                          <a:latin typeface="Consolas" panose="020B0609020204030204" pitchFamily="49" charset="0"/>
                          <a:ea typeface="Verdana" panose="020B0604030504040204" pitchFamily="34" charset="0"/>
                          <a:cs typeface="Verdana" panose="020B0604030504040204" pitchFamily="34" charset="0"/>
                        </a:rPr>
                        <a:t>t</a:t>
                      </a:r>
                      <a:r>
                        <a:rPr lang="en-US" sz="900" spc="-10" dirty="0">
                          <a:solidFill>
                            <a:srgbClr val="666600"/>
                          </a:solidFill>
                          <a:effectLst/>
                          <a:latin typeface="Consolas" panose="020B0609020204030204" pitchFamily="49" charset="0"/>
                          <a:ea typeface="Verdana" panose="020B0604030504040204" pitchFamily="34" charset="0"/>
                          <a:cs typeface="Verdana" panose="020B0604030504040204" pitchFamily="34" charset="0"/>
                        </a:rPr>
                        <a: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1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4930"/>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6370"/>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FALSE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957268151"/>
                  </a:ext>
                </a:extLst>
              </a:tr>
            </a:tbl>
          </a:graphicData>
        </a:graphic>
      </p:graphicFrame>
    </p:spTree>
    <p:extLst>
      <p:ext uri="{BB962C8B-B14F-4D97-AF65-F5344CB8AC3E}">
        <p14:creationId xmlns:p14="http://schemas.microsoft.com/office/powerpoint/2010/main" val="112124919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r>
              <a:rPr lang="fr-FR" sz="1600" dirty="0"/>
              <a:t>Ces opérateurs sont utilisés pour attribuer des valeurs aux vecteurs.</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1113" lvl="0" indent="-11113">
              <a:tabLst>
                <a:tab pos="1371600" algn="l"/>
                <a:tab pos="1372235" algn="l"/>
              </a:tabLst>
            </a:pPr>
            <a:r>
              <a:rPr lang="fr-FR" sz="1800" dirty="0"/>
              <a:t>Opérateurs d’affectation</a:t>
            </a:r>
          </a:p>
          <a:p>
            <a:pPr marL="11113" lvl="0" indent="-11113">
              <a:tabLst>
                <a:tab pos="1371600" algn="l"/>
                <a:tab pos="1372235" algn="l"/>
              </a:tabLst>
            </a:pPr>
            <a:endParaRPr lang="fr-FR" sz="1800" dirty="0"/>
          </a:p>
        </p:txBody>
      </p:sp>
      <p:graphicFrame>
        <p:nvGraphicFramePr>
          <p:cNvPr id="2" name="Tableau 1">
            <a:extLst>
              <a:ext uri="{FF2B5EF4-FFF2-40B4-BE49-F238E27FC236}">
                <a16:creationId xmlns:a16="http://schemas.microsoft.com/office/drawing/2014/main" id="{D4D92FD0-E674-7B0E-E7CA-E772F560F873}"/>
              </a:ext>
            </a:extLst>
          </p:cNvPr>
          <p:cNvGraphicFramePr>
            <a:graphicFrameLocks noGrp="1"/>
          </p:cNvGraphicFramePr>
          <p:nvPr>
            <p:extLst>
              <p:ext uri="{D42A27DB-BD31-4B8C-83A1-F6EECF244321}">
                <p14:modId xmlns:p14="http://schemas.microsoft.com/office/powerpoint/2010/main" val="2264201512"/>
              </p:ext>
            </p:extLst>
          </p:nvPr>
        </p:nvGraphicFramePr>
        <p:xfrm>
          <a:off x="720000" y="2451232"/>
          <a:ext cx="10621102" cy="3809868"/>
        </p:xfrm>
        <a:graphic>
          <a:graphicData uri="http://schemas.openxmlformats.org/drawingml/2006/table">
            <a:tbl>
              <a:tblPr firstRow="1" firstCol="1" lastRow="1" lastCol="1" bandRow="1" bandCol="1">
                <a:tableStyleId>{5940675A-B579-460E-94D1-54222C63F5DA}</a:tableStyleId>
              </a:tblPr>
              <a:tblGrid>
                <a:gridCol w="1858100">
                  <a:extLst>
                    <a:ext uri="{9D8B030D-6E8A-4147-A177-3AD203B41FA5}">
                      <a16:colId xmlns:a16="http://schemas.microsoft.com/office/drawing/2014/main" val="2023953190"/>
                    </a:ext>
                  </a:extLst>
                </a:gridCol>
                <a:gridCol w="3416810">
                  <a:extLst>
                    <a:ext uri="{9D8B030D-6E8A-4147-A177-3AD203B41FA5}">
                      <a16:colId xmlns:a16="http://schemas.microsoft.com/office/drawing/2014/main" val="2715104436"/>
                    </a:ext>
                  </a:extLst>
                </a:gridCol>
                <a:gridCol w="5346192">
                  <a:extLst>
                    <a:ext uri="{9D8B030D-6E8A-4147-A177-3AD203B41FA5}">
                      <a16:colId xmlns:a16="http://schemas.microsoft.com/office/drawing/2014/main" val="3383524685"/>
                    </a:ext>
                  </a:extLst>
                </a:gridCol>
              </a:tblGrid>
              <a:tr h="408603">
                <a:tc>
                  <a:txBody>
                    <a:bodyPr/>
                    <a:lstStyle/>
                    <a:p>
                      <a:pPr marL="66040" marR="60325" algn="ctr">
                        <a:spcBef>
                          <a:spcPts val="600"/>
                        </a:spcBef>
                        <a:spcAft>
                          <a:spcPts val="0"/>
                        </a:spcAft>
                      </a:pPr>
                      <a:r>
                        <a:rPr lang="en-US" sz="1100" b="0" spc="-10" dirty="0">
                          <a:effectLst/>
                        </a:rPr>
                        <a:t>Operator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94310">
                        <a:spcBef>
                          <a:spcPts val="600"/>
                        </a:spcBef>
                        <a:spcAft>
                          <a:spcPts val="0"/>
                        </a:spcAft>
                      </a:pPr>
                      <a:r>
                        <a:rPr lang="en-US" sz="1100" b="0" spc="-10" dirty="0">
                          <a:effectLst/>
                        </a:rPr>
                        <a:t>Description</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563370" marR="1557020" algn="ctr">
                        <a:spcBef>
                          <a:spcPts val="600"/>
                        </a:spcBef>
                        <a:spcAft>
                          <a:spcPts val="0"/>
                        </a:spcAft>
                      </a:pPr>
                      <a:r>
                        <a:rPr lang="en-US" sz="1100" b="0" spc="-10">
                          <a:effectLst/>
                        </a:rPr>
                        <a:t>Example</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71318358"/>
                  </a:ext>
                </a:extLst>
              </a:tr>
              <a:tr h="1681315">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297180" marR="335280" algn="ctr">
                        <a:spcAft>
                          <a:spcPts val="0"/>
                        </a:spcAft>
                      </a:pPr>
                      <a:r>
                        <a:rPr lang="en-US" sz="1000" b="1" spc="-25" dirty="0">
                          <a:effectLst/>
                          <a:latin typeface="Verdana" panose="020B0604030504040204" pitchFamily="34" charset="0"/>
                          <a:ea typeface="Verdana" panose="020B0604030504040204" pitchFamily="34" charset="0"/>
                          <a:cs typeface="Verdana" panose="020B0604030504040204" pitchFamily="34" charset="0"/>
                        </a:rPr>
                        <a:t>&lt;- </a:t>
                      </a:r>
                      <a:r>
                        <a:rPr lang="en-US" sz="1000" spc="-25" dirty="0">
                          <a:effectLst/>
                          <a:latin typeface="Verdana" panose="020B0604030504040204" pitchFamily="34" charset="0"/>
                          <a:ea typeface="Verdana" panose="020B0604030504040204" pitchFamily="34" charset="0"/>
                          <a:cs typeface="Verdana" panose="020B0604030504040204" pitchFamily="34" charset="0"/>
                        </a:rPr>
                        <a:t>or </a:t>
                      </a:r>
                      <a:r>
                        <a:rPr lang="en-US" sz="1000" b="1" dirty="0">
                          <a:effectLst/>
                          <a:latin typeface="Verdana" panose="020B0604030504040204" pitchFamily="34" charset="0"/>
                          <a:ea typeface="Verdana" panose="020B0604030504040204" pitchFamily="34" charset="0"/>
                          <a:cs typeface="Verdana" panose="020B0604030504040204" pitchFamily="34" charset="0"/>
                        </a:rPr>
                        <a:t>= </a:t>
                      </a:r>
                      <a:r>
                        <a:rPr lang="en-US" sz="1000" spc="-25" dirty="0">
                          <a:effectLst/>
                          <a:latin typeface="Verdana" panose="020B0604030504040204" pitchFamily="34" charset="0"/>
                          <a:ea typeface="Verdana" panose="020B0604030504040204" pitchFamily="34" charset="0"/>
                          <a:cs typeface="Verdana" panose="020B0604030504040204" pitchFamily="34" charset="0"/>
                        </a:rPr>
                        <a:t>or </a:t>
                      </a:r>
                      <a:r>
                        <a:rPr lang="en-US" sz="1000" b="1" spc="-25" dirty="0">
                          <a:effectLst/>
                          <a:latin typeface="Verdana" panose="020B0604030504040204" pitchFamily="34" charset="0"/>
                          <a:ea typeface="Verdana" panose="020B0604030504040204" pitchFamily="34" charset="0"/>
                          <a:cs typeface="Verdana" panose="020B0604030504040204" pitchFamily="34" charset="0"/>
                        </a:rPr>
                        <a:t>&lt;&lt;-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6200">
                        <a:spcBef>
                          <a:spcPts val="1055"/>
                        </a:spcBef>
                        <a:spcAft>
                          <a:spcPts val="0"/>
                        </a:spcAft>
                      </a:pPr>
                      <a:r>
                        <a:rPr lang="en-US" sz="1000" dirty="0" err="1">
                          <a:effectLst/>
                          <a:latin typeface="Verdana" panose="020B0604030504040204" pitchFamily="34" charset="0"/>
                          <a:ea typeface="Verdana" panose="020B0604030504040204" pitchFamily="34" charset="0"/>
                          <a:cs typeface="Verdana" panose="020B0604030504040204" pitchFamily="34" charset="0"/>
                        </a:rPr>
                        <a:t>Appelée</a:t>
                      </a:r>
                      <a:r>
                        <a:rPr lang="en-US" sz="1000" dirty="0">
                          <a:effectLst/>
                          <a:latin typeface="Verdana" panose="020B0604030504040204" pitchFamily="34" charset="0"/>
                          <a:ea typeface="Verdana" panose="020B0604030504040204" pitchFamily="34" charset="0"/>
                          <a:cs typeface="Verdana" panose="020B0604030504040204" pitchFamily="34" charset="0"/>
                        </a:rPr>
                        <a:t> affectation à gauche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v1 &lt;- c(3,1,TRUE,2+3i) </a:t>
                      </a:r>
                    </a:p>
                    <a:p>
                      <a:r>
                        <a:rPr lang="en-US" sz="1000" dirty="0">
                          <a:effectLst/>
                          <a:latin typeface="Consolas" panose="020B0609020204030204" pitchFamily="49" charset="0"/>
                          <a:ea typeface="Verdana" panose="020B0604030504040204" pitchFamily="34" charset="0"/>
                          <a:cs typeface="Verdana" panose="020B0604030504040204" pitchFamily="34" charset="0"/>
                        </a:rPr>
                        <a:t>  v2</a:t>
                      </a:r>
                      <a:r>
                        <a:rPr lang="en-US" sz="1000" spc="-9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&lt;&lt;-</a:t>
                      </a:r>
                      <a:r>
                        <a:rPr lang="en-US" sz="1000" spc="-9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c(3,1,TRUE,2+3i) </a:t>
                      </a:r>
                    </a:p>
                    <a:p>
                      <a:r>
                        <a:rPr lang="en-US" sz="1000" dirty="0">
                          <a:effectLst/>
                          <a:latin typeface="Consolas" panose="020B0609020204030204" pitchFamily="49" charset="0"/>
                          <a:ea typeface="Verdana" panose="020B0604030504040204" pitchFamily="34" charset="0"/>
                          <a:cs typeface="Verdana" panose="020B0604030504040204" pitchFamily="34" charset="0"/>
                        </a:rPr>
                        <a:t>  v3 = c(3,1,TRUE,2+3i)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8275" marR="1831340" algn="just">
                        <a:lnSpc>
                          <a:spcPct val="158000"/>
                        </a:lnSpc>
                        <a:spcBef>
                          <a:spcPts val="10"/>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print(v1) print(v2) print(v3)</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8275" algn="just">
                        <a:spcBef>
                          <a:spcPts val="10"/>
                        </a:spcBef>
                        <a:spcAft>
                          <a:spcPts val="0"/>
                        </a:spcAft>
                      </a:pPr>
                      <a:r>
                        <a:rPr lang="en-US" sz="1000" dirty="0" err="1">
                          <a:effectLst/>
                          <a:latin typeface="Consolas" panose="020B0609020204030204" pitchFamily="49" charset="0"/>
                          <a:ea typeface="Verdana" panose="020B0604030504040204" pitchFamily="34" charset="0"/>
                          <a:cs typeface="Verdana" panose="020B0604030504040204" pitchFamily="34" charset="0"/>
                        </a:rPr>
                        <a:t>Cela</a:t>
                      </a:r>
                      <a:r>
                        <a:rPr lang="en-US" sz="100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produit</a:t>
                      </a:r>
                      <a:r>
                        <a:rPr lang="en-US" sz="1000" dirty="0">
                          <a:effectLst/>
                          <a:latin typeface="Consolas" panose="020B0609020204030204" pitchFamily="49" charset="0"/>
                          <a:ea typeface="Verdana" panose="020B0604030504040204" pitchFamily="34" charset="0"/>
                          <a:cs typeface="Verdana" panose="020B0604030504040204" pitchFamily="34" charset="0"/>
                        </a:rPr>
                        <a:t> après </a:t>
                      </a:r>
                      <a:r>
                        <a:rPr lang="en-US" sz="1000" dirty="0" err="1">
                          <a:effectLst/>
                          <a:latin typeface="Consolas" panose="020B0609020204030204" pitchFamily="49" charset="0"/>
                          <a:ea typeface="Verdana" panose="020B0604030504040204" pitchFamily="34" charset="0"/>
                          <a:cs typeface="Verdana" panose="020B0604030504040204" pitchFamily="34" charset="0"/>
                        </a:rPr>
                        <a:t>l'exécution</a:t>
                      </a:r>
                      <a:r>
                        <a:rPr lang="en-US" sz="1000" dirty="0">
                          <a:effectLst/>
                          <a:latin typeface="Consolas" panose="020B0609020204030204" pitchFamily="49"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8275">
                        <a:spcBef>
                          <a:spcPts val="68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3+0i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1+0i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1+0i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2+3i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8275">
                        <a:spcBef>
                          <a:spcPts val="70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3+0i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1+0i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1+0i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2+3i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8275">
                        <a:spcBef>
                          <a:spcPts val="69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3+0i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1+0i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1+0i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2+3i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75061361"/>
                  </a:ext>
                </a:extLst>
              </a:tr>
              <a:tr h="1719950">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7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297180" marR="335280" algn="ctr">
                        <a:spcBef>
                          <a:spcPts val="5"/>
                        </a:spcBef>
                        <a:spcAft>
                          <a:spcPts val="0"/>
                        </a:spcAft>
                      </a:pPr>
                      <a:r>
                        <a:rPr lang="en-US" sz="1000" b="1" dirty="0">
                          <a:effectLst/>
                          <a:latin typeface="Verdana" panose="020B0604030504040204" pitchFamily="34" charset="0"/>
                          <a:ea typeface="Verdana" panose="020B0604030504040204" pitchFamily="34" charset="0"/>
                          <a:cs typeface="Verdana" panose="020B0604030504040204" pitchFamily="34" charset="0"/>
                        </a:rPr>
                        <a:t>-</a:t>
                      </a:r>
                      <a:r>
                        <a:rPr lang="en-US" sz="1000" b="1" spc="-50" dirty="0">
                          <a:effectLst/>
                          <a:latin typeface="Verdana" panose="020B0604030504040204" pitchFamily="34" charset="0"/>
                          <a:ea typeface="Verdana" panose="020B0604030504040204" pitchFamily="34" charset="0"/>
                          <a:cs typeface="Verdana" panose="020B0604030504040204" pitchFamily="34" charset="0"/>
                        </a:rPr>
                        <a:t>&gt;  </a:t>
                      </a:r>
                      <a:r>
                        <a:rPr lang="en-US" sz="1000" spc="-25" dirty="0">
                          <a:effectLst/>
                          <a:latin typeface="Verdana" panose="020B0604030504040204" pitchFamily="34" charset="0"/>
                          <a:ea typeface="Verdana" panose="020B0604030504040204" pitchFamily="34" charset="0"/>
                          <a:cs typeface="Verdana" panose="020B0604030504040204" pitchFamily="34" charset="0"/>
                        </a:rPr>
                        <a:t>Or  </a:t>
                      </a:r>
                      <a:r>
                        <a:rPr lang="en-US" sz="1000" b="1" dirty="0">
                          <a:effectLst/>
                          <a:latin typeface="Verdana" panose="020B0604030504040204" pitchFamily="34" charset="0"/>
                          <a:ea typeface="Verdana" panose="020B0604030504040204" pitchFamily="34" charset="0"/>
                          <a:cs typeface="Verdana" panose="020B0604030504040204" pitchFamily="34" charset="0"/>
                        </a:rPr>
                        <a:t>-</a:t>
                      </a:r>
                      <a:r>
                        <a:rPr lang="en-US" sz="1000" b="1" spc="-25" dirty="0">
                          <a:effectLst/>
                          <a:latin typeface="Verdana" panose="020B0604030504040204" pitchFamily="34" charset="0"/>
                          <a:ea typeface="Verdana" panose="020B0604030504040204" pitchFamily="34" charset="0"/>
                          <a:cs typeface="Verdana" panose="020B0604030504040204" pitchFamily="34" charset="0"/>
                        </a:rPr>
                        <a:t>&gt;&gt;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0"/>
                        </a:spcBef>
                      </a:pPr>
                      <a:r>
                        <a:rPr lang="en-US" sz="9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6200">
                        <a:spcBef>
                          <a:spcPts val="1055"/>
                        </a:spcBef>
                        <a:spcAft>
                          <a:spcPts val="0"/>
                        </a:spcAft>
                      </a:pPr>
                      <a:r>
                        <a:rPr lang="en-US" sz="1000" dirty="0" err="1">
                          <a:effectLst/>
                          <a:latin typeface="Verdana" panose="020B0604030504040204" pitchFamily="34" charset="0"/>
                          <a:ea typeface="Verdana" panose="020B0604030504040204" pitchFamily="34" charset="0"/>
                          <a:cs typeface="Verdana" panose="020B0604030504040204" pitchFamily="34" charset="0"/>
                        </a:rPr>
                        <a:t>Appelée</a:t>
                      </a:r>
                      <a:r>
                        <a:rPr lang="en-US" sz="1000" dirty="0">
                          <a:effectLst/>
                          <a:latin typeface="Verdana" panose="020B0604030504040204" pitchFamily="34" charset="0"/>
                          <a:ea typeface="Verdana" panose="020B0604030504040204" pitchFamily="34" charset="0"/>
                          <a:cs typeface="Verdana" panose="020B0604030504040204" pitchFamily="34" charset="0"/>
                        </a:rPr>
                        <a:t> affectation à droite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8275" marR="798195">
                        <a:lnSpc>
                          <a:spcPct val="160000"/>
                        </a:lnSpc>
                        <a:spcBef>
                          <a:spcPts val="62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c(3,1,TRUE,2+3i) -&gt; v1 c(3,1,TRUE,2+3i)</a:t>
                      </a:r>
                      <a:r>
                        <a:rPr lang="en-US" sz="1000" spc="-10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-&gt;&gt;</a:t>
                      </a:r>
                      <a:r>
                        <a:rPr lang="en-US" sz="1000" spc="-10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v2</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8275" marR="1240155">
                        <a:lnSpc>
                          <a:spcPct val="158000"/>
                        </a:lnSpc>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print(v1) print(v2)</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8275"/>
                      <a:r>
                        <a:rPr lang="en-US" sz="1000" dirty="0" err="1">
                          <a:effectLst/>
                          <a:latin typeface="Consolas" panose="020B0609020204030204" pitchFamily="49" charset="0"/>
                          <a:ea typeface="Verdana" panose="020B0604030504040204" pitchFamily="34" charset="0"/>
                          <a:cs typeface="Verdana" panose="020B0604030504040204" pitchFamily="34" charset="0"/>
                        </a:rPr>
                        <a:t>Cela</a:t>
                      </a:r>
                      <a:r>
                        <a:rPr lang="en-US" sz="100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produit</a:t>
                      </a:r>
                      <a:r>
                        <a:rPr lang="en-US" sz="1000" dirty="0">
                          <a:effectLst/>
                          <a:latin typeface="Consolas" panose="020B0609020204030204" pitchFamily="49" charset="0"/>
                          <a:ea typeface="Verdana" panose="020B0604030504040204" pitchFamily="34" charset="0"/>
                          <a:cs typeface="Verdana" panose="020B0604030504040204" pitchFamily="34" charset="0"/>
                        </a:rPr>
                        <a:t> après </a:t>
                      </a:r>
                      <a:r>
                        <a:rPr lang="en-US" sz="1000" dirty="0" err="1">
                          <a:effectLst/>
                          <a:latin typeface="Consolas" panose="020B0609020204030204" pitchFamily="49" charset="0"/>
                          <a:ea typeface="Verdana" panose="020B0604030504040204" pitchFamily="34" charset="0"/>
                          <a:cs typeface="Verdana" panose="020B0604030504040204" pitchFamily="34" charset="0"/>
                        </a:rPr>
                        <a:t>l'exécution</a:t>
                      </a:r>
                      <a:r>
                        <a:rPr lang="en-US" sz="1000" dirty="0">
                          <a:effectLst/>
                          <a:latin typeface="Consolas" panose="020B0609020204030204" pitchFamily="49"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8275">
                        <a:spcBef>
                          <a:spcPts val="68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3+0i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1+0i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1+0i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2+3i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8275">
                        <a:spcBef>
                          <a:spcPts val="69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3+0i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1+0i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1+0i</a:t>
                      </a:r>
                      <a:r>
                        <a:rPr lang="en-US" sz="1000" spc="-30"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2+3i</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957268151"/>
                  </a:ext>
                </a:extLst>
              </a:tr>
            </a:tbl>
          </a:graphicData>
        </a:graphic>
      </p:graphicFrame>
    </p:spTree>
    <p:extLst>
      <p:ext uri="{BB962C8B-B14F-4D97-AF65-F5344CB8AC3E}">
        <p14:creationId xmlns:p14="http://schemas.microsoft.com/office/powerpoint/2010/main" val="227264588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r>
              <a:rPr lang="fr-FR" sz="1600" dirty="0"/>
              <a:t>Ces opérateurs sont utilisés à des fins spécifiques et non pour des calculs mathématiques ou logiques généraux.</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1113" lvl="0" indent="-11113">
              <a:tabLst>
                <a:tab pos="1371600" algn="l"/>
                <a:tab pos="1372235" algn="l"/>
              </a:tabLst>
            </a:pPr>
            <a:r>
              <a:rPr lang="fr-FR" sz="1800" dirty="0"/>
              <a:t>Opérateurs divers</a:t>
            </a:r>
          </a:p>
          <a:p>
            <a:pPr marL="11113" lvl="0" indent="-11113">
              <a:tabLst>
                <a:tab pos="1371600" algn="l"/>
                <a:tab pos="1372235" algn="l"/>
              </a:tabLst>
            </a:pPr>
            <a:endParaRPr lang="fr-FR" sz="1800" dirty="0"/>
          </a:p>
        </p:txBody>
      </p:sp>
      <p:graphicFrame>
        <p:nvGraphicFramePr>
          <p:cNvPr id="2" name="Tableau 1">
            <a:extLst>
              <a:ext uri="{FF2B5EF4-FFF2-40B4-BE49-F238E27FC236}">
                <a16:creationId xmlns:a16="http://schemas.microsoft.com/office/drawing/2014/main" id="{D4D92FD0-E674-7B0E-E7CA-E772F560F873}"/>
              </a:ext>
            </a:extLst>
          </p:cNvPr>
          <p:cNvGraphicFramePr>
            <a:graphicFrameLocks noGrp="1"/>
          </p:cNvGraphicFramePr>
          <p:nvPr>
            <p:extLst>
              <p:ext uri="{D42A27DB-BD31-4B8C-83A1-F6EECF244321}">
                <p14:modId xmlns:p14="http://schemas.microsoft.com/office/powerpoint/2010/main" val="2993654920"/>
              </p:ext>
            </p:extLst>
          </p:nvPr>
        </p:nvGraphicFramePr>
        <p:xfrm>
          <a:off x="720000" y="2451232"/>
          <a:ext cx="10621102" cy="4096010"/>
        </p:xfrm>
        <a:graphic>
          <a:graphicData uri="http://schemas.openxmlformats.org/drawingml/2006/table">
            <a:tbl>
              <a:tblPr firstRow="1" firstCol="1" lastRow="1" lastCol="1" bandRow="1" bandCol="1">
                <a:tableStyleId>{5940675A-B579-460E-94D1-54222C63F5DA}</a:tableStyleId>
              </a:tblPr>
              <a:tblGrid>
                <a:gridCol w="1858100">
                  <a:extLst>
                    <a:ext uri="{9D8B030D-6E8A-4147-A177-3AD203B41FA5}">
                      <a16:colId xmlns:a16="http://schemas.microsoft.com/office/drawing/2014/main" val="2023953190"/>
                    </a:ext>
                  </a:extLst>
                </a:gridCol>
                <a:gridCol w="3416810">
                  <a:extLst>
                    <a:ext uri="{9D8B030D-6E8A-4147-A177-3AD203B41FA5}">
                      <a16:colId xmlns:a16="http://schemas.microsoft.com/office/drawing/2014/main" val="2715104436"/>
                    </a:ext>
                  </a:extLst>
                </a:gridCol>
                <a:gridCol w="5346192">
                  <a:extLst>
                    <a:ext uri="{9D8B030D-6E8A-4147-A177-3AD203B41FA5}">
                      <a16:colId xmlns:a16="http://schemas.microsoft.com/office/drawing/2014/main" val="3383524685"/>
                    </a:ext>
                  </a:extLst>
                </a:gridCol>
              </a:tblGrid>
              <a:tr h="408603">
                <a:tc>
                  <a:txBody>
                    <a:bodyPr/>
                    <a:lstStyle/>
                    <a:p>
                      <a:pPr marL="66040" marR="60325" algn="ctr">
                        <a:spcBef>
                          <a:spcPts val="600"/>
                        </a:spcBef>
                        <a:spcAft>
                          <a:spcPts val="0"/>
                        </a:spcAft>
                      </a:pPr>
                      <a:r>
                        <a:rPr lang="en-US" sz="1100" b="0" spc="-10" dirty="0">
                          <a:effectLst/>
                        </a:rPr>
                        <a:t>Operator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94310">
                        <a:spcBef>
                          <a:spcPts val="600"/>
                        </a:spcBef>
                        <a:spcAft>
                          <a:spcPts val="0"/>
                        </a:spcAft>
                      </a:pPr>
                      <a:r>
                        <a:rPr lang="en-US" sz="1100" b="0" spc="-10" dirty="0">
                          <a:effectLst/>
                        </a:rPr>
                        <a:t>Description</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563370" marR="1557020" algn="ctr">
                        <a:spcBef>
                          <a:spcPts val="600"/>
                        </a:spcBef>
                        <a:spcAft>
                          <a:spcPts val="0"/>
                        </a:spcAft>
                      </a:pPr>
                      <a:r>
                        <a:rPr lang="en-US" sz="1100" b="0" spc="-10">
                          <a:effectLst/>
                        </a:rPr>
                        <a:t>Example</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71318358"/>
                  </a:ext>
                </a:extLst>
              </a:tr>
              <a:tr h="1681315">
                <a:tc>
                  <a:txBody>
                    <a:bodyPr/>
                    <a:lstStyle/>
                    <a:p>
                      <a:r>
                        <a:rPr lang="en-US" sz="13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3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a:spcBef>
                          <a:spcPts val="20"/>
                        </a:spcBef>
                      </a:pPr>
                      <a:r>
                        <a:rPr lang="en-US" sz="12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5715" algn="ctr">
                        <a:spcBef>
                          <a:spcPts val="5"/>
                        </a:spcBef>
                        <a:spcAft>
                          <a:spcPts val="0"/>
                        </a:spcAft>
                      </a:pPr>
                      <a:r>
                        <a:rPr lang="en-US" sz="1050">
                          <a:solidFill>
                            <a:srgbClr val="303030"/>
                          </a:solidFill>
                          <a:effectLst/>
                          <a:latin typeface="Verdana" panose="020B0604030504040204" pitchFamily="34" charset="0"/>
                          <a:ea typeface="Verdana" panose="020B0604030504040204" pitchFamily="34" charset="0"/>
                          <a:cs typeface="Verdana" panose="020B0604030504040204" pitchFamily="34" charset="0"/>
                        </a:rPr>
                        <a:t>:</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75565" marR="101600">
                        <a:lnSpc>
                          <a:spcPct val="107000"/>
                        </a:lnSpc>
                        <a:spcBef>
                          <a:spcPts val="745"/>
                        </a:spcBef>
                        <a:spcAft>
                          <a:spcPts val="0"/>
                        </a:spcAft>
                      </a:pPr>
                      <a:r>
                        <a:rPr lang="fr-FR" sz="1000" spc="-10" dirty="0">
                          <a:solidFill>
                            <a:srgbClr val="303030"/>
                          </a:solidFill>
                          <a:effectLst/>
                          <a:latin typeface="Verdana" panose="020B0604030504040204" pitchFamily="34" charset="0"/>
                          <a:ea typeface="Verdana" panose="020B0604030504040204" pitchFamily="34" charset="0"/>
                          <a:cs typeface="Verdana" panose="020B0604030504040204" pitchFamily="34" charset="0"/>
                        </a:rPr>
                        <a:t>Opérateur deux points. Il crée la série de nombres en séquence pour un vecteur.</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2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25" dirty="0">
                          <a:effectLst/>
                          <a:latin typeface="Consolas" panose="020B0609020204030204" pitchFamily="49" charset="0"/>
                          <a:ea typeface="Verdana" panose="020B0604030504040204" pitchFamily="34" charset="0"/>
                          <a:cs typeface="Verdana" panose="020B0604030504040204" pitchFamily="34" charset="0"/>
                        </a:rPr>
                        <a:t>2:8</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705"/>
                        </a:spcBef>
                        <a:spcAft>
                          <a:spcPts val="0"/>
                        </a:spcAft>
                      </a:pPr>
                      <a:r>
                        <a:rPr lang="en-US" sz="1000" spc="-10" dirty="0">
                          <a:effectLst/>
                          <a:latin typeface="Consolas" panose="020B0609020204030204" pitchFamily="49" charset="0"/>
                          <a:ea typeface="Verdana" panose="020B0604030504040204" pitchFamily="34" charset="0"/>
                          <a:cs typeface="Verdana" panose="020B0604030504040204" pitchFamily="34" charset="0"/>
                        </a:rPr>
                        <a:t>print(v)</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5"/>
                        </a:spcBef>
                      </a:pPr>
                      <a:r>
                        <a:rPr lang="en-US" sz="11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spcBef>
                          <a:spcPts val="5"/>
                        </a:spcBef>
                        <a:spcAft>
                          <a:spcPts val="0"/>
                        </a:spcAft>
                      </a:pPr>
                      <a:r>
                        <a:rPr lang="en-US" sz="1050" dirty="0" err="1">
                          <a:solidFill>
                            <a:srgbClr val="303030"/>
                          </a:solidFill>
                          <a:effectLst/>
                          <a:latin typeface="Verdana" panose="020B0604030504040204" pitchFamily="34" charset="0"/>
                          <a:ea typeface="Verdana" panose="020B0604030504040204" pitchFamily="34" charset="0"/>
                          <a:cs typeface="Verdana" panose="020B0604030504040204" pitchFamily="34" charset="0"/>
                        </a:rPr>
                        <a:t>Cela</a:t>
                      </a:r>
                      <a:r>
                        <a:rPr lang="en-US" sz="1050" dirty="0">
                          <a:solidFill>
                            <a:srgbClr val="303030"/>
                          </a:solidFill>
                          <a:effectLst/>
                          <a:latin typeface="Verdana" panose="020B0604030504040204" pitchFamily="34" charset="0"/>
                          <a:ea typeface="Verdana" panose="020B0604030504040204" pitchFamily="34" charset="0"/>
                          <a:cs typeface="Verdana" panose="020B0604030504040204" pitchFamily="34" charset="0"/>
                        </a:rPr>
                        <a:t> </a:t>
                      </a:r>
                      <a:r>
                        <a:rPr lang="en-US" sz="1050" dirty="0" err="1">
                          <a:solidFill>
                            <a:srgbClr val="303030"/>
                          </a:solidFill>
                          <a:effectLst/>
                          <a:latin typeface="Verdana" panose="020B0604030504040204" pitchFamily="34" charset="0"/>
                          <a:ea typeface="Verdana" panose="020B0604030504040204" pitchFamily="34" charset="0"/>
                          <a:cs typeface="Verdana" panose="020B0604030504040204" pitchFamily="34" charset="0"/>
                        </a:rPr>
                        <a:t>produit</a:t>
                      </a:r>
                      <a:r>
                        <a:rPr lang="en-US" sz="1050" dirty="0">
                          <a:solidFill>
                            <a:srgbClr val="303030"/>
                          </a:solidFill>
                          <a:effectLst/>
                          <a:latin typeface="Verdana" panose="020B0604030504040204" pitchFamily="34" charset="0"/>
                          <a:ea typeface="Verdana" panose="020B0604030504040204" pitchFamily="34" charset="0"/>
                          <a:cs typeface="Verdana" panose="020B0604030504040204" pitchFamily="34" charset="0"/>
                        </a:rPr>
                        <a:t> après </a:t>
                      </a:r>
                      <a:r>
                        <a:rPr lang="en-US" sz="1050" dirty="0" err="1">
                          <a:solidFill>
                            <a:srgbClr val="303030"/>
                          </a:solidFill>
                          <a:effectLst/>
                          <a:latin typeface="Verdana" panose="020B0604030504040204" pitchFamily="34" charset="0"/>
                          <a:ea typeface="Verdana" panose="020B0604030504040204" pitchFamily="34" charset="0"/>
                          <a:cs typeface="Verdana" panose="020B0604030504040204" pitchFamily="34" charset="0"/>
                        </a:rPr>
                        <a:t>l'exécution</a:t>
                      </a:r>
                      <a:r>
                        <a:rPr lang="en-US" sz="1050" dirty="0">
                          <a:solidFill>
                            <a:srgbClr val="303030"/>
                          </a:solidFill>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2 3</a:t>
                      </a:r>
                      <a:r>
                        <a:rPr lang="en-US" sz="1000" spc="-2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4 5</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6</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7 </a:t>
                      </a:r>
                      <a:r>
                        <a:rPr lang="en-US" sz="1000" spc="-60" dirty="0">
                          <a:effectLst/>
                          <a:latin typeface="Consolas" panose="020B0609020204030204" pitchFamily="49" charset="0"/>
                          <a:ea typeface="Verdana" panose="020B0604030504040204" pitchFamily="34" charset="0"/>
                          <a:cs typeface="Verdana" panose="020B0604030504040204" pitchFamily="34" charset="0"/>
                        </a:rPr>
                        <a:t>8</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75061361"/>
                  </a:ext>
                </a:extLst>
              </a:tr>
              <a:tr h="1719950">
                <a:tc>
                  <a:txBody>
                    <a:bodyPr/>
                    <a:lstStyle/>
                    <a:p>
                      <a:r>
                        <a:rPr lang="en-US" sz="13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3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3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3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3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67310" marR="60325" algn="ctr">
                        <a:spcBef>
                          <a:spcPts val="800"/>
                        </a:spcBef>
                        <a:spcAft>
                          <a:spcPts val="0"/>
                        </a:spcAft>
                      </a:pPr>
                      <a:r>
                        <a:rPr lang="en-US" sz="1050" spc="-20">
                          <a:solidFill>
                            <a:srgbClr val="303030"/>
                          </a:solidFill>
                          <a:effectLst/>
                          <a:latin typeface="Verdana" panose="020B0604030504040204" pitchFamily="34" charset="0"/>
                          <a:ea typeface="Verdana" panose="020B0604030504040204" pitchFamily="34" charset="0"/>
                          <a:cs typeface="Verdana" panose="020B0604030504040204" pitchFamily="34" charset="0"/>
                        </a:rPr>
                        <a:t>%in%</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73025">
                        <a:lnSpc>
                          <a:spcPct val="107000"/>
                        </a:lnSpc>
                        <a:spcBef>
                          <a:spcPts val="1070"/>
                        </a:spcBef>
                        <a:spcAft>
                          <a:spcPts val="0"/>
                        </a:spcAft>
                      </a:pPr>
                      <a:r>
                        <a:rPr lang="fr-FR" sz="1000" dirty="0">
                          <a:solidFill>
                            <a:srgbClr val="303030"/>
                          </a:solidFill>
                          <a:effectLst/>
                          <a:latin typeface="Verdana" panose="020B0604030504040204" pitchFamily="34" charset="0"/>
                          <a:ea typeface="Verdana" panose="020B0604030504040204" pitchFamily="34" charset="0"/>
                          <a:cs typeface="Verdana" panose="020B0604030504040204" pitchFamily="34" charset="0"/>
                        </a:rPr>
                        <a:t>Cet opérateur est utilisé pour identifier si un élément appartient à un vecteur.</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3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v1</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50" dirty="0">
                          <a:effectLst/>
                          <a:latin typeface="Consolas" panose="020B0609020204030204" pitchFamily="49" charset="0"/>
                          <a:ea typeface="Verdana" panose="020B0604030504040204" pitchFamily="34" charset="0"/>
                          <a:cs typeface="Verdana" panose="020B0604030504040204" pitchFamily="34" charset="0"/>
                        </a:rPr>
                        <a:t>8</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9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v2</a:t>
                      </a:r>
                      <a:r>
                        <a:rPr lang="en-US" sz="1000" spc="-1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25" dirty="0">
                          <a:effectLst/>
                          <a:latin typeface="Consolas" panose="020B0609020204030204" pitchFamily="49" charset="0"/>
                          <a:ea typeface="Verdana" panose="020B0604030504040204" pitchFamily="34" charset="0"/>
                          <a:cs typeface="Verdana" panose="020B0604030504040204" pitchFamily="34" charset="0"/>
                        </a:rPr>
                        <a:t>12</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68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&lt;-</a:t>
                      </a:r>
                      <a:r>
                        <a:rPr lang="en-US" sz="1000" spc="-5"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1:10</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marR="2255520">
                        <a:lnSpc>
                          <a:spcPct val="158000"/>
                        </a:lnSpc>
                        <a:spcBef>
                          <a:spcPts val="70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print(v1</a:t>
                      </a:r>
                      <a:r>
                        <a:rPr lang="en-US" sz="1000" spc="-9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%in%</a:t>
                      </a:r>
                      <a:r>
                        <a:rPr lang="en-US" sz="1000" spc="-9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t) print(v2</a:t>
                      </a:r>
                      <a:r>
                        <a:rPr lang="en-US" sz="1000" spc="-4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%in%</a:t>
                      </a:r>
                      <a:r>
                        <a:rPr lang="en-US" sz="1000" spc="-45" dirty="0">
                          <a:effectLst/>
                          <a:latin typeface="Consolas" panose="020B0609020204030204" pitchFamily="49" charset="0"/>
                          <a:ea typeface="Verdana" panose="020B0604030504040204" pitchFamily="34" charset="0"/>
                          <a:cs typeface="Verdana" panose="020B0604030504040204" pitchFamily="34" charset="0"/>
                        </a:rPr>
                        <a:t> </a:t>
                      </a:r>
                      <a:r>
                        <a:rPr lang="en-US" sz="1000" spc="-25" dirty="0">
                          <a:effectLst/>
                          <a:latin typeface="Consolas" panose="020B0609020204030204" pitchFamily="49" charset="0"/>
                          <a:ea typeface="Verdana" panose="020B0604030504040204" pitchFamily="34" charset="0"/>
                          <a:cs typeface="Verdana" panose="020B0604030504040204" pitchFamily="34" charset="0"/>
                        </a:rPr>
                        <a:t>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spcBef>
                          <a:spcPts val="645"/>
                        </a:spcBef>
                        <a:spcAft>
                          <a:spcPts val="0"/>
                        </a:spcAft>
                      </a:pPr>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TRUE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spcBef>
                          <a:spcPts val="70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15"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FALSE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957268151"/>
                  </a:ext>
                </a:extLst>
              </a:tr>
            </a:tbl>
          </a:graphicData>
        </a:graphic>
      </p:graphicFrame>
    </p:spTree>
    <p:extLst>
      <p:ext uri="{BB962C8B-B14F-4D97-AF65-F5344CB8AC3E}">
        <p14:creationId xmlns:p14="http://schemas.microsoft.com/office/powerpoint/2010/main" val="82364183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xfrm>
            <a:off x="180000" y="400050"/>
            <a:ext cx="6004900" cy="319800"/>
          </a:xfrm>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03 – </a:t>
            </a:r>
            <a:r>
              <a:rPr lang="fr-FR" dirty="0"/>
              <a:t>Syntaxe de base et opérateurs en R</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dirty="0">
                <a:latin typeface="Calibri" panose="020F0502020204030204" pitchFamily="34" charset="0"/>
                <a:ea typeface="Calibri" panose="020F0502020204030204" pitchFamily="34" charset="0"/>
              </a:rPr>
              <a:t>3</a:t>
            </a:r>
            <a:r>
              <a:rPr lang="fr-FR" sz="1800" kern="0" dirty="0">
                <a:effectLst/>
                <a:latin typeface="Calibri" panose="020F0502020204030204" pitchFamily="34" charset="0"/>
                <a:ea typeface="Calibri" panose="020F0502020204030204" pitchFamily="34" charset="0"/>
              </a:rPr>
              <a:t>-3 </a:t>
            </a:r>
            <a:r>
              <a:rPr lang="fr-FR" sz="1800" b="1" kern="0" dirty="0">
                <a:effectLst/>
                <a:latin typeface="Calibri" panose="020F0502020204030204" pitchFamily="34" charset="0"/>
                <a:ea typeface="Calibri" panose="020F0502020204030204" pitchFamily="34" charset="0"/>
              </a:rPr>
              <a:t>Principaux opérateurs  en R</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75101" cy="4515000"/>
          </a:xfrm>
          <a:prstGeom prst="rect">
            <a:avLst/>
          </a:prstGeom>
          <a:noFill/>
          <a:ln>
            <a:noFill/>
          </a:ln>
        </p:spPr>
        <p:txBody>
          <a:bodyPr spcFirstLastPara="1" wrap="square" lIns="91425" tIns="45700" rIns="91425" bIns="45700" anchor="t" anchorCtr="0">
            <a:noAutofit/>
          </a:bodyPr>
          <a:lstStyle/>
          <a:p>
            <a:pPr marL="11113" indent="-11113"/>
            <a:r>
              <a:rPr lang="fr-FR" sz="1600" dirty="0"/>
              <a:t>Ces opérateurs sont utilisés à des fins spécifiques et non pour des calculs mathématiques ou logiques généraux.</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1113" lvl="0" indent="-11113">
              <a:tabLst>
                <a:tab pos="1371600" algn="l"/>
                <a:tab pos="1372235" algn="l"/>
              </a:tabLst>
            </a:pPr>
            <a:r>
              <a:rPr lang="fr-FR" sz="1800" dirty="0"/>
              <a:t>Opérateurs divers</a:t>
            </a:r>
          </a:p>
          <a:p>
            <a:pPr marL="11113" lvl="0" indent="-11113">
              <a:tabLst>
                <a:tab pos="1371600" algn="l"/>
                <a:tab pos="1372235" algn="l"/>
              </a:tabLst>
            </a:pPr>
            <a:endParaRPr lang="fr-FR" sz="1800" dirty="0"/>
          </a:p>
        </p:txBody>
      </p:sp>
      <p:graphicFrame>
        <p:nvGraphicFramePr>
          <p:cNvPr id="2" name="Tableau 1">
            <a:extLst>
              <a:ext uri="{FF2B5EF4-FFF2-40B4-BE49-F238E27FC236}">
                <a16:creationId xmlns:a16="http://schemas.microsoft.com/office/drawing/2014/main" id="{D4D92FD0-E674-7B0E-E7CA-E772F560F873}"/>
              </a:ext>
            </a:extLst>
          </p:cNvPr>
          <p:cNvGraphicFramePr>
            <a:graphicFrameLocks noGrp="1"/>
          </p:cNvGraphicFramePr>
          <p:nvPr>
            <p:extLst>
              <p:ext uri="{D42A27DB-BD31-4B8C-83A1-F6EECF244321}">
                <p14:modId xmlns:p14="http://schemas.microsoft.com/office/powerpoint/2010/main" val="2348886802"/>
              </p:ext>
            </p:extLst>
          </p:nvPr>
        </p:nvGraphicFramePr>
        <p:xfrm>
          <a:off x="719999" y="2775232"/>
          <a:ext cx="10621102" cy="2185587"/>
        </p:xfrm>
        <a:graphic>
          <a:graphicData uri="http://schemas.openxmlformats.org/drawingml/2006/table">
            <a:tbl>
              <a:tblPr firstRow="1" firstCol="1" lastRow="1" lastCol="1" bandRow="1" bandCol="1">
                <a:tableStyleId>{5940675A-B579-460E-94D1-54222C63F5DA}</a:tableStyleId>
              </a:tblPr>
              <a:tblGrid>
                <a:gridCol w="1858100">
                  <a:extLst>
                    <a:ext uri="{9D8B030D-6E8A-4147-A177-3AD203B41FA5}">
                      <a16:colId xmlns:a16="http://schemas.microsoft.com/office/drawing/2014/main" val="2023953190"/>
                    </a:ext>
                  </a:extLst>
                </a:gridCol>
                <a:gridCol w="3416810">
                  <a:extLst>
                    <a:ext uri="{9D8B030D-6E8A-4147-A177-3AD203B41FA5}">
                      <a16:colId xmlns:a16="http://schemas.microsoft.com/office/drawing/2014/main" val="2715104436"/>
                    </a:ext>
                  </a:extLst>
                </a:gridCol>
                <a:gridCol w="5346192">
                  <a:extLst>
                    <a:ext uri="{9D8B030D-6E8A-4147-A177-3AD203B41FA5}">
                      <a16:colId xmlns:a16="http://schemas.microsoft.com/office/drawing/2014/main" val="3383524685"/>
                    </a:ext>
                  </a:extLst>
                </a:gridCol>
              </a:tblGrid>
              <a:tr h="408603">
                <a:tc>
                  <a:txBody>
                    <a:bodyPr/>
                    <a:lstStyle/>
                    <a:p>
                      <a:pPr marL="66040" marR="60325" algn="ctr">
                        <a:spcBef>
                          <a:spcPts val="600"/>
                        </a:spcBef>
                        <a:spcAft>
                          <a:spcPts val="0"/>
                        </a:spcAft>
                      </a:pPr>
                      <a:r>
                        <a:rPr lang="en-US" sz="1100" b="0" spc="-10" dirty="0">
                          <a:effectLst/>
                        </a:rPr>
                        <a:t>Operator</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94310">
                        <a:spcBef>
                          <a:spcPts val="600"/>
                        </a:spcBef>
                        <a:spcAft>
                          <a:spcPts val="0"/>
                        </a:spcAft>
                      </a:pPr>
                      <a:r>
                        <a:rPr lang="en-US" sz="1100" b="0" spc="-10" dirty="0">
                          <a:effectLst/>
                        </a:rPr>
                        <a:t>Description</a:t>
                      </a:r>
                      <a:endParaRPr lang="fr-FR" sz="1400" b="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pPr marL="1563370" marR="1557020" algn="ctr">
                        <a:spcBef>
                          <a:spcPts val="600"/>
                        </a:spcBef>
                        <a:spcAft>
                          <a:spcPts val="0"/>
                        </a:spcAft>
                      </a:pPr>
                      <a:r>
                        <a:rPr lang="en-US" sz="1100" b="0" spc="-10">
                          <a:effectLst/>
                        </a:rPr>
                        <a:t>Example</a:t>
                      </a:r>
                      <a:endParaRPr lang="fr-FR" sz="1400" b="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671318358"/>
                  </a:ext>
                </a:extLst>
              </a:tr>
              <a:tr h="1681315">
                <a:tc>
                  <a:txBody>
                    <a:bodyPr/>
                    <a:lstStyle/>
                    <a:p>
                      <a:r>
                        <a:rPr lang="en-US" sz="13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3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3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3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r>
                        <a:rPr lang="en-US" sz="1700">
                          <a:effectLst/>
                          <a:latin typeface="Verdana" panose="020B0604030504040204" pitchFamily="34" charset="0"/>
                          <a:ea typeface="Verdana" panose="020B0604030504040204" pitchFamily="34" charset="0"/>
                          <a:cs typeface="Verdana" panose="020B0604030504040204" pitchFamily="34" charset="0"/>
                        </a:rPr>
                        <a:t> </a:t>
                      </a:r>
                      <a:endParaRPr lang="fr-FR" sz="1100">
                        <a:effectLst/>
                        <a:latin typeface="Verdana" panose="020B0604030504040204" pitchFamily="34" charset="0"/>
                        <a:ea typeface="Verdana" panose="020B0604030504040204" pitchFamily="34" charset="0"/>
                        <a:cs typeface="Verdana" panose="020B0604030504040204" pitchFamily="34" charset="0"/>
                      </a:endParaRPr>
                    </a:p>
                    <a:p>
                      <a:pPr marL="223520"/>
                      <a:r>
                        <a:rPr lang="en-US" sz="1050" spc="-25">
                          <a:solidFill>
                            <a:srgbClr val="303030"/>
                          </a:solidFill>
                          <a:effectLst/>
                          <a:latin typeface="Verdana" panose="020B0604030504040204" pitchFamily="34" charset="0"/>
                          <a:ea typeface="Verdana" panose="020B0604030504040204" pitchFamily="34" charset="0"/>
                          <a:cs typeface="Verdana" panose="020B0604030504040204" pitchFamily="34" charset="0"/>
                        </a:rPr>
                        <a:t>%*%</a:t>
                      </a:r>
                      <a:endParaRPr lang="fr-FR" sz="110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r>
                        <a:rPr lang="en-US" sz="12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marR="74930">
                        <a:lnSpc>
                          <a:spcPct val="107000"/>
                        </a:lnSpc>
                        <a:spcBef>
                          <a:spcPts val="775"/>
                        </a:spcBef>
                        <a:spcAft>
                          <a:spcPts val="0"/>
                        </a:spcAft>
                      </a:pPr>
                      <a:r>
                        <a:rPr lang="fr-FR" sz="1000" dirty="0">
                          <a:solidFill>
                            <a:srgbClr val="303030"/>
                          </a:solidFill>
                          <a:effectLst/>
                          <a:latin typeface="Verdana" panose="020B0604030504040204" pitchFamily="34" charset="0"/>
                          <a:ea typeface="Verdana" panose="020B0604030504040204" pitchFamily="34" charset="0"/>
                          <a:cs typeface="Verdana" panose="020B0604030504040204" pitchFamily="34" charset="0"/>
                        </a:rPr>
                        <a:t>Cet opérateur est utilisé pour multiplier une matrice par sa transposée.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tc>
                  <a:txBody>
                    <a:bodyPr/>
                    <a:lstStyle/>
                    <a:p>
                      <a:r>
                        <a:rPr lang="en-US" sz="100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a:lnSpc>
                          <a:spcPct val="108000"/>
                        </a:lnSpc>
                        <a:spcBef>
                          <a:spcPts val="625"/>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M</a:t>
                      </a:r>
                      <a:r>
                        <a:rPr lang="en-US" sz="1000" spc="-4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a:t>
                      </a:r>
                      <a:r>
                        <a:rPr lang="en-US" sz="1000" spc="-4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matrix(</a:t>
                      </a:r>
                      <a:r>
                        <a:rPr lang="en-US" sz="1000" spc="-4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c(2,6,5,1,10,4),</a:t>
                      </a:r>
                      <a:r>
                        <a:rPr lang="en-US" sz="1000" spc="-40" dirty="0">
                          <a:effectLst/>
                          <a:latin typeface="Consolas" panose="020B0609020204030204" pitchFamily="49" charset="0"/>
                          <a:ea typeface="Verdana" panose="020B0604030504040204" pitchFamily="34" charset="0"/>
                          <a:cs typeface="Verdana" panose="020B0604030504040204" pitchFamily="34" charset="0"/>
                        </a:rPr>
                        <a:t> </a:t>
                      </a:r>
                      <a:r>
                        <a:rPr lang="en-US" sz="1000" dirty="0" err="1">
                          <a:effectLst/>
                          <a:latin typeface="Consolas" panose="020B0609020204030204" pitchFamily="49" charset="0"/>
                          <a:ea typeface="Verdana" panose="020B0604030504040204" pitchFamily="34" charset="0"/>
                          <a:cs typeface="Verdana" panose="020B0604030504040204" pitchFamily="34" charset="0"/>
                        </a:rPr>
                        <a:t>nrow</a:t>
                      </a:r>
                      <a:r>
                        <a:rPr lang="en-US" sz="1000" dirty="0">
                          <a:effectLst/>
                          <a:latin typeface="Consolas" panose="020B0609020204030204" pitchFamily="49" charset="0"/>
                          <a:ea typeface="Verdana" panose="020B0604030504040204" pitchFamily="34" charset="0"/>
                          <a:cs typeface="Verdana" panose="020B0604030504040204" pitchFamily="34" charset="0"/>
                        </a:rPr>
                        <a:t>=2,ncol=3,byrow</a:t>
                      </a:r>
                      <a:r>
                        <a:rPr lang="en-US" sz="1000" spc="-35"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 </a:t>
                      </a:r>
                      <a:r>
                        <a:rPr lang="en-US" sz="1000" spc="-10" dirty="0">
                          <a:effectLst/>
                          <a:latin typeface="Consolas" panose="020B0609020204030204" pitchFamily="49" charset="0"/>
                          <a:ea typeface="Verdana" panose="020B0604030504040204" pitchFamily="34" charset="0"/>
                          <a:cs typeface="Verdana" panose="020B0604030504040204" pitchFamily="34" charset="0"/>
                        </a:rPr>
                        <a:t>TRUE)</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167005" marR="2255520">
                        <a:lnSpc>
                          <a:spcPct val="158000"/>
                        </a:lnSpc>
                        <a:spcBef>
                          <a:spcPts val="580"/>
                        </a:spcBef>
                        <a:spcAft>
                          <a:spcPts val="0"/>
                        </a:spcAft>
                      </a:pPr>
                      <a:r>
                        <a:rPr lang="en-US" sz="1000" dirty="0">
                          <a:effectLst/>
                          <a:latin typeface="Consolas" panose="020B0609020204030204" pitchFamily="49" charset="0"/>
                          <a:ea typeface="Verdana" panose="020B0604030504040204" pitchFamily="34" charset="0"/>
                          <a:cs typeface="Verdana" panose="020B0604030504040204" pitchFamily="34" charset="0"/>
                        </a:rPr>
                        <a:t>t</a:t>
                      </a:r>
                      <a:r>
                        <a:rPr lang="en-US" sz="1000" spc="-5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a:t>
                      </a:r>
                      <a:r>
                        <a:rPr lang="en-US" sz="1000" spc="-5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M</a:t>
                      </a:r>
                      <a:r>
                        <a:rPr lang="en-US" sz="1000" spc="-5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a:t>
                      </a:r>
                      <a:r>
                        <a:rPr lang="en-US" sz="1000" spc="-50" dirty="0">
                          <a:effectLst/>
                          <a:latin typeface="Consolas" panose="020B0609020204030204" pitchFamily="49" charset="0"/>
                          <a:ea typeface="Verdana" panose="020B0604030504040204" pitchFamily="34" charset="0"/>
                          <a:cs typeface="Verdana" panose="020B0604030504040204" pitchFamily="34" charset="0"/>
                        </a:rPr>
                        <a:t> </a:t>
                      </a:r>
                      <a:r>
                        <a:rPr lang="en-US" sz="1000" dirty="0">
                          <a:effectLst/>
                          <a:latin typeface="Consolas" panose="020B0609020204030204" pitchFamily="49" charset="0"/>
                          <a:ea typeface="Verdana" panose="020B0604030504040204" pitchFamily="34" charset="0"/>
                          <a:cs typeface="Verdana" panose="020B0604030504040204" pitchFamily="34" charset="0"/>
                        </a:rPr>
                        <a:t>t(M) </a:t>
                      </a:r>
                      <a:r>
                        <a:rPr lang="en-US" sz="1000" spc="-10" dirty="0">
                          <a:effectLst/>
                          <a:latin typeface="Consolas" panose="020B0609020204030204" pitchFamily="49" charset="0"/>
                          <a:ea typeface="Verdana" panose="020B0604030504040204" pitchFamily="34" charset="0"/>
                          <a:cs typeface="Verdana" panose="020B0604030504040204" pitchFamily="34" charset="0"/>
                        </a:rPr>
                        <a:t>print(t)</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L="75565">
                        <a:spcBef>
                          <a:spcPts val="655"/>
                        </a:spcBef>
                        <a:spcAft>
                          <a:spcPts val="0"/>
                        </a:spcAft>
                      </a:pPr>
                      <a:r>
                        <a:rPr lang="en-US" sz="1000" dirty="0" err="1">
                          <a:effectLst/>
                          <a:latin typeface="Verdana" panose="020B0604030504040204" pitchFamily="34" charset="0"/>
                          <a:ea typeface="Verdana" panose="020B0604030504040204" pitchFamily="34" charset="0"/>
                          <a:cs typeface="Verdana" panose="020B0604030504040204" pitchFamily="34" charset="0"/>
                        </a:rPr>
                        <a:t>Cela</a:t>
                      </a:r>
                      <a:r>
                        <a:rPr lang="en-US" sz="1000" dirty="0">
                          <a:effectLst/>
                          <a:latin typeface="Verdana" panose="020B0604030504040204" pitchFamily="34" charset="0"/>
                          <a:ea typeface="Verdana" panose="020B0604030504040204" pitchFamily="34" charset="0"/>
                          <a:cs typeface="Verdana" panose="020B0604030504040204" pitchFamily="34" charset="0"/>
                        </a:rPr>
                        <a:t> </a:t>
                      </a:r>
                      <a:r>
                        <a:rPr lang="en-US" sz="1000" dirty="0" err="1">
                          <a:effectLst/>
                          <a:latin typeface="Verdana" panose="020B0604030504040204" pitchFamily="34" charset="0"/>
                          <a:ea typeface="Verdana" panose="020B0604030504040204" pitchFamily="34" charset="0"/>
                          <a:cs typeface="Verdana" panose="020B0604030504040204" pitchFamily="34" charset="0"/>
                        </a:rPr>
                        <a:t>produit</a:t>
                      </a:r>
                      <a:r>
                        <a:rPr lang="en-US" sz="1000" dirty="0">
                          <a:effectLst/>
                          <a:latin typeface="Verdana" panose="020B0604030504040204" pitchFamily="34" charset="0"/>
                          <a:ea typeface="Verdana" panose="020B0604030504040204" pitchFamily="34" charset="0"/>
                          <a:cs typeface="Verdana" panose="020B0604030504040204" pitchFamily="34" charset="0"/>
                        </a:rPr>
                        <a:t> après </a:t>
                      </a:r>
                      <a:r>
                        <a:rPr lang="en-US" sz="1000" dirty="0" err="1">
                          <a:effectLst/>
                          <a:latin typeface="Verdana" panose="020B0604030504040204" pitchFamily="34" charset="0"/>
                          <a:ea typeface="Verdana" panose="020B0604030504040204" pitchFamily="34" charset="0"/>
                          <a:cs typeface="Verdana" panose="020B0604030504040204" pitchFamily="34" charset="0"/>
                        </a:rPr>
                        <a:t>l'exécution</a:t>
                      </a:r>
                      <a:r>
                        <a:rPr lang="en-US" sz="1000" dirty="0">
                          <a:effectLst/>
                          <a:latin typeface="Verdana" panose="020B0604030504040204" pitchFamily="34" charset="0"/>
                          <a:ea typeface="Verdana" panose="020B0604030504040204" pitchFamily="34" charset="0"/>
                          <a:cs typeface="Verdana" panose="020B0604030504040204" pitchFamily="34" charset="0"/>
                        </a:rPr>
                        <a:t> :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a:spcBef>
                          <a:spcPts val="25"/>
                        </a:spcBef>
                      </a:pPr>
                      <a:r>
                        <a:rPr lang="en-US" sz="1250" dirty="0">
                          <a:effectLst/>
                          <a:latin typeface="Verdana" panose="020B0604030504040204" pitchFamily="34" charset="0"/>
                          <a:ea typeface="Verdana" panose="020B0604030504040204" pitchFamily="34" charset="0"/>
                          <a:cs typeface="Verdana" panose="020B0604030504040204" pitchFamily="34" charset="0"/>
                        </a:rPr>
                        <a:t> </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R="2764790" algn="r"/>
                      <a:r>
                        <a:rPr lang="en-US" sz="1000" dirty="0">
                          <a:effectLst/>
                          <a:latin typeface="Consolas" panose="020B0609020204030204" pitchFamily="49" charset="0"/>
                          <a:ea typeface="Verdana" panose="020B0604030504040204" pitchFamily="34" charset="0"/>
                          <a:cs typeface="Verdana" panose="020B0604030504040204" pitchFamily="34" charset="0"/>
                        </a:rPr>
                        <a:t>[,1]</a:t>
                      </a:r>
                      <a:r>
                        <a:rPr lang="en-US" sz="1000" spc="-35" dirty="0">
                          <a:effectLst/>
                          <a:latin typeface="Consolas" panose="020B0609020204030204" pitchFamily="49" charset="0"/>
                          <a:ea typeface="Verdana" panose="020B0604030504040204" pitchFamily="34" charset="0"/>
                          <a:cs typeface="Verdana" panose="020B0604030504040204" pitchFamily="34" charset="0"/>
                        </a:rPr>
                        <a:t> </a:t>
                      </a:r>
                      <a:r>
                        <a:rPr lang="en-US" sz="1000" spc="-20" dirty="0">
                          <a:effectLst/>
                          <a:latin typeface="Consolas" panose="020B0609020204030204" pitchFamily="49" charset="0"/>
                          <a:ea typeface="Verdana" panose="020B0604030504040204" pitchFamily="34" charset="0"/>
                          <a:cs typeface="Verdana" panose="020B0604030504040204" pitchFamily="34" charset="0"/>
                        </a:rPr>
                        <a:t>[,2]</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R="2764155" algn="r">
                        <a:spcBef>
                          <a:spcPts val="690"/>
                        </a:spcBef>
                        <a:spcAft>
                          <a:spcPts val="0"/>
                        </a:spcAft>
                        <a:tabLst>
                          <a:tab pos="490220" algn="l"/>
                          <a:tab pos="839470" algn="l"/>
                        </a:tabLst>
                      </a:pPr>
                      <a:r>
                        <a:rPr lang="en-US" sz="1000" spc="-20" dirty="0">
                          <a:effectLst/>
                          <a:latin typeface="Consolas" panose="020B0609020204030204" pitchFamily="49" charset="0"/>
                          <a:ea typeface="Verdana" panose="020B0604030504040204" pitchFamily="34" charset="0"/>
                          <a:cs typeface="Verdana" panose="020B0604030504040204" pitchFamily="34" charset="0"/>
                        </a:rPr>
                        <a:t>[1,]</a:t>
                      </a:r>
                      <a:r>
                        <a:rPr lang="en-US" sz="1000" dirty="0">
                          <a:effectLst/>
                          <a:latin typeface="Consolas" panose="020B0609020204030204" pitchFamily="49" charset="0"/>
                          <a:ea typeface="Verdana" panose="020B0604030504040204" pitchFamily="34" charset="0"/>
                          <a:cs typeface="Verdana" panose="020B0604030504040204" pitchFamily="34" charset="0"/>
                        </a:rPr>
                        <a:t>	</a:t>
                      </a:r>
                      <a:r>
                        <a:rPr lang="en-US" sz="1000" spc="-25" dirty="0">
                          <a:effectLst/>
                          <a:latin typeface="Consolas" panose="020B0609020204030204" pitchFamily="49" charset="0"/>
                          <a:ea typeface="Verdana" panose="020B0604030504040204" pitchFamily="34" charset="0"/>
                          <a:cs typeface="Verdana" panose="020B0604030504040204" pitchFamily="34" charset="0"/>
                        </a:rPr>
                        <a:t>65</a:t>
                      </a:r>
                      <a:r>
                        <a:rPr lang="en-US" sz="1000" dirty="0">
                          <a:effectLst/>
                          <a:latin typeface="Consolas" panose="020B0609020204030204" pitchFamily="49" charset="0"/>
                          <a:ea typeface="Verdana" panose="020B0604030504040204" pitchFamily="34" charset="0"/>
                          <a:cs typeface="Verdana" panose="020B0604030504040204" pitchFamily="34" charset="0"/>
                        </a:rPr>
                        <a:t>	</a:t>
                      </a:r>
                      <a:r>
                        <a:rPr lang="en-US" sz="1000" spc="-25" dirty="0">
                          <a:effectLst/>
                          <a:latin typeface="Consolas" panose="020B0609020204030204" pitchFamily="49" charset="0"/>
                          <a:ea typeface="Verdana" panose="020B0604030504040204" pitchFamily="34" charset="0"/>
                          <a:cs typeface="Verdana" panose="020B0604030504040204" pitchFamily="34" charset="0"/>
                        </a:rPr>
                        <a:t>82</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p>
                      <a:pPr marR="2764155" algn="r">
                        <a:spcBef>
                          <a:spcPts val="700"/>
                        </a:spcBef>
                        <a:spcAft>
                          <a:spcPts val="0"/>
                        </a:spcAft>
                        <a:tabLst>
                          <a:tab pos="490220" algn="l"/>
                        </a:tabLst>
                      </a:pPr>
                      <a:r>
                        <a:rPr lang="en-US" sz="1000" spc="-20" dirty="0">
                          <a:effectLst/>
                          <a:latin typeface="Consolas" panose="020B0609020204030204" pitchFamily="49" charset="0"/>
                          <a:ea typeface="Verdana" panose="020B0604030504040204" pitchFamily="34" charset="0"/>
                          <a:cs typeface="Verdana" panose="020B0604030504040204" pitchFamily="34" charset="0"/>
                        </a:rPr>
                        <a:t>[2,]</a:t>
                      </a:r>
                      <a:r>
                        <a:rPr lang="en-US" sz="1000" dirty="0">
                          <a:effectLst/>
                          <a:latin typeface="Consolas" panose="020B0609020204030204" pitchFamily="49" charset="0"/>
                          <a:ea typeface="Verdana" panose="020B0604030504040204" pitchFamily="34" charset="0"/>
                          <a:cs typeface="Verdana" panose="020B0604030504040204" pitchFamily="34" charset="0"/>
                        </a:rPr>
                        <a:t>	82</a:t>
                      </a:r>
                      <a:r>
                        <a:rPr lang="en-US" sz="1000" spc="250" dirty="0">
                          <a:effectLst/>
                          <a:latin typeface="Consolas" panose="020B0609020204030204" pitchFamily="49" charset="0"/>
                          <a:ea typeface="Verdana" panose="020B0604030504040204" pitchFamily="34" charset="0"/>
                          <a:cs typeface="Verdana" panose="020B0604030504040204" pitchFamily="34" charset="0"/>
                        </a:rPr>
                        <a:t> </a:t>
                      </a:r>
                      <a:r>
                        <a:rPr lang="en-US" sz="1000" spc="-25" dirty="0">
                          <a:effectLst/>
                          <a:latin typeface="Consolas" panose="020B0609020204030204" pitchFamily="49" charset="0"/>
                          <a:ea typeface="Verdana" panose="020B0604030504040204" pitchFamily="34" charset="0"/>
                          <a:cs typeface="Verdana" panose="020B0604030504040204" pitchFamily="34" charset="0"/>
                        </a:rPr>
                        <a:t>117</a:t>
                      </a:r>
                      <a:endParaRPr lang="fr-FR" sz="1100" dirty="0">
                        <a:effectLst/>
                        <a:latin typeface="Verdana" panose="020B0604030504040204" pitchFamily="34" charset="0"/>
                        <a:ea typeface="Verdana" panose="020B0604030504040204" pitchFamily="34" charset="0"/>
                        <a:cs typeface="Verdana" panose="020B0604030504040204" pitchFamily="34" charset="0"/>
                      </a:endParaRPr>
                    </a:p>
                  </a:txBody>
                  <a:tcPr marL="0" marR="0" marT="0" marB="0"/>
                </a:tc>
                <a:extLst>
                  <a:ext uri="{0D108BD9-81ED-4DB2-BD59-A6C34878D82A}">
                    <a16:rowId xmlns:a16="http://schemas.microsoft.com/office/drawing/2014/main" val="2875061361"/>
                  </a:ext>
                </a:extLst>
              </a:tr>
            </a:tbl>
          </a:graphicData>
        </a:graphic>
      </p:graphicFrame>
    </p:spTree>
    <p:extLst>
      <p:ext uri="{BB962C8B-B14F-4D97-AF65-F5344CB8AC3E}">
        <p14:creationId xmlns:p14="http://schemas.microsoft.com/office/powerpoint/2010/main" val="35559359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g21680ef4410_0_2377"/>
          <p:cNvSpPr txBox="1">
            <a:spLocks noGrp="1"/>
          </p:cNvSpPr>
          <p:nvPr>
            <p:ph type="body" idx="1"/>
          </p:nvPr>
        </p:nvSpPr>
        <p:spPr>
          <a:prstGeom prst="rect">
            <a:avLst/>
          </a:prstGeom>
          <a:noFill/>
          <a:ln>
            <a:noFill/>
          </a:ln>
        </p:spPr>
        <p:txBody>
          <a:bodyPr spcFirstLastPara="1" wrap="square" lIns="45700" tIns="45700" rIns="45700" bIns="45700" anchor="t" anchorCtr="0">
            <a:normAutofit/>
          </a:bodyPr>
          <a:lstStyle/>
          <a:p>
            <a:pPr marL="355600" indent="-342900">
              <a:buFont typeface="+mj-lt"/>
              <a:buAutoNum type="arabicPeriod"/>
              <a:tabLst>
                <a:tab pos="354965" algn="l"/>
                <a:tab pos="355600" algn="l"/>
              </a:tabLst>
            </a:pPr>
            <a:r>
              <a:rPr lang="fr-FR" dirty="0"/>
              <a:t>Introduction à R et son rôle en statistique</a:t>
            </a:r>
          </a:p>
          <a:p>
            <a:pPr marL="355600" indent="-342900">
              <a:buFont typeface="+mj-lt"/>
              <a:buAutoNum type="arabicPeriod"/>
              <a:tabLst>
                <a:tab pos="354965" algn="l"/>
                <a:tab pos="355600" algn="l"/>
              </a:tabLst>
            </a:pPr>
            <a:r>
              <a:rPr lang="fr-FR" dirty="0"/>
              <a:t>Préparation de l'environnement</a:t>
            </a:r>
          </a:p>
          <a:p>
            <a:pPr marL="355600" indent="-342900">
              <a:buFont typeface="+mj-lt"/>
              <a:buAutoNum type="arabicPeriod"/>
              <a:tabLst>
                <a:tab pos="354965" algn="l"/>
                <a:tab pos="355600" algn="l"/>
              </a:tabLst>
            </a:pPr>
            <a:r>
              <a:rPr lang="fr-FR" dirty="0"/>
              <a:t>Syntaxe de base et principaux opérateurs en R</a:t>
            </a:r>
          </a:p>
          <a:p>
            <a:pPr marL="355600" indent="-342900">
              <a:buFont typeface="+mj-lt"/>
              <a:buAutoNum type="arabicPeriod"/>
              <a:tabLst>
                <a:tab pos="354965" algn="l"/>
                <a:tab pos="355600" algn="l"/>
              </a:tabLst>
            </a:pPr>
            <a:r>
              <a:rPr lang="fr-FR" dirty="0"/>
              <a:t>Structures de données fondamentales en R</a:t>
            </a:r>
          </a:p>
          <a:p>
            <a:pPr marL="355600" indent="-342900">
              <a:buFont typeface="+mj-lt"/>
              <a:buAutoNum type="arabicPeriod"/>
              <a:tabLst>
                <a:tab pos="354965" algn="l"/>
                <a:tab pos="355600" algn="l"/>
              </a:tabLst>
            </a:pPr>
            <a:r>
              <a:rPr lang="fr-FR" dirty="0"/>
              <a:t>Manipulations de données en R</a:t>
            </a:r>
          </a:p>
          <a:p>
            <a:pPr marL="0" lvl="0" indent="0" algn="l" rtl="0">
              <a:lnSpc>
                <a:spcPct val="100000"/>
              </a:lnSpc>
              <a:spcBef>
                <a:spcPts val="600"/>
              </a:spcBef>
              <a:spcAft>
                <a:spcPts val="0"/>
              </a:spcAft>
              <a:buNone/>
            </a:pPr>
            <a:endParaRPr lang="fr-FR" dirty="0">
              <a:solidFill>
                <a:schemeClr val="dk1"/>
              </a:solidFill>
            </a:endParaRPr>
          </a:p>
        </p:txBody>
      </p:sp>
      <p:sp>
        <p:nvSpPr>
          <p:cNvPr id="1533" name="Google Shape;1533;g21680ef4410_0_2377"/>
          <p:cNvSpPr txBox="1">
            <a:spLocks noGrp="1"/>
          </p:cNvSpPr>
          <p:nvPr>
            <p:ph type="body" idx="2"/>
          </p:nvPr>
        </p:nvSpPr>
        <p:spPr>
          <a:prstGeom prst="rect">
            <a:avLst/>
          </a:prstGeom>
          <a:noFill/>
          <a:ln>
            <a:noFill/>
          </a:ln>
        </p:spPr>
        <p:txBody>
          <a:bodyPr spcFirstLastPara="1" wrap="square" lIns="45700" tIns="45700" rIns="45700" bIns="45700" anchor="ctr" anchorCtr="0">
            <a:normAutofit/>
          </a:bodyPr>
          <a:lstStyle/>
          <a:p>
            <a:pPr marL="0" lvl="0" indent="0" algn="ctr" rtl="0">
              <a:lnSpc>
                <a:spcPct val="90000"/>
              </a:lnSpc>
              <a:spcBef>
                <a:spcPts val="0"/>
              </a:spcBef>
              <a:spcAft>
                <a:spcPts val="0"/>
              </a:spcAft>
              <a:buClr>
                <a:srgbClr val="FFFFFF"/>
              </a:buClr>
              <a:buSzPts val="2400"/>
              <a:buNone/>
            </a:pPr>
            <a:r>
              <a:rPr lang="en-US" dirty="0"/>
              <a:t>20 </a:t>
            </a:r>
            <a:r>
              <a:rPr lang="en-US" dirty="0" err="1"/>
              <a:t>heures</a:t>
            </a:r>
            <a:endParaRPr sz="2400" b="1" dirty="0">
              <a:solidFill>
                <a:srgbClr val="FFFFFF"/>
              </a:solidFill>
            </a:endParaRPr>
          </a:p>
        </p:txBody>
      </p:sp>
      <p:sp>
        <p:nvSpPr>
          <p:cNvPr id="1534" name="Google Shape;1534;g21680ef4410_0_2377"/>
          <p:cNvSpPr txBox="1">
            <a:spLocks noGrp="1"/>
          </p:cNvSpPr>
          <p:nvPr>
            <p:ph type="body" idx="3"/>
          </p:nvPr>
        </p:nvSpPr>
        <p:spPr>
          <a:prstGeom prst="rect">
            <a:avLst/>
          </a:prstGeom>
          <a:noFill/>
          <a:ln>
            <a:noFill/>
          </a:ln>
        </p:spPr>
        <p:txBody>
          <a:bodyPr spcFirstLastPara="1" wrap="square" lIns="45700" tIns="45700" rIns="45700" bIns="45700" anchor="ctr" anchorCtr="0">
            <a:normAutofit/>
          </a:bodyPr>
          <a:lstStyle/>
          <a:p>
            <a:pPr marL="0" lvl="0" indent="0" algn="ctr" rtl="0">
              <a:lnSpc>
                <a:spcPct val="100000"/>
              </a:lnSpc>
              <a:spcBef>
                <a:spcPts val="0"/>
              </a:spcBef>
              <a:spcAft>
                <a:spcPts val="0"/>
              </a:spcAft>
              <a:buClr>
                <a:srgbClr val="007842"/>
              </a:buClr>
              <a:buSzPts val="2800"/>
              <a:buNone/>
            </a:pPr>
            <a:r>
              <a:rPr lang="en-US" b="1" dirty="0">
                <a:solidFill>
                  <a:srgbClr val="007842"/>
                </a:solidFill>
              </a:rPr>
              <a:t>CHAPITRE 4</a:t>
            </a:r>
            <a:endParaRPr dirty="0"/>
          </a:p>
        </p:txBody>
      </p:sp>
      <p:sp>
        <p:nvSpPr>
          <p:cNvPr id="1535" name="Google Shape;1535;g21680ef4410_0_2377"/>
          <p:cNvSpPr txBox="1">
            <a:spLocks noGrp="1"/>
          </p:cNvSpPr>
          <p:nvPr>
            <p:ph type="body" idx="4"/>
          </p:nvPr>
        </p:nvSpPr>
        <p:spPr>
          <a:prstGeom prst="rect">
            <a:avLst/>
          </a:prstGeom>
          <a:noFill/>
          <a:ln>
            <a:noFill/>
          </a:ln>
        </p:spPr>
        <p:txBody>
          <a:bodyPr spcFirstLastPara="1" wrap="square" lIns="45700" tIns="45700" rIns="45700" bIns="45700" anchor="t" anchorCtr="0">
            <a:normAutofit/>
          </a:bodyPr>
          <a:lstStyle/>
          <a:p>
            <a:pPr marL="12700" indent="0">
              <a:tabLst>
                <a:tab pos="354965" algn="l"/>
                <a:tab pos="355600" algn="l"/>
              </a:tabLst>
            </a:pPr>
            <a:r>
              <a:rPr lang="fr-FR" dirty="0"/>
              <a:t>Vulgariser le langage R</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01 – </a:t>
            </a:r>
            <a:r>
              <a:rPr lang="fr-FR" dirty="0"/>
              <a:t>Introduction à R et son rôle en statistique</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1-1 Historique et développement</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7414351" cy="4515000"/>
          </a:xfrm>
          <a:prstGeom prst="rect">
            <a:avLst/>
          </a:prstGeom>
          <a:noFill/>
          <a:ln>
            <a:noFill/>
          </a:ln>
        </p:spPr>
        <p:txBody>
          <a:bodyPr spcFirstLastPara="1" wrap="square" lIns="91425" tIns="45700" rIns="91425" bIns="45700" anchor="t" anchorCtr="0">
            <a:noAutofit/>
          </a:bodyPr>
          <a:lstStyle/>
          <a:p>
            <a:pPr marL="0" indent="0">
              <a:lnSpc>
                <a:spcPct val="161111"/>
              </a:lnSpc>
              <a:spcBef>
                <a:spcPts val="0"/>
              </a:spcBef>
              <a:spcAft>
                <a:spcPts val="1500"/>
              </a:spcAft>
            </a:pPr>
            <a:r>
              <a:rPr lang="en-US" b="1" dirty="0">
                <a:solidFill>
                  <a:schemeClr val="dk1"/>
                </a:solidFill>
                <a:highlight>
                  <a:schemeClr val="lt1"/>
                </a:highlight>
                <a:latin typeface="Arial"/>
                <a:ea typeface="Arial"/>
                <a:cs typeface="Arial"/>
                <a:sym typeface="Arial"/>
              </a:rPr>
              <a:t> </a:t>
            </a:r>
            <a:r>
              <a:rPr lang="fr-FR" sz="1600" b="1" kern="100" dirty="0">
                <a:effectLst/>
                <a:latin typeface="Calibri" panose="020F0502020204030204" pitchFamily="34" charset="0"/>
                <a:ea typeface="Calibri" panose="020F0502020204030204" pitchFamily="34" charset="0"/>
                <a:cs typeface="Times New Roman" panose="02020603050405020304" pitchFamily="18" charset="0"/>
              </a:rPr>
              <a:t>Origine </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Le langage S a été développé par </a:t>
            </a:r>
            <a:r>
              <a:rPr lang="fr-FR" sz="1600" b="1" kern="100" dirty="0">
                <a:effectLst/>
                <a:latin typeface="Calibri" panose="020F0502020204030204" pitchFamily="34" charset="0"/>
                <a:ea typeface="Calibri" panose="020F0502020204030204" pitchFamily="34" charset="0"/>
                <a:cs typeface="Times New Roman" panose="02020603050405020304" pitchFamily="18" charset="0"/>
              </a:rPr>
              <a:t>John M. Chambers </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et son équipe chez Bell </a:t>
            </a:r>
            <a:r>
              <a:rPr lang="fr-FR" sz="1600" kern="100" dirty="0" err="1">
                <a:effectLst/>
                <a:latin typeface="Calibri" panose="020F0502020204030204" pitchFamily="34" charset="0"/>
                <a:ea typeface="Calibri" panose="020F0502020204030204" pitchFamily="34" charset="0"/>
                <a:cs typeface="Times New Roman" panose="02020603050405020304" pitchFamily="18" charset="0"/>
              </a:rPr>
              <a:t>Laboratories</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dans les années </a:t>
            </a:r>
            <a:r>
              <a:rPr lang="fr-FR" sz="1600" b="1" kern="100" dirty="0">
                <a:effectLst/>
                <a:latin typeface="Calibri" panose="020F0502020204030204" pitchFamily="34" charset="0"/>
                <a:ea typeface="Calibri" panose="020F0502020204030204" pitchFamily="34" charset="0"/>
                <a:cs typeface="Times New Roman" panose="02020603050405020304" pitchFamily="18" charset="0"/>
              </a:rPr>
              <a:t>1970</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61111"/>
              </a:lnSpc>
              <a:spcBef>
                <a:spcPts val="0"/>
              </a:spcBef>
              <a:spcAft>
                <a:spcPts val="1500"/>
              </a:spcAft>
            </a:pPr>
            <a:r>
              <a:rPr lang="fr-FR" sz="1600" b="1" kern="100" dirty="0">
                <a:effectLst/>
                <a:latin typeface="Calibri" panose="020F0502020204030204" pitchFamily="34" charset="0"/>
                <a:ea typeface="Calibri" panose="020F0502020204030204" pitchFamily="34" charset="0"/>
                <a:cs typeface="Times New Roman" panose="02020603050405020304" pitchFamily="18" charset="0"/>
              </a:rPr>
              <a:t>Popularité de S</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 À la fin des années </a:t>
            </a:r>
            <a:r>
              <a:rPr lang="fr-FR" sz="1600" b="1" kern="100" dirty="0">
                <a:effectLst/>
                <a:latin typeface="Calibri" panose="020F0502020204030204" pitchFamily="34" charset="0"/>
                <a:ea typeface="Calibri" panose="020F0502020204030204" pitchFamily="34" charset="0"/>
                <a:cs typeface="Times New Roman" panose="02020603050405020304" pitchFamily="18" charset="0"/>
              </a:rPr>
              <a:t>1980</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S est devenu populaire grâce à </a:t>
            </a:r>
            <a:r>
              <a:rPr lang="fr-FR" sz="1600" b="1" kern="100" dirty="0">
                <a:effectLst/>
                <a:latin typeface="Calibri" panose="020F0502020204030204" pitchFamily="34" charset="0"/>
                <a:ea typeface="Calibri" panose="020F0502020204030204" pitchFamily="34" charset="0"/>
                <a:cs typeface="Times New Roman" panose="02020603050405020304" pitchFamily="18" charset="0"/>
              </a:rPr>
              <a:t>S-PLUS</a:t>
            </a:r>
            <a:r>
              <a:rPr lang="fr-FR" sz="1600" b="1" kern="100" dirty="0">
                <a:latin typeface="Calibri" panose="020F0502020204030204" pitchFamily="34" charset="0"/>
                <a:ea typeface="Calibri" panose="020F0502020204030204" pitchFamily="34" charset="0"/>
                <a:cs typeface="Times New Roman" panose="02020603050405020304" pitchFamily="18" charset="0"/>
              </a:rPr>
              <a:t> </a:t>
            </a:r>
            <a:r>
              <a:rPr lang="fr-FR" sz="1600" kern="100" dirty="0">
                <a:latin typeface="Calibri" panose="020F0502020204030204" pitchFamily="34" charset="0"/>
                <a:ea typeface="Calibri" panose="020F0502020204030204" pitchFamily="34" charset="0"/>
                <a:cs typeface="Times New Roman" panose="02020603050405020304" pitchFamily="18" charset="0"/>
              </a:rPr>
              <a:t>(</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une version commerciale du S) pendant près de deux décennies. </a:t>
            </a:r>
          </a:p>
          <a:p>
            <a:pPr marL="0" indent="0">
              <a:lnSpc>
                <a:spcPct val="161111"/>
              </a:lnSpc>
              <a:spcBef>
                <a:spcPts val="0"/>
              </a:spcBef>
              <a:spcAft>
                <a:spcPts val="1500"/>
              </a:spcAft>
            </a:pPr>
            <a:r>
              <a:rPr lang="fr-FR" sz="1600" b="1" kern="100" dirty="0">
                <a:effectLst/>
                <a:latin typeface="Calibri" panose="020F0502020204030204" pitchFamily="34" charset="0"/>
                <a:ea typeface="Calibri" panose="020F0502020204030204" pitchFamily="34" charset="0"/>
                <a:cs typeface="Times New Roman" panose="02020603050405020304" pitchFamily="18" charset="0"/>
              </a:rPr>
              <a:t>Émergence de R </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Ross </a:t>
            </a:r>
            <a:r>
              <a:rPr lang="fr-FR" sz="1600" kern="100" dirty="0" err="1">
                <a:effectLst/>
                <a:latin typeface="Calibri" panose="020F0502020204030204" pitchFamily="34" charset="0"/>
                <a:ea typeface="Calibri" panose="020F0502020204030204" pitchFamily="34" charset="0"/>
                <a:cs typeface="Times New Roman" panose="02020603050405020304" pitchFamily="18" charset="0"/>
              </a:rPr>
              <a:t>Ihaka</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et Robert Gentleman ont créé R au milieu des années 1990, inspiré par S et Scheme, et ont intégré R au </a:t>
            </a:r>
            <a:r>
              <a:rPr lang="fr-FR" sz="1600" b="1" kern="100" dirty="0">
                <a:effectLst/>
                <a:latin typeface="Calibri" panose="020F0502020204030204" pitchFamily="34" charset="0"/>
                <a:ea typeface="Calibri" panose="020F0502020204030204" pitchFamily="34" charset="0"/>
                <a:cs typeface="Times New Roman" panose="02020603050405020304" pitchFamily="18" charset="0"/>
              </a:rPr>
              <a:t>projet GNU</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le rendant ainsi </a:t>
            </a:r>
            <a:r>
              <a:rPr lang="fr-FR" sz="1600" b="1" kern="100" dirty="0">
                <a:effectLst/>
                <a:latin typeface="Calibri" panose="020F0502020204030204" pitchFamily="34" charset="0"/>
                <a:ea typeface="Calibri" panose="020F0502020204030204" pitchFamily="34" charset="0"/>
                <a:cs typeface="Times New Roman" panose="02020603050405020304" pitchFamily="18" charset="0"/>
              </a:rPr>
              <a:t>logiciel libre</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indent="0">
              <a:lnSpc>
                <a:spcPct val="161111"/>
              </a:lnSpc>
              <a:spcBef>
                <a:spcPts val="0"/>
              </a:spcBef>
              <a:spcAft>
                <a:spcPts val="1500"/>
              </a:spcAft>
            </a:pPr>
            <a:r>
              <a:rPr lang="fr-FR" sz="1600" b="1" kern="100" dirty="0">
                <a:effectLst/>
                <a:latin typeface="Calibri" panose="020F0502020204030204" pitchFamily="34" charset="0"/>
                <a:ea typeface="Calibri" panose="020F0502020204030204" pitchFamily="34" charset="0"/>
                <a:cs typeface="Times New Roman" panose="02020603050405020304" pitchFamily="18" charset="0"/>
              </a:rPr>
              <a:t>Montée de R </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R a rapidement gagné en popularité (vs S-PLUS) dans le milieu académique, et attirant des contributions significatives, y compris celles de </a:t>
            </a:r>
            <a:r>
              <a:rPr lang="fr-FR" sz="1600" b="1" kern="100" dirty="0">
                <a:effectLst/>
                <a:latin typeface="Calibri" panose="020F0502020204030204" pitchFamily="34" charset="0"/>
                <a:ea typeface="Calibri" panose="020F0502020204030204" pitchFamily="34" charset="0"/>
                <a:cs typeface="Times New Roman" panose="02020603050405020304" pitchFamily="18" charset="0"/>
              </a:rPr>
              <a:t>John Chambers</a:t>
            </a:r>
            <a:r>
              <a:rPr lang="fr-FR" sz="1600" kern="100" dirty="0">
                <a:effectLst/>
                <a:latin typeface="Calibri" panose="020F0502020204030204" pitchFamily="34" charset="0"/>
                <a:ea typeface="Calibri" panose="020F0502020204030204" pitchFamily="34" charset="0"/>
                <a:cs typeface="Times New Roman" panose="02020603050405020304" pitchFamily="18" charset="0"/>
              </a:rPr>
              <a:t>, qui a réorienté ses efforts vers R.</a:t>
            </a:r>
            <a:endParaRPr lang="fr-FR" dirty="0"/>
          </a:p>
          <a:p>
            <a:pPr marL="457200" lvl="0" indent="0" algn="l" rtl="0">
              <a:lnSpc>
                <a:spcPct val="161111"/>
              </a:lnSpc>
              <a:spcBef>
                <a:spcPts val="0"/>
              </a:spcBef>
              <a:spcAft>
                <a:spcPts val="1500"/>
              </a:spcAft>
              <a:buSzPts val="1200"/>
              <a:buNone/>
            </a:pPr>
            <a:endParaRPr dirty="0">
              <a:solidFill>
                <a:schemeClr val="dk1"/>
              </a:solidFill>
              <a:highlight>
                <a:schemeClr val="lt1"/>
              </a:highlight>
              <a:latin typeface="Arial"/>
              <a:ea typeface="Arial"/>
              <a:cs typeface="Arial"/>
              <a:sym typeface="Arial"/>
            </a:endParaRP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2700" marR="5080" indent="0">
              <a:lnSpc>
                <a:spcPts val="1610"/>
              </a:lnSpc>
              <a:spcBef>
                <a:spcPts val="935"/>
              </a:spcBef>
              <a:tabLst>
                <a:tab pos="297815" algn="l"/>
                <a:tab pos="298450" algn="l"/>
              </a:tabLst>
            </a:pPr>
            <a:r>
              <a:rPr lang="fr-FR" sz="1800" kern="0" dirty="0">
                <a:effectLst/>
                <a:latin typeface="Calibri" panose="020F0502020204030204" pitchFamily="34" charset="0"/>
                <a:ea typeface="Calibri" panose="020F0502020204030204" pitchFamily="34" charset="0"/>
              </a:rPr>
              <a:t>Historique et développement</a:t>
            </a:r>
            <a:endParaRPr lang="fr-FR" sz="1800" spc="-50" dirty="0">
              <a:solidFill>
                <a:schemeClr val="accent2"/>
              </a:solidFill>
            </a:endParaRPr>
          </a:p>
        </p:txBody>
      </p:sp>
      <p:pic>
        <p:nvPicPr>
          <p:cNvPr id="4" name="Image 3">
            <a:extLst>
              <a:ext uri="{FF2B5EF4-FFF2-40B4-BE49-F238E27FC236}">
                <a16:creationId xmlns:a16="http://schemas.microsoft.com/office/drawing/2014/main" id="{4EA4C553-1E81-3544-1338-602CE290BB0B}"/>
              </a:ext>
            </a:extLst>
          </p:cNvPr>
          <p:cNvPicPr>
            <a:picLocks noChangeAspect="1"/>
          </p:cNvPicPr>
          <p:nvPr/>
        </p:nvPicPr>
        <p:blipFill>
          <a:blip r:embed="rId3"/>
          <a:stretch>
            <a:fillRect/>
          </a:stretch>
        </p:blipFill>
        <p:spPr>
          <a:xfrm>
            <a:off x="8477250" y="1631881"/>
            <a:ext cx="3124200" cy="359423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01 – </a:t>
            </a:r>
            <a:r>
              <a:rPr lang="fr-FR" dirty="0"/>
              <a:t>Introduction à R et son rôle en statistique</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1-2 Caractéristiques de R en tant que langage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492287" cy="4515000"/>
          </a:xfrm>
          <a:prstGeom prst="rect">
            <a:avLst/>
          </a:prstGeom>
          <a:noFill/>
          <a:ln>
            <a:noFill/>
          </a:ln>
        </p:spPr>
        <p:txBody>
          <a:bodyPr spcFirstLastPara="1" wrap="square" lIns="91425" tIns="45700" rIns="91425" bIns="45700" anchor="t" anchorCtr="0">
            <a:noAutofit/>
          </a:bodyPr>
          <a:lstStyle/>
          <a:p>
            <a:pPr marL="87313" marR="987425" indent="0" algn="l">
              <a:lnSpc>
                <a:spcPct val="115000"/>
              </a:lnSpc>
              <a:spcAft>
                <a:spcPts val="0"/>
              </a:spcAft>
            </a:pPr>
            <a:endParaRPr lang="fr-FR" sz="1600" kern="100" dirty="0">
              <a:latin typeface="Calibri" panose="020F0502020204030204" pitchFamily="34" charset="0"/>
              <a:cs typeface="Times New Roman" panose="02020603050405020304" pitchFamily="18" charset="0"/>
            </a:endParaRPr>
          </a:p>
          <a:p>
            <a:pPr marL="14288" marR="987425" indent="-14288" algn="l">
              <a:lnSpc>
                <a:spcPct val="115000"/>
              </a:lnSpc>
              <a:spcAft>
                <a:spcPts val="0"/>
              </a:spcAft>
            </a:pPr>
            <a:r>
              <a:rPr lang="fr-FR" sz="1600" kern="100" dirty="0">
                <a:latin typeface="Calibri" panose="020F0502020204030204" pitchFamily="34" charset="0"/>
                <a:cs typeface="Times New Roman" panose="02020603050405020304" pitchFamily="18" charset="0"/>
              </a:rPr>
              <a:t>Le R est un langage particulièrement puissant pour les  applications mathématiques et statistiques  vu qu’il a été développé dans ce but. </a:t>
            </a:r>
          </a:p>
          <a:p>
            <a:pPr marL="14288" marR="987425" indent="-14288" algn="l">
              <a:lnSpc>
                <a:spcPct val="115000"/>
              </a:lnSpc>
            </a:pPr>
            <a:r>
              <a:rPr lang="fr-FR" sz="1600" kern="100" dirty="0">
                <a:latin typeface="Calibri" panose="020F0502020204030204" pitchFamily="34" charset="0"/>
                <a:cs typeface="Times New Roman" panose="02020603050405020304" pitchFamily="18" charset="0"/>
              </a:rPr>
              <a:t>Parmi ses caractéristiques particulièrement intéressantes, on note :</a:t>
            </a:r>
          </a:p>
          <a:p>
            <a:pPr marL="14288" marR="987425" lvl="0" indent="-14288" algn="l">
              <a:lnSpc>
                <a:spcPct val="115000"/>
              </a:lnSpc>
              <a:buFont typeface="Wingdings" panose="05000000000000000000" pitchFamily="2" charset="2"/>
              <a:buChar char="q"/>
              <a:tabLst>
                <a:tab pos="1090295" algn="l"/>
              </a:tabLst>
            </a:pPr>
            <a:r>
              <a:rPr lang="fr-FR" sz="1600" b="1" kern="100" dirty="0">
                <a:latin typeface="Calibri" panose="020F0502020204030204" pitchFamily="34" charset="0"/>
                <a:cs typeface="Times New Roman" panose="02020603050405020304" pitchFamily="18" charset="0"/>
              </a:rPr>
              <a:t>Environnement intégré </a:t>
            </a:r>
            <a:r>
              <a:rPr lang="fr-FR" sz="1600" kern="100" dirty="0">
                <a:latin typeface="Calibri" panose="020F0502020204030204" pitchFamily="34" charset="0"/>
                <a:cs typeface="Times New Roman" panose="02020603050405020304" pitchFamily="18" charset="0"/>
              </a:rPr>
              <a:t>: R est un environnement conçu pour la manipulation de données, le calcul et la création de graphiques, tout en étant un langage de programmation autonome.</a:t>
            </a:r>
          </a:p>
          <a:p>
            <a:pPr marL="14288" marR="987425" lvl="0" indent="-14288" algn="l">
              <a:lnSpc>
                <a:spcPct val="115000"/>
              </a:lnSpc>
              <a:buFont typeface="Wingdings" panose="05000000000000000000" pitchFamily="2" charset="2"/>
              <a:buChar char="q"/>
              <a:tabLst>
                <a:tab pos="1090295" algn="l"/>
              </a:tabLst>
            </a:pPr>
            <a:r>
              <a:rPr lang="fr-FR" sz="1600" b="1" kern="100" dirty="0">
                <a:latin typeface="Calibri" panose="020F0502020204030204" pitchFamily="34" charset="0"/>
                <a:cs typeface="Times New Roman" panose="02020603050405020304" pitchFamily="18" charset="0"/>
              </a:rPr>
              <a:t>Inspiration et origine</a:t>
            </a:r>
            <a:r>
              <a:rPr lang="fr-FR" sz="1600" kern="100" dirty="0">
                <a:latin typeface="Calibri" panose="020F0502020204030204" pitchFamily="34" charset="0"/>
                <a:cs typeface="Times New Roman" panose="02020603050405020304" pitchFamily="18" charset="0"/>
              </a:rPr>
              <a:t> : R s'inspire principalement des langages </a:t>
            </a:r>
            <a:r>
              <a:rPr lang="fr-FR" sz="1600" b="1" kern="100" dirty="0">
                <a:latin typeface="Calibri" panose="020F0502020204030204" pitchFamily="34" charset="0"/>
                <a:cs typeface="Times New Roman" panose="02020603050405020304" pitchFamily="18" charset="0"/>
              </a:rPr>
              <a:t>S </a:t>
            </a:r>
            <a:r>
              <a:rPr lang="fr-FR" sz="1600" kern="100" dirty="0">
                <a:latin typeface="Calibri" panose="020F0502020204030204" pitchFamily="34" charset="0"/>
                <a:cs typeface="Times New Roman" panose="02020603050405020304" pitchFamily="18" charset="0"/>
              </a:rPr>
              <a:t>et </a:t>
            </a:r>
            <a:r>
              <a:rPr lang="fr-FR" sz="1600" b="1" kern="100" dirty="0">
                <a:latin typeface="Calibri" panose="020F0502020204030204" pitchFamily="34" charset="0"/>
                <a:cs typeface="Times New Roman" panose="02020603050405020304" pitchFamily="18" charset="0"/>
              </a:rPr>
              <a:t>Scheme</a:t>
            </a:r>
            <a:r>
              <a:rPr lang="fr-FR" sz="1600" kern="100" dirty="0">
                <a:latin typeface="Calibri" panose="020F0502020204030204" pitchFamily="34" charset="0"/>
                <a:cs typeface="Times New Roman" panose="02020603050405020304" pitchFamily="18" charset="0"/>
              </a:rPr>
              <a:t>, qui eux-mêmes sont influencés par </a:t>
            </a:r>
            <a:r>
              <a:rPr lang="fr-FR" sz="1600" b="1" kern="100" dirty="0">
                <a:latin typeface="Calibri" panose="020F0502020204030204" pitchFamily="34" charset="0"/>
                <a:cs typeface="Times New Roman" panose="02020603050405020304" pitchFamily="18" charset="0"/>
              </a:rPr>
              <a:t>APL et Lisp</a:t>
            </a:r>
            <a:r>
              <a:rPr lang="fr-FR" sz="1600" kern="100" dirty="0">
                <a:latin typeface="Calibri" panose="020F0502020204030204" pitchFamily="34" charset="0"/>
                <a:cs typeface="Times New Roman" panose="02020603050405020304" pitchFamily="18" charset="0"/>
              </a:rPr>
              <a:t>.</a:t>
            </a:r>
          </a:p>
          <a:p>
            <a:pPr marL="14288" marR="987425" lvl="0" indent="-14288" algn="l">
              <a:lnSpc>
                <a:spcPct val="115000"/>
              </a:lnSpc>
              <a:buFont typeface="Wingdings" panose="05000000000000000000" pitchFamily="2" charset="2"/>
              <a:buChar char="q"/>
              <a:tabLst>
                <a:tab pos="1090295" algn="l"/>
              </a:tabLst>
            </a:pPr>
            <a:r>
              <a:rPr lang="fr-FR" sz="1600" b="1" kern="100" dirty="0">
                <a:latin typeface="Calibri" panose="020F0502020204030204" pitchFamily="34" charset="0"/>
                <a:cs typeface="Times New Roman" panose="02020603050405020304" pitchFamily="18" charset="0"/>
              </a:rPr>
              <a:t>Langage interprété </a:t>
            </a:r>
            <a:r>
              <a:rPr lang="fr-FR" sz="1600" kern="100" dirty="0">
                <a:latin typeface="Calibri" panose="020F0502020204030204" pitchFamily="34" charset="0"/>
                <a:cs typeface="Times New Roman" panose="02020603050405020304" pitchFamily="18" charset="0"/>
              </a:rPr>
              <a:t>: Contrairement aux langages compilés comme C ou C++, R est un langage interprété, nécessitant un interprète pour exécuter les commandes soumises.</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2700" marR="5080" indent="0">
              <a:lnSpc>
                <a:spcPts val="1610"/>
              </a:lnSpc>
              <a:spcBef>
                <a:spcPts val="935"/>
              </a:spcBef>
              <a:tabLst>
                <a:tab pos="297815" algn="l"/>
                <a:tab pos="298450" algn="l"/>
              </a:tabLst>
            </a:pPr>
            <a:r>
              <a:rPr lang="fr-FR" sz="1800" kern="0" dirty="0">
                <a:effectLst/>
                <a:latin typeface="Calibri" panose="020F0502020204030204" pitchFamily="34" charset="0"/>
                <a:ea typeface="Calibri" panose="020F0502020204030204" pitchFamily="34" charset="0"/>
              </a:rPr>
              <a:t>Caractéristiques de R en tant que langage</a:t>
            </a:r>
            <a:endParaRPr lang="fr-FR" sz="1800" spc="-50" dirty="0">
              <a:solidFill>
                <a:schemeClr val="accent2"/>
              </a:solidFill>
            </a:endParaRPr>
          </a:p>
        </p:txBody>
      </p:sp>
      <p:pic>
        <p:nvPicPr>
          <p:cNvPr id="4" name="Image 3">
            <a:extLst>
              <a:ext uri="{FF2B5EF4-FFF2-40B4-BE49-F238E27FC236}">
                <a16:creationId xmlns:a16="http://schemas.microsoft.com/office/drawing/2014/main" id="{4EA4C553-1E81-3544-1338-602CE290BB0B}"/>
              </a:ext>
            </a:extLst>
          </p:cNvPr>
          <p:cNvPicPr>
            <a:picLocks noChangeAspect="1"/>
          </p:cNvPicPr>
          <p:nvPr/>
        </p:nvPicPr>
        <p:blipFill>
          <a:blip r:embed="rId3"/>
          <a:stretch>
            <a:fillRect/>
          </a:stretch>
        </p:blipFill>
        <p:spPr>
          <a:xfrm>
            <a:off x="9776142" y="1537645"/>
            <a:ext cx="1838160" cy="878410"/>
          </a:xfrm>
          <a:prstGeom prst="rect">
            <a:avLst/>
          </a:prstGeom>
        </p:spPr>
      </p:pic>
    </p:spTree>
    <p:extLst>
      <p:ext uri="{BB962C8B-B14F-4D97-AF65-F5344CB8AC3E}">
        <p14:creationId xmlns:p14="http://schemas.microsoft.com/office/powerpoint/2010/main" val="18334818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01 – </a:t>
            </a:r>
            <a:r>
              <a:rPr lang="fr-FR" dirty="0"/>
              <a:t>Introduction à R et son rôle en statistique</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1-2 Caractéristiques de R en tant que langage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492287" cy="4515000"/>
          </a:xfrm>
          <a:prstGeom prst="rect">
            <a:avLst/>
          </a:prstGeom>
          <a:noFill/>
          <a:ln>
            <a:noFill/>
          </a:ln>
        </p:spPr>
        <p:txBody>
          <a:bodyPr spcFirstLastPara="1" wrap="square" lIns="91425" tIns="45700" rIns="91425" bIns="45700" anchor="t" anchorCtr="0">
            <a:noAutofit/>
          </a:bodyPr>
          <a:lstStyle/>
          <a:p>
            <a:pPr marL="87313" marR="987425" indent="0" algn="l">
              <a:lnSpc>
                <a:spcPct val="115000"/>
              </a:lnSpc>
              <a:spcAft>
                <a:spcPts val="0"/>
              </a:spcAft>
            </a:pPr>
            <a:endParaRPr lang="fr-FR" sz="1600" kern="100" dirty="0">
              <a:latin typeface="Calibri" panose="020F0502020204030204" pitchFamily="34" charset="0"/>
              <a:cs typeface="Times New Roman" panose="02020603050405020304" pitchFamily="18" charset="0"/>
            </a:endParaRPr>
          </a:p>
          <a:p>
            <a:pPr marL="373063" marR="987425" lvl="0" indent="-285750" algn="l">
              <a:lnSpc>
                <a:spcPct val="115000"/>
              </a:lnSpc>
              <a:buFont typeface="Wingdings" panose="05000000000000000000" pitchFamily="2" charset="2"/>
              <a:buChar char="q"/>
              <a:tabLst>
                <a:tab pos="1090295" algn="l"/>
              </a:tabLst>
            </a:pPr>
            <a:r>
              <a:rPr lang="fr-FR" sz="1600" b="1" kern="100" dirty="0">
                <a:latin typeface="Calibri" panose="020F0502020204030204" pitchFamily="34" charset="0"/>
                <a:cs typeface="Times New Roman" panose="02020603050405020304" pitchFamily="18" charset="0"/>
              </a:rPr>
              <a:t>langage basé sur la notion de vecteur</a:t>
            </a:r>
            <a:r>
              <a:rPr lang="fr-FR" sz="1600" kern="100" dirty="0">
                <a:latin typeface="Calibri" panose="020F0502020204030204" pitchFamily="34" charset="0"/>
                <a:cs typeface="Times New Roman" panose="02020603050405020304" pitchFamily="18" charset="0"/>
              </a:rPr>
              <a:t>, ce qui </a:t>
            </a:r>
            <a:r>
              <a:rPr lang="fr-FR" sz="1600" kern="100" dirty="0" err="1">
                <a:latin typeface="Calibri" panose="020F0502020204030204" pitchFamily="34" charset="0"/>
                <a:cs typeface="Times New Roman" panose="02020603050405020304" pitchFamily="18" charset="0"/>
              </a:rPr>
              <a:t>simpliﬁe</a:t>
            </a:r>
            <a:r>
              <a:rPr lang="fr-FR" sz="1600" kern="100" dirty="0">
                <a:latin typeface="Calibri" panose="020F0502020204030204" pitchFamily="34" charset="0"/>
                <a:cs typeface="Times New Roman" panose="02020603050405020304" pitchFamily="18" charset="0"/>
              </a:rPr>
              <a:t> les calculs mathématiques et réduit considérablement le recours aux structures itératives (boucles for, </a:t>
            </a:r>
            <a:r>
              <a:rPr lang="fr-FR" sz="1600" kern="100" dirty="0" err="1">
                <a:latin typeface="Calibri" panose="020F0502020204030204" pitchFamily="34" charset="0"/>
                <a:cs typeface="Times New Roman" panose="02020603050405020304" pitchFamily="18" charset="0"/>
              </a:rPr>
              <a:t>while</a:t>
            </a:r>
            <a:r>
              <a:rPr lang="fr-FR" sz="1600" kern="100" dirty="0">
                <a:latin typeface="Calibri" panose="020F0502020204030204" pitchFamily="34" charset="0"/>
                <a:cs typeface="Times New Roman" panose="02020603050405020304" pitchFamily="18" charset="0"/>
              </a:rPr>
              <a:t>, etc.) ;</a:t>
            </a:r>
          </a:p>
          <a:p>
            <a:pPr marL="373063" marR="987425" lvl="0" indent="-285750" algn="l">
              <a:lnSpc>
                <a:spcPct val="115000"/>
              </a:lnSpc>
              <a:buFont typeface="Wingdings" panose="05000000000000000000" pitchFamily="2" charset="2"/>
              <a:buChar char="q"/>
              <a:tabLst>
                <a:tab pos="1090295" algn="l"/>
              </a:tabLst>
            </a:pPr>
            <a:r>
              <a:rPr lang="fr-FR" sz="1600" b="1" kern="100" dirty="0">
                <a:latin typeface="Calibri" panose="020F0502020204030204" pitchFamily="34" charset="0"/>
                <a:cs typeface="Times New Roman" panose="02020603050405020304" pitchFamily="18" charset="0"/>
              </a:rPr>
              <a:t>pas de typage</a:t>
            </a:r>
            <a:r>
              <a:rPr lang="fr-FR" sz="1600" kern="100" dirty="0">
                <a:latin typeface="Calibri" panose="020F0502020204030204" pitchFamily="34" charset="0"/>
                <a:cs typeface="Times New Roman" panose="02020603050405020304" pitchFamily="18" charset="0"/>
              </a:rPr>
              <a:t> ni de déclaration obligatoire des variables ;</a:t>
            </a:r>
          </a:p>
          <a:p>
            <a:pPr marL="373063" marR="987425" lvl="0" indent="-285750" algn="l">
              <a:lnSpc>
                <a:spcPct val="115000"/>
              </a:lnSpc>
              <a:buFont typeface="Wingdings" panose="05000000000000000000" pitchFamily="2" charset="2"/>
              <a:buChar char="q"/>
              <a:tabLst>
                <a:tab pos="1090295" algn="l"/>
              </a:tabLst>
            </a:pPr>
            <a:r>
              <a:rPr lang="fr-FR" sz="1600" b="1" kern="100" dirty="0">
                <a:latin typeface="Calibri" panose="020F0502020204030204" pitchFamily="34" charset="0"/>
                <a:cs typeface="Times New Roman" panose="02020603050405020304" pitchFamily="18" charset="0"/>
              </a:rPr>
              <a:t>programmes courts</a:t>
            </a:r>
            <a:r>
              <a:rPr lang="fr-FR" sz="1600" kern="100" dirty="0">
                <a:latin typeface="Calibri" panose="020F0502020204030204" pitchFamily="34" charset="0"/>
                <a:cs typeface="Times New Roman" panose="02020603050405020304" pitchFamily="18" charset="0"/>
              </a:rPr>
              <a:t>, en général quelques lignes de code seulement ;</a:t>
            </a:r>
          </a:p>
          <a:p>
            <a:pPr marL="373063" marR="987425" indent="-285750" algn="l">
              <a:lnSpc>
                <a:spcPct val="115000"/>
              </a:lnSpc>
              <a:buFont typeface="Wingdings" panose="05000000000000000000" pitchFamily="2" charset="2"/>
              <a:buChar char="q"/>
            </a:pPr>
            <a:r>
              <a:rPr lang="fr-FR" sz="1600" kern="100" dirty="0">
                <a:latin typeface="Calibri" panose="020F0502020204030204" pitchFamily="34" charset="0"/>
                <a:cs typeface="Times New Roman" panose="02020603050405020304" pitchFamily="18" charset="0"/>
              </a:rPr>
              <a:t>temps de développement très court.</a:t>
            </a:r>
            <a:endParaRPr sz="1600" kern="100" dirty="0">
              <a:latin typeface="Calibri" panose="020F0502020204030204" pitchFamily="34" charset="0"/>
              <a:cs typeface="Times New Roman" panose="02020603050405020304" pitchFamily="18" charset="0"/>
              <a:sym typeface="Arial"/>
            </a:endParaRP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2700" marR="5080" indent="0">
              <a:lnSpc>
                <a:spcPts val="1610"/>
              </a:lnSpc>
              <a:spcBef>
                <a:spcPts val="935"/>
              </a:spcBef>
              <a:tabLst>
                <a:tab pos="297815" algn="l"/>
                <a:tab pos="298450" algn="l"/>
              </a:tabLst>
            </a:pPr>
            <a:r>
              <a:rPr lang="fr-FR" sz="1800" kern="0" dirty="0">
                <a:effectLst/>
                <a:latin typeface="Calibri" panose="020F0502020204030204" pitchFamily="34" charset="0"/>
                <a:ea typeface="Calibri" panose="020F0502020204030204" pitchFamily="34" charset="0"/>
              </a:rPr>
              <a:t>Caractéristiques de R en tant que langage (suite)</a:t>
            </a:r>
            <a:endParaRPr lang="fr-FR" sz="1800" spc="-50" dirty="0">
              <a:solidFill>
                <a:schemeClr val="accent2"/>
              </a:solidFill>
            </a:endParaRPr>
          </a:p>
        </p:txBody>
      </p:sp>
      <p:pic>
        <p:nvPicPr>
          <p:cNvPr id="4" name="Image 3">
            <a:extLst>
              <a:ext uri="{FF2B5EF4-FFF2-40B4-BE49-F238E27FC236}">
                <a16:creationId xmlns:a16="http://schemas.microsoft.com/office/drawing/2014/main" id="{4EA4C553-1E81-3544-1338-602CE290BB0B}"/>
              </a:ext>
            </a:extLst>
          </p:cNvPr>
          <p:cNvPicPr>
            <a:picLocks noChangeAspect="1"/>
          </p:cNvPicPr>
          <p:nvPr/>
        </p:nvPicPr>
        <p:blipFill>
          <a:blip r:embed="rId3"/>
          <a:stretch>
            <a:fillRect/>
          </a:stretch>
        </p:blipFill>
        <p:spPr>
          <a:xfrm>
            <a:off x="9776142" y="1537645"/>
            <a:ext cx="1838160" cy="878410"/>
          </a:xfrm>
          <a:prstGeom prst="rect">
            <a:avLst/>
          </a:prstGeom>
        </p:spPr>
      </p:pic>
    </p:spTree>
    <p:extLst>
      <p:ext uri="{BB962C8B-B14F-4D97-AF65-F5344CB8AC3E}">
        <p14:creationId xmlns:p14="http://schemas.microsoft.com/office/powerpoint/2010/main" val="1331805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01 – </a:t>
            </a:r>
            <a:r>
              <a:rPr lang="fr-FR" dirty="0"/>
              <a:t>Introduction à R et son rôle en statistique</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1-3 Ou R est utilisé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94303" cy="4515000"/>
          </a:xfrm>
          <a:prstGeom prst="rect">
            <a:avLst/>
          </a:prstGeom>
          <a:noFill/>
          <a:ln>
            <a:noFill/>
          </a:ln>
        </p:spPr>
        <p:txBody>
          <a:bodyPr spcFirstLastPara="1" wrap="square" lIns="91425" tIns="45700" rIns="91425" bIns="45700" anchor="t" anchorCtr="0">
            <a:noAutofit/>
          </a:bodyPr>
          <a:lstStyle/>
          <a:p>
            <a:pPr marL="11113" indent="-11113"/>
            <a:r>
              <a:rPr lang="fr-FR" sz="1600" dirty="0"/>
              <a:t>R est utilisé dans divers domaines, notamment :</a:t>
            </a:r>
          </a:p>
          <a:p>
            <a:pPr marL="11113" indent="-11113">
              <a:buFont typeface="+mj-lt"/>
              <a:buAutoNum type="arabicPeriod"/>
            </a:pPr>
            <a:r>
              <a:rPr lang="fr-FR" sz="1600" b="1" dirty="0"/>
              <a:t>Statistiques et analyse de données</a:t>
            </a:r>
            <a:r>
              <a:rPr lang="fr-FR" sz="1600" dirty="0"/>
              <a:t> : R est largement utilisé pour des analyses statistiques avancées, des tests d'hypothèses et des modèles de régression.</a:t>
            </a:r>
          </a:p>
          <a:p>
            <a:pPr marL="11113" indent="-11113">
              <a:buFont typeface="+mj-lt"/>
              <a:buAutoNum type="arabicPeriod"/>
            </a:pPr>
            <a:r>
              <a:rPr lang="fr-FR" sz="1600" b="1" dirty="0"/>
              <a:t>Science des données</a:t>
            </a:r>
            <a:r>
              <a:rPr lang="fr-FR" sz="1600" dirty="0"/>
              <a:t> : Les scientifiques des données utilisent R pour le nettoyage, la manipulation et l'analyse de grandes quantités de données.</a:t>
            </a:r>
          </a:p>
          <a:p>
            <a:pPr marL="11113" indent="-11113">
              <a:buFont typeface="+mj-lt"/>
              <a:buAutoNum type="arabicPeriod"/>
            </a:pPr>
            <a:r>
              <a:rPr lang="fr-FR" sz="1600" b="1" dirty="0" err="1"/>
              <a:t>Bioinformatique</a:t>
            </a:r>
            <a:r>
              <a:rPr lang="fr-FR" sz="1600" dirty="0"/>
              <a:t> : R est populaire pour l'analyse de données génomiques, l'épidémiologie et d'autres recherches en biologie.</a:t>
            </a:r>
          </a:p>
          <a:p>
            <a:pPr marL="11113" indent="-11113">
              <a:buFont typeface="+mj-lt"/>
              <a:buAutoNum type="arabicPeriod"/>
            </a:pPr>
            <a:r>
              <a:rPr lang="fr-FR" sz="1600" b="1" dirty="0"/>
              <a:t>Finance</a:t>
            </a:r>
            <a:r>
              <a:rPr lang="fr-FR" sz="1600" dirty="0"/>
              <a:t> : Les analystes financiers utilisent R pour la modélisation statistique, l'analyse de risques et le traitement des données financières.</a:t>
            </a:r>
          </a:p>
          <a:p>
            <a:pPr marL="11113" indent="-11113">
              <a:buFont typeface="+mj-lt"/>
              <a:buAutoNum type="arabicPeriod"/>
            </a:pPr>
            <a:r>
              <a:rPr lang="fr-FR" sz="1600" b="1" dirty="0"/>
              <a:t>Recherche académique</a:t>
            </a:r>
            <a:r>
              <a:rPr lang="fr-FR" sz="1600" dirty="0"/>
              <a:t> : Dans de nombreux domaines académiques, R est utilisé pour l'analyse de données et la visualisation, facilitant la publication de résultats reproductibles.</a:t>
            </a:r>
          </a:p>
          <a:p>
            <a:pPr marL="11113" indent="-11113">
              <a:buFont typeface="+mj-lt"/>
              <a:buAutoNum type="arabicPeriod"/>
            </a:pPr>
            <a:r>
              <a:rPr lang="fr-FR" sz="1600" b="1" dirty="0"/>
              <a:t>Marketing et analyse commerciale</a:t>
            </a:r>
            <a:r>
              <a:rPr lang="fr-FR" sz="1600" dirty="0"/>
              <a:t> : R est employé pour l'analyse de tendances de consommation, le segmentation de marché et la prévision des ventes.</a:t>
            </a:r>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12700" marR="5080" indent="0">
              <a:lnSpc>
                <a:spcPts val="1610"/>
              </a:lnSpc>
              <a:spcBef>
                <a:spcPts val="935"/>
              </a:spcBef>
              <a:tabLst>
                <a:tab pos="297815" algn="l"/>
                <a:tab pos="298450" algn="l"/>
              </a:tabLst>
            </a:pPr>
            <a:r>
              <a:rPr lang="fr-FR" sz="1800" kern="0" dirty="0">
                <a:effectLst/>
                <a:latin typeface="Calibri" panose="020F0502020204030204" pitchFamily="34" charset="0"/>
                <a:ea typeface="Calibri" panose="020F0502020204030204" pitchFamily="34" charset="0"/>
              </a:rPr>
              <a:t>Ou R est utilisé ?</a:t>
            </a:r>
            <a:endParaRPr lang="fr-FR" sz="1800" spc="-50" dirty="0">
              <a:solidFill>
                <a:schemeClr val="accent2"/>
              </a:solidFill>
            </a:endParaRPr>
          </a:p>
        </p:txBody>
      </p:sp>
      <p:pic>
        <p:nvPicPr>
          <p:cNvPr id="4" name="Image 3">
            <a:extLst>
              <a:ext uri="{FF2B5EF4-FFF2-40B4-BE49-F238E27FC236}">
                <a16:creationId xmlns:a16="http://schemas.microsoft.com/office/drawing/2014/main" id="{4EA4C553-1E81-3544-1338-602CE290BB0B}"/>
              </a:ext>
            </a:extLst>
          </p:cNvPr>
          <p:cNvPicPr>
            <a:picLocks noChangeAspect="1"/>
          </p:cNvPicPr>
          <p:nvPr/>
        </p:nvPicPr>
        <p:blipFill>
          <a:blip r:embed="rId3"/>
          <a:stretch>
            <a:fillRect/>
          </a:stretch>
        </p:blipFill>
        <p:spPr>
          <a:xfrm>
            <a:off x="9776142" y="1537645"/>
            <a:ext cx="1838160" cy="878410"/>
          </a:xfrm>
          <a:prstGeom prst="rect">
            <a:avLst/>
          </a:prstGeom>
        </p:spPr>
      </p:pic>
    </p:spTree>
    <p:extLst>
      <p:ext uri="{BB962C8B-B14F-4D97-AF65-F5344CB8AC3E}">
        <p14:creationId xmlns:p14="http://schemas.microsoft.com/office/powerpoint/2010/main" val="28925651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g21680ef4410_0_2390"/>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nSpc>
                <a:spcPct val="100000"/>
              </a:lnSpc>
              <a:buSzPts val="2400"/>
            </a:pPr>
            <a:r>
              <a:rPr lang="en-US" dirty="0"/>
              <a:t>01 – </a:t>
            </a:r>
            <a:r>
              <a:rPr lang="fr-FR" dirty="0"/>
              <a:t>Introduction à R et son rôle en statistique</a:t>
            </a:r>
            <a:endParaRPr lang="en-US" dirty="0"/>
          </a:p>
        </p:txBody>
      </p:sp>
      <p:sp>
        <p:nvSpPr>
          <p:cNvPr id="1543" name="Google Shape;1543;g21680ef4410_0_2390"/>
          <p:cNvSpPr txBox="1">
            <a:spLocks noGrp="1"/>
          </p:cNvSpPr>
          <p:nvPr>
            <p:ph type="body" idx="1"/>
          </p:nvPr>
        </p:nvSpPr>
        <p:spPr>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1-3 Ou R est utilisé ?</a:t>
            </a:r>
            <a:r>
              <a:rPr lang="fr-FR" sz="1800" dirty="0">
                <a:effectLst/>
                <a:latin typeface="Calibri" panose="020F0502020204030204" pitchFamily="34" charset="0"/>
                <a:ea typeface="Calibri" panose="020F0502020204030204" pitchFamily="34" charset="0"/>
                <a:cs typeface="Times New Roman" panose="02020603050405020304" pitchFamily="18" charset="0"/>
              </a:rPr>
              <a:t> </a:t>
            </a:r>
            <a:endParaRPr lang="fr-FR" sz="1800" dirty="0"/>
          </a:p>
          <a:p>
            <a:pPr marL="0" lvl="0" indent="0" algn="l" rtl="0">
              <a:lnSpc>
                <a:spcPct val="90000"/>
              </a:lnSpc>
              <a:spcBef>
                <a:spcPts val="0"/>
              </a:spcBef>
              <a:spcAft>
                <a:spcPts val="0"/>
              </a:spcAft>
              <a:buClr>
                <a:srgbClr val="007842"/>
              </a:buClr>
              <a:buSzPts val="1600"/>
              <a:buNone/>
            </a:pPr>
            <a:endParaRPr dirty="0"/>
          </a:p>
        </p:txBody>
      </p:sp>
      <p:sp>
        <p:nvSpPr>
          <p:cNvPr id="1544" name="Google Shape;1544;g21680ef4410_0_2390"/>
          <p:cNvSpPr txBox="1">
            <a:spLocks noGrp="1"/>
          </p:cNvSpPr>
          <p:nvPr>
            <p:ph type="body" idx="2"/>
          </p:nvPr>
        </p:nvSpPr>
        <p:spPr>
          <a:xfrm>
            <a:off x="719999" y="1943056"/>
            <a:ext cx="10894303" cy="4515000"/>
          </a:xfrm>
          <a:prstGeom prst="rect">
            <a:avLst/>
          </a:prstGeom>
          <a:noFill/>
          <a:ln>
            <a:noFill/>
          </a:ln>
        </p:spPr>
        <p:txBody>
          <a:bodyPr spcFirstLastPara="1" wrap="square" lIns="91425" tIns="45700" rIns="91425" bIns="45700" anchor="t" anchorCtr="0">
            <a:noAutofit/>
          </a:bodyPr>
          <a:lstStyle/>
          <a:p>
            <a:pPr marL="11113" indent="-11113"/>
            <a:endParaRPr lang="fr-FR" sz="1600" dirty="0"/>
          </a:p>
        </p:txBody>
      </p:sp>
      <p:sp>
        <p:nvSpPr>
          <p:cNvPr id="1545" name="Google Shape;1545;g21680ef4410_0_2390"/>
          <p:cNvSpPr txBox="1">
            <a:spLocks noGrp="1"/>
          </p:cNvSpPr>
          <p:nvPr>
            <p:ph type="body" idx="3"/>
          </p:nvPr>
        </p:nvSpPr>
        <p:spPr>
          <a:xfrm>
            <a:off x="720000" y="1587641"/>
            <a:ext cx="10746600" cy="319800"/>
          </a:xfrm>
          <a:prstGeom prst="rect">
            <a:avLst/>
          </a:prstGeom>
          <a:noFill/>
          <a:ln>
            <a:noFill/>
          </a:ln>
        </p:spPr>
        <p:txBody>
          <a:bodyPr spcFirstLastPara="1" wrap="square" lIns="91425" tIns="45700" rIns="91425" bIns="45700" anchor="t" anchorCtr="0">
            <a:noAutofit/>
          </a:bodyPr>
          <a:lstStyle/>
          <a:p>
            <a:pPr marL="0" lvl="0" indent="0">
              <a:lnSpc>
                <a:spcPct val="90000"/>
              </a:lnSpc>
              <a:spcBef>
                <a:spcPts val="0"/>
              </a:spcBef>
              <a:buClr>
                <a:srgbClr val="007842"/>
              </a:buClr>
            </a:pPr>
            <a:r>
              <a:rPr lang="fr-FR" sz="1800" kern="0" dirty="0">
                <a:effectLst/>
                <a:latin typeface="Calibri" panose="020F0502020204030204" pitchFamily="34" charset="0"/>
                <a:ea typeface="Calibri" panose="020F0502020204030204" pitchFamily="34" charset="0"/>
              </a:rPr>
              <a:t>R et les industries concernées</a:t>
            </a:r>
            <a:endParaRPr lang="fr-FR" sz="1800" dirty="0"/>
          </a:p>
        </p:txBody>
      </p:sp>
      <p:pic>
        <p:nvPicPr>
          <p:cNvPr id="4" name="Image 3">
            <a:extLst>
              <a:ext uri="{FF2B5EF4-FFF2-40B4-BE49-F238E27FC236}">
                <a16:creationId xmlns:a16="http://schemas.microsoft.com/office/drawing/2014/main" id="{4C9D9169-3E9D-1AC6-AB4F-0BF4050CF636}"/>
              </a:ext>
            </a:extLst>
          </p:cNvPr>
          <p:cNvPicPr>
            <a:picLocks noChangeAspect="1"/>
          </p:cNvPicPr>
          <p:nvPr/>
        </p:nvPicPr>
        <p:blipFill>
          <a:blip r:embed="rId3"/>
          <a:stretch>
            <a:fillRect/>
          </a:stretch>
        </p:blipFill>
        <p:spPr>
          <a:xfrm>
            <a:off x="1498600" y="1907441"/>
            <a:ext cx="9853700" cy="4586230"/>
          </a:xfrm>
          <a:prstGeom prst="rect">
            <a:avLst/>
          </a:prstGeom>
        </p:spPr>
      </p:pic>
    </p:spTree>
    <p:extLst>
      <p:ext uri="{BB962C8B-B14F-4D97-AF65-F5344CB8AC3E}">
        <p14:creationId xmlns:p14="http://schemas.microsoft.com/office/powerpoint/2010/main" val="3544598738"/>
      </p:ext>
    </p:extLst>
  </p:cSld>
  <p:clrMapOvr>
    <a:masterClrMapping/>
  </p:clrMapOvr>
  <p:timing>
    <p:tnLst>
      <p:par>
        <p:cTn id="1" dur="indefinite" restart="never" nodeType="tmRoot"/>
      </p:par>
    </p:tnLst>
  </p:timing>
</p:sld>
</file>

<file path=ppt/theme/theme1.xml><?xml version="1.0" encoding="utf-8"?>
<a:theme xmlns:a="http://schemas.openxmlformats.org/drawingml/2006/main" name="BASE RT VALIDEE OK">
  <a:themeElements>
    <a:clrScheme name="BASE RT VALIDEE OK">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ASE RT VALIDEE OK">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BASE RT VALIDEE OK">
  <a:themeElements>
    <a:clrScheme name="BASE RT VALIDEE OK">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3197</TotalTime>
  <Words>2209</Words>
  <Application>Microsoft Office PowerPoint</Application>
  <PresentationFormat>Grand écran</PresentationFormat>
  <Paragraphs>745</Paragraphs>
  <Slides>39</Slides>
  <Notes>38</Notes>
  <HiddenSlides>1</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39</vt:i4>
      </vt:variant>
    </vt:vector>
  </HeadingPairs>
  <TitlesOfParts>
    <vt:vector size="49" baseType="lpstr">
      <vt:lpstr>Arial</vt:lpstr>
      <vt:lpstr>Arial MT</vt:lpstr>
      <vt:lpstr>Calibri</vt:lpstr>
      <vt:lpstr>Consolas</vt:lpstr>
      <vt:lpstr>Times</vt:lpstr>
      <vt:lpstr>Times New Roman</vt:lpstr>
      <vt:lpstr>Verdana</vt:lpstr>
      <vt:lpstr>Wingdings</vt:lpstr>
      <vt:lpstr>BASE RT VALIDEE OK</vt:lpstr>
      <vt:lpstr>BASE RT VALIDEE OK</vt:lpstr>
      <vt:lpstr>Présentation PowerPoint</vt:lpstr>
      <vt:lpstr>Présentation PowerPoint</vt:lpstr>
      <vt:lpstr>Présentation PowerPoint</vt:lpstr>
      <vt:lpstr>Présentation PowerPoint</vt:lpstr>
      <vt:lpstr>01 – Introduction à R et son rôle en statistique</vt:lpstr>
      <vt:lpstr>01 – Introduction à R et son rôle en statistique</vt:lpstr>
      <vt:lpstr>01 – Introduction à R et son rôle en statistique</vt:lpstr>
      <vt:lpstr>01 – Introduction à R et son rôle en statistique</vt:lpstr>
      <vt:lpstr>01 – Introduction à R et son rôle en statistique</vt:lpstr>
      <vt:lpstr>01 – Introduction à R et son rôle en statistique</vt:lpstr>
      <vt:lpstr>01 – Introduction à R et son rôle en statistique</vt:lpstr>
      <vt:lpstr>01 – Introduction à R et son rôle en statistique</vt:lpstr>
      <vt:lpstr>02 – Préparation de l'environnement</vt:lpstr>
      <vt:lpstr>02 – Préparation de l'environnement</vt:lpstr>
      <vt:lpstr>02 – Préparation de l'environnement</vt:lpstr>
      <vt:lpstr>02 – Préparation de l'environnement</vt:lpstr>
      <vt:lpstr>02 – Préparation de l'environnement</vt:lpstr>
      <vt:lpstr>02 – Préparation de l'environnement</vt:lpstr>
      <vt:lpstr>02 – Préparation de l'environnement</vt:lpstr>
      <vt:lpstr>02 – Préparation de l'environnement</vt:lpstr>
      <vt:lpstr>02 – Préparation de l'environnement</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lpstr>03 – Syntaxe de base et opérateurs en 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admin</dc:creator>
  <cp:lastModifiedBy>GM4</cp:lastModifiedBy>
  <cp:revision>35</cp:revision>
  <dcterms:modified xsi:type="dcterms:W3CDTF">2024-09-24T11:10:36Z</dcterms:modified>
</cp:coreProperties>
</file>