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420" r:id="rId21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8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5151120"/>
                </a:moveTo>
                <a:lnTo>
                  <a:pt x="11119104" y="5151120"/>
                </a:lnTo>
                <a:lnTo>
                  <a:pt x="11119104" y="0"/>
                </a:lnTo>
                <a:lnTo>
                  <a:pt x="0" y="0"/>
                </a:lnTo>
                <a:lnTo>
                  <a:pt x="0" y="515112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5" y="561212"/>
            <a:ext cx="773556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9692"/>
            <a:ext cx="10591165" cy="250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4638" y="6672097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4273" y="6668744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8876" y="5558028"/>
            <a:ext cx="865631" cy="8656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5484" y="6132576"/>
            <a:ext cx="2161540" cy="721360"/>
            <a:chOff x="5015484" y="6132576"/>
            <a:chExt cx="2161540" cy="721360"/>
          </a:xfrm>
        </p:grpSpPr>
        <p:sp>
          <p:nvSpPr>
            <p:cNvPr id="5" name="object 5"/>
            <p:cNvSpPr/>
            <p:nvPr/>
          </p:nvSpPr>
          <p:spPr>
            <a:xfrm>
              <a:off x="5015484" y="6132576"/>
              <a:ext cx="2161540" cy="721360"/>
            </a:xfrm>
            <a:custGeom>
              <a:avLst/>
              <a:gdLst/>
              <a:ahLst/>
              <a:cxnLst/>
              <a:rect l="l" t="t" r="r" b="b"/>
              <a:pathLst>
                <a:path w="2161540" h="721359">
                  <a:moveTo>
                    <a:pt x="2040889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61032" y="720851"/>
                  </a:lnTo>
                  <a:lnTo>
                    <a:pt x="2161032" y="120142"/>
                  </a:lnTo>
                  <a:lnTo>
                    <a:pt x="2151582" y="73375"/>
                  </a:lnTo>
                  <a:lnTo>
                    <a:pt x="2125821" y="35186"/>
                  </a:lnTo>
                  <a:lnTo>
                    <a:pt x="2087629" y="9440"/>
                  </a:lnTo>
                  <a:lnTo>
                    <a:pt x="2040889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2268" y="6268212"/>
              <a:ext cx="402336" cy="3962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4691" y="228600"/>
            <a:ext cx="1182624" cy="11689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1928" y="475487"/>
            <a:ext cx="2002535" cy="6446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7180" y="4962271"/>
            <a:ext cx="8608695" cy="168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RÉSUMÉ</a:t>
            </a:r>
            <a:r>
              <a:rPr sz="28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58A0"/>
                </a:solidFill>
                <a:latin typeface="Calibri"/>
                <a:cs typeface="Calibri"/>
              </a:rPr>
              <a:t>THÉORIQUE</a:t>
            </a:r>
            <a:r>
              <a:rPr sz="2800" b="1" spc="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–</a:t>
            </a:r>
            <a:r>
              <a:rPr sz="28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FILIÈRE</a:t>
            </a:r>
            <a:r>
              <a:rPr sz="2800" b="1" spc="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INTELLIGENCE</a:t>
            </a:r>
            <a:r>
              <a:rPr sz="2800" b="1" spc="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ARTIFICIELLE</a:t>
            </a:r>
            <a:endParaRPr sz="2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M105</a:t>
            </a:r>
            <a:r>
              <a:rPr sz="2800" b="1" spc="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28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Appréhender</a:t>
            </a:r>
            <a:r>
              <a:rPr sz="2800" b="1" spc="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8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modélisation</a:t>
            </a:r>
            <a:r>
              <a:rPr sz="28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8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libri"/>
              <a:cs typeface="Calibri"/>
            </a:endParaRPr>
          </a:p>
          <a:p>
            <a:pPr marL="454596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60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31580" y="4570476"/>
            <a:ext cx="2634996" cy="200710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98982" y="1599692"/>
            <a:ext cx="10591165" cy="41056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relationnel</a:t>
            </a:r>
            <a:endParaRPr sz="1600" dirty="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: </a:t>
            </a:r>
          </a:p>
          <a:p>
            <a:pPr marL="756285" marR="5715" lvl="1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sont représentées sous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tables. </a:t>
            </a:r>
            <a:endParaRPr lang="fr-FR" sz="140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ayant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série de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reliées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unes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 autres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travers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clés primaires 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étrangères, </a:t>
            </a:r>
            <a:endParaRPr sz="1400" dirty="0">
              <a:latin typeface="Calibri"/>
              <a:cs typeface="Calibri"/>
            </a:endParaRPr>
          </a:p>
          <a:p>
            <a:pPr marL="299085" marR="889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endParaRPr lang="fr-FR" sz="1400" spc="-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889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 relationnel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aujourd'hui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largement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conception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(SGBDR).</a:t>
            </a:r>
            <a:endParaRPr sz="1400" dirty="0">
              <a:latin typeface="Calibri"/>
              <a:cs typeface="Calibri"/>
            </a:endParaRPr>
          </a:p>
          <a:p>
            <a:pPr marL="33655" marR="2663825" algn="just">
              <a:lnSpc>
                <a:spcPct val="150000"/>
              </a:lnSpc>
              <a:spcBef>
                <a:spcPts val="1190"/>
              </a:spcBef>
              <a:tabLst>
                <a:tab pos="321310" algn="l"/>
              </a:tabLst>
            </a:pPr>
            <a:r>
              <a:rPr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lang="fr-FR"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es avantages du modèle : </a:t>
            </a:r>
          </a:p>
          <a:p>
            <a:pPr marL="320675" marR="2663825" indent="-287020" algn="just">
              <a:spcBef>
                <a:spcPts val="1190"/>
              </a:spcBef>
              <a:buFont typeface="Arial MT"/>
              <a:buChar char="•"/>
              <a:tabLst>
                <a:tab pos="32131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tructur</a:t>
            </a:r>
            <a:r>
              <a:rPr lang="fr-FR"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ation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des données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cohérente, </a:t>
            </a:r>
            <a:endParaRPr lang="fr-FR" sz="1400" spc="-1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320675" marR="2663825" indent="-287020" algn="just">
              <a:spcBef>
                <a:spcPts val="1190"/>
              </a:spcBef>
              <a:buFont typeface="Arial MT"/>
              <a:buChar char="•"/>
              <a:tabLst>
                <a:tab pos="32131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ormalisation</a:t>
            </a:r>
            <a:r>
              <a:rPr sz="1400" spc="114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(pas de redondance)</a:t>
            </a:r>
          </a:p>
          <a:p>
            <a:pPr marL="320675" marR="2663825" indent="-287020" algn="just">
              <a:spcBef>
                <a:spcPts val="1190"/>
              </a:spcBef>
              <a:buFont typeface="Arial MT"/>
              <a:buChar char="•"/>
              <a:tabLst>
                <a:tab pos="321310" algn="l"/>
              </a:tabLst>
            </a:pP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l'intégrité</a:t>
            </a:r>
            <a:r>
              <a:rPr sz="1400" spc="1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BD.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1371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relationnel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modèle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ne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conv</a:t>
            </a:r>
            <a:r>
              <a:rPr lang="fr-FR"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ient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situations.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Il y a des alternatives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u="sng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objet-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00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u="sng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NoSQL.</a:t>
            </a:r>
            <a:endParaRPr sz="1400" u="sng" dirty="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720" algn="l"/>
              </a:tabLst>
            </a:pPr>
            <a:endParaRPr lang="fr-FR" sz="1400" spc="-1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b="1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xemples</a:t>
            </a:r>
            <a:r>
              <a:rPr sz="1400" b="1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 bases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relationnelles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4874107"/>
            <a:ext cx="105886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domaines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d'application,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client, 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finance,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santé,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l'éducation,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0945" y="3401314"/>
            <a:ext cx="7963534" cy="855980"/>
            <a:chOff x="1980945" y="3401314"/>
            <a:chExt cx="7963534" cy="855980"/>
          </a:xfrm>
        </p:grpSpPr>
        <p:sp>
          <p:nvSpPr>
            <p:cNvPr id="14" name="object 14"/>
            <p:cNvSpPr/>
            <p:nvPr/>
          </p:nvSpPr>
          <p:spPr>
            <a:xfrm>
              <a:off x="2072538" y="3415245"/>
              <a:ext cx="907415" cy="826769"/>
            </a:xfrm>
            <a:custGeom>
              <a:avLst/>
              <a:gdLst/>
              <a:ahLst/>
              <a:cxnLst/>
              <a:rect l="l" t="t" r="r" b="b"/>
              <a:pathLst>
                <a:path w="907414" h="826770">
                  <a:moveTo>
                    <a:pt x="9245" y="579247"/>
                  </a:moveTo>
                  <a:lnTo>
                    <a:pt x="9144" y="583361"/>
                  </a:lnTo>
                  <a:lnTo>
                    <a:pt x="9245" y="584263"/>
                  </a:lnTo>
                  <a:lnTo>
                    <a:pt x="9245" y="579247"/>
                  </a:lnTo>
                  <a:close/>
                </a:path>
                <a:path w="907414" h="826770">
                  <a:moveTo>
                    <a:pt x="9245" y="429996"/>
                  </a:moveTo>
                  <a:lnTo>
                    <a:pt x="9144" y="434111"/>
                  </a:lnTo>
                  <a:lnTo>
                    <a:pt x="9245" y="435013"/>
                  </a:lnTo>
                  <a:lnTo>
                    <a:pt x="9245" y="429996"/>
                  </a:lnTo>
                  <a:close/>
                </a:path>
                <a:path w="907414" h="826770">
                  <a:moveTo>
                    <a:pt x="9245" y="280746"/>
                  </a:moveTo>
                  <a:lnTo>
                    <a:pt x="9144" y="284784"/>
                  </a:lnTo>
                  <a:lnTo>
                    <a:pt x="9245" y="285711"/>
                  </a:lnTo>
                  <a:lnTo>
                    <a:pt x="9245" y="280746"/>
                  </a:lnTo>
                  <a:close/>
                </a:path>
                <a:path w="907414" h="826770">
                  <a:moveTo>
                    <a:pt x="9461" y="577900"/>
                  </a:moveTo>
                  <a:lnTo>
                    <a:pt x="9245" y="577900"/>
                  </a:lnTo>
                  <a:lnTo>
                    <a:pt x="9245" y="579247"/>
                  </a:lnTo>
                  <a:lnTo>
                    <a:pt x="9461" y="577900"/>
                  </a:lnTo>
                  <a:close/>
                </a:path>
                <a:path w="907414" h="826770">
                  <a:moveTo>
                    <a:pt x="9461" y="428650"/>
                  </a:moveTo>
                  <a:lnTo>
                    <a:pt x="9245" y="428650"/>
                  </a:lnTo>
                  <a:lnTo>
                    <a:pt x="9245" y="429996"/>
                  </a:lnTo>
                  <a:lnTo>
                    <a:pt x="9461" y="428650"/>
                  </a:lnTo>
                  <a:close/>
                </a:path>
                <a:path w="907414" h="826770">
                  <a:moveTo>
                    <a:pt x="9461" y="279400"/>
                  </a:moveTo>
                  <a:lnTo>
                    <a:pt x="9245" y="279400"/>
                  </a:lnTo>
                  <a:lnTo>
                    <a:pt x="9245" y="280746"/>
                  </a:lnTo>
                  <a:lnTo>
                    <a:pt x="9461" y="279400"/>
                  </a:lnTo>
                  <a:close/>
                </a:path>
                <a:path w="907414" h="826770">
                  <a:moveTo>
                    <a:pt x="188976" y="50368"/>
                  </a:moveTo>
                  <a:lnTo>
                    <a:pt x="185153" y="31292"/>
                  </a:lnTo>
                  <a:lnTo>
                    <a:pt x="175514" y="17399"/>
                  </a:lnTo>
                  <a:lnTo>
                    <a:pt x="174358" y="15735"/>
                  </a:lnTo>
                  <a:lnTo>
                    <a:pt x="170027" y="13042"/>
                  </a:lnTo>
                  <a:lnTo>
                    <a:pt x="170027" y="50431"/>
                  </a:lnTo>
                  <a:lnTo>
                    <a:pt x="167703" y="63271"/>
                  </a:lnTo>
                  <a:lnTo>
                    <a:pt x="160972" y="73723"/>
                  </a:lnTo>
                  <a:lnTo>
                    <a:pt x="150190" y="80759"/>
                  </a:lnTo>
                  <a:lnTo>
                    <a:pt x="135699" y="83337"/>
                  </a:lnTo>
                  <a:lnTo>
                    <a:pt x="53263" y="83337"/>
                  </a:lnTo>
                  <a:lnTo>
                    <a:pt x="38773" y="80746"/>
                  </a:lnTo>
                  <a:lnTo>
                    <a:pt x="27990" y="73685"/>
                  </a:lnTo>
                  <a:lnTo>
                    <a:pt x="21259" y="63207"/>
                  </a:lnTo>
                  <a:lnTo>
                    <a:pt x="18935" y="50368"/>
                  </a:lnTo>
                  <a:lnTo>
                    <a:pt x="21247" y="37490"/>
                  </a:lnTo>
                  <a:lnTo>
                    <a:pt x="27952" y="27012"/>
                  </a:lnTo>
                  <a:lnTo>
                    <a:pt x="38735" y="19977"/>
                  </a:lnTo>
                  <a:lnTo>
                    <a:pt x="53263" y="17399"/>
                  </a:lnTo>
                  <a:lnTo>
                    <a:pt x="135699" y="17399"/>
                  </a:lnTo>
                  <a:lnTo>
                    <a:pt x="150190" y="19989"/>
                  </a:lnTo>
                  <a:lnTo>
                    <a:pt x="160972" y="27051"/>
                  </a:lnTo>
                  <a:lnTo>
                    <a:pt x="167703" y="37553"/>
                  </a:lnTo>
                  <a:lnTo>
                    <a:pt x="170027" y="50431"/>
                  </a:lnTo>
                  <a:lnTo>
                    <a:pt x="170027" y="13042"/>
                  </a:lnTo>
                  <a:lnTo>
                    <a:pt x="157556" y="5245"/>
                  </a:lnTo>
                  <a:lnTo>
                    <a:pt x="135699" y="1397"/>
                  </a:lnTo>
                  <a:lnTo>
                    <a:pt x="53263" y="1397"/>
                  </a:lnTo>
                  <a:lnTo>
                    <a:pt x="31369" y="5245"/>
                  </a:lnTo>
                  <a:lnTo>
                    <a:pt x="14566" y="15735"/>
                  </a:lnTo>
                  <a:lnTo>
                    <a:pt x="3797" y="31292"/>
                  </a:lnTo>
                  <a:lnTo>
                    <a:pt x="0" y="50368"/>
                  </a:lnTo>
                  <a:lnTo>
                    <a:pt x="3810" y="69405"/>
                  </a:lnTo>
                  <a:lnTo>
                    <a:pt x="14605" y="84937"/>
                  </a:lnTo>
                  <a:lnTo>
                    <a:pt x="31407" y="95415"/>
                  </a:lnTo>
                  <a:lnTo>
                    <a:pt x="53263" y="99263"/>
                  </a:lnTo>
                  <a:lnTo>
                    <a:pt x="135699" y="99263"/>
                  </a:lnTo>
                  <a:lnTo>
                    <a:pt x="157594" y="95415"/>
                  </a:lnTo>
                  <a:lnTo>
                    <a:pt x="174396" y="84937"/>
                  </a:lnTo>
                  <a:lnTo>
                    <a:pt x="175514" y="83337"/>
                  </a:lnTo>
                  <a:lnTo>
                    <a:pt x="185178" y="69405"/>
                  </a:lnTo>
                  <a:lnTo>
                    <a:pt x="188976" y="50368"/>
                  </a:lnTo>
                  <a:close/>
                </a:path>
                <a:path w="907414" h="826770">
                  <a:moveTo>
                    <a:pt x="332638" y="99263"/>
                  </a:moveTo>
                  <a:lnTo>
                    <a:pt x="283679" y="59690"/>
                  </a:lnTo>
                  <a:lnTo>
                    <a:pt x="297446" y="59486"/>
                  </a:lnTo>
                  <a:lnTo>
                    <a:pt x="310883" y="57213"/>
                  </a:lnTo>
                  <a:lnTo>
                    <a:pt x="321868" y="51015"/>
                  </a:lnTo>
                  <a:lnTo>
                    <a:pt x="329272" y="41783"/>
                  </a:lnTo>
                  <a:lnTo>
                    <a:pt x="331990" y="30441"/>
                  </a:lnTo>
                  <a:lnTo>
                    <a:pt x="329272" y="19164"/>
                  </a:lnTo>
                  <a:lnTo>
                    <a:pt x="327863" y="17399"/>
                  </a:lnTo>
                  <a:lnTo>
                    <a:pt x="321868" y="9918"/>
                  </a:lnTo>
                  <a:lnTo>
                    <a:pt x="310883" y="3695"/>
                  </a:lnTo>
                  <a:lnTo>
                    <a:pt x="297446" y="1397"/>
                  </a:lnTo>
                  <a:lnTo>
                    <a:pt x="200380" y="1397"/>
                  </a:lnTo>
                  <a:lnTo>
                    <a:pt x="200380" y="99263"/>
                  </a:lnTo>
                  <a:lnTo>
                    <a:pt x="221691" y="99263"/>
                  </a:lnTo>
                  <a:lnTo>
                    <a:pt x="221691" y="17399"/>
                  </a:lnTo>
                  <a:lnTo>
                    <a:pt x="305955" y="17399"/>
                  </a:lnTo>
                  <a:lnTo>
                    <a:pt x="312940" y="23215"/>
                  </a:lnTo>
                  <a:lnTo>
                    <a:pt x="312940" y="37807"/>
                  </a:lnTo>
                  <a:lnTo>
                    <a:pt x="305955" y="43700"/>
                  </a:lnTo>
                  <a:lnTo>
                    <a:pt x="236651" y="43700"/>
                  </a:lnTo>
                  <a:lnTo>
                    <a:pt x="305092" y="99263"/>
                  </a:lnTo>
                  <a:lnTo>
                    <a:pt x="332638" y="99263"/>
                  </a:lnTo>
                  <a:close/>
                </a:path>
                <a:path w="907414" h="826770">
                  <a:moveTo>
                    <a:pt x="499884" y="99263"/>
                  </a:moveTo>
                  <a:lnTo>
                    <a:pt x="442315" y="23012"/>
                  </a:lnTo>
                  <a:lnTo>
                    <a:pt x="429501" y="6032"/>
                  </a:lnTo>
                  <a:lnTo>
                    <a:pt x="425196" y="0"/>
                  </a:lnTo>
                  <a:lnTo>
                    <a:pt x="413677" y="0"/>
                  </a:lnTo>
                  <a:lnTo>
                    <a:pt x="408724" y="6311"/>
                  </a:lnTo>
                  <a:lnTo>
                    <a:pt x="338988" y="99326"/>
                  </a:lnTo>
                  <a:lnTo>
                    <a:pt x="362026" y="99326"/>
                  </a:lnTo>
                  <a:lnTo>
                    <a:pt x="383006" y="71196"/>
                  </a:lnTo>
                  <a:lnTo>
                    <a:pt x="427990" y="71196"/>
                  </a:lnTo>
                  <a:lnTo>
                    <a:pt x="439826" y="55206"/>
                  </a:lnTo>
                  <a:lnTo>
                    <a:pt x="394843" y="55206"/>
                  </a:lnTo>
                  <a:lnTo>
                    <a:pt x="419379" y="23012"/>
                  </a:lnTo>
                  <a:lnTo>
                    <a:pt x="476745" y="99263"/>
                  </a:lnTo>
                  <a:lnTo>
                    <a:pt x="499884" y="99263"/>
                  </a:lnTo>
                  <a:close/>
                </a:path>
                <a:path w="907414" h="826770">
                  <a:moveTo>
                    <a:pt x="635800" y="1536"/>
                  </a:moveTo>
                  <a:lnTo>
                    <a:pt x="543471" y="1536"/>
                  </a:lnTo>
                  <a:lnTo>
                    <a:pt x="521550" y="5384"/>
                  </a:lnTo>
                  <a:lnTo>
                    <a:pt x="504710" y="15862"/>
                  </a:lnTo>
                  <a:lnTo>
                    <a:pt x="493903" y="31407"/>
                  </a:lnTo>
                  <a:lnTo>
                    <a:pt x="490080" y="50431"/>
                  </a:lnTo>
                  <a:lnTo>
                    <a:pt x="493903" y="69469"/>
                  </a:lnTo>
                  <a:lnTo>
                    <a:pt x="504710" y="85013"/>
                  </a:lnTo>
                  <a:lnTo>
                    <a:pt x="521550" y="95491"/>
                  </a:lnTo>
                  <a:lnTo>
                    <a:pt x="543471" y="99326"/>
                  </a:lnTo>
                  <a:lnTo>
                    <a:pt x="621601" y="99263"/>
                  </a:lnTo>
                  <a:lnTo>
                    <a:pt x="633869" y="83400"/>
                  </a:lnTo>
                  <a:lnTo>
                    <a:pt x="544004" y="83400"/>
                  </a:lnTo>
                  <a:lnTo>
                    <a:pt x="529513" y="80822"/>
                  </a:lnTo>
                  <a:lnTo>
                    <a:pt x="518731" y="73761"/>
                  </a:lnTo>
                  <a:lnTo>
                    <a:pt x="512000" y="63284"/>
                  </a:lnTo>
                  <a:lnTo>
                    <a:pt x="509676" y="50431"/>
                  </a:lnTo>
                  <a:lnTo>
                    <a:pt x="511975" y="37553"/>
                  </a:lnTo>
                  <a:lnTo>
                    <a:pt x="518680" y="27051"/>
                  </a:lnTo>
                  <a:lnTo>
                    <a:pt x="529463" y="19989"/>
                  </a:lnTo>
                  <a:lnTo>
                    <a:pt x="544004" y="17399"/>
                  </a:lnTo>
                  <a:lnTo>
                    <a:pt x="623963" y="17399"/>
                  </a:lnTo>
                  <a:lnTo>
                    <a:pt x="635800" y="1536"/>
                  </a:lnTo>
                  <a:close/>
                </a:path>
                <a:path w="907414" h="826770">
                  <a:moveTo>
                    <a:pt x="752132" y="83261"/>
                  </a:moveTo>
                  <a:lnTo>
                    <a:pt x="669696" y="83261"/>
                  </a:lnTo>
                  <a:lnTo>
                    <a:pt x="669696" y="1397"/>
                  </a:lnTo>
                  <a:lnTo>
                    <a:pt x="650544" y="1397"/>
                  </a:lnTo>
                  <a:lnTo>
                    <a:pt x="650544" y="99263"/>
                  </a:lnTo>
                  <a:lnTo>
                    <a:pt x="739978" y="99263"/>
                  </a:lnTo>
                  <a:lnTo>
                    <a:pt x="752132" y="83261"/>
                  </a:lnTo>
                  <a:close/>
                </a:path>
                <a:path w="907414" h="826770">
                  <a:moveTo>
                    <a:pt x="898385" y="1397"/>
                  </a:moveTo>
                  <a:lnTo>
                    <a:pt x="806056" y="1397"/>
                  </a:lnTo>
                  <a:lnTo>
                    <a:pt x="784148" y="5245"/>
                  </a:lnTo>
                  <a:lnTo>
                    <a:pt x="767346" y="15735"/>
                  </a:lnTo>
                  <a:lnTo>
                    <a:pt x="756577" y="31292"/>
                  </a:lnTo>
                  <a:lnTo>
                    <a:pt x="752779" y="50368"/>
                  </a:lnTo>
                  <a:lnTo>
                    <a:pt x="756589" y="69405"/>
                  </a:lnTo>
                  <a:lnTo>
                    <a:pt x="767397" y="84937"/>
                  </a:lnTo>
                  <a:lnTo>
                    <a:pt x="784199" y="95415"/>
                  </a:lnTo>
                  <a:lnTo>
                    <a:pt x="806056" y="99263"/>
                  </a:lnTo>
                  <a:lnTo>
                    <a:pt x="884212" y="99187"/>
                  </a:lnTo>
                  <a:lnTo>
                    <a:pt x="896404" y="83337"/>
                  </a:lnTo>
                  <a:lnTo>
                    <a:pt x="806589" y="83337"/>
                  </a:lnTo>
                  <a:lnTo>
                    <a:pt x="793927" y="81419"/>
                  </a:lnTo>
                  <a:lnTo>
                    <a:pt x="783996" y="76123"/>
                  </a:lnTo>
                  <a:lnTo>
                    <a:pt x="776960" y="68122"/>
                  </a:lnTo>
                  <a:lnTo>
                    <a:pt x="773010" y="58077"/>
                  </a:lnTo>
                  <a:lnTo>
                    <a:pt x="873721" y="58077"/>
                  </a:lnTo>
                  <a:lnTo>
                    <a:pt x="885913" y="42087"/>
                  </a:lnTo>
                  <a:lnTo>
                    <a:pt x="773010" y="42087"/>
                  </a:lnTo>
                  <a:lnTo>
                    <a:pt x="777036" y="32245"/>
                  </a:lnTo>
                  <a:lnTo>
                    <a:pt x="784098" y="24396"/>
                  </a:lnTo>
                  <a:lnTo>
                    <a:pt x="793991" y="19202"/>
                  </a:lnTo>
                  <a:lnTo>
                    <a:pt x="806488" y="17322"/>
                  </a:lnTo>
                  <a:lnTo>
                    <a:pt x="886536" y="17322"/>
                  </a:lnTo>
                  <a:lnTo>
                    <a:pt x="898385" y="1397"/>
                  </a:lnTo>
                  <a:close/>
                </a:path>
                <a:path w="907414" h="826770">
                  <a:moveTo>
                    <a:pt x="906995" y="260959"/>
                  </a:moveTo>
                  <a:lnTo>
                    <a:pt x="879119" y="224345"/>
                  </a:lnTo>
                  <a:lnTo>
                    <a:pt x="811047" y="192900"/>
                  </a:lnTo>
                  <a:lnTo>
                    <a:pt x="764336" y="179717"/>
                  </a:lnTo>
                  <a:lnTo>
                    <a:pt x="710463" y="168529"/>
                  </a:lnTo>
                  <a:lnTo>
                    <a:pt x="650367" y="159562"/>
                  </a:lnTo>
                  <a:lnTo>
                    <a:pt x="585025" y="153073"/>
                  </a:lnTo>
                  <a:lnTo>
                    <a:pt x="515378" y="149275"/>
                  </a:lnTo>
                  <a:lnTo>
                    <a:pt x="442417" y="148412"/>
                  </a:lnTo>
                  <a:lnTo>
                    <a:pt x="369824" y="150609"/>
                  </a:lnTo>
                  <a:lnTo>
                    <a:pt x="301358" y="155663"/>
                  </a:lnTo>
                  <a:lnTo>
                    <a:pt x="237896" y="163334"/>
                  </a:lnTo>
                  <a:lnTo>
                    <a:pt x="180352" y="173367"/>
                  </a:lnTo>
                  <a:lnTo>
                    <a:pt x="129616" y="185508"/>
                  </a:lnTo>
                  <a:lnTo>
                    <a:pt x="86575" y="199504"/>
                  </a:lnTo>
                  <a:lnTo>
                    <a:pt x="27152" y="232092"/>
                  </a:lnTo>
                  <a:lnTo>
                    <a:pt x="9245" y="269125"/>
                  </a:lnTo>
                  <a:lnTo>
                    <a:pt x="17665" y="287985"/>
                  </a:lnTo>
                  <a:lnTo>
                    <a:pt x="66573" y="322275"/>
                  </a:lnTo>
                  <a:lnTo>
                    <a:pt x="105156" y="337235"/>
                  </a:lnTo>
                  <a:lnTo>
                    <a:pt x="151866" y="350431"/>
                  </a:lnTo>
                  <a:lnTo>
                    <a:pt x="205752" y="361619"/>
                  </a:lnTo>
                  <a:lnTo>
                    <a:pt x="265861" y="370573"/>
                  </a:lnTo>
                  <a:lnTo>
                    <a:pt x="331216" y="377050"/>
                  </a:lnTo>
                  <a:lnTo>
                    <a:pt x="400862" y="380834"/>
                  </a:lnTo>
                  <a:lnTo>
                    <a:pt x="473837" y="381673"/>
                  </a:lnTo>
                  <a:lnTo>
                    <a:pt x="546404" y="379501"/>
                  </a:lnTo>
                  <a:lnTo>
                    <a:pt x="614845" y="374459"/>
                  </a:lnTo>
                  <a:lnTo>
                    <a:pt x="678294" y="366801"/>
                  </a:lnTo>
                  <a:lnTo>
                    <a:pt x="735838" y="356781"/>
                  </a:lnTo>
                  <a:lnTo>
                    <a:pt x="786574" y="344639"/>
                  </a:lnTo>
                  <a:lnTo>
                    <a:pt x="829627" y="330644"/>
                  </a:lnTo>
                  <a:lnTo>
                    <a:pt x="889063" y="298030"/>
                  </a:lnTo>
                  <a:lnTo>
                    <a:pt x="906995" y="260959"/>
                  </a:lnTo>
                  <a:close/>
                </a:path>
                <a:path w="907414" h="826770">
                  <a:moveTo>
                    <a:pt x="907173" y="586232"/>
                  </a:moveTo>
                  <a:lnTo>
                    <a:pt x="881748" y="621017"/>
                  </a:lnTo>
                  <a:lnTo>
                    <a:pt x="819467" y="651408"/>
                  </a:lnTo>
                  <a:lnTo>
                    <a:pt x="776452" y="664400"/>
                  </a:lnTo>
                  <a:lnTo>
                    <a:pt x="726579" y="675640"/>
                  </a:lnTo>
                  <a:lnTo>
                    <a:pt x="670610" y="684911"/>
                  </a:lnTo>
                  <a:lnTo>
                    <a:pt x="609346" y="691984"/>
                  </a:lnTo>
                  <a:lnTo>
                    <a:pt x="543572" y="696645"/>
                  </a:lnTo>
                  <a:lnTo>
                    <a:pt x="474052" y="698690"/>
                  </a:lnTo>
                  <a:lnTo>
                    <a:pt x="401078" y="697814"/>
                  </a:lnTo>
                  <a:lnTo>
                    <a:pt x="331431" y="694004"/>
                  </a:lnTo>
                  <a:lnTo>
                    <a:pt x="266077" y="687501"/>
                  </a:lnTo>
                  <a:lnTo>
                    <a:pt x="205968" y="678535"/>
                  </a:lnTo>
                  <a:lnTo>
                    <a:pt x="152082" y="667346"/>
                  </a:lnTo>
                  <a:lnTo>
                    <a:pt x="105371" y="654151"/>
                  </a:lnTo>
                  <a:lnTo>
                    <a:pt x="66789" y="639203"/>
                  </a:lnTo>
                  <a:lnTo>
                    <a:pt x="17881" y="604926"/>
                  </a:lnTo>
                  <a:lnTo>
                    <a:pt x="9245" y="584263"/>
                  </a:lnTo>
                  <a:lnTo>
                    <a:pt x="9245" y="705421"/>
                  </a:lnTo>
                  <a:lnTo>
                    <a:pt x="8813" y="708126"/>
                  </a:lnTo>
                  <a:lnTo>
                    <a:pt x="8813" y="710895"/>
                  </a:lnTo>
                  <a:lnTo>
                    <a:pt x="37134" y="750341"/>
                  </a:lnTo>
                  <a:lnTo>
                    <a:pt x="105194" y="781799"/>
                  </a:lnTo>
                  <a:lnTo>
                    <a:pt x="151892" y="795007"/>
                  </a:lnTo>
                  <a:lnTo>
                    <a:pt x="205765" y="806208"/>
                  </a:lnTo>
                  <a:lnTo>
                    <a:pt x="265849" y="815174"/>
                  </a:lnTo>
                  <a:lnTo>
                    <a:pt x="331165" y="821690"/>
                  </a:lnTo>
                  <a:lnTo>
                    <a:pt x="400786" y="825500"/>
                  </a:lnTo>
                  <a:lnTo>
                    <a:pt x="473722" y="826389"/>
                  </a:lnTo>
                  <a:lnTo>
                    <a:pt x="543280" y="824344"/>
                  </a:lnTo>
                  <a:lnTo>
                    <a:pt x="609092" y="819670"/>
                  </a:lnTo>
                  <a:lnTo>
                    <a:pt x="670382" y="812584"/>
                  </a:lnTo>
                  <a:lnTo>
                    <a:pt x="726376" y="803300"/>
                  </a:lnTo>
                  <a:lnTo>
                    <a:pt x="776262" y="792048"/>
                  </a:lnTo>
                  <a:lnTo>
                    <a:pt x="819289" y="779030"/>
                  </a:lnTo>
                  <a:lnTo>
                    <a:pt x="854646" y="764476"/>
                  </a:lnTo>
                  <a:lnTo>
                    <a:pt x="899236" y="731621"/>
                  </a:lnTo>
                  <a:lnTo>
                    <a:pt x="906894" y="713765"/>
                  </a:lnTo>
                  <a:lnTo>
                    <a:pt x="907173" y="713765"/>
                  </a:lnTo>
                  <a:lnTo>
                    <a:pt x="907173" y="698690"/>
                  </a:lnTo>
                  <a:lnTo>
                    <a:pt x="907173" y="586232"/>
                  </a:lnTo>
                  <a:close/>
                </a:path>
                <a:path w="907414" h="826770">
                  <a:moveTo>
                    <a:pt x="907173" y="436981"/>
                  </a:moveTo>
                  <a:lnTo>
                    <a:pt x="881748" y="471741"/>
                  </a:lnTo>
                  <a:lnTo>
                    <a:pt x="819467" y="502119"/>
                  </a:lnTo>
                  <a:lnTo>
                    <a:pt x="776452" y="515124"/>
                  </a:lnTo>
                  <a:lnTo>
                    <a:pt x="726579" y="526364"/>
                  </a:lnTo>
                  <a:lnTo>
                    <a:pt x="670610" y="535635"/>
                  </a:lnTo>
                  <a:lnTo>
                    <a:pt x="609346" y="542721"/>
                  </a:lnTo>
                  <a:lnTo>
                    <a:pt x="543572" y="547395"/>
                  </a:lnTo>
                  <a:lnTo>
                    <a:pt x="474052" y="549440"/>
                  </a:lnTo>
                  <a:lnTo>
                    <a:pt x="401078" y="548563"/>
                  </a:lnTo>
                  <a:lnTo>
                    <a:pt x="331431" y="544753"/>
                  </a:lnTo>
                  <a:lnTo>
                    <a:pt x="266077" y="538251"/>
                  </a:lnTo>
                  <a:lnTo>
                    <a:pt x="205968" y="529285"/>
                  </a:lnTo>
                  <a:lnTo>
                    <a:pt x="152082" y="518096"/>
                  </a:lnTo>
                  <a:lnTo>
                    <a:pt x="105371" y="504913"/>
                  </a:lnTo>
                  <a:lnTo>
                    <a:pt x="66789" y="489953"/>
                  </a:lnTo>
                  <a:lnTo>
                    <a:pt x="17881" y="455676"/>
                  </a:lnTo>
                  <a:lnTo>
                    <a:pt x="9245" y="435013"/>
                  </a:lnTo>
                  <a:lnTo>
                    <a:pt x="9245" y="556183"/>
                  </a:lnTo>
                  <a:lnTo>
                    <a:pt x="8813" y="558876"/>
                  </a:lnTo>
                  <a:lnTo>
                    <a:pt x="8813" y="561644"/>
                  </a:lnTo>
                  <a:lnTo>
                    <a:pt x="37134" y="601078"/>
                  </a:lnTo>
                  <a:lnTo>
                    <a:pt x="105206" y="632523"/>
                  </a:lnTo>
                  <a:lnTo>
                    <a:pt x="151904" y="645718"/>
                  </a:lnTo>
                  <a:lnTo>
                    <a:pt x="205790" y="656907"/>
                  </a:lnTo>
                  <a:lnTo>
                    <a:pt x="265874" y="665861"/>
                  </a:lnTo>
                  <a:lnTo>
                    <a:pt x="331228" y="672363"/>
                  </a:lnTo>
                  <a:lnTo>
                    <a:pt x="400862" y="676173"/>
                  </a:lnTo>
                  <a:lnTo>
                    <a:pt x="473837" y="677062"/>
                  </a:lnTo>
                  <a:lnTo>
                    <a:pt x="543382" y="675017"/>
                  </a:lnTo>
                  <a:lnTo>
                    <a:pt x="609193" y="670344"/>
                  </a:lnTo>
                  <a:lnTo>
                    <a:pt x="670483" y="663257"/>
                  </a:lnTo>
                  <a:lnTo>
                    <a:pt x="726465" y="653973"/>
                  </a:lnTo>
                  <a:lnTo>
                    <a:pt x="776351" y="642708"/>
                  </a:lnTo>
                  <a:lnTo>
                    <a:pt x="819365" y="629704"/>
                  </a:lnTo>
                  <a:lnTo>
                    <a:pt x="854710" y="615149"/>
                  </a:lnTo>
                  <a:lnTo>
                    <a:pt x="899261" y="582295"/>
                  </a:lnTo>
                  <a:lnTo>
                    <a:pt x="906894" y="564426"/>
                  </a:lnTo>
                  <a:lnTo>
                    <a:pt x="907173" y="564426"/>
                  </a:lnTo>
                  <a:lnTo>
                    <a:pt x="907173" y="549440"/>
                  </a:lnTo>
                  <a:lnTo>
                    <a:pt x="907173" y="436981"/>
                  </a:lnTo>
                  <a:close/>
                </a:path>
                <a:path w="907414" h="826770">
                  <a:moveTo>
                    <a:pt x="907173" y="287731"/>
                  </a:moveTo>
                  <a:lnTo>
                    <a:pt x="881748" y="322516"/>
                  </a:lnTo>
                  <a:lnTo>
                    <a:pt x="819467" y="352907"/>
                  </a:lnTo>
                  <a:lnTo>
                    <a:pt x="776452" y="365899"/>
                  </a:lnTo>
                  <a:lnTo>
                    <a:pt x="726579" y="377139"/>
                  </a:lnTo>
                  <a:lnTo>
                    <a:pt x="670610" y="386410"/>
                  </a:lnTo>
                  <a:lnTo>
                    <a:pt x="609346" y="393484"/>
                  </a:lnTo>
                  <a:lnTo>
                    <a:pt x="543572" y="398157"/>
                  </a:lnTo>
                  <a:lnTo>
                    <a:pt x="474052" y="400189"/>
                  </a:lnTo>
                  <a:lnTo>
                    <a:pt x="401078" y="399313"/>
                  </a:lnTo>
                  <a:lnTo>
                    <a:pt x="331431" y="395503"/>
                  </a:lnTo>
                  <a:lnTo>
                    <a:pt x="266077" y="389001"/>
                  </a:lnTo>
                  <a:lnTo>
                    <a:pt x="205968" y="380034"/>
                  </a:lnTo>
                  <a:lnTo>
                    <a:pt x="152082" y="368846"/>
                  </a:lnTo>
                  <a:lnTo>
                    <a:pt x="105371" y="355663"/>
                  </a:lnTo>
                  <a:lnTo>
                    <a:pt x="66789" y="340702"/>
                  </a:lnTo>
                  <a:lnTo>
                    <a:pt x="17881" y="306425"/>
                  </a:lnTo>
                  <a:lnTo>
                    <a:pt x="9245" y="285711"/>
                  </a:lnTo>
                  <a:lnTo>
                    <a:pt x="9245" y="406933"/>
                  </a:lnTo>
                  <a:lnTo>
                    <a:pt x="8813" y="409625"/>
                  </a:lnTo>
                  <a:lnTo>
                    <a:pt x="8813" y="412394"/>
                  </a:lnTo>
                  <a:lnTo>
                    <a:pt x="37084" y="451827"/>
                  </a:lnTo>
                  <a:lnTo>
                    <a:pt x="105143" y="483273"/>
                  </a:lnTo>
                  <a:lnTo>
                    <a:pt x="151853" y="496468"/>
                  </a:lnTo>
                  <a:lnTo>
                    <a:pt x="205740" y="507669"/>
                  </a:lnTo>
                  <a:lnTo>
                    <a:pt x="265823" y="516648"/>
                  </a:lnTo>
                  <a:lnTo>
                    <a:pt x="331165" y="523163"/>
                  </a:lnTo>
                  <a:lnTo>
                    <a:pt x="400786" y="526986"/>
                  </a:lnTo>
                  <a:lnTo>
                    <a:pt x="473722" y="527888"/>
                  </a:lnTo>
                  <a:lnTo>
                    <a:pt x="543280" y="525843"/>
                  </a:lnTo>
                  <a:lnTo>
                    <a:pt x="609092" y="521169"/>
                  </a:lnTo>
                  <a:lnTo>
                    <a:pt x="670382" y="514070"/>
                  </a:lnTo>
                  <a:lnTo>
                    <a:pt x="726376" y="504786"/>
                  </a:lnTo>
                  <a:lnTo>
                    <a:pt x="776262" y="493522"/>
                  </a:lnTo>
                  <a:lnTo>
                    <a:pt x="819289" y="480491"/>
                  </a:lnTo>
                  <a:lnTo>
                    <a:pt x="854646" y="465937"/>
                  </a:lnTo>
                  <a:lnTo>
                    <a:pt x="899236" y="433108"/>
                  </a:lnTo>
                  <a:lnTo>
                    <a:pt x="906894" y="415264"/>
                  </a:lnTo>
                  <a:lnTo>
                    <a:pt x="907173" y="415264"/>
                  </a:lnTo>
                  <a:lnTo>
                    <a:pt x="907173" y="400189"/>
                  </a:lnTo>
                  <a:lnTo>
                    <a:pt x="907173" y="28773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7295" y="3407664"/>
              <a:ext cx="1077595" cy="843280"/>
            </a:xfrm>
            <a:custGeom>
              <a:avLst/>
              <a:gdLst/>
              <a:ahLst/>
              <a:cxnLst/>
              <a:rect l="l" t="t" r="r" b="b"/>
              <a:pathLst>
                <a:path w="1077595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37006" y="0"/>
                  </a:lnTo>
                  <a:lnTo>
                    <a:pt x="981411" y="7158"/>
                  </a:lnTo>
                  <a:lnTo>
                    <a:pt x="1019970" y="27094"/>
                  </a:lnTo>
                  <a:lnTo>
                    <a:pt x="1050373" y="57497"/>
                  </a:lnTo>
                  <a:lnTo>
                    <a:pt x="1070309" y="96056"/>
                  </a:lnTo>
                  <a:lnTo>
                    <a:pt x="1077468" y="140462"/>
                  </a:lnTo>
                  <a:lnTo>
                    <a:pt x="1077468" y="702310"/>
                  </a:lnTo>
                  <a:lnTo>
                    <a:pt x="1070309" y="746715"/>
                  </a:lnTo>
                  <a:lnTo>
                    <a:pt x="1050373" y="785274"/>
                  </a:lnTo>
                  <a:lnTo>
                    <a:pt x="1019970" y="815677"/>
                  </a:lnTo>
                  <a:lnTo>
                    <a:pt x="981411" y="835613"/>
                  </a:lnTo>
                  <a:lnTo>
                    <a:pt x="937006" y="842772"/>
                  </a:lnTo>
                  <a:lnTo>
                    <a:pt x="140462" y="842772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10"/>
                  </a:lnTo>
                  <a:lnTo>
                    <a:pt x="0" y="1404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1943" y="3465576"/>
              <a:ext cx="1077467" cy="6141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61943" y="3465576"/>
              <a:ext cx="1077595" cy="614680"/>
            </a:xfrm>
            <a:custGeom>
              <a:avLst/>
              <a:gdLst/>
              <a:ahLst/>
              <a:cxnLst/>
              <a:rect l="l" t="t" r="r" b="b"/>
              <a:pathLst>
                <a:path w="1077595" h="614679">
                  <a:moveTo>
                    <a:pt x="0" y="102362"/>
                  </a:moveTo>
                  <a:lnTo>
                    <a:pt x="8046" y="62525"/>
                  </a:lnTo>
                  <a:lnTo>
                    <a:pt x="29987" y="29987"/>
                  </a:lnTo>
                  <a:lnTo>
                    <a:pt x="62525" y="8046"/>
                  </a:lnTo>
                  <a:lnTo>
                    <a:pt x="102361" y="0"/>
                  </a:lnTo>
                  <a:lnTo>
                    <a:pt x="975105" y="0"/>
                  </a:lnTo>
                  <a:lnTo>
                    <a:pt x="1014942" y="8046"/>
                  </a:lnTo>
                  <a:lnTo>
                    <a:pt x="1047480" y="29987"/>
                  </a:lnTo>
                  <a:lnTo>
                    <a:pt x="1069421" y="62525"/>
                  </a:lnTo>
                  <a:lnTo>
                    <a:pt x="1077467" y="102362"/>
                  </a:lnTo>
                  <a:lnTo>
                    <a:pt x="1077467" y="511810"/>
                  </a:lnTo>
                  <a:lnTo>
                    <a:pt x="1069421" y="551646"/>
                  </a:lnTo>
                  <a:lnTo>
                    <a:pt x="1047480" y="584184"/>
                  </a:lnTo>
                  <a:lnTo>
                    <a:pt x="1014942" y="606125"/>
                  </a:lnTo>
                  <a:lnTo>
                    <a:pt x="975105" y="614172"/>
                  </a:lnTo>
                  <a:lnTo>
                    <a:pt x="102361" y="614172"/>
                  </a:lnTo>
                  <a:lnTo>
                    <a:pt x="62525" y="606125"/>
                  </a:lnTo>
                  <a:lnTo>
                    <a:pt x="29987" y="584184"/>
                  </a:lnTo>
                  <a:lnTo>
                    <a:pt x="8046" y="551646"/>
                  </a:lnTo>
                  <a:lnTo>
                    <a:pt x="0" y="511810"/>
                  </a:lnTo>
                  <a:lnTo>
                    <a:pt x="0" y="10236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6591" y="3407664"/>
              <a:ext cx="1077467" cy="8427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736591" y="3407664"/>
              <a:ext cx="1077595" cy="843280"/>
            </a:xfrm>
            <a:custGeom>
              <a:avLst/>
              <a:gdLst/>
              <a:ahLst/>
              <a:cxnLst/>
              <a:rect l="l" t="t" r="r" b="b"/>
              <a:pathLst>
                <a:path w="1077595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37006" y="0"/>
                  </a:lnTo>
                  <a:lnTo>
                    <a:pt x="981411" y="7158"/>
                  </a:lnTo>
                  <a:lnTo>
                    <a:pt x="1019970" y="27094"/>
                  </a:lnTo>
                  <a:lnTo>
                    <a:pt x="1050373" y="57497"/>
                  </a:lnTo>
                  <a:lnTo>
                    <a:pt x="1070309" y="96056"/>
                  </a:lnTo>
                  <a:lnTo>
                    <a:pt x="1077468" y="140462"/>
                  </a:lnTo>
                  <a:lnTo>
                    <a:pt x="1077468" y="702310"/>
                  </a:lnTo>
                  <a:lnTo>
                    <a:pt x="1070309" y="746715"/>
                  </a:lnTo>
                  <a:lnTo>
                    <a:pt x="1050373" y="785274"/>
                  </a:lnTo>
                  <a:lnTo>
                    <a:pt x="1019970" y="815677"/>
                  </a:lnTo>
                  <a:lnTo>
                    <a:pt x="981411" y="835613"/>
                  </a:lnTo>
                  <a:lnTo>
                    <a:pt x="937006" y="842772"/>
                  </a:lnTo>
                  <a:lnTo>
                    <a:pt x="140462" y="842772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10"/>
                  </a:lnTo>
                  <a:lnTo>
                    <a:pt x="0" y="1404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1239" y="3407664"/>
              <a:ext cx="1077467" cy="8427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111239" y="3407664"/>
              <a:ext cx="1077595" cy="843280"/>
            </a:xfrm>
            <a:custGeom>
              <a:avLst/>
              <a:gdLst/>
              <a:ahLst/>
              <a:cxnLst/>
              <a:rect l="l" t="t" r="r" b="b"/>
              <a:pathLst>
                <a:path w="1077595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37006" y="0"/>
                  </a:lnTo>
                  <a:lnTo>
                    <a:pt x="981411" y="7158"/>
                  </a:lnTo>
                  <a:lnTo>
                    <a:pt x="1019970" y="27094"/>
                  </a:lnTo>
                  <a:lnTo>
                    <a:pt x="1050373" y="57497"/>
                  </a:lnTo>
                  <a:lnTo>
                    <a:pt x="1070309" y="96056"/>
                  </a:lnTo>
                  <a:lnTo>
                    <a:pt x="1077467" y="140462"/>
                  </a:lnTo>
                  <a:lnTo>
                    <a:pt x="1077467" y="702310"/>
                  </a:lnTo>
                  <a:lnTo>
                    <a:pt x="1070309" y="746715"/>
                  </a:lnTo>
                  <a:lnTo>
                    <a:pt x="1050373" y="785274"/>
                  </a:lnTo>
                  <a:lnTo>
                    <a:pt x="1019970" y="815677"/>
                  </a:lnTo>
                  <a:lnTo>
                    <a:pt x="981411" y="835613"/>
                  </a:lnTo>
                  <a:lnTo>
                    <a:pt x="937006" y="842772"/>
                  </a:lnTo>
                  <a:lnTo>
                    <a:pt x="140462" y="842772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10"/>
                  </a:lnTo>
                  <a:lnTo>
                    <a:pt x="0" y="1404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5887" y="3407664"/>
              <a:ext cx="1077467" cy="8427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485887" y="3407664"/>
              <a:ext cx="1077595" cy="843280"/>
            </a:xfrm>
            <a:custGeom>
              <a:avLst/>
              <a:gdLst/>
              <a:ahLst/>
              <a:cxnLst/>
              <a:rect l="l" t="t" r="r" b="b"/>
              <a:pathLst>
                <a:path w="1077595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1" y="0"/>
                  </a:lnTo>
                  <a:lnTo>
                    <a:pt x="937005" y="0"/>
                  </a:lnTo>
                  <a:lnTo>
                    <a:pt x="981411" y="7158"/>
                  </a:lnTo>
                  <a:lnTo>
                    <a:pt x="1019970" y="27094"/>
                  </a:lnTo>
                  <a:lnTo>
                    <a:pt x="1050373" y="57497"/>
                  </a:lnTo>
                  <a:lnTo>
                    <a:pt x="1070309" y="96056"/>
                  </a:lnTo>
                  <a:lnTo>
                    <a:pt x="1077467" y="140462"/>
                  </a:lnTo>
                  <a:lnTo>
                    <a:pt x="1077467" y="702310"/>
                  </a:lnTo>
                  <a:lnTo>
                    <a:pt x="1070309" y="746715"/>
                  </a:lnTo>
                  <a:lnTo>
                    <a:pt x="1050373" y="785274"/>
                  </a:lnTo>
                  <a:lnTo>
                    <a:pt x="1019970" y="815677"/>
                  </a:lnTo>
                  <a:lnTo>
                    <a:pt x="981411" y="835613"/>
                  </a:lnTo>
                  <a:lnTo>
                    <a:pt x="937005" y="842772"/>
                  </a:lnTo>
                  <a:lnTo>
                    <a:pt x="140461" y="842772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10"/>
                  </a:lnTo>
                  <a:lnTo>
                    <a:pt x="0" y="1404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60536" y="3407664"/>
              <a:ext cx="1077468" cy="8427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860536" y="3407664"/>
              <a:ext cx="1077595" cy="843280"/>
            </a:xfrm>
            <a:custGeom>
              <a:avLst/>
              <a:gdLst/>
              <a:ahLst/>
              <a:cxnLst/>
              <a:rect l="l" t="t" r="r" b="b"/>
              <a:pathLst>
                <a:path w="1077595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37006" y="0"/>
                  </a:lnTo>
                  <a:lnTo>
                    <a:pt x="981411" y="7158"/>
                  </a:lnTo>
                  <a:lnTo>
                    <a:pt x="1019970" y="27094"/>
                  </a:lnTo>
                  <a:lnTo>
                    <a:pt x="1050373" y="57497"/>
                  </a:lnTo>
                  <a:lnTo>
                    <a:pt x="1070309" y="96056"/>
                  </a:lnTo>
                  <a:lnTo>
                    <a:pt x="1077468" y="140462"/>
                  </a:lnTo>
                  <a:lnTo>
                    <a:pt x="1077468" y="702310"/>
                  </a:lnTo>
                  <a:lnTo>
                    <a:pt x="1070309" y="746715"/>
                  </a:lnTo>
                  <a:lnTo>
                    <a:pt x="1050373" y="785274"/>
                  </a:lnTo>
                  <a:lnTo>
                    <a:pt x="1019970" y="815677"/>
                  </a:lnTo>
                  <a:lnTo>
                    <a:pt x="981411" y="835613"/>
                  </a:lnTo>
                  <a:lnTo>
                    <a:pt x="937006" y="842772"/>
                  </a:lnTo>
                  <a:lnTo>
                    <a:pt x="140462" y="842772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10"/>
                  </a:lnTo>
                  <a:lnTo>
                    <a:pt x="0" y="1404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02307" y="4313301"/>
            <a:ext cx="64833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93980">
              <a:lnSpc>
                <a:spcPts val="1430"/>
              </a:lnSpc>
              <a:spcBef>
                <a:spcPts val="250"/>
              </a:spcBef>
            </a:pP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Oracle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55555"/>
                </a:solidFill>
                <a:latin typeface="Calibri"/>
                <a:cs typeface="Calibri"/>
              </a:rPr>
              <a:t>Da</a:t>
            </a:r>
            <a:r>
              <a:rPr sz="1300" spc="-2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ase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3653154" y="4255719"/>
            <a:ext cx="497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yS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1836" y="4313301"/>
            <a:ext cx="96710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68605" marR="5080" indent="-256540">
              <a:lnSpc>
                <a:spcPts val="1430"/>
              </a:lnSpc>
              <a:spcBef>
                <a:spcPts val="250"/>
              </a:spcBef>
            </a:pPr>
            <a:r>
              <a:rPr sz="1300" spc="-10" dirty="0">
                <a:solidFill>
                  <a:srgbClr val="555555"/>
                </a:solidFill>
                <a:latin typeface="Calibri"/>
                <a:cs typeface="Calibri"/>
              </a:rPr>
              <a:t>Microsoft</a:t>
            </a:r>
            <a:r>
              <a:rPr sz="13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SQL </a:t>
            </a:r>
            <a:r>
              <a:rPr sz="1300" spc="-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Server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7925" y="4313301"/>
            <a:ext cx="7867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555555"/>
                </a:solidFill>
                <a:latin typeface="Calibri"/>
                <a:cs typeface="Calibri"/>
              </a:rPr>
              <a:t>PostgreSQL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21345" y="4313301"/>
            <a:ext cx="6089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IBM</a:t>
            </a:r>
            <a:r>
              <a:rPr sz="13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55555"/>
                </a:solidFill>
                <a:latin typeface="Calibri"/>
                <a:cs typeface="Calibri"/>
              </a:rPr>
              <a:t>DB2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94723" y="4313301"/>
            <a:ext cx="6102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ia</a:t>
            </a:r>
            <a:r>
              <a:rPr sz="1300" spc="-1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90530" cy="1212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entité-relation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(ERM)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ERM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diagrammes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entité-relation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illustrer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entités,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(caractéristiques)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connexions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elles,</a:t>
            </a:r>
            <a:endParaRPr sz="1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5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décrire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règles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intuitive.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9645" y="3868927"/>
            <a:ext cx="4514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Entité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6682" y="4269994"/>
            <a:ext cx="1459230" cy="360680"/>
          </a:xfrm>
          <a:prstGeom prst="rect">
            <a:avLst/>
          </a:prstGeom>
          <a:solidFill>
            <a:srgbClr val="005F35"/>
          </a:solidFill>
        </p:spPr>
        <p:txBody>
          <a:bodyPr vert="horz" wrap="square" lIns="0" tIns="62865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49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Employé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5730" y="4274565"/>
            <a:ext cx="1459230" cy="360680"/>
          </a:xfrm>
          <a:prstGeom prst="rect">
            <a:avLst/>
          </a:prstGeom>
          <a:solidFill>
            <a:srgbClr val="005F35"/>
          </a:solidFill>
        </p:spPr>
        <p:txBody>
          <a:bodyPr vert="horz" wrap="square" lIns="0" tIns="6223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4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Entreprise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23890" y="4106926"/>
            <a:ext cx="1715135" cy="678815"/>
            <a:chOff x="5723890" y="4106926"/>
            <a:chExt cx="1715135" cy="678815"/>
          </a:xfrm>
        </p:grpSpPr>
        <p:sp>
          <p:nvSpPr>
            <p:cNvPr id="16" name="object 16"/>
            <p:cNvSpPr/>
            <p:nvPr/>
          </p:nvSpPr>
          <p:spPr>
            <a:xfrm>
              <a:off x="5730240" y="4113276"/>
              <a:ext cx="1702435" cy="666115"/>
            </a:xfrm>
            <a:custGeom>
              <a:avLst/>
              <a:gdLst/>
              <a:ahLst/>
              <a:cxnLst/>
              <a:rect l="l" t="t" r="r" b="b"/>
              <a:pathLst>
                <a:path w="1702434" h="666114">
                  <a:moveTo>
                    <a:pt x="851154" y="0"/>
                  </a:moveTo>
                  <a:lnTo>
                    <a:pt x="0" y="332994"/>
                  </a:lnTo>
                  <a:lnTo>
                    <a:pt x="851154" y="665988"/>
                  </a:lnTo>
                  <a:lnTo>
                    <a:pt x="1702308" y="332994"/>
                  </a:lnTo>
                  <a:lnTo>
                    <a:pt x="85115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30240" y="4113276"/>
              <a:ext cx="1702435" cy="666115"/>
            </a:xfrm>
            <a:custGeom>
              <a:avLst/>
              <a:gdLst/>
              <a:ahLst/>
              <a:cxnLst/>
              <a:rect l="l" t="t" r="r" b="b"/>
              <a:pathLst>
                <a:path w="1702434" h="666114">
                  <a:moveTo>
                    <a:pt x="0" y="332994"/>
                  </a:moveTo>
                  <a:lnTo>
                    <a:pt x="851154" y="0"/>
                  </a:lnTo>
                  <a:lnTo>
                    <a:pt x="1702308" y="332994"/>
                  </a:lnTo>
                  <a:lnTo>
                    <a:pt x="851154" y="665988"/>
                  </a:lnTo>
                  <a:lnTo>
                    <a:pt x="0" y="332994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41160" y="4316095"/>
            <a:ext cx="680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rav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ailler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21838" y="4443857"/>
            <a:ext cx="6004560" cy="1212215"/>
            <a:chOff x="3021838" y="4443857"/>
            <a:chExt cx="6004560" cy="1212215"/>
          </a:xfrm>
        </p:grpSpPr>
        <p:sp>
          <p:nvSpPr>
            <p:cNvPr id="20" name="object 20"/>
            <p:cNvSpPr/>
            <p:nvPr/>
          </p:nvSpPr>
          <p:spPr>
            <a:xfrm>
              <a:off x="4369308" y="4447032"/>
              <a:ext cx="4653915" cy="7620"/>
            </a:xfrm>
            <a:custGeom>
              <a:avLst/>
              <a:gdLst/>
              <a:ahLst/>
              <a:cxnLst/>
              <a:rect l="l" t="t" r="r" b="b"/>
              <a:pathLst>
                <a:path w="4653915" h="7620">
                  <a:moveTo>
                    <a:pt x="0" y="3556"/>
                  </a:moveTo>
                  <a:lnTo>
                    <a:pt x="1360424" y="0"/>
                  </a:lnTo>
                </a:path>
                <a:path w="4653915" h="7620">
                  <a:moveTo>
                    <a:pt x="3063240" y="0"/>
                  </a:moveTo>
                  <a:lnTo>
                    <a:pt x="4653407" y="762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8188" y="5020056"/>
              <a:ext cx="1236345" cy="629920"/>
            </a:xfrm>
            <a:custGeom>
              <a:avLst/>
              <a:gdLst/>
              <a:ahLst/>
              <a:cxnLst/>
              <a:rect l="l" t="t" r="r" b="b"/>
              <a:pathLst>
                <a:path w="1236345" h="629920">
                  <a:moveTo>
                    <a:pt x="617982" y="0"/>
                  </a:moveTo>
                  <a:lnTo>
                    <a:pt x="554805" y="1624"/>
                  </a:lnTo>
                  <a:lnTo>
                    <a:pt x="493452" y="6391"/>
                  </a:lnTo>
                  <a:lnTo>
                    <a:pt x="434232" y="14143"/>
                  </a:lnTo>
                  <a:lnTo>
                    <a:pt x="377457" y="24723"/>
                  </a:lnTo>
                  <a:lnTo>
                    <a:pt x="323438" y="37972"/>
                  </a:lnTo>
                  <a:lnTo>
                    <a:pt x="272485" y="53732"/>
                  </a:lnTo>
                  <a:lnTo>
                    <a:pt x="224910" y="71845"/>
                  </a:lnTo>
                  <a:lnTo>
                    <a:pt x="181022" y="92154"/>
                  </a:lnTo>
                  <a:lnTo>
                    <a:pt x="141134" y="114500"/>
                  </a:lnTo>
                  <a:lnTo>
                    <a:pt x="105555" y="138726"/>
                  </a:lnTo>
                  <a:lnTo>
                    <a:pt x="74597" y="164673"/>
                  </a:lnTo>
                  <a:lnTo>
                    <a:pt x="27787" y="221101"/>
                  </a:lnTo>
                  <a:lnTo>
                    <a:pt x="3191" y="282519"/>
                  </a:lnTo>
                  <a:lnTo>
                    <a:pt x="0" y="314706"/>
                  </a:lnTo>
                  <a:lnTo>
                    <a:pt x="3191" y="346892"/>
                  </a:lnTo>
                  <a:lnTo>
                    <a:pt x="27787" y="408310"/>
                  </a:lnTo>
                  <a:lnTo>
                    <a:pt x="74597" y="464738"/>
                  </a:lnTo>
                  <a:lnTo>
                    <a:pt x="105555" y="490685"/>
                  </a:lnTo>
                  <a:lnTo>
                    <a:pt x="141134" y="514911"/>
                  </a:lnTo>
                  <a:lnTo>
                    <a:pt x="181022" y="537257"/>
                  </a:lnTo>
                  <a:lnTo>
                    <a:pt x="224910" y="557566"/>
                  </a:lnTo>
                  <a:lnTo>
                    <a:pt x="272485" y="575679"/>
                  </a:lnTo>
                  <a:lnTo>
                    <a:pt x="323438" y="591439"/>
                  </a:lnTo>
                  <a:lnTo>
                    <a:pt x="377457" y="604688"/>
                  </a:lnTo>
                  <a:lnTo>
                    <a:pt x="434232" y="615268"/>
                  </a:lnTo>
                  <a:lnTo>
                    <a:pt x="493452" y="623020"/>
                  </a:lnTo>
                  <a:lnTo>
                    <a:pt x="554805" y="627787"/>
                  </a:lnTo>
                  <a:lnTo>
                    <a:pt x="617982" y="629412"/>
                  </a:lnTo>
                  <a:lnTo>
                    <a:pt x="681158" y="627787"/>
                  </a:lnTo>
                  <a:lnTo>
                    <a:pt x="742511" y="623020"/>
                  </a:lnTo>
                  <a:lnTo>
                    <a:pt x="801731" y="615268"/>
                  </a:lnTo>
                  <a:lnTo>
                    <a:pt x="858506" y="604688"/>
                  </a:lnTo>
                  <a:lnTo>
                    <a:pt x="912525" y="591439"/>
                  </a:lnTo>
                  <a:lnTo>
                    <a:pt x="963478" y="575679"/>
                  </a:lnTo>
                  <a:lnTo>
                    <a:pt x="1011053" y="557566"/>
                  </a:lnTo>
                  <a:lnTo>
                    <a:pt x="1054941" y="537257"/>
                  </a:lnTo>
                  <a:lnTo>
                    <a:pt x="1094829" y="514911"/>
                  </a:lnTo>
                  <a:lnTo>
                    <a:pt x="1130408" y="490685"/>
                  </a:lnTo>
                  <a:lnTo>
                    <a:pt x="1161366" y="464738"/>
                  </a:lnTo>
                  <a:lnTo>
                    <a:pt x="1208176" y="408310"/>
                  </a:lnTo>
                  <a:lnTo>
                    <a:pt x="1232772" y="346892"/>
                  </a:lnTo>
                  <a:lnTo>
                    <a:pt x="1235964" y="314706"/>
                  </a:lnTo>
                  <a:lnTo>
                    <a:pt x="1232772" y="282519"/>
                  </a:lnTo>
                  <a:lnTo>
                    <a:pt x="1208176" y="221101"/>
                  </a:lnTo>
                  <a:lnTo>
                    <a:pt x="1161366" y="164673"/>
                  </a:lnTo>
                  <a:lnTo>
                    <a:pt x="1130408" y="138726"/>
                  </a:lnTo>
                  <a:lnTo>
                    <a:pt x="1094829" y="114500"/>
                  </a:lnTo>
                  <a:lnTo>
                    <a:pt x="1054941" y="92154"/>
                  </a:lnTo>
                  <a:lnTo>
                    <a:pt x="1011053" y="71845"/>
                  </a:lnTo>
                  <a:lnTo>
                    <a:pt x="963478" y="53732"/>
                  </a:lnTo>
                  <a:lnTo>
                    <a:pt x="912525" y="37972"/>
                  </a:lnTo>
                  <a:lnTo>
                    <a:pt x="858506" y="24723"/>
                  </a:lnTo>
                  <a:lnTo>
                    <a:pt x="801731" y="14143"/>
                  </a:lnTo>
                  <a:lnTo>
                    <a:pt x="742511" y="6391"/>
                  </a:lnTo>
                  <a:lnTo>
                    <a:pt x="681158" y="1624"/>
                  </a:lnTo>
                  <a:lnTo>
                    <a:pt x="617982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8188" y="5020056"/>
              <a:ext cx="1236345" cy="629920"/>
            </a:xfrm>
            <a:custGeom>
              <a:avLst/>
              <a:gdLst/>
              <a:ahLst/>
              <a:cxnLst/>
              <a:rect l="l" t="t" r="r" b="b"/>
              <a:pathLst>
                <a:path w="1236345" h="629920">
                  <a:moveTo>
                    <a:pt x="0" y="314706"/>
                  </a:moveTo>
                  <a:lnTo>
                    <a:pt x="12557" y="251265"/>
                  </a:lnTo>
                  <a:lnTo>
                    <a:pt x="48571" y="192184"/>
                  </a:lnTo>
                  <a:lnTo>
                    <a:pt x="105555" y="138726"/>
                  </a:lnTo>
                  <a:lnTo>
                    <a:pt x="141134" y="114500"/>
                  </a:lnTo>
                  <a:lnTo>
                    <a:pt x="181022" y="92154"/>
                  </a:lnTo>
                  <a:lnTo>
                    <a:pt x="224910" y="71845"/>
                  </a:lnTo>
                  <a:lnTo>
                    <a:pt x="272485" y="53732"/>
                  </a:lnTo>
                  <a:lnTo>
                    <a:pt x="323438" y="37972"/>
                  </a:lnTo>
                  <a:lnTo>
                    <a:pt x="377457" y="24723"/>
                  </a:lnTo>
                  <a:lnTo>
                    <a:pt x="434232" y="14143"/>
                  </a:lnTo>
                  <a:lnTo>
                    <a:pt x="493452" y="6391"/>
                  </a:lnTo>
                  <a:lnTo>
                    <a:pt x="554805" y="1624"/>
                  </a:lnTo>
                  <a:lnTo>
                    <a:pt x="617982" y="0"/>
                  </a:lnTo>
                  <a:lnTo>
                    <a:pt x="681158" y="1624"/>
                  </a:lnTo>
                  <a:lnTo>
                    <a:pt x="742511" y="6391"/>
                  </a:lnTo>
                  <a:lnTo>
                    <a:pt x="801731" y="14143"/>
                  </a:lnTo>
                  <a:lnTo>
                    <a:pt x="858506" y="24723"/>
                  </a:lnTo>
                  <a:lnTo>
                    <a:pt x="912525" y="37972"/>
                  </a:lnTo>
                  <a:lnTo>
                    <a:pt x="963478" y="53732"/>
                  </a:lnTo>
                  <a:lnTo>
                    <a:pt x="1011053" y="71845"/>
                  </a:lnTo>
                  <a:lnTo>
                    <a:pt x="1054941" y="92154"/>
                  </a:lnTo>
                  <a:lnTo>
                    <a:pt x="1094829" y="114500"/>
                  </a:lnTo>
                  <a:lnTo>
                    <a:pt x="1130408" y="138726"/>
                  </a:lnTo>
                  <a:lnTo>
                    <a:pt x="1161366" y="164673"/>
                  </a:lnTo>
                  <a:lnTo>
                    <a:pt x="1208176" y="221101"/>
                  </a:lnTo>
                  <a:lnTo>
                    <a:pt x="1232772" y="282519"/>
                  </a:lnTo>
                  <a:lnTo>
                    <a:pt x="1235964" y="314706"/>
                  </a:lnTo>
                  <a:lnTo>
                    <a:pt x="1232772" y="346892"/>
                  </a:lnTo>
                  <a:lnTo>
                    <a:pt x="1208176" y="408310"/>
                  </a:lnTo>
                  <a:lnTo>
                    <a:pt x="1161366" y="464738"/>
                  </a:lnTo>
                  <a:lnTo>
                    <a:pt x="1130408" y="490685"/>
                  </a:lnTo>
                  <a:lnTo>
                    <a:pt x="1094829" y="514911"/>
                  </a:lnTo>
                  <a:lnTo>
                    <a:pt x="1054941" y="537257"/>
                  </a:lnTo>
                  <a:lnTo>
                    <a:pt x="1011053" y="557566"/>
                  </a:lnTo>
                  <a:lnTo>
                    <a:pt x="963478" y="575679"/>
                  </a:lnTo>
                  <a:lnTo>
                    <a:pt x="912525" y="591439"/>
                  </a:lnTo>
                  <a:lnTo>
                    <a:pt x="858506" y="604688"/>
                  </a:lnTo>
                  <a:lnTo>
                    <a:pt x="801731" y="615268"/>
                  </a:lnTo>
                  <a:lnTo>
                    <a:pt x="742511" y="623020"/>
                  </a:lnTo>
                  <a:lnTo>
                    <a:pt x="681158" y="627787"/>
                  </a:lnTo>
                  <a:lnTo>
                    <a:pt x="617982" y="629412"/>
                  </a:lnTo>
                  <a:lnTo>
                    <a:pt x="554805" y="627787"/>
                  </a:lnTo>
                  <a:lnTo>
                    <a:pt x="493452" y="623020"/>
                  </a:lnTo>
                  <a:lnTo>
                    <a:pt x="434232" y="615268"/>
                  </a:lnTo>
                  <a:lnTo>
                    <a:pt x="377457" y="604688"/>
                  </a:lnTo>
                  <a:lnTo>
                    <a:pt x="323438" y="591439"/>
                  </a:lnTo>
                  <a:lnTo>
                    <a:pt x="272485" y="575679"/>
                  </a:lnTo>
                  <a:lnTo>
                    <a:pt x="224910" y="557566"/>
                  </a:lnTo>
                  <a:lnTo>
                    <a:pt x="181022" y="537257"/>
                  </a:lnTo>
                  <a:lnTo>
                    <a:pt x="141134" y="514911"/>
                  </a:lnTo>
                  <a:lnTo>
                    <a:pt x="105555" y="490685"/>
                  </a:lnTo>
                  <a:lnTo>
                    <a:pt x="74597" y="464738"/>
                  </a:lnTo>
                  <a:lnTo>
                    <a:pt x="27787" y="408310"/>
                  </a:lnTo>
                  <a:lnTo>
                    <a:pt x="3191" y="346892"/>
                  </a:lnTo>
                  <a:lnTo>
                    <a:pt x="0" y="314706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28542" y="5097907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Nom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99461" y="5922009"/>
            <a:ext cx="1249045" cy="642620"/>
            <a:chOff x="2299461" y="5922009"/>
            <a:chExt cx="1249045" cy="642620"/>
          </a:xfrm>
        </p:grpSpPr>
        <p:sp>
          <p:nvSpPr>
            <p:cNvPr id="25" name="object 25"/>
            <p:cNvSpPr/>
            <p:nvPr/>
          </p:nvSpPr>
          <p:spPr>
            <a:xfrm>
              <a:off x="2305811" y="5928359"/>
              <a:ext cx="1236345" cy="629920"/>
            </a:xfrm>
            <a:custGeom>
              <a:avLst/>
              <a:gdLst/>
              <a:ahLst/>
              <a:cxnLst/>
              <a:rect l="l" t="t" r="r" b="b"/>
              <a:pathLst>
                <a:path w="1236345" h="629920">
                  <a:moveTo>
                    <a:pt x="617982" y="0"/>
                  </a:moveTo>
                  <a:lnTo>
                    <a:pt x="554805" y="1624"/>
                  </a:lnTo>
                  <a:lnTo>
                    <a:pt x="493452" y="6393"/>
                  </a:lnTo>
                  <a:lnTo>
                    <a:pt x="434232" y="14148"/>
                  </a:lnTo>
                  <a:lnTo>
                    <a:pt x="377457" y="24730"/>
                  </a:lnTo>
                  <a:lnTo>
                    <a:pt x="323438" y="37982"/>
                  </a:lnTo>
                  <a:lnTo>
                    <a:pt x="272485" y="53745"/>
                  </a:lnTo>
                  <a:lnTo>
                    <a:pt x="224910" y="71861"/>
                  </a:lnTo>
                  <a:lnTo>
                    <a:pt x="181022" y="92173"/>
                  </a:lnTo>
                  <a:lnTo>
                    <a:pt x="141134" y="114521"/>
                  </a:lnTo>
                  <a:lnTo>
                    <a:pt x="105555" y="138748"/>
                  </a:lnTo>
                  <a:lnTo>
                    <a:pt x="74597" y="164696"/>
                  </a:lnTo>
                  <a:lnTo>
                    <a:pt x="27787" y="221120"/>
                  </a:lnTo>
                  <a:lnTo>
                    <a:pt x="3191" y="282528"/>
                  </a:lnTo>
                  <a:lnTo>
                    <a:pt x="0" y="314705"/>
                  </a:lnTo>
                  <a:lnTo>
                    <a:pt x="3191" y="346883"/>
                  </a:lnTo>
                  <a:lnTo>
                    <a:pt x="27787" y="408291"/>
                  </a:lnTo>
                  <a:lnTo>
                    <a:pt x="74597" y="464715"/>
                  </a:lnTo>
                  <a:lnTo>
                    <a:pt x="105555" y="490663"/>
                  </a:lnTo>
                  <a:lnTo>
                    <a:pt x="141134" y="514890"/>
                  </a:lnTo>
                  <a:lnTo>
                    <a:pt x="181022" y="537238"/>
                  </a:lnTo>
                  <a:lnTo>
                    <a:pt x="224910" y="557550"/>
                  </a:lnTo>
                  <a:lnTo>
                    <a:pt x="272485" y="575666"/>
                  </a:lnTo>
                  <a:lnTo>
                    <a:pt x="323438" y="591429"/>
                  </a:lnTo>
                  <a:lnTo>
                    <a:pt x="377457" y="604681"/>
                  </a:lnTo>
                  <a:lnTo>
                    <a:pt x="434232" y="615263"/>
                  </a:lnTo>
                  <a:lnTo>
                    <a:pt x="493452" y="623018"/>
                  </a:lnTo>
                  <a:lnTo>
                    <a:pt x="554805" y="627787"/>
                  </a:lnTo>
                  <a:lnTo>
                    <a:pt x="617982" y="629411"/>
                  </a:lnTo>
                  <a:lnTo>
                    <a:pt x="681158" y="627787"/>
                  </a:lnTo>
                  <a:lnTo>
                    <a:pt x="742511" y="623018"/>
                  </a:lnTo>
                  <a:lnTo>
                    <a:pt x="801731" y="615263"/>
                  </a:lnTo>
                  <a:lnTo>
                    <a:pt x="858506" y="604681"/>
                  </a:lnTo>
                  <a:lnTo>
                    <a:pt x="912525" y="591429"/>
                  </a:lnTo>
                  <a:lnTo>
                    <a:pt x="963478" y="575666"/>
                  </a:lnTo>
                  <a:lnTo>
                    <a:pt x="1011053" y="557550"/>
                  </a:lnTo>
                  <a:lnTo>
                    <a:pt x="1054941" y="537238"/>
                  </a:lnTo>
                  <a:lnTo>
                    <a:pt x="1094829" y="514890"/>
                  </a:lnTo>
                  <a:lnTo>
                    <a:pt x="1130408" y="490663"/>
                  </a:lnTo>
                  <a:lnTo>
                    <a:pt x="1161366" y="464715"/>
                  </a:lnTo>
                  <a:lnTo>
                    <a:pt x="1208176" y="408291"/>
                  </a:lnTo>
                  <a:lnTo>
                    <a:pt x="1232772" y="346883"/>
                  </a:lnTo>
                  <a:lnTo>
                    <a:pt x="1235964" y="314705"/>
                  </a:lnTo>
                  <a:lnTo>
                    <a:pt x="1232772" y="282528"/>
                  </a:lnTo>
                  <a:lnTo>
                    <a:pt x="1208176" y="221120"/>
                  </a:lnTo>
                  <a:lnTo>
                    <a:pt x="1161366" y="164696"/>
                  </a:lnTo>
                  <a:lnTo>
                    <a:pt x="1130408" y="138748"/>
                  </a:lnTo>
                  <a:lnTo>
                    <a:pt x="1094829" y="114521"/>
                  </a:lnTo>
                  <a:lnTo>
                    <a:pt x="1054941" y="92173"/>
                  </a:lnTo>
                  <a:lnTo>
                    <a:pt x="1011053" y="71861"/>
                  </a:lnTo>
                  <a:lnTo>
                    <a:pt x="963478" y="53745"/>
                  </a:lnTo>
                  <a:lnTo>
                    <a:pt x="912525" y="37982"/>
                  </a:lnTo>
                  <a:lnTo>
                    <a:pt x="858506" y="24730"/>
                  </a:lnTo>
                  <a:lnTo>
                    <a:pt x="801731" y="14148"/>
                  </a:lnTo>
                  <a:lnTo>
                    <a:pt x="742511" y="6393"/>
                  </a:lnTo>
                  <a:lnTo>
                    <a:pt x="681158" y="1624"/>
                  </a:lnTo>
                  <a:lnTo>
                    <a:pt x="61798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05811" y="5928359"/>
              <a:ext cx="1236345" cy="629920"/>
            </a:xfrm>
            <a:custGeom>
              <a:avLst/>
              <a:gdLst/>
              <a:ahLst/>
              <a:cxnLst/>
              <a:rect l="l" t="t" r="r" b="b"/>
              <a:pathLst>
                <a:path w="1236345" h="629920">
                  <a:moveTo>
                    <a:pt x="0" y="314705"/>
                  </a:moveTo>
                  <a:lnTo>
                    <a:pt x="12557" y="251280"/>
                  </a:lnTo>
                  <a:lnTo>
                    <a:pt x="48571" y="192206"/>
                  </a:lnTo>
                  <a:lnTo>
                    <a:pt x="105555" y="138748"/>
                  </a:lnTo>
                  <a:lnTo>
                    <a:pt x="141134" y="114521"/>
                  </a:lnTo>
                  <a:lnTo>
                    <a:pt x="181022" y="92173"/>
                  </a:lnTo>
                  <a:lnTo>
                    <a:pt x="224910" y="71861"/>
                  </a:lnTo>
                  <a:lnTo>
                    <a:pt x="272485" y="53745"/>
                  </a:lnTo>
                  <a:lnTo>
                    <a:pt x="323438" y="37982"/>
                  </a:lnTo>
                  <a:lnTo>
                    <a:pt x="377457" y="24730"/>
                  </a:lnTo>
                  <a:lnTo>
                    <a:pt x="434232" y="14148"/>
                  </a:lnTo>
                  <a:lnTo>
                    <a:pt x="493452" y="6393"/>
                  </a:lnTo>
                  <a:lnTo>
                    <a:pt x="554805" y="1624"/>
                  </a:lnTo>
                  <a:lnTo>
                    <a:pt x="617982" y="0"/>
                  </a:lnTo>
                  <a:lnTo>
                    <a:pt x="681158" y="1624"/>
                  </a:lnTo>
                  <a:lnTo>
                    <a:pt x="742511" y="6393"/>
                  </a:lnTo>
                  <a:lnTo>
                    <a:pt x="801731" y="14148"/>
                  </a:lnTo>
                  <a:lnTo>
                    <a:pt x="858506" y="24730"/>
                  </a:lnTo>
                  <a:lnTo>
                    <a:pt x="912525" y="37982"/>
                  </a:lnTo>
                  <a:lnTo>
                    <a:pt x="963478" y="53745"/>
                  </a:lnTo>
                  <a:lnTo>
                    <a:pt x="1011053" y="71861"/>
                  </a:lnTo>
                  <a:lnTo>
                    <a:pt x="1054941" y="92173"/>
                  </a:lnTo>
                  <a:lnTo>
                    <a:pt x="1094829" y="114521"/>
                  </a:lnTo>
                  <a:lnTo>
                    <a:pt x="1130408" y="138748"/>
                  </a:lnTo>
                  <a:lnTo>
                    <a:pt x="1161366" y="164696"/>
                  </a:lnTo>
                  <a:lnTo>
                    <a:pt x="1208176" y="221120"/>
                  </a:lnTo>
                  <a:lnTo>
                    <a:pt x="1232772" y="282528"/>
                  </a:lnTo>
                  <a:lnTo>
                    <a:pt x="1235964" y="314705"/>
                  </a:lnTo>
                  <a:lnTo>
                    <a:pt x="1232772" y="346883"/>
                  </a:lnTo>
                  <a:lnTo>
                    <a:pt x="1208176" y="408291"/>
                  </a:lnTo>
                  <a:lnTo>
                    <a:pt x="1161366" y="464715"/>
                  </a:lnTo>
                  <a:lnTo>
                    <a:pt x="1130408" y="490663"/>
                  </a:lnTo>
                  <a:lnTo>
                    <a:pt x="1094829" y="514890"/>
                  </a:lnTo>
                  <a:lnTo>
                    <a:pt x="1054941" y="537238"/>
                  </a:lnTo>
                  <a:lnTo>
                    <a:pt x="1011053" y="557550"/>
                  </a:lnTo>
                  <a:lnTo>
                    <a:pt x="963478" y="575666"/>
                  </a:lnTo>
                  <a:lnTo>
                    <a:pt x="912525" y="591429"/>
                  </a:lnTo>
                  <a:lnTo>
                    <a:pt x="858506" y="604681"/>
                  </a:lnTo>
                  <a:lnTo>
                    <a:pt x="801731" y="615263"/>
                  </a:lnTo>
                  <a:lnTo>
                    <a:pt x="742511" y="623018"/>
                  </a:lnTo>
                  <a:lnTo>
                    <a:pt x="681158" y="627787"/>
                  </a:lnTo>
                  <a:lnTo>
                    <a:pt x="617982" y="629411"/>
                  </a:lnTo>
                  <a:lnTo>
                    <a:pt x="554805" y="627787"/>
                  </a:lnTo>
                  <a:lnTo>
                    <a:pt x="493452" y="623018"/>
                  </a:lnTo>
                  <a:lnTo>
                    <a:pt x="434232" y="615263"/>
                  </a:lnTo>
                  <a:lnTo>
                    <a:pt x="377457" y="604681"/>
                  </a:lnTo>
                  <a:lnTo>
                    <a:pt x="323438" y="591429"/>
                  </a:lnTo>
                  <a:lnTo>
                    <a:pt x="272485" y="575666"/>
                  </a:lnTo>
                  <a:lnTo>
                    <a:pt x="224910" y="557550"/>
                  </a:lnTo>
                  <a:lnTo>
                    <a:pt x="181022" y="537238"/>
                  </a:lnTo>
                  <a:lnTo>
                    <a:pt x="141134" y="514890"/>
                  </a:lnTo>
                  <a:lnTo>
                    <a:pt x="105555" y="490663"/>
                  </a:lnTo>
                  <a:lnTo>
                    <a:pt x="74597" y="464715"/>
                  </a:lnTo>
                  <a:lnTo>
                    <a:pt x="27787" y="408291"/>
                  </a:lnTo>
                  <a:lnTo>
                    <a:pt x="3191" y="346883"/>
                  </a:lnTo>
                  <a:lnTo>
                    <a:pt x="0" y="314705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35326" y="6113475"/>
            <a:ext cx="379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Nom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45738" y="5922009"/>
            <a:ext cx="1247140" cy="642620"/>
            <a:chOff x="3745738" y="5922009"/>
            <a:chExt cx="1247140" cy="642620"/>
          </a:xfrm>
        </p:grpSpPr>
        <p:sp>
          <p:nvSpPr>
            <p:cNvPr id="29" name="object 29"/>
            <p:cNvSpPr/>
            <p:nvPr/>
          </p:nvSpPr>
          <p:spPr>
            <a:xfrm>
              <a:off x="3752088" y="5928359"/>
              <a:ext cx="1234440" cy="629920"/>
            </a:xfrm>
            <a:custGeom>
              <a:avLst/>
              <a:gdLst/>
              <a:ahLst/>
              <a:cxnLst/>
              <a:rect l="l" t="t" r="r" b="b"/>
              <a:pathLst>
                <a:path w="1234439" h="629920">
                  <a:moveTo>
                    <a:pt x="617220" y="0"/>
                  </a:moveTo>
                  <a:lnTo>
                    <a:pt x="554115" y="1624"/>
                  </a:lnTo>
                  <a:lnTo>
                    <a:pt x="492832" y="6393"/>
                  </a:lnTo>
                  <a:lnTo>
                    <a:pt x="433682" y="14148"/>
                  </a:lnTo>
                  <a:lnTo>
                    <a:pt x="376975" y="24730"/>
                  </a:lnTo>
                  <a:lnTo>
                    <a:pt x="323022" y="37982"/>
                  </a:lnTo>
                  <a:lnTo>
                    <a:pt x="272132" y="53745"/>
                  </a:lnTo>
                  <a:lnTo>
                    <a:pt x="224616" y="71861"/>
                  </a:lnTo>
                  <a:lnTo>
                    <a:pt x="180784" y="92173"/>
                  </a:lnTo>
                  <a:lnTo>
                    <a:pt x="140947" y="114521"/>
                  </a:lnTo>
                  <a:lnTo>
                    <a:pt x="105414" y="138748"/>
                  </a:lnTo>
                  <a:lnTo>
                    <a:pt x="74497" y="164696"/>
                  </a:lnTo>
                  <a:lnTo>
                    <a:pt x="27750" y="221120"/>
                  </a:lnTo>
                  <a:lnTo>
                    <a:pt x="3186" y="282528"/>
                  </a:lnTo>
                  <a:lnTo>
                    <a:pt x="0" y="314705"/>
                  </a:lnTo>
                  <a:lnTo>
                    <a:pt x="3186" y="346883"/>
                  </a:lnTo>
                  <a:lnTo>
                    <a:pt x="27750" y="408291"/>
                  </a:lnTo>
                  <a:lnTo>
                    <a:pt x="74497" y="464715"/>
                  </a:lnTo>
                  <a:lnTo>
                    <a:pt x="105414" y="490663"/>
                  </a:lnTo>
                  <a:lnTo>
                    <a:pt x="140947" y="514890"/>
                  </a:lnTo>
                  <a:lnTo>
                    <a:pt x="180784" y="537238"/>
                  </a:lnTo>
                  <a:lnTo>
                    <a:pt x="224616" y="557550"/>
                  </a:lnTo>
                  <a:lnTo>
                    <a:pt x="272132" y="575666"/>
                  </a:lnTo>
                  <a:lnTo>
                    <a:pt x="323022" y="591429"/>
                  </a:lnTo>
                  <a:lnTo>
                    <a:pt x="376975" y="604681"/>
                  </a:lnTo>
                  <a:lnTo>
                    <a:pt x="433682" y="615263"/>
                  </a:lnTo>
                  <a:lnTo>
                    <a:pt x="492832" y="623018"/>
                  </a:lnTo>
                  <a:lnTo>
                    <a:pt x="554115" y="627787"/>
                  </a:lnTo>
                  <a:lnTo>
                    <a:pt x="617220" y="629411"/>
                  </a:lnTo>
                  <a:lnTo>
                    <a:pt x="680324" y="627787"/>
                  </a:lnTo>
                  <a:lnTo>
                    <a:pt x="741607" y="623018"/>
                  </a:lnTo>
                  <a:lnTo>
                    <a:pt x="800757" y="615263"/>
                  </a:lnTo>
                  <a:lnTo>
                    <a:pt x="857464" y="604681"/>
                  </a:lnTo>
                  <a:lnTo>
                    <a:pt x="911417" y="591429"/>
                  </a:lnTo>
                  <a:lnTo>
                    <a:pt x="962307" y="575666"/>
                  </a:lnTo>
                  <a:lnTo>
                    <a:pt x="1009823" y="557550"/>
                  </a:lnTo>
                  <a:lnTo>
                    <a:pt x="1053655" y="537238"/>
                  </a:lnTo>
                  <a:lnTo>
                    <a:pt x="1093492" y="514890"/>
                  </a:lnTo>
                  <a:lnTo>
                    <a:pt x="1129025" y="490663"/>
                  </a:lnTo>
                  <a:lnTo>
                    <a:pt x="1159942" y="464715"/>
                  </a:lnTo>
                  <a:lnTo>
                    <a:pt x="1206689" y="408291"/>
                  </a:lnTo>
                  <a:lnTo>
                    <a:pt x="1231253" y="346883"/>
                  </a:lnTo>
                  <a:lnTo>
                    <a:pt x="1234439" y="314705"/>
                  </a:lnTo>
                  <a:lnTo>
                    <a:pt x="1231253" y="282528"/>
                  </a:lnTo>
                  <a:lnTo>
                    <a:pt x="1206689" y="221120"/>
                  </a:lnTo>
                  <a:lnTo>
                    <a:pt x="1159942" y="164696"/>
                  </a:lnTo>
                  <a:lnTo>
                    <a:pt x="1129025" y="138748"/>
                  </a:lnTo>
                  <a:lnTo>
                    <a:pt x="1093492" y="114521"/>
                  </a:lnTo>
                  <a:lnTo>
                    <a:pt x="1053655" y="92173"/>
                  </a:lnTo>
                  <a:lnTo>
                    <a:pt x="1009823" y="71861"/>
                  </a:lnTo>
                  <a:lnTo>
                    <a:pt x="962307" y="53745"/>
                  </a:lnTo>
                  <a:lnTo>
                    <a:pt x="911417" y="37982"/>
                  </a:lnTo>
                  <a:lnTo>
                    <a:pt x="857464" y="24730"/>
                  </a:lnTo>
                  <a:lnTo>
                    <a:pt x="800757" y="14148"/>
                  </a:lnTo>
                  <a:lnTo>
                    <a:pt x="741607" y="6393"/>
                  </a:lnTo>
                  <a:lnTo>
                    <a:pt x="680324" y="1624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2088" y="5928359"/>
              <a:ext cx="1234440" cy="629920"/>
            </a:xfrm>
            <a:custGeom>
              <a:avLst/>
              <a:gdLst/>
              <a:ahLst/>
              <a:cxnLst/>
              <a:rect l="l" t="t" r="r" b="b"/>
              <a:pathLst>
                <a:path w="1234439" h="629920">
                  <a:moveTo>
                    <a:pt x="0" y="314705"/>
                  </a:moveTo>
                  <a:lnTo>
                    <a:pt x="12540" y="251280"/>
                  </a:lnTo>
                  <a:lnTo>
                    <a:pt x="48506" y="192206"/>
                  </a:lnTo>
                  <a:lnTo>
                    <a:pt x="105414" y="138748"/>
                  </a:lnTo>
                  <a:lnTo>
                    <a:pt x="140947" y="114521"/>
                  </a:lnTo>
                  <a:lnTo>
                    <a:pt x="180784" y="92173"/>
                  </a:lnTo>
                  <a:lnTo>
                    <a:pt x="224616" y="71861"/>
                  </a:lnTo>
                  <a:lnTo>
                    <a:pt x="272132" y="53745"/>
                  </a:lnTo>
                  <a:lnTo>
                    <a:pt x="323022" y="37982"/>
                  </a:lnTo>
                  <a:lnTo>
                    <a:pt x="376975" y="24730"/>
                  </a:lnTo>
                  <a:lnTo>
                    <a:pt x="433682" y="14148"/>
                  </a:lnTo>
                  <a:lnTo>
                    <a:pt x="492832" y="6393"/>
                  </a:lnTo>
                  <a:lnTo>
                    <a:pt x="554115" y="1624"/>
                  </a:lnTo>
                  <a:lnTo>
                    <a:pt x="617220" y="0"/>
                  </a:lnTo>
                  <a:lnTo>
                    <a:pt x="680324" y="1624"/>
                  </a:lnTo>
                  <a:lnTo>
                    <a:pt x="741607" y="6393"/>
                  </a:lnTo>
                  <a:lnTo>
                    <a:pt x="800757" y="14148"/>
                  </a:lnTo>
                  <a:lnTo>
                    <a:pt x="857464" y="24730"/>
                  </a:lnTo>
                  <a:lnTo>
                    <a:pt x="911417" y="37982"/>
                  </a:lnTo>
                  <a:lnTo>
                    <a:pt x="962307" y="53745"/>
                  </a:lnTo>
                  <a:lnTo>
                    <a:pt x="1009823" y="71861"/>
                  </a:lnTo>
                  <a:lnTo>
                    <a:pt x="1053655" y="92173"/>
                  </a:lnTo>
                  <a:lnTo>
                    <a:pt x="1093492" y="114521"/>
                  </a:lnTo>
                  <a:lnTo>
                    <a:pt x="1129025" y="138748"/>
                  </a:lnTo>
                  <a:lnTo>
                    <a:pt x="1159942" y="164696"/>
                  </a:lnTo>
                  <a:lnTo>
                    <a:pt x="1206689" y="221120"/>
                  </a:lnTo>
                  <a:lnTo>
                    <a:pt x="1231253" y="282528"/>
                  </a:lnTo>
                  <a:lnTo>
                    <a:pt x="1234439" y="314705"/>
                  </a:lnTo>
                  <a:lnTo>
                    <a:pt x="1231253" y="346883"/>
                  </a:lnTo>
                  <a:lnTo>
                    <a:pt x="1206689" y="408291"/>
                  </a:lnTo>
                  <a:lnTo>
                    <a:pt x="1159942" y="464715"/>
                  </a:lnTo>
                  <a:lnTo>
                    <a:pt x="1129025" y="490663"/>
                  </a:lnTo>
                  <a:lnTo>
                    <a:pt x="1093492" y="514890"/>
                  </a:lnTo>
                  <a:lnTo>
                    <a:pt x="1053655" y="537238"/>
                  </a:lnTo>
                  <a:lnTo>
                    <a:pt x="1009823" y="557550"/>
                  </a:lnTo>
                  <a:lnTo>
                    <a:pt x="962307" y="575666"/>
                  </a:lnTo>
                  <a:lnTo>
                    <a:pt x="911417" y="591429"/>
                  </a:lnTo>
                  <a:lnTo>
                    <a:pt x="857464" y="604681"/>
                  </a:lnTo>
                  <a:lnTo>
                    <a:pt x="800757" y="615263"/>
                  </a:lnTo>
                  <a:lnTo>
                    <a:pt x="741607" y="623018"/>
                  </a:lnTo>
                  <a:lnTo>
                    <a:pt x="680324" y="627787"/>
                  </a:lnTo>
                  <a:lnTo>
                    <a:pt x="617220" y="629411"/>
                  </a:lnTo>
                  <a:lnTo>
                    <a:pt x="554115" y="627787"/>
                  </a:lnTo>
                  <a:lnTo>
                    <a:pt x="492832" y="623018"/>
                  </a:lnTo>
                  <a:lnTo>
                    <a:pt x="433682" y="615263"/>
                  </a:lnTo>
                  <a:lnTo>
                    <a:pt x="376975" y="604681"/>
                  </a:lnTo>
                  <a:lnTo>
                    <a:pt x="323022" y="591429"/>
                  </a:lnTo>
                  <a:lnTo>
                    <a:pt x="272132" y="575666"/>
                  </a:lnTo>
                  <a:lnTo>
                    <a:pt x="224616" y="557550"/>
                  </a:lnTo>
                  <a:lnTo>
                    <a:pt x="180784" y="537238"/>
                  </a:lnTo>
                  <a:lnTo>
                    <a:pt x="140947" y="514890"/>
                  </a:lnTo>
                  <a:lnTo>
                    <a:pt x="105414" y="490663"/>
                  </a:lnTo>
                  <a:lnTo>
                    <a:pt x="74497" y="464715"/>
                  </a:lnTo>
                  <a:lnTo>
                    <a:pt x="27750" y="408291"/>
                  </a:lnTo>
                  <a:lnTo>
                    <a:pt x="3186" y="346883"/>
                  </a:lnTo>
                  <a:lnTo>
                    <a:pt x="0" y="314705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72890" y="6113475"/>
            <a:ext cx="594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23032" y="4623815"/>
            <a:ext cx="1447165" cy="1305560"/>
          </a:xfrm>
          <a:custGeom>
            <a:avLst/>
            <a:gdLst/>
            <a:ahLst/>
            <a:cxnLst/>
            <a:rect l="l" t="t" r="r" b="b"/>
            <a:pathLst>
              <a:path w="1447164" h="1305560">
                <a:moveTo>
                  <a:pt x="723900" y="0"/>
                </a:moveTo>
                <a:lnTo>
                  <a:pt x="723900" y="395858"/>
                </a:lnTo>
              </a:path>
              <a:path w="1447164" h="1305560">
                <a:moveTo>
                  <a:pt x="722757" y="1025651"/>
                </a:moveTo>
                <a:lnTo>
                  <a:pt x="0" y="1305166"/>
                </a:lnTo>
              </a:path>
              <a:path w="1447164" h="1305560">
                <a:moveTo>
                  <a:pt x="723900" y="1025651"/>
                </a:moveTo>
                <a:lnTo>
                  <a:pt x="1446657" y="1305166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20555" y="4000880"/>
            <a:ext cx="4514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Entité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4" name="object 34"/>
          <p:cNvSpPr txBox="1"/>
          <p:nvPr/>
        </p:nvSpPr>
        <p:spPr>
          <a:xfrm>
            <a:off x="6235446" y="3766565"/>
            <a:ext cx="622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90771" y="5149722"/>
            <a:ext cx="589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tri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47622" y="5966866"/>
            <a:ext cx="680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om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16500" y="5966866"/>
            <a:ext cx="680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om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5226050" cy="73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entité-relation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(ERM)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principales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différences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l’ERM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5194096"/>
            <a:ext cx="1059053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général,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 entité-relation 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concevoir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 conceptuel d'une base de données,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tandis que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implémenter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logique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en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utilisant 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et des clés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modèle entité-relation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abstrait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conceptuel, tandis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concret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technique.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02182" y="2601214"/>
            <a:ext cx="2374900" cy="2399665"/>
            <a:chOff x="1202182" y="2601214"/>
            <a:chExt cx="2374900" cy="2399665"/>
          </a:xfrm>
        </p:grpSpPr>
        <p:sp>
          <p:nvSpPr>
            <p:cNvPr id="14" name="object 14"/>
            <p:cNvSpPr/>
            <p:nvPr/>
          </p:nvSpPr>
          <p:spPr>
            <a:xfrm>
              <a:off x="1208532" y="2607564"/>
              <a:ext cx="2362200" cy="2386965"/>
            </a:xfrm>
            <a:custGeom>
              <a:avLst/>
              <a:gdLst/>
              <a:ahLst/>
              <a:cxnLst/>
              <a:rect l="l" t="t" r="r" b="b"/>
              <a:pathLst>
                <a:path w="2362200" h="2386965">
                  <a:moveTo>
                    <a:pt x="2362199" y="0"/>
                  </a:moveTo>
                  <a:lnTo>
                    <a:pt x="0" y="0"/>
                  </a:lnTo>
                  <a:lnTo>
                    <a:pt x="0" y="2386583"/>
                  </a:lnTo>
                  <a:lnTo>
                    <a:pt x="2362199" y="2386583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532" y="2607564"/>
              <a:ext cx="2362200" cy="2386965"/>
            </a:xfrm>
            <a:custGeom>
              <a:avLst/>
              <a:gdLst/>
              <a:ahLst/>
              <a:cxnLst/>
              <a:rect l="l" t="t" r="r" b="b"/>
              <a:pathLst>
                <a:path w="2362200" h="2386965">
                  <a:moveTo>
                    <a:pt x="0" y="2386583"/>
                  </a:moveTo>
                  <a:lnTo>
                    <a:pt x="2362199" y="2386583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3865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08532" y="2607564"/>
            <a:ext cx="2362200" cy="23869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 dirty="0">
              <a:latin typeface="Calibri"/>
              <a:cs typeface="Calibri"/>
            </a:endParaRPr>
          </a:p>
          <a:p>
            <a:pPr marL="167005" marR="52705" indent="-114300">
              <a:lnSpc>
                <a:spcPct val="91600"/>
              </a:lnSpc>
              <a:spcBef>
                <a:spcPts val="595"/>
              </a:spcBef>
              <a:buFont typeface="Arial MT"/>
              <a:buChar char="•"/>
              <a:tabLst>
                <a:tab pos="16700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 modèle entité-relation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utilise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entités pour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représenter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objets ou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concepts, tandis que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modèle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relationnel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utilise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tables pour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stocker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00602" y="2601214"/>
            <a:ext cx="2376805" cy="2399665"/>
            <a:chOff x="3800602" y="2601214"/>
            <a:chExt cx="2376805" cy="2399665"/>
          </a:xfrm>
        </p:grpSpPr>
        <p:sp>
          <p:nvSpPr>
            <p:cNvPr id="18" name="object 18"/>
            <p:cNvSpPr/>
            <p:nvPr/>
          </p:nvSpPr>
          <p:spPr>
            <a:xfrm>
              <a:off x="3806952" y="2607564"/>
              <a:ext cx="2364105" cy="2386965"/>
            </a:xfrm>
            <a:custGeom>
              <a:avLst/>
              <a:gdLst/>
              <a:ahLst/>
              <a:cxnLst/>
              <a:rect l="l" t="t" r="r" b="b"/>
              <a:pathLst>
                <a:path w="2364104" h="2386965">
                  <a:moveTo>
                    <a:pt x="2363724" y="0"/>
                  </a:moveTo>
                  <a:lnTo>
                    <a:pt x="0" y="0"/>
                  </a:lnTo>
                  <a:lnTo>
                    <a:pt x="0" y="2386583"/>
                  </a:lnTo>
                  <a:lnTo>
                    <a:pt x="2363724" y="2386583"/>
                  </a:lnTo>
                  <a:lnTo>
                    <a:pt x="2363724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6952" y="2607564"/>
              <a:ext cx="2364105" cy="2386965"/>
            </a:xfrm>
            <a:custGeom>
              <a:avLst/>
              <a:gdLst/>
              <a:ahLst/>
              <a:cxnLst/>
              <a:rect l="l" t="t" r="r" b="b"/>
              <a:pathLst>
                <a:path w="2364104" h="2386965">
                  <a:moveTo>
                    <a:pt x="0" y="2386583"/>
                  </a:moveTo>
                  <a:lnTo>
                    <a:pt x="2363724" y="2386583"/>
                  </a:lnTo>
                  <a:lnTo>
                    <a:pt x="2363724" y="0"/>
                  </a:lnTo>
                  <a:lnTo>
                    <a:pt x="0" y="0"/>
                  </a:lnTo>
                  <a:lnTo>
                    <a:pt x="0" y="23865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06952" y="2607564"/>
            <a:ext cx="2364105" cy="23869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Relations</a:t>
            </a:r>
            <a:endParaRPr sz="1400" dirty="0">
              <a:latin typeface="Calibri"/>
              <a:cs typeface="Calibri"/>
            </a:endParaRPr>
          </a:p>
          <a:p>
            <a:pPr marL="168910" marR="51435" indent="-114300">
              <a:lnSpc>
                <a:spcPct val="91500"/>
              </a:lnSpc>
              <a:spcBef>
                <a:spcPts val="595"/>
              </a:spcBef>
              <a:buChar char="•"/>
              <a:tabLst>
                <a:tab pos="16891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 modèle entité-relation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utilise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relations pour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connecter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entités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représenter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associations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entre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objets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 les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concepts, tandis que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modèle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relationnel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utilise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clés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étrangères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 relier les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représenter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relations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entre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00546" y="2601214"/>
            <a:ext cx="2376805" cy="2399665"/>
            <a:chOff x="6400546" y="2601214"/>
            <a:chExt cx="2376805" cy="2399665"/>
          </a:xfrm>
        </p:grpSpPr>
        <p:sp>
          <p:nvSpPr>
            <p:cNvPr id="22" name="object 22"/>
            <p:cNvSpPr/>
            <p:nvPr/>
          </p:nvSpPr>
          <p:spPr>
            <a:xfrm>
              <a:off x="6406896" y="2607564"/>
              <a:ext cx="2364105" cy="2386965"/>
            </a:xfrm>
            <a:custGeom>
              <a:avLst/>
              <a:gdLst/>
              <a:ahLst/>
              <a:cxnLst/>
              <a:rect l="l" t="t" r="r" b="b"/>
              <a:pathLst>
                <a:path w="2364104" h="2386965">
                  <a:moveTo>
                    <a:pt x="2363724" y="0"/>
                  </a:moveTo>
                  <a:lnTo>
                    <a:pt x="0" y="0"/>
                  </a:lnTo>
                  <a:lnTo>
                    <a:pt x="0" y="2386583"/>
                  </a:lnTo>
                  <a:lnTo>
                    <a:pt x="2363724" y="2386583"/>
                  </a:lnTo>
                  <a:lnTo>
                    <a:pt x="2363724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6896" y="2607564"/>
              <a:ext cx="2364105" cy="2386965"/>
            </a:xfrm>
            <a:custGeom>
              <a:avLst/>
              <a:gdLst/>
              <a:ahLst/>
              <a:cxnLst/>
              <a:rect l="l" t="t" r="r" b="b"/>
              <a:pathLst>
                <a:path w="2364104" h="2386965">
                  <a:moveTo>
                    <a:pt x="0" y="2386583"/>
                  </a:moveTo>
                  <a:lnTo>
                    <a:pt x="2363724" y="2386583"/>
                  </a:lnTo>
                  <a:lnTo>
                    <a:pt x="2363724" y="0"/>
                  </a:lnTo>
                  <a:lnTo>
                    <a:pt x="0" y="0"/>
                  </a:lnTo>
                  <a:lnTo>
                    <a:pt x="0" y="23865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6896" y="2607564"/>
            <a:ext cx="2364105" cy="23869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Abstraction</a:t>
            </a:r>
            <a:endParaRPr sz="1400" dirty="0">
              <a:latin typeface="Calibri"/>
              <a:cs typeface="Calibri"/>
            </a:endParaRPr>
          </a:p>
          <a:p>
            <a:pPr marL="168275" marR="98425" indent="-114300">
              <a:lnSpc>
                <a:spcPct val="91500"/>
              </a:lnSpc>
              <a:spcBef>
                <a:spcPts val="595"/>
              </a:spcBef>
              <a:buChar char="•"/>
              <a:tabLst>
                <a:tab pos="16891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modèle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entité-relation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plus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abstrait et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peut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utilisé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représenter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concepts ou des idées plus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générales, tandis que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modèle relationnel est plus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concret et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utilisé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stocker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spécifiques.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000490" y="2601214"/>
            <a:ext cx="2376805" cy="2399665"/>
            <a:chOff x="9000490" y="2601214"/>
            <a:chExt cx="2376805" cy="2399665"/>
          </a:xfrm>
        </p:grpSpPr>
        <p:sp>
          <p:nvSpPr>
            <p:cNvPr id="26" name="object 26"/>
            <p:cNvSpPr/>
            <p:nvPr/>
          </p:nvSpPr>
          <p:spPr>
            <a:xfrm>
              <a:off x="9006840" y="2607564"/>
              <a:ext cx="2364105" cy="2386965"/>
            </a:xfrm>
            <a:custGeom>
              <a:avLst/>
              <a:gdLst/>
              <a:ahLst/>
              <a:cxnLst/>
              <a:rect l="l" t="t" r="r" b="b"/>
              <a:pathLst>
                <a:path w="2364104" h="2386965">
                  <a:moveTo>
                    <a:pt x="2363724" y="0"/>
                  </a:moveTo>
                  <a:lnTo>
                    <a:pt x="0" y="0"/>
                  </a:lnTo>
                  <a:lnTo>
                    <a:pt x="0" y="2386583"/>
                  </a:lnTo>
                  <a:lnTo>
                    <a:pt x="2363724" y="2386583"/>
                  </a:lnTo>
                  <a:lnTo>
                    <a:pt x="236372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06840" y="2607564"/>
              <a:ext cx="2364105" cy="2386965"/>
            </a:xfrm>
            <a:custGeom>
              <a:avLst/>
              <a:gdLst/>
              <a:ahLst/>
              <a:cxnLst/>
              <a:rect l="l" t="t" r="r" b="b"/>
              <a:pathLst>
                <a:path w="2364104" h="2386965">
                  <a:moveTo>
                    <a:pt x="0" y="2386583"/>
                  </a:moveTo>
                  <a:lnTo>
                    <a:pt x="2363724" y="2386583"/>
                  </a:lnTo>
                  <a:lnTo>
                    <a:pt x="2363724" y="0"/>
                  </a:lnTo>
                  <a:lnTo>
                    <a:pt x="0" y="0"/>
                  </a:lnTo>
                  <a:lnTo>
                    <a:pt x="0" y="23865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006840" y="2607564"/>
            <a:ext cx="2364105" cy="23869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Diagrammes</a:t>
            </a:r>
            <a:endParaRPr sz="1400" dirty="0">
              <a:latin typeface="Calibri"/>
              <a:cs typeface="Calibri"/>
            </a:endParaRPr>
          </a:p>
          <a:p>
            <a:pPr marL="168910" marR="69215" indent="-114935">
              <a:lnSpc>
                <a:spcPct val="91500"/>
              </a:lnSpc>
              <a:spcBef>
                <a:spcPts val="595"/>
              </a:spcBef>
              <a:buChar char="•"/>
              <a:tabLst>
                <a:tab pos="16954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 modèle entité-relation est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généralement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représenté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par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 diagramme entité-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relation, qui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montre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entités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relations,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tandis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modèle relationnel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peut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être représenté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par un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schéma relationnel, qui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montre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relations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4900295" cy="73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entité-relation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(ERM)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quelques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ERM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populaires: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3913733"/>
            <a:ext cx="10587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nombreux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domaines,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notamment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organisations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gouvernementales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sites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web pour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structurées.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98294" y="2608833"/>
            <a:ext cx="7990840" cy="735330"/>
            <a:chOff x="2098294" y="2608833"/>
            <a:chExt cx="7990840" cy="735330"/>
          </a:xfrm>
        </p:grpSpPr>
        <p:sp>
          <p:nvSpPr>
            <p:cNvPr id="14" name="object 14"/>
            <p:cNvSpPr/>
            <p:nvPr/>
          </p:nvSpPr>
          <p:spPr>
            <a:xfrm>
              <a:off x="2177465" y="2621686"/>
              <a:ext cx="775335" cy="708660"/>
            </a:xfrm>
            <a:custGeom>
              <a:avLst/>
              <a:gdLst/>
              <a:ahLst/>
              <a:cxnLst/>
              <a:rect l="l" t="t" r="r" b="b"/>
              <a:pathLst>
                <a:path w="775335" h="708660">
                  <a:moveTo>
                    <a:pt x="7912" y="496493"/>
                  </a:moveTo>
                  <a:lnTo>
                    <a:pt x="7810" y="500024"/>
                  </a:lnTo>
                  <a:lnTo>
                    <a:pt x="7912" y="500799"/>
                  </a:lnTo>
                  <a:lnTo>
                    <a:pt x="7912" y="496493"/>
                  </a:lnTo>
                  <a:close/>
                </a:path>
                <a:path w="775335" h="708660">
                  <a:moveTo>
                    <a:pt x="7912" y="368566"/>
                  </a:moveTo>
                  <a:lnTo>
                    <a:pt x="7810" y="372097"/>
                  </a:lnTo>
                  <a:lnTo>
                    <a:pt x="7912" y="372872"/>
                  </a:lnTo>
                  <a:lnTo>
                    <a:pt x="7912" y="368566"/>
                  </a:lnTo>
                  <a:close/>
                </a:path>
                <a:path w="775335" h="708660">
                  <a:moveTo>
                    <a:pt x="7912" y="240639"/>
                  </a:moveTo>
                  <a:lnTo>
                    <a:pt x="7810" y="244094"/>
                  </a:lnTo>
                  <a:lnTo>
                    <a:pt x="7912" y="244894"/>
                  </a:lnTo>
                  <a:lnTo>
                    <a:pt x="7912" y="240639"/>
                  </a:lnTo>
                  <a:close/>
                </a:path>
                <a:path w="775335" h="708660">
                  <a:moveTo>
                    <a:pt x="8089" y="495338"/>
                  </a:moveTo>
                  <a:lnTo>
                    <a:pt x="7912" y="495338"/>
                  </a:lnTo>
                  <a:lnTo>
                    <a:pt x="7912" y="496493"/>
                  </a:lnTo>
                  <a:lnTo>
                    <a:pt x="8089" y="495338"/>
                  </a:lnTo>
                  <a:close/>
                </a:path>
                <a:path w="775335" h="708660">
                  <a:moveTo>
                    <a:pt x="8089" y="367411"/>
                  </a:moveTo>
                  <a:lnTo>
                    <a:pt x="7912" y="367411"/>
                  </a:lnTo>
                  <a:lnTo>
                    <a:pt x="7912" y="368566"/>
                  </a:lnTo>
                  <a:lnTo>
                    <a:pt x="8089" y="367411"/>
                  </a:lnTo>
                  <a:close/>
                </a:path>
                <a:path w="775335" h="708660">
                  <a:moveTo>
                    <a:pt x="8089" y="239483"/>
                  </a:moveTo>
                  <a:lnTo>
                    <a:pt x="7912" y="239483"/>
                  </a:lnTo>
                  <a:lnTo>
                    <a:pt x="7912" y="240639"/>
                  </a:lnTo>
                  <a:lnTo>
                    <a:pt x="8089" y="239483"/>
                  </a:lnTo>
                  <a:close/>
                </a:path>
                <a:path w="775335" h="708660">
                  <a:moveTo>
                    <a:pt x="161455" y="43167"/>
                  </a:moveTo>
                  <a:lnTo>
                    <a:pt x="158203" y="26822"/>
                  </a:lnTo>
                  <a:lnTo>
                    <a:pt x="149961" y="14909"/>
                  </a:lnTo>
                  <a:lnTo>
                    <a:pt x="148971" y="13487"/>
                  </a:lnTo>
                  <a:lnTo>
                    <a:pt x="145275" y="11176"/>
                  </a:lnTo>
                  <a:lnTo>
                    <a:pt x="145275" y="43230"/>
                  </a:lnTo>
                  <a:lnTo>
                    <a:pt x="143294" y="54229"/>
                  </a:lnTo>
                  <a:lnTo>
                    <a:pt x="137541" y="63195"/>
                  </a:lnTo>
                  <a:lnTo>
                    <a:pt x="128320" y="69227"/>
                  </a:lnTo>
                  <a:lnTo>
                    <a:pt x="115938" y="71424"/>
                  </a:lnTo>
                  <a:lnTo>
                    <a:pt x="45516" y="71424"/>
                  </a:lnTo>
                  <a:lnTo>
                    <a:pt x="33134" y="69215"/>
                  </a:lnTo>
                  <a:lnTo>
                    <a:pt x="23914" y="63157"/>
                  </a:lnTo>
                  <a:lnTo>
                    <a:pt x="18161" y="54178"/>
                  </a:lnTo>
                  <a:lnTo>
                    <a:pt x="16179" y="43167"/>
                  </a:lnTo>
                  <a:lnTo>
                    <a:pt x="18148" y="32131"/>
                  </a:lnTo>
                  <a:lnTo>
                    <a:pt x="23888" y="23152"/>
                  </a:lnTo>
                  <a:lnTo>
                    <a:pt x="33096" y="17119"/>
                  </a:lnTo>
                  <a:lnTo>
                    <a:pt x="45516" y="14909"/>
                  </a:lnTo>
                  <a:lnTo>
                    <a:pt x="115938" y="14909"/>
                  </a:lnTo>
                  <a:lnTo>
                    <a:pt x="128320" y="17132"/>
                  </a:lnTo>
                  <a:lnTo>
                    <a:pt x="137541" y="23190"/>
                  </a:lnTo>
                  <a:lnTo>
                    <a:pt x="143294" y="32181"/>
                  </a:lnTo>
                  <a:lnTo>
                    <a:pt x="145275" y="43230"/>
                  </a:lnTo>
                  <a:lnTo>
                    <a:pt x="145275" y="11176"/>
                  </a:lnTo>
                  <a:lnTo>
                    <a:pt x="134620" y="4495"/>
                  </a:lnTo>
                  <a:lnTo>
                    <a:pt x="115938" y="1206"/>
                  </a:lnTo>
                  <a:lnTo>
                    <a:pt x="45516" y="1206"/>
                  </a:lnTo>
                  <a:lnTo>
                    <a:pt x="26809" y="4495"/>
                  </a:lnTo>
                  <a:lnTo>
                    <a:pt x="12446" y="13487"/>
                  </a:lnTo>
                  <a:lnTo>
                    <a:pt x="3251" y="26822"/>
                  </a:lnTo>
                  <a:lnTo>
                    <a:pt x="0" y="43167"/>
                  </a:lnTo>
                  <a:lnTo>
                    <a:pt x="3263" y="59486"/>
                  </a:lnTo>
                  <a:lnTo>
                    <a:pt x="12484" y="72809"/>
                  </a:lnTo>
                  <a:lnTo>
                    <a:pt x="26847" y="81788"/>
                  </a:lnTo>
                  <a:lnTo>
                    <a:pt x="45516" y="85077"/>
                  </a:lnTo>
                  <a:lnTo>
                    <a:pt x="115938" y="85077"/>
                  </a:lnTo>
                  <a:lnTo>
                    <a:pt x="134658" y="81788"/>
                  </a:lnTo>
                  <a:lnTo>
                    <a:pt x="149009" y="72809"/>
                  </a:lnTo>
                  <a:lnTo>
                    <a:pt x="149961" y="71424"/>
                  </a:lnTo>
                  <a:lnTo>
                    <a:pt x="158216" y="59486"/>
                  </a:lnTo>
                  <a:lnTo>
                    <a:pt x="161455" y="43167"/>
                  </a:lnTo>
                  <a:close/>
                </a:path>
                <a:path w="775335" h="708660">
                  <a:moveTo>
                    <a:pt x="284200" y="85077"/>
                  </a:moveTo>
                  <a:lnTo>
                    <a:pt x="242366" y="51168"/>
                  </a:lnTo>
                  <a:lnTo>
                    <a:pt x="254139" y="50990"/>
                  </a:lnTo>
                  <a:lnTo>
                    <a:pt x="265620" y="49047"/>
                  </a:lnTo>
                  <a:lnTo>
                    <a:pt x="274993" y="43726"/>
                  </a:lnTo>
                  <a:lnTo>
                    <a:pt x="281330" y="35814"/>
                  </a:lnTo>
                  <a:lnTo>
                    <a:pt x="283654" y="26098"/>
                  </a:lnTo>
                  <a:lnTo>
                    <a:pt x="281330" y="16421"/>
                  </a:lnTo>
                  <a:lnTo>
                    <a:pt x="280123" y="14909"/>
                  </a:lnTo>
                  <a:lnTo>
                    <a:pt x="274993" y="8509"/>
                  </a:lnTo>
                  <a:lnTo>
                    <a:pt x="265620" y="3162"/>
                  </a:lnTo>
                  <a:lnTo>
                    <a:pt x="254139" y="1206"/>
                  </a:lnTo>
                  <a:lnTo>
                    <a:pt x="171196" y="1206"/>
                  </a:lnTo>
                  <a:lnTo>
                    <a:pt x="171196" y="85077"/>
                  </a:lnTo>
                  <a:lnTo>
                    <a:pt x="189407" y="85077"/>
                  </a:lnTo>
                  <a:lnTo>
                    <a:pt x="189407" y="14909"/>
                  </a:lnTo>
                  <a:lnTo>
                    <a:pt x="261404" y="14909"/>
                  </a:lnTo>
                  <a:lnTo>
                    <a:pt x="267373" y="19900"/>
                  </a:lnTo>
                  <a:lnTo>
                    <a:pt x="267373" y="32410"/>
                  </a:lnTo>
                  <a:lnTo>
                    <a:pt x="261404" y="37452"/>
                  </a:lnTo>
                  <a:lnTo>
                    <a:pt x="202184" y="37452"/>
                  </a:lnTo>
                  <a:lnTo>
                    <a:pt x="260667" y="85077"/>
                  </a:lnTo>
                  <a:lnTo>
                    <a:pt x="284200" y="85077"/>
                  </a:lnTo>
                  <a:close/>
                </a:path>
                <a:path w="775335" h="708660">
                  <a:moveTo>
                    <a:pt x="427088" y="85077"/>
                  </a:moveTo>
                  <a:lnTo>
                    <a:pt x="377901" y="19723"/>
                  </a:lnTo>
                  <a:lnTo>
                    <a:pt x="366953" y="5168"/>
                  </a:lnTo>
                  <a:lnTo>
                    <a:pt x="363270" y="0"/>
                  </a:lnTo>
                  <a:lnTo>
                    <a:pt x="353441" y="0"/>
                  </a:lnTo>
                  <a:lnTo>
                    <a:pt x="349211" y="5410"/>
                  </a:lnTo>
                  <a:lnTo>
                    <a:pt x="289623" y="85140"/>
                  </a:lnTo>
                  <a:lnTo>
                    <a:pt x="309308" y="85140"/>
                  </a:lnTo>
                  <a:lnTo>
                    <a:pt x="327228" y="61023"/>
                  </a:lnTo>
                  <a:lnTo>
                    <a:pt x="365671" y="61023"/>
                  </a:lnTo>
                  <a:lnTo>
                    <a:pt x="375780" y="47320"/>
                  </a:lnTo>
                  <a:lnTo>
                    <a:pt x="337350" y="47320"/>
                  </a:lnTo>
                  <a:lnTo>
                    <a:pt x="358305" y="19723"/>
                  </a:lnTo>
                  <a:lnTo>
                    <a:pt x="407314" y="85077"/>
                  </a:lnTo>
                  <a:lnTo>
                    <a:pt x="427088" y="85077"/>
                  </a:lnTo>
                  <a:close/>
                </a:path>
                <a:path w="775335" h="708660">
                  <a:moveTo>
                    <a:pt x="543217" y="1320"/>
                  </a:moveTo>
                  <a:lnTo>
                    <a:pt x="464324" y="1320"/>
                  </a:lnTo>
                  <a:lnTo>
                    <a:pt x="445604" y="4610"/>
                  </a:lnTo>
                  <a:lnTo>
                    <a:pt x="431215" y="13589"/>
                  </a:lnTo>
                  <a:lnTo>
                    <a:pt x="421982" y="26911"/>
                  </a:lnTo>
                  <a:lnTo>
                    <a:pt x="418719" y="43230"/>
                  </a:lnTo>
                  <a:lnTo>
                    <a:pt x="421982" y="59550"/>
                  </a:lnTo>
                  <a:lnTo>
                    <a:pt x="431215" y="72859"/>
                  </a:lnTo>
                  <a:lnTo>
                    <a:pt x="445604" y="81851"/>
                  </a:lnTo>
                  <a:lnTo>
                    <a:pt x="464324" y="85140"/>
                  </a:lnTo>
                  <a:lnTo>
                    <a:pt x="531075" y="85077"/>
                  </a:lnTo>
                  <a:lnTo>
                    <a:pt x="541553" y="71488"/>
                  </a:lnTo>
                  <a:lnTo>
                    <a:pt x="464781" y="71488"/>
                  </a:lnTo>
                  <a:lnTo>
                    <a:pt x="452399" y="69278"/>
                  </a:lnTo>
                  <a:lnTo>
                    <a:pt x="443191" y="63220"/>
                  </a:lnTo>
                  <a:lnTo>
                    <a:pt x="437438" y="54241"/>
                  </a:lnTo>
                  <a:lnTo>
                    <a:pt x="435457" y="43230"/>
                  </a:lnTo>
                  <a:lnTo>
                    <a:pt x="437426" y="32181"/>
                  </a:lnTo>
                  <a:lnTo>
                    <a:pt x="443153" y="23190"/>
                  </a:lnTo>
                  <a:lnTo>
                    <a:pt x="452361" y="17132"/>
                  </a:lnTo>
                  <a:lnTo>
                    <a:pt x="464781" y="14909"/>
                  </a:lnTo>
                  <a:lnTo>
                    <a:pt x="533095" y="14909"/>
                  </a:lnTo>
                  <a:lnTo>
                    <a:pt x="543217" y="1320"/>
                  </a:lnTo>
                  <a:close/>
                </a:path>
                <a:path w="775335" h="708660">
                  <a:moveTo>
                    <a:pt x="642607" y="71374"/>
                  </a:moveTo>
                  <a:lnTo>
                    <a:pt x="572173" y="71374"/>
                  </a:lnTo>
                  <a:lnTo>
                    <a:pt x="572173" y="1206"/>
                  </a:lnTo>
                  <a:lnTo>
                    <a:pt x="555815" y="1206"/>
                  </a:lnTo>
                  <a:lnTo>
                    <a:pt x="555815" y="85077"/>
                  </a:lnTo>
                  <a:lnTo>
                    <a:pt x="632218" y="85077"/>
                  </a:lnTo>
                  <a:lnTo>
                    <a:pt x="642607" y="71374"/>
                  </a:lnTo>
                  <a:close/>
                </a:path>
                <a:path w="775335" h="708660">
                  <a:moveTo>
                    <a:pt x="767283" y="1574"/>
                  </a:moveTo>
                  <a:lnTo>
                    <a:pt x="765454" y="1206"/>
                  </a:lnTo>
                  <a:lnTo>
                    <a:pt x="688670" y="1206"/>
                  </a:lnTo>
                  <a:lnTo>
                    <a:pt x="669963" y="4495"/>
                  </a:lnTo>
                  <a:lnTo>
                    <a:pt x="655599" y="13487"/>
                  </a:lnTo>
                  <a:lnTo>
                    <a:pt x="646404" y="26822"/>
                  </a:lnTo>
                  <a:lnTo>
                    <a:pt x="643153" y="43167"/>
                  </a:lnTo>
                  <a:lnTo>
                    <a:pt x="646417" y="59486"/>
                  </a:lnTo>
                  <a:lnTo>
                    <a:pt x="655637" y="72809"/>
                  </a:lnTo>
                  <a:lnTo>
                    <a:pt x="670001" y="81788"/>
                  </a:lnTo>
                  <a:lnTo>
                    <a:pt x="688670" y="85077"/>
                  </a:lnTo>
                  <a:lnTo>
                    <a:pt x="755446" y="85013"/>
                  </a:lnTo>
                  <a:lnTo>
                    <a:pt x="765860" y="71424"/>
                  </a:lnTo>
                  <a:lnTo>
                    <a:pt x="689127" y="71424"/>
                  </a:lnTo>
                  <a:lnTo>
                    <a:pt x="678307" y="69786"/>
                  </a:lnTo>
                  <a:lnTo>
                    <a:pt x="669823" y="65252"/>
                  </a:lnTo>
                  <a:lnTo>
                    <a:pt x="663816" y="58394"/>
                  </a:lnTo>
                  <a:lnTo>
                    <a:pt x="660438" y="49784"/>
                  </a:lnTo>
                  <a:lnTo>
                    <a:pt x="746480" y="49784"/>
                  </a:lnTo>
                  <a:lnTo>
                    <a:pt x="756907" y="36080"/>
                  </a:lnTo>
                  <a:lnTo>
                    <a:pt x="660438" y="36080"/>
                  </a:lnTo>
                  <a:lnTo>
                    <a:pt x="663879" y="27635"/>
                  </a:lnTo>
                  <a:lnTo>
                    <a:pt x="669912" y="20904"/>
                  </a:lnTo>
                  <a:lnTo>
                    <a:pt x="678357" y="16459"/>
                  </a:lnTo>
                  <a:lnTo>
                    <a:pt x="689038" y="14846"/>
                  </a:lnTo>
                  <a:lnTo>
                    <a:pt x="757440" y="14846"/>
                  </a:lnTo>
                  <a:lnTo>
                    <a:pt x="767283" y="1574"/>
                  </a:lnTo>
                  <a:close/>
                </a:path>
                <a:path w="775335" h="708660">
                  <a:moveTo>
                    <a:pt x="774903" y="223685"/>
                  </a:moveTo>
                  <a:lnTo>
                    <a:pt x="746201" y="189052"/>
                  </a:lnTo>
                  <a:lnTo>
                    <a:pt x="676008" y="160121"/>
                  </a:lnTo>
                  <a:lnTo>
                    <a:pt x="628167" y="148488"/>
                  </a:lnTo>
                  <a:lnTo>
                    <a:pt x="573316" y="139103"/>
                  </a:lnTo>
                  <a:lnTo>
                    <a:pt x="512584" y="132245"/>
                  </a:lnTo>
                  <a:lnTo>
                    <a:pt x="447103" y="128193"/>
                  </a:lnTo>
                  <a:lnTo>
                    <a:pt x="377990" y="127215"/>
                  </a:lnTo>
                  <a:lnTo>
                    <a:pt x="309283" y="129463"/>
                  </a:lnTo>
                  <a:lnTo>
                    <a:pt x="245033" y="134708"/>
                  </a:lnTo>
                  <a:lnTo>
                    <a:pt x="186270" y="142646"/>
                  </a:lnTo>
                  <a:lnTo>
                    <a:pt x="134073" y="153009"/>
                  </a:lnTo>
                  <a:lnTo>
                    <a:pt x="89458" y="165493"/>
                  </a:lnTo>
                  <a:lnTo>
                    <a:pt x="53492" y="179781"/>
                  </a:lnTo>
                  <a:lnTo>
                    <a:pt x="11671" y="212674"/>
                  </a:lnTo>
                  <a:lnTo>
                    <a:pt x="7912" y="230682"/>
                  </a:lnTo>
                  <a:lnTo>
                    <a:pt x="16484" y="248589"/>
                  </a:lnTo>
                  <a:lnTo>
                    <a:pt x="67043" y="280670"/>
                  </a:lnTo>
                  <a:lnTo>
                    <a:pt x="106781" y="294284"/>
                  </a:lnTo>
                  <a:lnTo>
                    <a:pt x="154635" y="305917"/>
                  </a:lnTo>
                  <a:lnTo>
                    <a:pt x="209486" y="315302"/>
                  </a:lnTo>
                  <a:lnTo>
                    <a:pt x="270230" y="322148"/>
                  </a:lnTo>
                  <a:lnTo>
                    <a:pt x="335724" y="326186"/>
                  </a:lnTo>
                  <a:lnTo>
                    <a:pt x="404837" y="327152"/>
                  </a:lnTo>
                  <a:lnTo>
                    <a:pt x="473519" y="324916"/>
                  </a:lnTo>
                  <a:lnTo>
                    <a:pt x="537756" y="319697"/>
                  </a:lnTo>
                  <a:lnTo>
                    <a:pt x="596506" y="311759"/>
                  </a:lnTo>
                  <a:lnTo>
                    <a:pt x="648703" y="301396"/>
                  </a:lnTo>
                  <a:lnTo>
                    <a:pt x="693318" y="288925"/>
                  </a:lnTo>
                  <a:lnTo>
                    <a:pt x="729297" y="274624"/>
                  </a:lnTo>
                  <a:lnTo>
                    <a:pt x="771144" y="241706"/>
                  </a:lnTo>
                  <a:lnTo>
                    <a:pt x="774903" y="223685"/>
                  </a:lnTo>
                  <a:close/>
                </a:path>
                <a:path w="775335" h="708660">
                  <a:moveTo>
                    <a:pt x="775055" y="502475"/>
                  </a:moveTo>
                  <a:lnTo>
                    <a:pt x="742784" y="539229"/>
                  </a:lnTo>
                  <a:lnTo>
                    <a:pt x="663384" y="569480"/>
                  </a:lnTo>
                  <a:lnTo>
                    <a:pt x="609282" y="581266"/>
                  </a:lnTo>
                  <a:lnTo>
                    <a:pt x="547306" y="590334"/>
                  </a:lnTo>
                  <a:lnTo>
                    <a:pt x="478790" y="596328"/>
                  </a:lnTo>
                  <a:lnTo>
                    <a:pt x="405015" y="598881"/>
                  </a:lnTo>
                  <a:lnTo>
                    <a:pt x="335902" y="597877"/>
                  </a:lnTo>
                  <a:lnTo>
                    <a:pt x="270408" y="593813"/>
                  </a:lnTo>
                  <a:lnTo>
                    <a:pt x="209677" y="586943"/>
                  </a:lnTo>
                  <a:lnTo>
                    <a:pt x="154813" y="577557"/>
                  </a:lnTo>
                  <a:lnTo>
                    <a:pt x="106959" y="565924"/>
                  </a:lnTo>
                  <a:lnTo>
                    <a:pt x="67233" y="552310"/>
                  </a:lnTo>
                  <a:lnTo>
                    <a:pt x="16675" y="520242"/>
                  </a:lnTo>
                  <a:lnTo>
                    <a:pt x="7912" y="500799"/>
                  </a:lnTo>
                  <a:lnTo>
                    <a:pt x="7912" y="604647"/>
                  </a:lnTo>
                  <a:lnTo>
                    <a:pt x="7543" y="606958"/>
                  </a:lnTo>
                  <a:lnTo>
                    <a:pt x="7543" y="609333"/>
                  </a:lnTo>
                  <a:lnTo>
                    <a:pt x="36614" y="646391"/>
                  </a:lnTo>
                  <a:lnTo>
                    <a:pt x="106807" y="675335"/>
                  </a:lnTo>
                  <a:lnTo>
                    <a:pt x="154647" y="686981"/>
                  </a:lnTo>
                  <a:lnTo>
                    <a:pt x="209486" y="696379"/>
                  </a:lnTo>
                  <a:lnTo>
                    <a:pt x="270192" y="703249"/>
                  </a:lnTo>
                  <a:lnTo>
                    <a:pt x="335661" y="707326"/>
                  </a:lnTo>
                  <a:lnTo>
                    <a:pt x="404749" y="708329"/>
                  </a:lnTo>
                  <a:lnTo>
                    <a:pt x="478548" y="705777"/>
                  </a:lnTo>
                  <a:lnTo>
                    <a:pt x="547103" y="699782"/>
                  </a:lnTo>
                  <a:lnTo>
                    <a:pt x="609092" y="690702"/>
                  </a:lnTo>
                  <a:lnTo>
                    <a:pt x="663219" y="678891"/>
                  </a:lnTo>
                  <a:lnTo>
                    <a:pt x="708164" y="664730"/>
                  </a:lnTo>
                  <a:lnTo>
                    <a:pt x="765276" y="630821"/>
                  </a:lnTo>
                  <a:lnTo>
                    <a:pt x="774827" y="611797"/>
                  </a:lnTo>
                  <a:lnTo>
                    <a:pt x="775055" y="611797"/>
                  </a:lnTo>
                  <a:lnTo>
                    <a:pt x="775055" y="598881"/>
                  </a:lnTo>
                  <a:lnTo>
                    <a:pt x="775055" y="502475"/>
                  </a:lnTo>
                  <a:close/>
                </a:path>
                <a:path w="775335" h="708660">
                  <a:moveTo>
                    <a:pt x="775055" y="374548"/>
                  </a:moveTo>
                  <a:lnTo>
                    <a:pt x="742784" y="411264"/>
                  </a:lnTo>
                  <a:lnTo>
                    <a:pt x="663384" y="441528"/>
                  </a:lnTo>
                  <a:lnTo>
                    <a:pt x="609282" y="453326"/>
                  </a:lnTo>
                  <a:lnTo>
                    <a:pt x="547306" y="462407"/>
                  </a:lnTo>
                  <a:lnTo>
                    <a:pt x="478790" y="468401"/>
                  </a:lnTo>
                  <a:lnTo>
                    <a:pt x="405015" y="470954"/>
                  </a:lnTo>
                  <a:lnTo>
                    <a:pt x="335902" y="469950"/>
                  </a:lnTo>
                  <a:lnTo>
                    <a:pt x="270408" y="465886"/>
                  </a:lnTo>
                  <a:lnTo>
                    <a:pt x="209677" y="459016"/>
                  </a:lnTo>
                  <a:lnTo>
                    <a:pt x="154813" y="449630"/>
                  </a:lnTo>
                  <a:lnTo>
                    <a:pt x="106959" y="437997"/>
                  </a:lnTo>
                  <a:lnTo>
                    <a:pt x="67233" y="424383"/>
                  </a:lnTo>
                  <a:lnTo>
                    <a:pt x="16675" y="392315"/>
                  </a:lnTo>
                  <a:lnTo>
                    <a:pt x="7912" y="372872"/>
                  </a:lnTo>
                  <a:lnTo>
                    <a:pt x="7912" y="476719"/>
                  </a:lnTo>
                  <a:lnTo>
                    <a:pt x="7543" y="479031"/>
                  </a:lnTo>
                  <a:lnTo>
                    <a:pt x="7543" y="481406"/>
                  </a:lnTo>
                  <a:lnTo>
                    <a:pt x="36614" y="518452"/>
                  </a:lnTo>
                  <a:lnTo>
                    <a:pt x="106807" y="547382"/>
                  </a:lnTo>
                  <a:lnTo>
                    <a:pt x="154660" y="559015"/>
                  </a:lnTo>
                  <a:lnTo>
                    <a:pt x="209511" y="568401"/>
                  </a:lnTo>
                  <a:lnTo>
                    <a:pt x="270243" y="575271"/>
                  </a:lnTo>
                  <a:lnTo>
                    <a:pt x="335724" y="579335"/>
                  </a:lnTo>
                  <a:lnTo>
                    <a:pt x="404837" y="580339"/>
                  </a:lnTo>
                  <a:lnTo>
                    <a:pt x="478637" y="577786"/>
                  </a:lnTo>
                  <a:lnTo>
                    <a:pt x="547192" y="571779"/>
                  </a:lnTo>
                  <a:lnTo>
                    <a:pt x="609180" y="562698"/>
                  </a:lnTo>
                  <a:lnTo>
                    <a:pt x="663295" y="550900"/>
                  </a:lnTo>
                  <a:lnTo>
                    <a:pt x="708228" y="536740"/>
                  </a:lnTo>
                  <a:lnTo>
                    <a:pt x="765302" y="502818"/>
                  </a:lnTo>
                  <a:lnTo>
                    <a:pt x="774827" y="483793"/>
                  </a:lnTo>
                  <a:lnTo>
                    <a:pt x="775055" y="483793"/>
                  </a:lnTo>
                  <a:lnTo>
                    <a:pt x="775055" y="470954"/>
                  </a:lnTo>
                  <a:lnTo>
                    <a:pt x="775055" y="374548"/>
                  </a:lnTo>
                  <a:close/>
                </a:path>
                <a:path w="775335" h="708660">
                  <a:moveTo>
                    <a:pt x="775055" y="246621"/>
                  </a:moveTo>
                  <a:lnTo>
                    <a:pt x="742784" y="283375"/>
                  </a:lnTo>
                  <a:lnTo>
                    <a:pt x="663384" y="313626"/>
                  </a:lnTo>
                  <a:lnTo>
                    <a:pt x="609282" y="325412"/>
                  </a:lnTo>
                  <a:lnTo>
                    <a:pt x="547306" y="334479"/>
                  </a:lnTo>
                  <a:lnTo>
                    <a:pt x="478790" y="340474"/>
                  </a:lnTo>
                  <a:lnTo>
                    <a:pt x="405015" y="343027"/>
                  </a:lnTo>
                  <a:lnTo>
                    <a:pt x="335902" y="342023"/>
                  </a:lnTo>
                  <a:lnTo>
                    <a:pt x="270408" y="337959"/>
                  </a:lnTo>
                  <a:lnTo>
                    <a:pt x="209677" y="331089"/>
                  </a:lnTo>
                  <a:lnTo>
                    <a:pt x="154813" y="321703"/>
                  </a:lnTo>
                  <a:lnTo>
                    <a:pt x="106959" y="310070"/>
                  </a:lnTo>
                  <a:lnTo>
                    <a:pt x="67233" y="296456"/>
                  </a:lnTo>
                  <a:lnTo>
                    <a:pt x="16675" y="264388"/>
                  </a:lnTo>
                  <a:lnTo>
                    <a:pt x="7912" y="244894"/>
                  </a:lnTo>
                  <a:lnTo>
                    <a:pt x="7912" y="348792"/>
                  </a:lnTo>
                  <a:lnTo>
                    <a:pt x="7543" y="351104"/>
                  </a:lnTo>
                  <a:lnTo>
                    <a:pt x="7543" y="353479"/>
                  </a:lnTo>
                  <a:lnTo>
                    <a:pt x="36576" y="390525"/>
                  </a:lnTo>
                  <a:lnTo>
                    <a:pt x="106768" y="419468"/>
                  </a:lnTo>
                  <a:lnTo>
                    <a:pt x="154622" y="431101"/>
                  </a:lnTo>
                  <a:lnTo>
                    <a:pt x="209461" y="440499"/>
                  </a:lnTo>
                  <a:lnTo>
                    <a:pt x="270192" y="447370"/>
                  </a:lnTo>
                  <a:lnTo>
                    <a:pt x="335661" y="451459"/>
                  </a:lnTo>
                  <a:lnTo>
                    <a:pt x="404749" y="452475"/>
                  </a:lnTo>
                  <a:lnTo>
                    <a:pt x="478548" y="449922"/>
                  </a:lnTo>
                  <a:lnTo>
                    <a:pt x="547103" y="443915"/>
                  </a:lnTo>
                  <a:lnTo>
                    <a:pt x="609092" y="434822"/>
                  </a:lnTo>
                  <a:lnTo>
                    <a:pt x="663219" y="423011"/>
                  </a:lnTo>
                  <a:lnTo>
                    <a:pt x="708164" y="408851"/>
                  </a:lnTo>
                  <a:lnTo>
                    <a:pt x="765276" y="374942"/>
                  </a:lnTo>
                  <a:lnTo>
                    <a:pt x="774827" y="355942"/>
                  </a:lnTo>
                  <a:lnTo>
                    <a:pt x="775055" y="355942"/>
                  </a:lnTo>
                  <a:lnTo>
                    <a:pt x="775055" y="343027"/>
                  </a:lnTo>
                  <a:lnTo>
                    <a:pt x="775055" y="24662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4644" y="2615183"/>
              <a:ext cx="920750" cy="722630"/>
            </a:xfrm>
            <a:custGeom>
              <a:avLst/>
              <a:gdLst/>
              <a:ahLst/>
              <a:cxnLst/>
              <a:rect l="l" t="t" r="r" b="b"/>
              <a:pathLst>
                <a:path w="920750" h="722629">
                  <a:moveTo>
                    <a:pt x="0" y="120395"/>
                  </a:moveTo>
                  <a:lnTo>
                    <a:pt x="9453" y="73509"/>
                  </a:lnTo>
                  <a:lnTo>
                    <a:pt x="35242" y="35242"/>
                  </a:lnTo>
                  <a:lnTo>
                    <a:pt x="73509" y="9453"/>
                  </a:lnTo>
                  <a:lnTo>
                    <a:pt x="120395" y="0"/>
                  </a:lnTo>
                  <a:lnTo>
                    <a:pt x="800100" y="0"/>
                  </a:lnTo>
                  <a:lnTo>
                    <a:pt x="846986" y="9453"/>
                  </a:lnTo>
                  <a:lnTo>
                    <a:pt x="885253" y="35242"/>
                  </a:lnTo>
                  <a:lnTo>
                    <a:pt x="911042" y="73509"/>
                  </a:lnTo>
                  <a:lnTo>
                    <a:pt x="920495" y="120395"/>
                  </a:lnTo>
                  <a:lnTo>
                    <a:pt x="920495" y="601979"/>
                  </a:lnTo>
                  <a:lnTo>
                    <a:pt x="911042" y="648866"/>
                  </a:lnTo>
                  <a:lnTo>
                    <a:pt x="885253" y="687133"/>
                  </a:lnTo>
                  <a:lnTo>
                    <a:pt x="846986" y="712922"/>
                  </a:lnTo>
                  <a:lnTo>
                    <a:pt x="800100" y="722376"/>
                  </a:lnTo>
                  <a:lnTo>
                    <a:pt x="120395" y="722376"/>
                  </a:lnTo>
                  <a:lnTo>
                    <a:pt x="73509" y="712922"/>
                  </a:lnTo>
                  <a:lnTo>
                    <a:pt x="35242" y="687133"/>
                  </a:lnTo>
                  <a:lnTo>
                    <a:pt x="9453" y="648866"/>
                  </a:lnTo>
                  <a:lnTo>
                    <a:pt x="0" y="601979"/>
                  </a:lnTo>
                  <a:lnTo>
                    <a:pt x="0" y="1203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1172" y="2663951"/>
              <a:ext cx="920495" cy="5273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81172" y="2663951"/>
              <a:ext cx="920750" cy="527685"/>
            </a:xfrm>
            <a:custGeom>
              <a:avLst/>
              <a:gdLst/>
              <a:ahLst/>
              <a:cxnLst/>
              <a:rect l="l" t="t" r="r" b="b"/>
              <a:pathLst>
                <a:path w="920750" h="527685">
                  <a:moveTo>
                    <a:pt x="0" y="87884"/>
                  </a:moveTo>
                  <a:lnTo>
                    <a:pt x="6909" y="53685"/>
                  </a:lnTo>
                  <a:lnTo>
                    <a:pt x="25749" y="25749"/>
                  </a:lnTo>
                  <a:lnTo>
                    <a:pt x="53685" y="6909"/>
                  </a:lnTo>
                  <a:lnTo>
                    <a:pt x="87883" y="0"/>
                  </a:lnTo>
                  <a:lnTo>
                    <a:pt x="832612" y="0"/>
                  </a:lnTo>
                  <a:lnTo>
                    <a:pt x="866810" y="6909"/>
                  </a:lnTo>
                  <a:lnTo>
                    <a:pt x="894746" y="25749"/>
                  </a:lnTo>
                  <a:lnTo>
                    <a:pt x="913586" y="53685"/>
                  </a:lnTo>
                  <a:lnTo>
                    <a:pt x="920495" y="87884"/>
                  </a:lnTo>
                  <a:lnTo>
                    <a:pt x="920495" y="439420"/>
                  </a:lnTo>
                  <a:lnTo>
                    <a:pt x="913586" y="473618"/>
                  </a:lnTo>
                  <a:lnTo>
                    <a:pt x="894746" y="501554"/>
                  </a:lnTo>
                  <a:lnTo>
                    <a:pt x="866810" y="520394"/>
                  </a:lnTo>
                  <a:lnTo>
                    <a:pt x="832612" y="527303"/>
                  </a:lnTo>
                  <a:lnTo>
                    <a:pt x="87883" y="527303"/>
                  </a:lnTo>
                  <a:lnTo>
                    <a:pt x="53685" y="520394"/>
                  </a:lnTo>
                  <a:lnTo>
                    <a:pt x="25749" y="501554"/>
                  </a:lnTo>
                  <a:lnTo>
                    <a:pt x="6909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6176" y="2615183"/>
              <a:ext cx="922020" cy="7223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456176" y="2615183"/>
              <a:ext cx="922019" cy="722630"/>
            </a:xfrm>
            <a:custGeom>
              <a:avLst/>
              <a:gdLst/>
              <a:ahLst/>
              <a:cxnLst/>
              <a:rect l="l" t="t" r="r" b="b"/>
              <a:pathLst>
                <a:path w="922020" h="722629">
                  <a:moveTo>
                    <a:pt x="0" y="120395"/>
                  </a:moveTo>
                  <a:lnTo>
                    <a:pt x="9453" y="73509"/>
                  </a:lnTo>
                  <a:lnTo>
                    <a:pt x="35242" y="35242"/>
                  </a:lnTo>
                  <a:lnTo>
                    <a:pt x="73509" y="9453"/>
                  </a:lnTo>
                  <a:lnTo>
                    <a:pt x="120396" y="0"/>
                  </a:lnTo>
                  <a:lnTo>
                    <a:pt x="801624" y="0"/>
                  </a:lnTo>
                  <a:lnTo>
                    <a:pt x="848510" y="9453"/>
                  </a:lnTo>
                  <a:lnTo>
                    <a:pt x="886777" y="35242"/>
                  </a:lnTo>
                  <a:lnTo>
                    <a:pt x="912566" y="73509"/>
                  </a:lnTo>
                  <a:lnTo>
                    <a:pt x="922020" y="120395"/>
                  </a:lnTo>
                  <a:lnTo>
                    <a:pt x="922020" y="601979"/>
                  </a:lnTo>
                  <a:lnTo>
                    <a:pt x="912566" y="648866"/>
                  </a:lnTo>
                  <a:lnTo>
                    <a:pt x="886777" y="687133"/>
                  </a:lnTo>
                  <a:lnTo>
                    <a:pt x="848510" y="712922"/>
                  </a:lnTo>
                  <a:lnTo>
                    <a:pt x="801624" y="722376"/>
                  </a:lnTo>
                  <a:lnTo>
                    <a:pt x="120396" y="722376"/>
                  </a:lnTo>
                  <a:lnTo>
                    <a:pt x="73509" y="712922"/>
                  </a:lnTo>
                  <a:lnTo>
                    <a:pt x="35242" y="687133"/>
                  </a:lnTo>
                  <a:lnTo>
                    <a:pt x="9453" y="648866"/>
                  </a:lnTo>
                  <a:lnTo>
                    <a:pt x="0" y="601979"/>
                  </a:lnTo>
                  <a:lnTo>
                    <a:pt x="0" y="1203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2703" y="2615183"/>
              <a:ext cx="920496" cy="72237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32703" y="2615183"/>
              <a:ext cx="920750" cy="722630"/>
            </a:xfrm>
            <a:custGeom>
              <a:avLst/>
              <a:gdLst/>
              <a:ahLst/>
              <a:cxnLst/>
              <a:rect l="l" t="t" r="r" b="b"/>
              <a:pathLst>
                <a:path w="920750" h="722629">
                  <a:moveTo>
                    <a:pt x="0" y="120395"/>
                  </a:moveTo>
                  <a:lnTo>
                    <a:pt x="9453" y="73509"/>
                  </a:lnTo>
                  <a:lnTo>
                    <a:pt x="35242" y="35242"/>
                  </a:lnTo>
                  <a:lnTo>
                    <a:pt x="73509" y="9453"/>
                  </a:lnTo>
                  <a:lnTo>
                    <a:pt x="120396" y="0"/>
                  </a:lnTo>
                  <a:lnTo>
                    <a:pt x="800100" y="0"/>
                  </a:lnTo>
                  <a:lnTo>
                    <a:pt x="846986" y="9453"/>
                  </a:lnTo>
                  <a:lnTo>
                    <a:pt x="885253" y="35242"/>
                  </a:lnTo>
                  <a:lnTo>
                    <a:pt x="911042" y="73509"/>
                  </a:lnTo>
                  <a:lnTo>
                    <a:pt x="920496" y="120395"/>
                  </a:lnTo>
                  <a:lnTo>
                    <a:pt x="920496" y="601979"/>
                  </a:lnTo>
                  <a:lnTo>
                    <a:pt x="911042" y="648866"/>
                  </a:lnTo>
                  <a:lnTo>
                    <a:pt x="885253" y="687133"/>
                  </a:lnTo>
                  <a:lnTo>
                    <a:pt x="846986" y="712922"/>
                  </a:lnTo>
                  <a:lnTo>
                    <a:pt x="800100" y="722376"/>
                  </a:lnTo>
                  <a:lnTo>
                    <a:pt x="120396" y="722376"/>
                  </a:lnTo>
                  <a:lnTo>
                    <a:pt x="73509" y="712922"/>
                  </a:lnTo>
                  <a:lnTo>
                    <a:pt x="35242" y="687133"/>
                  </a:lnTo>
                  <a:lnTo>
                    <a:pt x="9453" y="648866"/>
                  </a:lnTo>
                  <a:lnTo>
                    <a:pt x="0" y="601979"/>
                  </a:lnTo>
                  <a:lnTo>
                    <a:pt x="0" y="1203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9232" y="2615183"/>
              <a:ext cx="920496" cy="7223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809232" y="2615183"/>
              <a:ext cx="920750" cy="722630"/>
            </a:xfrm>
            <a:custGeom>
              <a:avLst/>
              <a:gdLst/>
              <a:ahLst/>
              <a:cxnLst/>
              <a:rect l="l" t="t" r="r" b="b"/>
              <a:pathLst>
                <a:path w="920750" h="722629">
                  <a:moveTo>
                    <a:pt x="0" y="120395"/>
                  </a:moveTo>
                  <a:lnTo>
                    <a:pt x="9453" y="73509"/>
                  </a:lnTo>
                  <a:lnTo>
                    <a:pt x="35242" y="35242"/>
                  </a:lnTo>
                  <a:lnTo>
                    <a:pt x="73509" y="9453"/>
                  </a:lnTo>
                  <a:lnTo>
                    <a:pt x="120396" y="0"/>
                  </a:lnTo>
                  <a:lnTo>
                    <a:pt x="800100" y="0"/>
                  </a:lnTo>
                  <a:lnTo>
                    <a:pt x="846986" y="9453"/>
                  </a:lnTo>
                  <a:lnTo>
                    <a:pt x="885253" y="35242"/>
                  </a:lnTo>
                  <a:lnTo>
                    <a:pt x="911042" y="73509"/>
                  </a:lnTo>
                  <a:lnTo>
                    <a:pt x="920496" y="120395"/>
                  </a:lnTo>
                  <a:lnTo>
                    <a:pt x="920496" y="601979"/>
                  </a:lnTo>
                  <a:lnTo>
                    <a:pt x="911042" y="648866"/>
                  </a:lnTo>
                  <a:lnTo>
                    <a:pt x="885253" y="687133"/>
                  </a:lnTo>
                  <a:lnTo>
                    <a:pt x="846986" y="712922"/>
                  </a:lnTo>
                  <a:lnTo>
                    <a:pt x="800100" y="722376"/>
                  </a:lnTo>
                  <a:lnTo>
                    <a:pt x="120396" y="722376"/>
                  </a:lnTo>
                  <a:lnTo>
                    <a:pt x="73509" y="712922"/>
                  </a:lnTo>
                  <a:lnTo>
                    <a:pt x="35242" y="687133"/>
                  </a:lnTo>
                  <a:lnTo>
                    <a:pt x="9453" y="648866"/>
                  </a:lnTo>
                  <a:lnTo>
                    <a:pt x="0" y="601979"/>
                  </a:lnTo>
                  <a:lnTo>
                    <a:pt x="0" y="1203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84235" y="2615183"/>
              <a:ext cx="922020" cy="72237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984235" y="2615183"/>
              <a:ext cx="922019" cy="722630"/>
            </a:xfrm>
            <a:custGeom>
              <a:avLst/>
              <a:gdLst/>
              <a:ahLst/>
              <a:cxnLst/>
              <a:rect l="l" t="t" r="r" b="b"/>
              <a:pathLst>
                <a:path w="922020" h="722629">
                  <a:moveTo>
                    <a:pt x="0" y="120395"/>
                  </a:moveTo>
                  <a:lnTo>
                    <a:pt x="9453" y="73509"/>
                  </a:lnTo>
                  <a:lnTo>
                    <a:pt x="35242" y="35242"/>
                  </a:lnTo>
                  <a:lnTo>
                    <a:pt x="73509" y="9453"/>
                  </a:lnTo>
                  <a:lnTo>
                    <a:pt x="120396" y="0"/>
                  </a:lnTo>
                  <a:lnTo>
                    <a:pt x="801624" y="0"/>
                  </a:lnTo>
                  <a:lnTo>
                    <a:pt x="848510" y="9453"/>
                  </a:lnTo>
                  <a:lnTo>
                    <a:pt x="886777" y="35242"/>
                  </a:lnTo>
                  <a:lnTo>
                    <a:pt x="912566" y="73509"/>
                  </a:lnTo>
                  <a:lnTo>
                    <a:pt x="922020" y="120395"/>
                  </a:lnTo>
                  <a:lnTo>
                    <a:pt x="922020" y="601979"/>
                  </a:lnTo>
                  <a:lnTo>
                    <a:pt x="912566" y="648866"/>
                  </a:lnTo>
                  <a:lnTo>
                    <a:pt x="886777" y="687133"/>
                  </a:lnTo>
                  <a:lnTo>
                    <a:pt x="848510" y="712922"/>
                  </a:lnTo>
                  <a:lnTo>
                    <a:pt x="801624" y="722376"/>
                  </a:lnTo>
                  <a:lnTo>
                    <a:pt x="120396" y="722376"/>
                  </a:lnTo>
                  <a:lnTo>
                    <a:pt x="73509" y="712922"/>
                  </a:lnTo>
                  <a:lnTo>
                    <a:pt x="35242" y="687133"/>
                  </a:lnTo>
                  <a:lnTo>
                    <a:pt x="9453" y="648866"/>
                  </a:lnTo>
                  <a:lnTo>
                    <a:pt x="0" y="601979"/>
                  </a:lnTo>
                  <a:lnTo>
                    <a:pt x="0" y="1203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0763" y="2615183"/>
              <a:ext cx="922019" cy="7223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160763" y="2615183"/>
              <a:ext cx="922019" cy="722630"/>
            </a:xfrm>
            <a:custGeom>
              <a:avLst/>
              <a:gdLst/>
              <a:ahLst/>
              <a:cxnLst/>
              <a:rect l="l" t="t" r="r" b="b"/>
              <a:pathLst>
                <a:path w="922020" h="722629">
                  <a:moveTo>
                    <a:pt x="0" y="120395"/>
                  </a:moveTo>
                  <a:lnTo>
                    <a:pt x="9453" y="73509"/>
                  </a:lnTo>
                  <a:lnTo>
                    <a:pt x="35242" y="35242"/>
                  </a:lnTo>
                  <a:lnTo>
                    <a:pt x="73509" y="9453"/>
                  </a:lnTo>
                  <a:lnTo>
                    <a:pt x="120395" y="0"/>
                  </a:lnTo>
                  <a:lnTo>
                    <a:pt x="801624" y="0"/>
                  </a:lnTo>
                  <a:lnTo>
                    <a:pt x="848510" y="9453"/>
                  </a:lnTo>
                  <a:lnTo>
                    <a:pt x="886777" y="35242"/>
                  </a:lnTo>
                  <a:lnTo>
                    <a:pt x="912566" y="73509"/>
                  </a:lnTo>
                  <a:lnTo>
                    <a:pt x="922019" y="120395"/>
                  </a:lnTo>
                  <a:lnTo>
                    <a:pt x="922019" y="601979"/>
                  </a:lnTo>
                  <a:lnTo>
                    <a:pt x="912566" y="648866"/>
                  </a:lnTo>
                  <a:lnTo>
                    <a:pt x="886777" y="687133"/>
                  </a:lnTo>
                  <a:lnTo>
                    <a:pt x="848510" y="712922"/>
                  </a:lnTo>
                  <a:lnTo>
                    <a:pt x="801624" y="722376"/>
                  </a:lnTo>
                  <a:lnTo>
                    <a:pt x="120395" y="722376"/>
                  </a:lnTo>
                  <a:lnTo>
                    <a:pt x="73509" y="712922"/>
                  </a:lnTo>
                  <a:lnTo>
                    <a:pt x="35242" y="687133"/>
                  </a:lnTo>
                  <a:lnTo>
                    <a:pt x="9453" y="648866"/>
                  </a:lnTo>
                  <a:lnTo>
                    <a:pt x="0" y="601979"/>
                  </a:lnTo>
                  <a:lnTo>
                    <a:pt x="0" y="1203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85238" y="3386708"/>
            <a:ext cx="558800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81915">
              <a:lnSpc>
                <a:spcPts val="1210"/>
              </a:lnSpc>
              <a:spcBef>
                <a:spcPts val="235"/>
              </a:spcBef>
            </a:pPr>
            <a:r>
              <a:rPr sz="1100" spc="-5" dirty="0">
                <a:solidFill>
                  <a:srgbClr val="555555"/>
                </a:solidFill>
                <a:latin typeface="Calibri"/>
                <a:cs typeface="Calibri"/>
              </a:rPr>
              <a:t>Oracle </a:t>
            </a:r>
            <a:r>
              <a:rPr sz="1100" dirty="0">
                <a:solidFill>
                  <a:srgbClr val="555555"/>
                </a:solidFill>
                <a:latin typeface="Calibri"/>
                <a:cs typeface="Calibri"/>
              </a:rPr>
              <a:t> Datab</a:t>
            </a:r>
            <a:r>
              <a:rPr sz="1100" spc="-5" dirty="0">
                <a:solidFill>
                  <a:srgbClr val="555555"/>
                </a:solidFill>
                <a:latin typeface="Calibri"/>
                <a:cs typeface="Calibri"/>
              </a:rPr>
              <a:t>ase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3526916" y="3337686"/>
            <a:ext cx="4273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5071" y="3386708"/>
            <a:ext cx="82486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28600" marR="5080" indent="-216535">
              <a:lnSpc>
                <a:spcPts val="1210"/>
              </a:lnSpc>
              <a:spcBef>
                <a:spcPts val="235"/>
              </a:spcBef>
            </a:pPr>
            <a:r>
              <a:rPr sz="1100" dirty="0">
                <a:solidFill>
                  <a:srgbClr val="555555"/>
                </a:solidFill>
                <a:latin typeface="Calibri"/>
                <a:cs typeface="Calibri"/>
              </a:rPr>
              <a:t>Micro</a:t>
            </a:r>
            <a:r>
              <a:rPr sz="110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100" spc="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100" spc="-5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10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1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55555"/>
                </a:solidFill>
                <a:latin typeface="Calibri"/>
                <a:cs typeface="Calibri"/>
              </a:rPr>
              <a:t>SQL  Server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54370" y="3386708"/>
            <a:ext cx="6775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555555"/>
                </a:solidFill>
                <a:latin typeface="Calibri"/>
                <a:cs typeface="Calibri"/>
              </a:rPr>
              <a:t>PostgreSQL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08368" y="3386708"/>
            <a:ext cx="522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55555"/>
                </a:solidFill>
                <a:latin typeface="Calibri"/>
                <a:cs typeface="Calibri"/>
              </a:rPr>
              <a:t>IBM</a:t>
            </a:r>
            <a:r>
              <a:rPr sz="11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100" dirty="0">
                <a:solidFill>
                  <a:srgbClr val="555555"/>
                </a:solidFill>
                <a:latin typeface="Calibri"/>
                <a:cs typeface="Calibri"/>
              </a:rPr>
              <a:t>B2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78545" y="3386708"/>
            <a:ext cx="534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555555"/>
                </a:solidFill>
                <a:latin typeface="Calibri"/>
                <a:cs typeface="Calibri"/>
              </a:rPr>
              <a:t>Teradata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61169" y="3386708"/>
            <a:ext cx="5238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55555"/>
                </a:solidFill>
                <a:latin typeface="Calibri"/>
                <a:cs typeface="Calibri"/>
              </a:rPr>
              <a:t>Mar</a:t>
            </a:r>
            <a:r>
              <a:rPr sz="110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100" dirty="0">
                <a:solidFill>
                  <a:srgbClr val="555555"/>
                </a:solidFill>
                <a:latin typeface="Calibri"/>
                <a:cs typeface="Calibri"/>
              </a:rPr>
              <a:t>aDB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90530" cy="201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modèle dimensionnel est un modèle de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 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informatique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décisionnelle pour organiser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en fonction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signification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un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contexte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métier.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est spécifiquement conçu pour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aspects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de mesure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basé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28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lvl="1" indent="-287020" algn="just">
              <a:spcBef>
                <a:spcPts val="84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9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3121" y="4267453"/>
            <a:ext cx="1862455" cy="370840"/>
          </a:xfrm>
          <a:prstGeom prst="rect">
            <a:avLst/>
          </a:prstGeom>
          <a:solidFill>
            <a:srgbClr val="005F35"/>
          </a:solidFill>
          <a:ln w="12700">
            <a:solidFill>
              <a:srgbClr val="385622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275"/>
              </a:spcBef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faits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3121" y="4638294"/>
            <a:ext cx="1862455" cy="1372235"/>
          </a:xfrm>
          <a:prstGeom prst="rect">
            <a:avLst/>
          </a:prstGeom>
          <a:ln w="12700">
            <a:solidFill>
              <a:srgbClr val="385622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47320" marR="140335" algn="ctr">
              <a:lnSpc>
                <a:spcPct val="100000"/>
              </a:lnSpc>
              <a:spcBef>
                <a:spcPts val="275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Clé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dimension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Clé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dimension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Fait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Mesure </a:t>
            </a: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spc="-3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ait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spc="-3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ait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88479" y="4470400"/>
          <a:ext cx="1862455" cy="1529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Dimension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8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Clé</a:t>
                      </a:r>
                      <a:r>
                        <a:rPr sz="14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dimension</a:t>
                      </a:r>
                      <a:r>
                        <a:rPr sz="1400" b="1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925179" y="4474464"/>
          <a:ext cx="1862455" cy="152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Dimension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8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Clé</a:t>
                      </a:r>
                      <a:r>
                        <a:rPr sz="14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dimension</a:t>
                      </a:r>
                      <a:r>
                        <a:rPr sz="1400" b="1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756916" y="4782311"/>
            <a:ext cx="6174740" cy="463550"/>
          </a:xfrm>
          <a:custGeom>
            <a:avLst/>
            <a:gdLst/>
            <a:ahLst/>
            <a:cxnLst/>
            <a:rect l="l" t="t" r="r" b="b"/>
            <a:pathLst>
              <a:path w="6174740" h="463550">
                <a:moveTo>
                  <a:pt x="0" y="459613"/>
                </a:moveTo>
                <a:lnTo>
                  <a:pt x="2259457" y="0"/>
                </a:lnTo>
              </a:path>
              <a:path w="6174740" h="463550">
                <a:moveTo>
                  <a:pt x="3915155" y="234695"/>
                </a:moveTo>
                <a:lnTo>
                  <a:pt x="6174612" y="46342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8982" y="6304737"/>
            <a:ext cx="377317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005F35"/>
                </a:solidFill>
                <a:latin typeface="Calibri"/>
                <a:cs typeface="Calibri"/>
              </a:rPr>
              <a:t>Remarque</a:t>
            </a:r>
            <a:r>
              <a:rPr sz="1400" b="1" spc="-60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détailler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9180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modèle dimensionnel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également des schémas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flocon, qui 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structures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tables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organisées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autour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d'une 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centrale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faits, entourée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de dimensions. </a:t>
            </a:r>
            <a:endParaRPr lang="fr-FR" sz="1400" spc="-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spcBef>
                <a:spcPts val="1180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Avantages du modèle VS modèle relationnel : </a:t>
            </a:r>
          </a:p>
          <a:p>
            <a:pPr marL="756285" marR="5080" lvl="1" indent="-287020" algn="just">
              <a:spcBef>
                <a:spcPts val="118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et des requêtes</a:t>
            </a:r>
            <a:r>
              <a:rPr sz="1400" spc="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rapide</a:t>
            </a:r>
            <a:r>
              <a:rPr lang="fr-FR" sz="1400" spc="45" dirty="0" smtClean="0">
                <a:solidFill>
                  <a:srgbClr val="555555"/>
                </a:solidFill>
                <a:latin typeface="Calibri"/>
                <a:cs typeface="Calibri"/>
              </a:rPr>
              <a:t>s </a:t>
            </a:r>
          </a:p>
          <a:p>
            <a:pPr marL="756285" marR="5080" lvl="1" indent="-287020" algn="just">
              <a:spcBef>
                <a:spcPts val="118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alternative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efficace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 modèle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l'analyse 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complexes 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volumineuses.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37258" y="4631563"/>
            <a:ext cx="911860" cy="493395"/>
            <a:chOff x="1437258" y="4631563"/>
            <a:chExt cx="911860" cy="493395"/>
          </a:xfrm>
        </p:grpSpPr>
        <p:sp>
          <p:nvSpPr>
            <p:cNvPr id="13" name="object 13"/>
            <p:cNvSpPr/>
            <p:nvPr/>
          </p:nvSpPr>
          <p:spPr>
            <a:xfrm>
              <a:off x="1449958" y="4644263"/>
              <a:ext cx="886460" cy="228600"/>
            </a:xfrm>
            <a:custGeom>
              <a:avLst/>
              <a:gdLst/>
              <a:ahLst/>
              <a:cxnLst/>
              <a:rect l="l" t="t" r="r" b="b"/>
              <a:pathLst>
                <a:path w="886460" h="228600">
                  <a:moveTo>
                    <a:pt x="88643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86434" y="228600"/>
                  </a:lnTo>
                  <a:lnTo>
                    <a:pt x="886434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3608" y="4866513"/>
              <a:ext cx="899160" cy="12700"/>
            </a:xfrm>
            <a:custGeom>
              <a:avLst/>
              <a:gdLst/>
              <a:ahLst/>
              <a:cxnLst/>
              <a:rect l="l" t="t" r="r" b="b"/>
              <a:pathLst>
                <a:path w="899160" h="12700">
                  <a:moveTo>
                    <a:pt x="0" y="12700"/>
                  </a:moveTo>
                  <a:lnTo>
                    <a:pt x="899033" y="12700"/>
                  </a:lnTo>
                  <a:lnTo>
                    <a:pt x="89903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3608" y="4637913"/>
              <a:ext cx="899160" cy="480695"/>
            </a:xfrm>
            <a:custGeom>
              <a:avLst/>
              <a:gdLst/>
              <a:ahLst/>
              <a:cxnLst/>
              <a:rect l="l" t="t" r="r" b="b"/>
              <a:pathLst>
                <a:path w="899160" h="480695">
                  <a:moveTo>
                    <a:pt x="6350" y="0"/>
                  </a:moveTo>
                  <a:lnTo>
                    <a:pt x="6350" y="480694"/>
                  </a:lnTo>
                </a:path>
                <a:path w="899160" h="480695">
                  <a:moveTo>
                    <a:pt x="892683" y="0"/>
                  </a:moveTo>
                  <a:lnTo>
                    <a:pt x="892683" y="480694"/>
                  </a:lnTo>
                </a:path>
                <a:path w="899160" h="480695">
                  <a:moveTo>
                    <a:pt x="0" y="474344"/>
                  </a:moveTo>
                  <a:lnTo>
                    <a:pt x="899033" y="474344"/>
                  </a:lnTo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49958" y="4644263"/>
            <a:ext cx="886460" cy="228600"/>
          </a:xfrm>
          <a:prstGeom prst="rect">
            <a:avLst/>
          </a:prstGeom>
          <a:solidFill>
            <a:srgbClr val="005F35"/>
          </a:solidFill>
          <a:ln w="12700">
            <a:solidFill>
              <a:srgbClr val="385622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0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33117" y="4631563"/>
            <a:ext cx="2724150" cy="522605"/>
            <a:chOff x="2333117" y="4631563"/>
            <a:chExt cx="2724150" cy="522605"/>
          </a:xfrm>
        </p:grpSpPr>
        <p:sp>
          <p:nvSpPr>
            <p:cNvPr id="18" name="object 18"/>
            <p:cNvSpPr/>
            <p:nvPr/>
          </p:nvSpPr>
          <p:spPr>
            <a:xfrm>
              <a:off x="2336292" y="4878324"/>
              <a:ext cx="1823085" cy="115570"/>
            </a:xfrm>
            <a:custGeom>
              <a:avLst/>
              <a:gdLst/>
              <a:ahLst/>
              <a:cxnLst/>
              <a:rect l="l" t="t" r="r" b="b"/>
              <a:pathLst>
                <a:path w="1823085" h="115570">
                  <a:moveTo>
                    <a:pt x="0" y="0"/>
                  </a:moveTo>
                  <a:lnTo>
                    <a:pt x="443230" y="115188"/>
                  </a:lnTo>
                </a:path>
                <a:path w="1823085" h="115570">
                  <a:moveTo>
                    <a:pt x="1330452" y="114426"/>
                  </a:moveTo>
                  <a:lnTo>
                    <a:pt x="1822577" y="1371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8107" y="4644263"/>
              <a:ext cx="886460" cy="228600"/>
            </a:xfrm>
            <a:custGeom>
              <a:avLst/>
              <a:gdLst/>
              <a:ahLst/>
              <a:cxnLst/>
              <a:rect l="l" t="t" r="r" b="b"/>
              <a:pathLst>
                <a:path w="886460" h="228600">
                  <a:moveTo>
                    <a:pt x="88643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86434" y="228600"/>
                  </a:lnTo>
                  <a:lnTo>
                    <a:pt x="886434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51757" y="4866513"/>
              <a:ext cx="899160" cy="12700"/>
            </a:xfrm>
            <a:custGeom>
              <a:avLst/>
              <a:gdLst/>
              <a:ahLst/>
              <a:cxnLst/>
              <a:rect l="l" t="t" r="r" b="b"/>
              <a:pathLst>
                <a:path w="899160" h="12700">
                  <a:moveTo>
                    <a:pt x="0" y="12700"/>
                  </a:moveTo>
                  <a:lnTo>
                    <a:pt x="899032" y="12700"/>
                  </a:lnTo>
                  <a:lnTo>
                    <a:pt x="89903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51757" y="4637913"/>
              <a:ext cx="899160" cy="509905"/>
            </a:xfrm>
            <a:custGeom>
              <a:avLst/>
              <a:gdLst/>
              <a:ahLst/>
              <a:cxnLst/>
              <a:rect l="l" t="t" r="r" b="b"/>
              <a:pathLst>
                <a:path w="899160" h="509904">
                  <a:moveTo>
                    <a:pt x="6350" y="0"/>
                  </a:moveTo>
                  <a:lnTo>
                    <a:pt x="6350" y="509778"/>
                  </a:lnTo>
                </a:path>
                <a:path w="899160" h="509904">
                  <a:moveTo>
                    <a:pt x="892682" y="0"/>
                  </a:moveTo>
                  <a:lnTo>
                    <a:pt x="892682" y="509778"/>
                  </a:lnTo>
                </a:path>
                <a:path w="899160" h="509904">
                  <a:moveTo>
                    <a:pt x="0" y="503428"/>
                  </a:moveTo>
                  <a:lnTo>
                    <a:pt x="899032" y="503428"/>
                  </a:lnTo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8107" y="4644263"/>
            <a:ext cx="886460" cy="228600"/>
          </a:xfrm>
          <a:prstGeom prst="rect">
            <a:avLst/>
          </a:prstGeom>
          <a:solidFill>
            <a:srgbClr val="005F35"/>
          </a:solidFill>
          <a:ln w="12700">
            <a:solidFill>
              <a:srgbClr val="385622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0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773172" y="3985005"/>
          <a:ext cx="886460" cy="2032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Dimension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815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 de</a:t>
                      </a:r>
                      <a:r>
                        <a:rPr sz="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12">
                <a:tc grid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Dimension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935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6953122" y="4521580"/>
            <a:ext cx="911860" cy="493395"/>
            <a:chOff x="6953122" y="4521580"/>
            <a:chExt cx="911860" cy="493395"/>
          </a:xfrm>
        </p:grpSpPr>
        <p:sp>
          <p:nvSpPr>
            <p:cNvPr id="25" name="object 25"/>
            <p:cNvSpPr/>
            <p:nvPr/>
          </p:nvSpPr>
          <p:spPr>
            <a:xfrm>
              <a:off x="6965822" y="4534280"/>
              <a:ext cx="886460" cy="228600"/>
            </a:xfrm>
            <a:custGeom>
              <a:avLst/>
              <a:gdLst/>
              <a:ahLst/>
              <a:cxnLst/>
              <a:rect l="l" t="t" r="r" b="b"/>
              <a:pathLst>
                <a:path w="886459" h="228600">
                  <a:moveTo>
                    <a:pt x="88643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86434" y="228600"/>
                  </a:lnTo>
                  <a:lnTo>
                    <a:pt x="886434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59472" y="4756530"/>
              <a:ext cx="899160" cy="12700"/>
            </a:xfrm>
            <a:custGeom>
              <a:avLst/>
              <a:gdLst/>
              <a:ahLst/>
              <a:cxnLst/>
              <a:rect l="l" t="t" r="r" b="b"/>
              <a:pathLst>
                <a:path w="899159" h="12700">
                  <a:moveTo>
                    <a:pt x="0" y="12700"/>
                  </a:moveTo>
                  <a:lnTo>
                    <a:pt x="899159" y="12700"/>
                  </a:lnTo>
                  <a:lnTo>
                    <a:pt x="89915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59472" y="4527930"/>
              <a:ext cx="899160" cy="480695"/>
            </a:xfrm>
            <a:custGeom>
              <a:avLst/>
              <a:gdLst/>
              <a:ahLst/>
              <a:cxnLst/>
              <a:rect l="l" t="t" r="r" b="b"/>
              <a:pathLst>
                <a:path w="899159" h="480695">
                  <a:moveTo>
                    <a:pt x="6350" y="0"/>
                  </a:moveTo>
                  <a:lnTo>
                    <a:pt x="6350" y="480695"/>
                  </a:lnTo>
                </a:path>
                <a:path w="899159" h="480695">
                  <a:moveTo>
                    <a:pt x="892809" y="0"/>
                  </a:moveTo>
                  <a:lnTo>
                    <a:pt x="892809" y="480695"/>
                  </a:lnTo>
                </a:path>
                <a:path w="899159" h="480695">
                  <a:moveTo>
                    <a:pt x="0" y="474345"/>
                  </a:moveTo>
                  <a:lnTo>
                    <a:pt x="899159" y="474345"/>
                  </a:lnTo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65822" y="4534280"/>
            <a:ext cx="886460" cy="228600"/>
          </a:xfrm>
          <a:prstGeom prst="rect">
            <a:avLst/>
          </a:prstGeom>
          <a:solidFill>
            <a:srgbClr val="005F35"/>
          </a:solidFill>
          <a:ln w="12700">
            <a:solidFill>
              <a:srgbClr val="385622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30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48472" y="4584953"/>
            <a:ext cx="2709545" cy="522605"/>
            <a:chOff x="7848472" y="4584953"/>
            <a:chExt cx="2709545" cy="522605"/>
          </a:xfrm>
        </p:grpSpPr>
        <p:sp>
          <p:nvSpPr>
            <p:cNvPr id="30" name="object 30"/>
            <p:cNvSpPr/>
            <p:nvPr/>
          </p:nvSpPr>
          <p:spPr>
            <a:xfrm>
              <a:off x="7851647" y="4768595"/>
              <a:ext cx="1807845" cy="179070"/>
            </a:xfrm>
            <a:custGeom>
              <a:avLst/>
              <a:gdLst/>
              <a:ahLst/>
              <a:cxnLst/>
              <a:rect l="l" t="t" r="r" b="b"/>
              <a:pathLst>
                <a:path w="1807845" h="179070">
                  <a:moveTo>
                    <a:pt x="0" y="0"/>
                  </a:moveTo>
                  <a:lnTo>
                    <a:pt x="427735" y="178561"/>
                  </a:lnTo>
                </a:path>
                <a:path w="1807845" h="179070">
                  <a:moveTo>
                    <a:pt x="1315211" y="178434"/>
                  </a:moveTo>
                  <a:lnTo>
                    <a:pt x="1807336" y="7772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58476" y="4597653"/>
              <a:ext cx="886460" cy="228600"/>
            </a:xfrm>
            <a:custGeom>
              <a:avLst/>
              <a:gdLst/>
              <a:ahLst/>
              <a:cxnLst/>
              <a:rect l="l" t="t" r="r" b="b"/>
              <a:pathLst>
                <a:path w="886459" h="228600">
                  <a:moveTo>
                    <a:pt x="88643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86434" y="228600"/>
                  </a:lnTo>
                  <a:lnTo>
                    <a:pt x="886434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52126" y="4819903"/>
              <a:ext cx="899160" cy="12700"/>
            </a:xfrm>
            <a:custGeom>
              <a:avLst/>
              <a:gdLst/>
              <a:ahLst/>
              <a:cxnLst/>
              <a:rect l="l" t="t" r="r" b="b"/>
              <a:pathLst>
                <a:path w="899159" h="12700">
                  <a:moveTo>
                    <a:pt x="0" y="12700"/>
                  </a:moveTo>
                  <a:lnTo>
                    <a:pt x="899159" y="12700"/>
                  </a:lnTo>
                  <a:lnTo>
                    <a:pt x="89915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52126" y="4591303"/>
              <a:ext cx="899160" cy="509905"/>
            </a:xfrm>
            <a:custGeom>
              <a:avLst/>
              <a:gdLst/>
              <a:ahLst/>
              <a:cxnLst/>
              <a:rect l="l" t="t" r="r" b="b"/>
              <a:pathLst>
                <a:path w="899159" h="509904">
                  <a:moveTo>
                    <a:pt x="6350" y="0"/>
                  </a:moveTo>
                  <a:lnTo>
                    <a:pt x="6350" y="509778"/>
                  </a:lnTo>
                </a:path>
                <a:path w="899159" h="509904">
                  <a:moveTo>
                    <a:pt x="892809" y="0"/>
                  </a:moveTo>
                  <a:lnTo>
                    <a:pt x="892809" y="509778"/>
                  </a:lnTo>
                </a:path>
                <a:path w="899159" h="509904">
                  <a:moveTo>
                    <a:pt x="0" y="503428"/>
                  </a:moveTo>
                  <a:lnTo>
                    <a:pt x="899159" y="503428"/>
                  </a:lnTo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658477" y="4597653"/>
            <a:ext cx="886460" cy="228600"/>
          </a:xfrm>
          <a:prstGeom prst="rect">
            <a:avLst/>
          </a:prstGeom>
          <a:solidFill>
            <a:srgbClr val="005F35"/>
          </a:solidFill>
          <a:ln w="12700">
            <a:solidFill>
              <a:srgbClr val="385622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0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8273668" y="3938396"/>
          <a:ext cx="885825" cy="130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Dimension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815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 de</a:t>
                      </a:r>
                      <a:r>
                        <a:rPr sz="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85622"/>
                      </a:solidFill>
                      <a:prstDash val="solid"/>
                    </a:lnL>
                    <a:lnR w="12700">
                      <a:solidFill>
                        <a:srgbClr val="385622"/>
                      </a:solidFill>
                      <a:prstDash val="solid"/>
                    </a:lnR>
                    <a:lnT w="12700">
                      <a:solidFill>
                        <a:srgbClr val="385622"/>
                      </a:solidFill>
                      <a:prstDash val="solid"/>
                    </a:lnT>
                    <a:lnB w="12700">
                      <a:solidFill>
                        <a:srgbClr val="38562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36" name="object 36"/>
          <p:cNvGrpSpPr/>
          <p:nvPr/>
        </p:nvGrpSpPr>
        <p:grpSpPr>
          <a:xfrm>
            <a:off x="7396353" y="5524627"/>
            <a:ext cx="911860" cy="493395"/>
            <a:chOff x="7396353" y="5524627"/>
            <a:chExt cx="911860" cy="493395"/>
          </a:xfrm>
        </p:grpSpPr>
        <p:sp>
          <p:nvSpPr>
            <p:cNvPr id="37" name="object 37"/>
            <p:cNvSpPr/>
            <p:nvPr/>
          </p:nvSpPr>
          <p:spPr>
            <a:xfrm>
              <a:off x="7409053" y="5537276"/>
              <a:ext cx="886460" cy="228600"/>
            </a:xfrm>
            <a:custGeom>
              <a:avLst/>
              <a:gdLst/>
              <a:ahLst/>
              <a:cxnLst/>
              <a:rect l="l" t="t" r="r" b="b"/>
              <a:pathLst>
                <a:path w="886459" h="228600">
                  <a:moveTo>
                    <a:pt x="88643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86434" y="228600"/>
                  </a:lnTo>
                  <a:lnTo>
                    <a:pt x="886434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02703" y="5759526"/>
              <a:ext cx="899160" cy="12700"/>
            </a:xfrm>
            <a:custGeom>
              <a:avLst/>
              <a:gdLst/>
              <a:ahLst/>
              <a:cxnLst/>
              <a:rect l="l" t="t" r="r" b="b"/>
              <a:pathLst>
                <a:path w="899159" h="12700">
                  <a:moveTo>
                    <a:pt x="0" y="12700"/>
                  </a:moveTo>
                  <a:lnTo>
                    <a:pt x="899032" y="12700"/>
                  </a:lnTo>
                  <a:lnTo>
                    <a:pt x="89903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02703" y="5530977"/>
              <a:ext cx="899160" cy="480695"/>
            </a:xfrm>
            <a:custGeom>
              <a:avLst/>
              <a:gdLst/>
              <a:ahLst/>
              <a:cxnLst/>
              <a:rect l="l" t="t" r="r" b="b"/>
              <a:pathLst>
                <a:path w="899159" h="480695">
                  <a:moveTo>
                    <a:pt x="6350" y="0"/>
                  </a:moveTo>
                  <a:lnTo>
                    <a:pt x="6350" y="480606"/>
                  </a:lnTo>
                </a:path>
                <a:path w="899159" h="480695">
                  <a:moveTo>
                    <a:pt x="892682" y="0"/>
                  </a:moveTo>
                  <a:lnTo>
                    <a:pt x="892682" y="480606"/>
                  </a:lnTo>
                </a:path>
                <a:path w="899159" h="480695">
                  <a:moveTo>
                    <a:pt x="0" y="474256"/>
                  </a:moveTo>
                  <a:lnTo>
                    <a:pt x="899032" y="474256"/>
                  </a:lnTo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09053" y="5537327"/>
            <a:ext cx="886460" cy="228600"/>
          </a:xfrm>
          <a:prstGeom prst="rect">
            <a:avLst/>
          </a:prstGeom>
          <a:solidFill>
            <a:srgbClr val="005F35"/>
          </a:solidFill>
          <a:ln w="12700">
            <a:solidFill>
              <a:srgbClr val="385622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309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84163" y="4998592"/>
            <a:ext cx="1471930" cy="1031875"/>
            <a:chOff x="6384163" y="4998592"/>
            <a:chExt cx="1471930" cy="1031875"/>
          </a:xfrm>
        </p:grpSpPr>
        <p:sp>
          <p:nvSpPr>
            <p:cNvPr id="42" name="object 42"/>
            <p:cNvSpPr/>
            <p:nvPr/>
          </p:nvSpPr>
          <p:spPr>
            <a:xfrm>
              <a:off x="6833616" y="5001767"/>
              <a:ext cx="1019810" cy="553720"/>
            </a:xfrm>
            <a:custGeom>
              <a:avLst/>
              <a:gdLst/>
              <a:ahLst/>
              <a:cxnLst/>
              <a:rect l="l" t="t" r="r" b="b"/>
              <a:pathLst>
                <a:path w="1019809" h="553720">
                  <a:moveTo>
                    <a:pt x="576072" y="0"/>
                  </a:moveTo>
                  <a:lnTo>
                    <a:pt x="1019301" y="535050"/>
                  </a:lnTo>
                </a:path>
                <a:path w="1019809" h="553720">
                  <a:moveTo>
                    <a:pt x="575182" y="0"/>
                  </a:moveTo>
                  <a:lnTo>
                    <a:pt x="0" y="55371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90513" y="5556008"/>
              <a:ext cx="886460" cy="228600"/>
            </a:xfrm>
            <a:custGeom>
              <a:avLst/>
              <a:gdLst/>
              <a:ahLst/>
              <a:cxnLst/>
              <a:rect l="l" t="t" r="r" b="b"/>
              <a:pathLst>
                <a:path w="886459" h="228600">
                  <a:moveTo>
                    <a:pt x="88643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86434" y="228600"/>
                  </a:lnTo>
                  <a:lnTo>
                    <a:pt x="886434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84163" y="5778258"/>
              <a:ext cx="899160" cy="12700"/>
            </a:xfrm>
            <a:custGeom>
              <a:avLst/>
              <a:gdLst/>
              <a:ahLst/>
              <a:cxnLst/>
              <a:rect l="l" t="t" r="r" b="b"/>
              <a:pathLst>
                <a:path w="899159" h="12700">
                  <a:moveTo>
                    <a:pt x="0" y="12700"/>
                  </a:moveTo>
                  <a:lnTo>
                    <a:pt x="899160" y="12700"/>
                  </a:lnTo>
                  <a:lnTo>
                    <a:pt x="89916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84163" y="5549645"/>
              <a:ext cx="899160" cy="480695"/>
            </a:xfrm>
            <a:custGeom>
              <a:avLst/>
              <a:gdLst/>
              <a:ahLst/>
              <a:cxnLst/>
              <a:rect l="l" t="t" r="r" b="b"/>
              <a:pathLst>
                <a:path w="899159" h="480695">
                  <a:moveTo>
                    <a:pt x="6350" y="0"/>
                  </a:moveTo>
                  <a:lnTo>
                    <a:pt x="6350" y="480669"/>
                  </a:lnTo>
                </a:path>
                <a:path w="899159" h="480695">
                  <a:moveTo>
                    <a:pt x="892810" y="0"/>
                  </a:moveTo>
                  <a:lnTo>
                    <a:pt x="892810" y="480669"/>
                  </a:lnTo>
                </a:path>
                <a:path w="899159" h="480695">
                  <a:moveTo>
                    <a:pt x="0" y="474319"/>
                  </a:moveTo>
                  <a:lnTo>
                    <a:pt x="899160" y="474319"/>
                  </a:lnTo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390513" y="5555996"/>
            <a:ext cx="886460" cy="229235"/>
          </a:xfrm>
          <a:prstGeom prst="rect">
            <a:avLst/>
          </a:prstGeom>
          <a:solidFill>
            <a:srgbClr val="005F35"/>
          </a:solidFill>
          <a:ln w="12700">
            <a:solidFill>
              <a:srgbClr val="385622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30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8982" y="6304737"/>
            <a:ext cx="377317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005F35"/>
                </a:solidFill>
                <a:latin typeface="Calibri"/>
                <a:cs typeface="Calibri"/>
              </a:rPr>
              <a:t>Remarque</a:t>
            </a:r>
            <a:r>
              <a:rPr sz="1400" b="1" spc="-60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détailler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47" name="object 47"/>
          <p:cNvSpPr txBox="1"/>
          <p:nvPr/>
        </p:nvSpPr>
        <p:spPr>
          <a:xfrm>
            <a:off x="2670429" y="6018377"/>
            <a:ext cx="11391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5F35"/>
                </a:solidFill>
                <a:latin typeface="Calibri"/>
                <a:cs typeface="Calibri"/>
              </a:rPr>
              <a:t>schémas</a:t>
            </a:r>
            <a:r>
              <a:rPr sz="1200" spc="-10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F35"/>
                </a:solidFill>
                <a:latin typeface="Calibri"/>
                <a:cs typeface="Calibri"/>
              </a:rPr>
              <a:t>en</a:t>
            </a:r>
            <a:r>
              <a:rPr sz="1200" spc="-2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F35"/>
                </a:solidFill>
                <a:latin typeface="Calibri"/>
                <a:cs typeface="Calibri"/>
              </a:rPr>
              <a:t>étoile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34553" y="6008319"/>
            <a:ext cx="1173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5F35"/>
                </a:solidFill>
                <a:latin typeface="Calibri"/>
                <a:cs typeface="Calibri"/>
              </a:rPr>
              <a:t>schémas</a:t>
            </a:r>
            <a:r>
              <a:rPr sz="1200" spc="-20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F35"/>
                </a:solidFill>
                <a:latin typeface="Calibri"/>
                <a:cs typeface="Calibri"/>
              </a:rPr>
              <a:t>en</a:t>
            </a:r>
            <a:r>
              <a:rPr sz="1200" spc="-30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5F35"/>
                </a:solidFill>
                <a:latin typeface="Calibri"/>
                <a:cs typeface="Calibri"/>
              </a:rPr>
              <a:t>flocon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1023874" y="2521966"/>
            <a:ext cx="10449560" cy="2777490"/>
            <a:chOff x="1023874" y="2521966"/>
            <a:chExt cx="10449560" cy="2777490"/>
          </a:xfrm>
        </p:grpSpPr>
        <p:sp>
          <p:nvSpPr>
            <p:cNvPr id="12" name="object 12"/>
            <p:cNvSpPr/>
            <p:nvPr/>
          </p:nvSpPr>
          <p:spPr>
            <a:xfrm>
              <a:off x="1030224" y="2528316"/>
              <a:ext cx="10436860" cy="224154"/>
            </a:xfrm>
            <a:custGeom>
              <a:avLst/>
              <a:gdLst/>
              <a:ahLst/>
              <a:cxnLst/>
              <a:rect l="l" t="t" r="r" b="b"/>
              <a:pathLst>
                <a:path w="10436860" h="224155">
                  <a:moveTo>
                    <a:pt x="10399014" y="0"/>
                  </a:moveTo>
                  <a:lnTo>
                    <a:pt x="37337" y="0"/>
                  </a:lnTo>
                  <a:lnTo>
                    <a:pt x="22802" y="2940"/>
                  </a:lnTo>
                  <a:lnTo>
                    <a:pt x="10934" y="10953"/>
                  </a:lnTo>
                  <a:lnTo>
                    <a:pt x="2933" y="22824"/>
                  </a:lnTo>
                  <a:lnTo>
                    <a:pt x="0" y="37337"/>
                  </a:lnTo>
                  <a:lnTo>
                    <a:pt x="0" y="186689"/>
                  </a:lnTo>
                  <a:lnTo>
                    <a:pt x="2933" y="201203"/>
                  </a:lnTo>
                  <a:lnTo>
                    <a:pt x="10934" y="213074"/>
                  </a:lnTo>
                  <a:lnTo>
                    <a:pt x="22802" y="221087"/>
                  </a:lnTo>
                  <a:lnTo>
                    <a:pt x="37337" y="224028"/>
                  </a:lnTo>
                  <a:lnTo>
                    <a:pt x="10399014" y="224028"/>
                  </a:lnTo>
                  <a:lnTo>
                    <a:pt x="10413527" y="221087"/>
                  </a:lnTo>
                  <a:lnTo>
                    <a:pt x="10425398" y="213074"/>
                  </a:lnTo>
                  <a:lnTo>
                    <a:pt x="10433411" y="201203"/>
                  </a:lnTo>
                  <a:lnTo>
                    <a:pt x="10436352" y="186689"/>
                  </a:lnTo>
                  <a:lnTo>
                    <a:pt x="10436352" y="37337"/>
                  </a:lnTo>
                  <a:lnTo>
                    <a:pt x="10433411" y="22824"/>
                  </a:lnTo>
                  <a:lnTo>
                    <a:pt x="10425398" y="10953"/>
                  </a:lnTo>
                  <a:lnTo>
                    <a:pt x="10413527" y="2940"/>
                  </a:lnTo>
                  <a:lnTo>
                    <a:pt x="1039901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0224" y="2528316"/>
              <a:ext cx="10436860" cy="224154"/>
            </a:xfrm>
            <a:custGeom>
              <a:avLst/>
              <a:gdLst/>
              <a:ahLst/>
              <a:cxnLst/>
              <a:rect l="l" t="t" r="r" b="b"/>
              <a:pathLst>
                <a:path w="10436860" h="224155">
                  <a:moveTo>
                    <a:pt x="0" y="37337"/>
                  </a:moveTo>
                  <a:lnTo>
                    <a:pt x="2933" y="22824"/>
                  </a:lnTo>
                  <a:lnTo>
                    <a:pt x="10934" y="10953"/>
                  </a:lnTo>
                  <a:lnTo>
                    <a:pt x="22802" y="2940"/>
                  </a:lnTo>
                  <a:lnTo>
                    <a:pt x="37337" y="0"/>
                  </a:lnTo>
                  <a:lnTo>
                    <a:pt x="10399014" y="0"/>
                  </a:lnTo>
                  <a:lnTo>
                    <a:pt x="10413527" y="2940"/>
                  </a:lnTo>
                  <a:lnTo>
                    <a:pt x="10425398" y="10953"/>
                  </a:lnTo>
                  <a:lnTo>
                    <a:pt x="10433411" y="22824"/>
                  </a:lnTo>
                  <a:lnTo>
                    <a:pt x="10436352" y="37337"/>
                  </a:lnTo>
                  <a:lnTo>
                    <a:pt x="10436352" y="186689"/>
                  </a:lnTo>
                  <a:lnTo>
                    <a:pt x="10433411" y="201203"/>
                  </a:lnTo>
                  <a:lnTo>
                    <a:pt x="10425398" y="213074"/>
                  </a:lnTo>
                  <a:lnTo>
                    <a:pt x="10413527" y="221087"/>
                  </a:lnTo>
                  <a:lnTo>
                    <a:pt x="10399014" y="224028"/>
                  </a:lnTo>
                  <a:lnTo>
                    <a:pt x="37337" y="224028"/>
                  </a:lnTo>
                  <a:lnTo>
                    <a:pt x="22802" y="221087"/>
                  </a:lnTo>
                  <a:lnTo>
                    <a:pt x="10934" y="213074"/>
                  </a:lnTo>
                  <a:lnTo>
                    <a:pt x="2933" y="201203"/>
                  </a:lnTo>
                  <a:lnTo>
                    <a:pt x="0" y="186689"/>
                  </a:lnTo>
                  <a:lnTo>
                    <a:pt x="0" y="37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0224" y="3375660"/>
              <a:ext cx="10436860" cy="222885"/>
            </a:xfrm>
            <a:custGeom>
              <a:avLst/>
              <a:gdLst/>
              <a:ahLst/>
              <a:cxnLst/>
              <a:rect l="l" t="t" r="r" b="b"/>
              <a:pathLst>
                <a:path w="10436860" h="222885">
                  <a:moveTo>
                    <a:pt x="10399268" y="0"/>
                  </a:moveTo>
                  <a:lnTo>
                    <a:pt x="37084" y="0"/>
                  </a:lnTo>
                  <a:lnTo>
                    <a:pt x="22647" y="2919"/>
                  </a:lnTo>
                  <a:lnTo>
                    <a:pt x="10860" y="10874"/>
                  </a:lnTo>
                  <a:lnTo>
                    <a:pt x="2913" y="22663"/>
                  </a:lnTo>
                  <a:lnTo>
                    <a:pt x="0" y="37084"/>
                  </a:lnTo>
                  <a:lnTo>
                    <a:pt x="0" y="185419"/>
                  </a:lnTo>
                  <a:lnTo>
                    <a:pt x="2913" y="199840"/>
                  </a:lnTo>
                  <a:lnTo>
                    <a:pt x="10860" y="211629"/>
                  </a:lnTo>
                  <a:lnTo>
                    <a:pt x="22647" y="219584"/>
                  </a:lnTo>
                  <a:lnTo>
                    <a:pt x="37084" y="222503"/>
                  </a:lnTo>
                  <a:lnTo>
                    <a:pt x="10399268" y="222503"/>
                  </a:lnTo>
                  <a:lnTo>
                    <a:pt x="10413688" y="219584"/>
                  </a:lnTo>
                  <a:lnTo>
                    <a:pt x="10425477" y="211629"/>
                  </a:lnTo>
                  <a:lnTo>
                    <a:pt x="10433432" y="199840"/>
                  </a:lnTo>
                  <a:lnTo>
                    <a:pt x="10436352" y="185419"/>
                  </a:lnTo>
                  <a:lnTo>
                    <a:pt x="10436352" y="37084"/>
                  </a:lnTo>
                  <a:lnTo>
                    <a:pt x="10433432" y="22663"/>
                  </a:lnTo>
                  <a:lnTo>
                    <a:pt x="10425477" y="10874"/>
                  </a:lnTo>
                  <a:lnTo>
                    <a:pt x="10413688" y="2919"/>
                  </a:lnTo>
                  <a:lnTo>
                    <a:pt x="10399268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0224" y="3375660"/>
              <a:ext cx="10436860" cy="222885"/>
            </a:xfrm>
            <a:custGeom>
              <a:avLst/>
              <a:gdLst/>
              <a:ahLst/>
              <a:cxnLst/>
              <a:rect l="l" t="t" r="r" b="b"/>
              <a:pathLst>
                <a:path w="10436860" h="222885">
                  <a:moveTo>
                    <a:pt x="0" y="37084"/>
                  </a:moveTo>
                  <a:lnTo>
                    <a:pt x="2913" y="22663"/>
                  </a:lnTo>
                  <a:lnTo>
                    <a:pt x="10860" y="10874"/>
                  </a:lnTo>
                  <a:lnTo>
                    <a:pt x="22647" y="2919"/>
                  </a:lnTo>
                  <a:lnTo>
                    <a:pt x="37084" y="0"/>
                  </a:lnTo>
                  <a:lnTo>
                    <a:pt x="10399268" y="0"/>
                  </a:lnTo>
                  <a:lnTo>
                    <a:pt x="10413688" y="2919"/>
                  </a:lnTo>
                  <a:lnTo>
                    <a:pt x="10425477" y="10874"/>
                  </a:lnTo>
                  <a:lnTo>
                    <a:pt x="10433432" y="22663"/>
                  </a:lnTo>
                  <a:lnTo>
                    <a:pt x="10436352" y="37084"/>
                  </a:lnTo>
                  <a:lnTo>
                    <a:pt x="10436352" y="185419"/>
                  </a:lnTo>
                  <a:lnTo>
                    <a:pt x="10433432" y="199840"/>
                  </a:lnTo>
                  <a:lnTo>
                    <a:pt x="10425477" y="211629"/>
                  </a:lnTo>
                  <a:lnTo>
                    <a:pt x="10413688" y="219584"/>
                  </a:lnTo>
                  <a:lnTo>
                    <a:pt x="10399268" y="222503"/>
                  </a:lnTo>
                  <a:lnTo>
                    <a:pt x="37084" y="222503"/>
                  </a:lnTo>
                  <a:lnTo>
                    <a:pt x="22647" y="219584"/>
                  </a:lnTo>
                  <a:lnTo>
                    <a:pt x="10860" y="211629"/>
                  </a:lnTo>
                  <a:lnTo>
                    <a:pt x="2913" y="199840"/>
                  </a:lnTo>
                  <a:lnTo>
                    <a:pt x="0" y="185419"/>
                  </a:lnTo>
                  <a:lnTo>
                    <a:pt x="0" y="370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0224" y="4221480"/>
              <a:ext cx="10436860" cy="224154"/>
            </a:xfrm>
            <a:custGeom>
              <a:avLst/>
              <a:gdLst/>
              <a:ahLst/>
              <a:cxnLst/>
              <a:rect l="l" t="t" r="r" b="b"/>
              <a:pathLst>
                <a:path w="10436860" h="224154">
                  <a:moveTo>
                    <a:pt x="10399014" y="0"/>
                  </a:moveTo>
                  <a:lnTo>
                    <a:pt x="37337" y="0"/>
                  </a:lnTo>
                  <a:lnTo>
                    <a:pt x="22802" y="2940"/>
                  </a:lnTo>
                  <a:lnTo>
                    <a:pt x="10934" y="10953"/>
                  </a:lnTo>
                  <a:lnTo>
                    <a:pt x="2933" y="22824"/>
                  </a:lnTo>
                  <a:lnTo>
                    <a:pt x="0" y="37338"/>
                  </a:lnTo>
                  <a:lnTo>
                    <a:pt x="0" y="186690"/>
                  </a:lnTo>
                  <a:lnTo>
                    <a:pt x="2933" y="201203"/>
                  </a:lnTo>
                  <a:lnTo>
                    <a:pt x="10934" y="213074"/>
                  </a:lnTo>
                  <a:lnTo>
                    <a:pt x="22802" y="221087"/>
                  </a:lnTo>
                  <a:lnTo>
                    <a:pt x="37337" y="224028"/>
                  </a:lnTo>
                  <a:lnTo>
                    <a:pt x="10399014" y="224028"/>
                  </a:lnTo>
                  <a:lnTo>
                    <a:pt x="10413527" y="221087"/>
                  </a:lnTo>
                  <a:lnTo>
                    <a:pt x="10425398" y="213074"/>
                  </a:lnTo>
                  <a:lnTo>
                    <a:pt x="10433411" y="201203"/>
                  </a:lnTo>
                  <a:lnTo>
                    <a:pt x="10436352" y="186690"/>
                  </a:lnTo>
                  <a:lnTo>
                    <a:pt x="10436352" y="37338"/>
                  </a:lnTo>
                  <a:lnTo>
                    <a:pt x="10433411" y="22824"/>
                  </a:lnTo>
                  <a:lnTo>
                    <a:pt x="10425398" y="10953"/>
                  </a:lnTo>
                  <a:lnTo>
                    <a:pt x="10413527" y="2940"/>
                  </a:lnTo>
                  <a:lnTo>
                    <a:pt x="10399014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0224" y="4221480"/>
              <a:ext cx="10436860" cy="224154"/>
            </a:xfrm>
            <a:custGeom>
              <a:avLst/>
              <a:gdLst/>
              <a:ahLst/>
              <a:cxnLst/>
              <a:rect l="l" t="t" r="r" b="b"/>
              <a:pathLst>
                <a:path w="10436860" h="224154">
                  <a:moveTo>
                    <a:pt x="0" y="37338"/>
                  </a:moveTo>
                  <a:lnTo>
                    <a:pt x="2933" y="22824"/>
                  </a:lnTo>
                  <a:lnTo>
                    <a:pt x="10934" y="10953"/>
                  </a:lnTo>
                  <a:lnTo>
                    <a:pt x="22802" y="2940"/>
                  </a:lnTo>
                  <a:lnTo>
                    <a:pt x="37337" y="0"/>
                  </a:lnTo>
                  <a:lnTo>
                    <a:pt x="10399014" y="0"/>
                  </a:lnTo>
                  <a:lnTo>
                    <a:pt x="10413527" y="2940"/>
                  </a:lnTo>
                  <a:lnTo>
                    <a:pt x="10425398" y="10953"/>
                  </a:lnTo>
                  <a:lnTo>
                    <a:pt x="10433411" y="22824"/>
                  </a:lnTo>
                  <a:lnTo>
                    <a:pt x="10436352" y="37338"/>
                  </a:lnTo>
                  <a:lnTo>
                    <a:pt x="10436352" y="186690"/>
                  </a:lnTo>
                  <a:lnTo>
                    <a:pt x="10433411" y="201203"/>
                  </a:lnTo>
                  <a:lnTo>
                    <a:pt x="10425398" y="213074"/>
                  </a:lnTo>
                  <a:lnTo>
                    <a:pt x="10413527" y="221087"/>
                  </a:lnTo>
                  <a:lnTo>
                    <a:pt x="10399014" y="224028"/>
                  </a:lnTo>
                  <a:lnTo>
                    <a:pt x="37337" y="224028"/>
                  </a:lnTo>
                  <a:lnTo>
                    <a:pt x="22802" y="221087"/>
                  </a:lnTo>
                  <a:lnTo>
                    <a:pt x="10934" y="213074"/>
                  </a:lnTo>
                  <a:lnTo>
                    <a:pt x="2933" y="201203"/>
                  </a:lnTo>
                  <a:lnTo>
                    <a:pt x="0" y="186690"/>
                  </a:lnTo>
                  <a:lnTo>
                    <a:pt x="0" y="373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0224" y="5068823"/>
              <a:ext cx="10436860" cy="224154"/>
            </a:xfrm>
            <a:custGeom>
              <a:avLst/>
              <a:gdLst/>
              <a:ahLst/>
              <a:cxnLst/>
              <a:rect l="l" t="t" r="r" b="b"/>
              <a:pathLst>
                <a:path w="10436860" h="224154">
                  <a:moveTo>
                    <a:pt x="10399014" y="0"/>
                  </a:moveTo>
                  <a:lnTo>
                    <a:pt x="37337" y="0"/>
                  </a:lnTo>
                  <a:lnTo>
                    <a:pt x="22802" y="2940"/>
                  </a:lnTo>
                  <a:lnTo>
                    <a:pt x="10934" y="10953"/>
                  </a:lnTo>
                  <a:lnTo>
                    <a:pt x="2933" y="22824"/>
                  </a:lnTo>
                  <a:lnTo>
                    <a:pt x="0" y="37337"/>
                  </a:lnTo>
                  <a:lnTo>
                    <a:pt x="0" y="186689"/>
                  </a:lnTo>
                  <a:lnTo>
                    <a:pt x="2933" y="201203"/>
                  </a:lnTo>
                  <a:lnTo>
                    <a:pt x="10934" y="213074"/>
                  </a:lnTo>
                  <a:lnTo>
                    <a:pt x="22802" y="221087"/>
                  </a:lnTo>
                  <a:lnTo>
                    <a:pt x="37337" y="224028"/>
                  </a:lnTo>
                  <a:lnTo>
                    <a:pt x="10399014" y="224028"/>
                  </a:lnTo>
                  <a:lnTo>
                    <a:pt x="10413527" y="221087"/>
                  </a:lnTo>
                  <a:lnTo>
                    <a:pt x="10425398" y="213074"/>
                  </a:lnTo>
                  <a:lnTo>
                    <a:pt x="10433411" y="201203"/>
                  </a:lnTo>
                  <a:lnTo>
                    <a:pt x="10436352" y="186689"/>
                  </a:lnTo>
                  <a:lnTo>
                    <a:pt x="10436352" y="37337"/>
                  </a:lnTo>
                  <a:lnTo>
                    <a:pt x="10433411" y="22824"/>
                  </a:lnTo>
                  <a:lnTo>
                    <a:pt x="10425398" y="10953"/>
                  </a:lnTo>
                  <a:lnTo>
                    <a:pt x="10413527" y="2940"/>
                  </a:lnTo>
                  <a:lnTo>
                    <a:pt x="1039901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0224" y="5068823"/>
              <a:ext cx="10436860" cy="224154"/>
            </a:xfrm>
            <a:custGeom>
              <a:avLst/>
              <a:gdLst/>
              <a:ahLst/>
              <a:cxnLst/>
              <a:rect l="l" t="t" r="r" b="b"/>
              <a:pathLst>
                <a:path w="10436860" h="224154">
                  <a:moveTo>
                    <a:pt x="0" y="37337"/>
                  </a:moveTo>
                  <a:lnTo>
                    <a:pt x="2933" y="22824"/>
                  </a:lnTo>
                  <a:lnTo>
                    <a:pt x="10934" y="10953"/>
                  </a:lnTo>
                  <a:lnTo>
                    <a:pt x="22802" y="2940"/>
                  </a:lnTo>
                  <a:lnTo>
                    <a:pt x="37337" y="0"/>
                  </a:lnTo>
                  <a:lnTo>
                    <a:pt x="10399014" y="0"/>
                  </a:lnTo>
                  <a:lnTo>
                    <a:pt x="10413527" y="2940"/>
                  </a:lnTo>
                  <a:lnTo>
                    <a:pt x="10425398" y="10953"/>
                  </a:lnTo>
                  <a:lnTo>
                    <a:pt x="10433411" y="22824"/>
                  </a:lnTo>
                  <a:lnTo>
                    <a:pt x="10436352" y="37337"/>
                  </a:lnTo>
                  <a:lnTo>
                    <a:pt x="10436352" y="186689"/>
                  </a:lnTo>
                  <a:lnTo>
                    <a:pt x="10433411" y="201203"/>
                  </a:lnTo>
                  <a:lnTo>
                    <a:pt x="10425398" y="213074"/>
                  </a:lnTo>
                  <a:lnTo>
                    <a:pt x="10413527" y="221087"/>
                  </a:lnTo>
                  <a:lnTo>
                    <a:pt x="10399014" y="224028"/>
                  </a:lnTo>
                  <a:lnTo>
                    <a:pt x="37337" y="224028"/>
                  </a:lnTo>
                  <a:lnTo>
                    <a:pt x="22802" y="221087"/>
                  </a:lnTo>
                  <a:lnTo>
                    <a:pt x="10934" y="213074"/>
                  </a:lnTo>
                  <a:lnTo>
                    <a:pt x="2933" y="201203"/>
                  </a:lnTo>
                  <a:lnTo>
                    <a:pt x="0" y="186689"/>
                  </a:lnTo>
                  <a:lnTo>
                    <a:pt x="0" y="37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982" y="1599692"/>
            <a:ext cx="10591165" cy="499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 dirty="0">
              <a:latin typeface="Calibri"/>
              <a:cs typeface="Calibri"/>
            </a:endParaRPr>
          </a:p>
          <a:p>
            <a:pPr marL="295910" marR="3747770" indent="-283845">
              <a:lnSpc>
                <a:spcPct val="187900"/>
              </a:lnSpc>
              <a:spcBef>
                <a:spcPts val="5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savoir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-30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5910" marR="3747770" indent="-283845">
              <a:lnSpc>
                <a:spcPct val="187900"/>
              </a:lnSpc>
              <a:spcBef>
                <a:spcPts val="5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 smtClean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ventes</a:t>
            </a:r>
            <a:endParaRPr sz="1400" dirty="0">
              <a:latin typeface="Calibri"/>
              <a:cs typeface="Calibri"/>
            </a:endParaRPr>
          </a:p>
          <a:p>
            <a:pPr marL="676910" marR="104139" lvl="1" indent="-114300">
              <a:lnSpc>
                <a:spcPts val="1540"/>
              </a:lnSpc>
              <a:spcBef>
                <a:spcPts val="275"/>
              </a:spcBef>
              <a:buFont typeface="Arial MT"/>
              <a:buChar char="•"/>
              <a:tabLst>
                <a:tab pos="677545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services,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ainsi 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clients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achetés.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pourraient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inclure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clients,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emplacements,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promotions.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faits/mesures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pourraient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inclure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brutes,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remises,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marges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bénéficiaires.</a:t>
            </a:r>
            <a:endParaRPr sz="1400" dirty="0"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ressources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humaines</a:t>
            </a:r>
            <a:endParaRPr sz="1400" dirty="0">
              <a:latin typeface="Calibri"/>
              <a:cs typeface="Calibri"/>
            </a:endParaRPr>
          </a:p>
          <a:p>
            <a:pPr marL="676910" marR="741680" indent="-114300" algn="just">
              <a:lnSpc>
                <a:spcPts val="1540"/>
              </a:lnSpc>
              <a:spcBef>
                <a:spcPts val="280"/>
              </a:spcBef>
              <a:buChar char="•"/>
              <a:tabLst>
                <a:tab pos="677545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 de données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informations 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employés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 performance. Les dimensions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pourraient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inclure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employés,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postes,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départements,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emplacements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périodes. Les mesures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pourraient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inclure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salaire,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heures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travaillées,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absences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performances.</a:t>
            </a:r>
            <a:endParaRPr sz="1400" dirty="0">
              <a:latin typeface="Calibri"/>
              <a:cs typeface="Calibri"/>
            </a:endParaRPr>
          </a:p>
          <a:p>
            <a:pPr marL="295910" algn="just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finances</a:t>
            </a:r>
            <a:endParaRPr sz="1400" dirty="0">
              <a:latin typeface="Calibri"/>
              <a:cs typeface="Calibri"/>
            </a:endParaRPr>
          </a:p>
          <a:p>
            <a:pPr marL="676910" marR="19050" indent="-114300">
              <a:lnSpc>
                <a:spcPts val="1540"/>
              </a:lnSpc>
              <a:spcBef>
                <a:spcPts val="275"/>
              </a:spcBef>
              <a:buChar char="•"/>
              <a:tabLst>
                <a:tab pos="677545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financières,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portefeuilles.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pourraient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inclure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clients,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comptes,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devises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transactions.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pourraient inclure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soldes,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revenus,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dépenses,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bénéfices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pertes.</a:t>
            </a:r>
            <a:endParaRPr sz="1400" dirty="0"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voyages</a:t>
            </a:r>
            <a:endParaRPr sz="1400" dirty="0">
              <a:latin typeface="Calibri"/>
              <a:cs typeface="Calibri"/>
            </a:endParaRPr>
          </a:p>
          <a:p>
            <a:pPr marL="676910" marR="25400" indent="-114300">
              <a:lnSpc>
                <a:spcPts val="1540"/>
              </a:lnSpc>
              <a:spcBef>
                <a:spcPts val="275"/>
              </a:spcBef>
              <a:buChar char="•"/>
              <a:tabLst>
                <a:tab pos="677545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voyages,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destinations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réservations. 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pourraient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inclure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clients,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destinations,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hôtels,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compagnies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aériennes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pourraient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inclure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coûts,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réservations,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annulations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revenus.</a:t>
            </a:r>
            <a:endParaRPr sz="14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4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dimensionnelles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organisées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autour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numériques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facile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efficace.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7559" y="3357371"/>
            <a:ext cx="4709159" cy="35006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98982" y="1599692"/>
            <a:ext cx="1059053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réseau</a:t>
            </a:r>
            <a:endParaRPr sz="1600" dirty="0">
              <a:latin typeface="Calibri"/>
              <a:cs typeface="Calibri"/>
            </a:endParaRPr>
          </a:p>
          <a:p>
            <a:pPr marL="12065" marR="5080" algn="just">
              <a:lnSpc>
                <a:spcPct val="150000"/>
              </a:lnSpc>
              <a:spcBef>
                <a:spcPts val="1180"/>
              </a:spcBef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modèle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réseau est un modèle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hiérarchique qui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été développé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années 1960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12065" marR="5080" algn="just">
              <a:lnSpc>
                <a:spcPct val="150000"/>
              </a:lnSpc>
              <a:spcBef>
                <a:spcPts val="1180"/>
              </a:spcBef>
              <a:tabLst>
                <a:tab pos="299720" algn="l"/>
              </a:tabLst>
            </a:pP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ce modèle,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représentées comme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enregistrements reliés entre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eux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par des relations hiérarchiques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 </a:t>
            </a:r>
            <a:endParaRPr lang="fr-FR" sz="1400" spc="-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enregistrements sont organisés en ensembles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appelés "nœuds", </a:t>
            </a:r>
            <a:endParaRPr lang="fr-FR" sz="1400" spc="-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 nœud est connecté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d'autres nœuds par 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"liens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".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1250950" y="2407666"/>
            <a:ext cx="9894570" cy="2804795"/>
            <a:chOff x="1250950" y="2407666"/>
            <a:chExt cx="9894570" cy="2804795"/>
          </a:xfrm>
        </p:grpSpPr>
        <p:sp>
          <p:nvSpPr>
            <p:cNvPr id="12" name="object 12"/>
            <p:cNvSpPr/>
            <p:nvPr/>
          </p:nvSpPr>
          <p:spPr>
            <a:xfrm>
              <a:off x="1257300" y="2414016"/>
              <a:ext cx="9881870" cy="375285"/>
            </a:xfrm>
            <a:custGeom>
              <a:avLst/>
              <a:gdLst/>
              <a:ahLst/>
              <a:cxnLst/>
              <a:rect l="l" t="t" r="r" b="b"/>
              <a:pathLst>
                <a:path w="9881870" h="375285">
                  <a:moveTo>
                    <a:pt x="9819132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312420"/>
                  </a:lnTo>
                  <a:lnTo>
                    <a:pt x="4905" y="336756"/>
                  </a:lnTo>
                  <a:lnTo>
                    <a:pt x="18287" y="356615"/>
                  </a:lnTo>
                  <a:lnTo>
                    <a:pt x="38147" y="369998"/>
                  </a:lnTo>
                  <a:lnTo>
                    <a:pt x="62484" y="374904"/>
                  </a:lnTo>
                  <a:lnTo>
                    <a:pt x="9819132" y="374904"/>
                  </a:lnTo>
                  <a:lnTo>
                    <a:pt x="9843468" y="369998"/>
                  </a:lnTo>
                  <a:lnTo>
                    <a:pt x="9863328" y="356616"/>
                  </a:lnTo>
                  <a:lnTo>
                    <a:pt x="9876710" y="336756"/>
                  </a:lnTo>
                  <a:lnTo>
                    <a:pt x="9881616" y="312420"/>
                  </a:lnTo>
                  <a:lnTo>
                    <a:pt x="9881616" y="62484"/>
                  </a:lnTo>
                  <a:lnTo>
                    <a:pt x="9876710" y="38147"/>
                  </a:lnTo>
                  <a:lnTo>
                    <a:pt x="9863328" y="18287"/>
                  </a:lnTo>
                  <a:lnTo>
                    <a:pt x="9843468" y="4905"/>
                  </a:lnTo>
                  <a:lnTo>
                    <a:pt x="98191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7300" y="2414016"/>
              <a:ext cx="9881870" cy="375285"/>
            </a:xfrm>
            <a:custGeom>
              <a:avLst/>
              <a:gdLst/>
              <a:ahLst/>
              <a:cxnLst/>
              <a:rect l="l" t="t" r="r" b="b"/>
              <a:pathLst>
                <a:path w="9881870" h="375285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9819132" y="0"/>
                  </a:lnTo>
                  <a:lnTo>
                    <a:pt x="9843468" y="4905"/>
                  </a:lnTo>
                  <a:lnTo>
                    <a:pt x="9863328" y="18287"/>
                  </a:lnTo>
                  <a:lnTo>
                    <a:pt x="9876710" y="38147"/>
                  </a:lnTo>
                  <a:lnTo>
                    <a:pt x="9881616" y="62484"/>
                  </a:lnTo>
                  <a:lnTo>
                    <a:pt x="9881616" y="312420"/>
                  </a:lnTo>
                  <a:lnTo>
                    <a:pt x="9876710" y="336756"/>
                  </a:lnTo>
                  <a:lnTo>
                    <a:pt x="9863328" y="356616"/>
                  </a:lnTo>
                  <a:lnTo>
                    <a:pt x="9843468" y="369998"/>
                  </a:lnTo>
                  <a:lnTo>
                    <a:pt x="9819132" y="374904"/>
                  </a:lnTo>
                  <a:lnTo>
                    <a:pt x="62484" y="374904"/>
                  </a:lnTo>
                  <a:lnTo>
                    <a:pt x="38147" y="369998"/>
                  </a:lnTo>
                  <a:lnTo>
                    <a:pt x="18287" y="356615"/>
                  </a:lnTo>
                  <a:lnTo>
                    <a:pt x="4905" y="336756"/>
                  </a:lnTo>
                  <a:lnTo>
                    <a:pt x="0" y="312420"/>
                  </a:lnTo>
                  <a:lnTo>
                    <a:pt x="0" y="624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7300" y="3119628"/>
              <a:ext cx="9881870" cy="375285"/>
            </a:xfrm>
            <a:custGeom>
              <a:avLst/>
              <a:gdLst/>
              <a:ahLst/>
              <a:cxnLst/>
              <a:rect l="l" t="t" r="r" b="b"/>
              <a:pathLst>
                <a:path w="9881870" h="375285">
                  <a:moveTo>
                    <a:pt x="9819132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312420"/>
                  </a:lnTo>
                  <a:lnTo>
                    <a:pt x="4905" y="336756"/>
                  </a:lnTo>
                  <a:lnTo>
                    <a:pt x="18287" y="356615"/>
                  </a:lnTo>
                  <a:lnTo>
                    <a:pt x="38147" y="369998"/>
                  </a:lnTo>
                  <a:lnTo>
                    <a:pt x="62484" y="374904"/>
                  </a:lnTo>
                  <a:lnTo>
                    <a:pt x="9819132" y="374904"/>
                  </a:lnTo>
                  <a:lnTo>
                    <a:pt x="9843468" y="369998"/>
                  </a:lnTo>
                  <a:lnTo>
                    <a:pt x="9863328" y="356616"/>
                  </a:lnTo>
                  <a:lnTo>
                    <a:pt x="9876710" y="336756"/>
                  </a:lnTo>
                  <a:lnTo>
                    <a:pt x="9881616" y="312420"/>
                  </a:lnTo>
                  <a:lnTo>
                    <a:pt x="9881616" y="62484"/>
                  </a:lnTo>
                  <a:lnTo>
                    <a:pt x="9876710" y="38147"/>
                  </a:lnTo>
                  <a:lnTo>
                    <a:pt x="9863328" y="18287"/>
                  </a:lnTo>
                  <a:lnTo>
                    <a:pt x="9843468" y="4905"/>
                  </a:lnTo>
                  <a:lnTo>
                    <a:pt x="9819132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7300" y="3119628"/>
              <a:ext cx="9881870" cy="375285"/>
            </a:xfrm>
            <a:custGeom>
              <a:avLst/>
              <a:gdLst/>
              <a:ahLst/>
              <a:cxnLst/>
              <a:rect l="l" t="t" r="r" b="b"/>
              <a:pathLst>
                <a:path w="9881870" h="375285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9819132" y="0"/>
                  </a:lnTo>
                  <a:lnTo>
                    <a:pt x="9843468" y="4905"/>
                  </a:lnTo>
                  <a:lnTo>
                    <a:pt x="9863328" y="18287"/>
                  </a:lnTo>
                  <a:lnTo>
                    <a:pt x="9876710" y="38147"/>
                  </a:lnTo>
                  <a:lnTo>
                    <a:pt x="9881616" y="62484"/>
                  </a:lnTo>
                  <a:lnTo>
                    <a:pt x="9881616" y="312420"/>
                  </a:lnTo>
                  <a:lnTo>
                    <a:pt x="9876710" y="336756"/>
                  </a:lnTo>
                  <a:lnTo>
                    <a:pt x="9863328" y="356616"/>
                  </a:lnTo>
                  <a:lnTo>
                    <a:pt x="9843468" y="369998"/>
                  </a:lnTo>
                  <a:lnTo>
                    <a:pt x="9819132" y="374904"/>
                  </a:lnTo>
                  <a:lnTo>
                    <a:pt x="62484" y="374904"/>
                  </a:lnTo>
                  <a:lnTo>
                    <a:pt x="38147" y="369998"/>
                  </a:lnTo>
                  <a:lnTo>
                    <a:pt x="18287" y="356615"/>
                  </a:lnTo>
                  <a:lnTo>
                    <a:pt x="4905" y="336756"/>
                  </a:lnTo>
                  <a:lnTo>
                    <a:pt x="0" y="312420"/>
                  </a:lnTo>
                  <a:lnTo>
                    <a:pt x="0" y="624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7300" y="4125467"/>
              <a:ext cx="9881870" cy="375285"/>
            </a:xfrm>
            <a:custGeom>
              <a:avLst/>
              <a:gdLst/>
              <a:ahLst/>
              <a:cxnLst/>
              <a:rect l="l" t="t" r="r" b="b"/>
              <a:pathLst>
                <a:path w="9881870" h="375285">
                  <a:moveTo>
                    <a:pt x="9819132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3"/>
                  </a:lnTo>
                  <a:lnTo>
                    <a:pt x="0" y="312419"/>
                  </a:lnTo>
                  <a:lnTo>
                    <a:pt x="4905" y="336756"/>
                  </a:lnTo>
                  <a:lnTo>
                    <a:pt x="18287" y="356615"/>
                  </a:lnTo>
                  <a:lnTo>
                    <a:pt x="38147" y="369998"/>
                  </a:lnTo>
                  <a:lnTo>
                    <a:pt x="62484" y="374903"/>
                  </a:lnTo>
                  <a:lnTo>
                    <a:pt x="9819132" y="374903"/>
                  </a:lnTo>
                  <a:lnTo>
                    <a:pt x="9843468" y="369998"/>
                  </a:lnTo>
                  <a:lnTo>
                    <a:pt x="9863328" y="356615"/>
                  </a:lnTo>
                  <a:lnTo>
                    <a:pt x="9876710" y="336756"/>
                  </a:lnTo>
                  <a:lnTo>
                    <a:pt x="9881616" y="312419"/>
                  </a:lnTo>
                  <a:lnTo>
                    <a:pt x="9881616" y="62483"/>
                  </a:lnTo>
                  <a:lnTo>
                    <a:pt x="9876710" y="38147"/>
                  </a:lnTo>
                  <a:lnTo>
                    <a:pt x="9863328" y="18287"/>
                  </a:lnTo>
                  <a:lnTo>
                    <a:pt x="9843468" y="4905"/>
                  </a:lnTo>
                  <a:lnTo>
                    <a:pt x="9819132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7300" y="4125467"/>
              <a:ext cx="9881870" cy="375285"/>
            </a:xfrm>
            <a:custGeom>
              <a:avLst/>
              <a:gdLst/>
              <a:ahLst/>
              <a:cxnLst/>
              <a:rect l="l" t="t" r="r" b="b"/>
              <a:pathLst>
                <a:path w="9881870" h="375285">
                  <a:moveTo>
                    <a:pt x="0" y="62483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9819132" y="0"/>
                  </a:lnTo>
                  <a:lnTo>
                    <a:pt x="9843468" y="4905"/>
                  </a:lnTo>
                  <a:lnTo>
                    <a:pt x="9863328" y="18287"/>
                  </a:lnTo>
                  <a:lnTo>
                    <a:pt x="9876710" y="38147"/>
                  </a:lnTo>
                  <a:lnTo>
                    <a:pt x="9881616" y="62483"/>
                  </a:lnTo>
                  <a:lnTo>
                    <a:pt x="9881616" y="312419"/>
                  </a:lnTo>
                  <a:lnTo>
                    <a:pt x="9876710" y="336756"/>
                  </a:lnTo>
                  <a:lnTo>
                    <a:pt x="9863328" y="356615"/>
                  </a:lnTo>
                  <a:lnTo>
                    <a:pt x="9843468" y="369998"/>
                  </a:lnTo>
                  <a:lnTo>
                    <a:pt x="9819132" y="374903"/>
                  </a:lnTo>
                  <a:lnTo>
                    <a:pt x="62484" y="374903"/>
                  </a:lnTo>
                  <a:lnTo>
                    <a:pt x="38147" y="369998"/>
                  </a:lnTo>
                  <a:lnTo>
                    <a:pt x="18287" y="356615"/>
                  </a:lnTo>
                  <a:lnTo>
                    <a:pt x="4905" y="336756"/>
                  </a:lnTo>
                  <a:lnTo>
                    <a:pt x="0" y="312419"/>
                  </a:lnTo>
                  <a:lnTo>
                    <a:pt x="0" y="624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7300" y="4831080"/>
              <a:ext cx="9881870" cy="375285"/>
            </a:xfrm>
            <a:custGeom>
              <a:avLst/>
              <a:gdLst/>
              <a:ahLst/>
              <a:cxnLst/>
              <a:rect l="l" t="t" r="r" b="b"/>
              <a:pathLst>
                <a:path w="9881870" h="375285">
                  <a:moveTo>
                    <a:pt x="9819132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8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312420"/>
                  </a:lnTo>
                  <a:lnTo>
                    <a:pt x="4905" y="336756"/>
                  </a:lnTo>
                  <a:lnTo>
                    <a:pt x="18287" y="356616"/>
                  </a:lnTo>
                  <a:lnTo>
                    <a:pt x="38147" y="369998"/>
                  </a:lnTo>
                  <a:lnTo>
                    <a:pt x="62484" y="374904"/>
                  </a:lnTo>
                  <a:lnTo>
                    <a:pt x="9819132" y="374904"/>
                  </a:lnTo>
                  <a:lnTo>
                    <a:pt x="9843468" y="369998"/>
                  </a:lnTo>
                  <a:lnTo>
                    <a:pt x="9863328" y="356616"/>
                  </a:lnTo>
                  <a:lnTo>
                    <a:pt x="9876710" y="336756"/>
                  </a:lnTo>
                  <a:lnTo>
                    <a:pt x="9881616" y="312420"/>
                  </a:lnTo>
                  <a:lnTo>
                    <a:pt x="9881616" y="62484"/>
                  </a:lnTo>
                  <a:lnTo>
                    <a:pt x="9876710" y="38147"/>
                  </a:lnTo>
                  <a:lnTo>
                    <a:pt x="9863328" y="18288"/>
                  </a:lnTo>
                  <a:lnTo>
                    <a:pt x="9843468" y="4905"/>
                  </a:lnTo>
                  <a:lnTo>
                    <a:pt x="981913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7300" y="4831080"/>
              <a:ext cx="9881870" cy="375285"/>
            </a:xfrm>
            <a:custGeom>
              <a:avLst/>
              <a:gdLst/>
              <a:ahLst/>
              <a:cxnLst/>
              <a:rect l="l" t="t" r="r" b="b"/>
              <a:pathLst>
                <a:path w="9881870" h="375285">
                  <a:moveTo>
                    <a:pt x="0" y="62484"/>
                  </a:moveTo>
                  <a:lnTo>
                    <a:pt x="4905" y="38147"/>
                  </a:lnTo>
                  <a:lnTo>
                    <a:pt x="18287" y="18288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9819132" y="0"/>
                  </a:lnTo>
                  <a:lnTo>
                    <a:pt x="9843468" y="4905"/>
                  </a:lnTo>
                  <a:lnTo>
                    <a:pt x="9863328" y="18288"/>
                  </a:lnTo>
                  <a:lnTo>
                    <a:pt x="9876710" y="38147"/>
                  </a:lnTo>
                  <a:lnTo>
                    <a:pt x="9881616" y="62484"/>
                  </a:lnTo>
                  <a:lnTo>
                    <a:pt x="9881616" y="312420"/>
                  </a:lnTo>
                  <a:lnTo>
                    <a:pt x="9876710" y="336756"/>
                  </a:lnTo>
                  <a:lnTo>
                    <a:pt x="9863328" y="356616"/>
                  </a:lnTo>
                  <a:lnTo>
                    <a:pt x="9843468" y="369998"/>
                  </a:lnTo>
                  <a:lnTo>
                    <a:pt x="9819132" y="374904"/>
                  </a:lnTo>
                  <a:lnTo>
                    <a:pt x="62484" y="374904"/>
                  </a:lnTo>
                  <a:lnTo>
                    <a:pt x="38147" y="369998"/>
                  </a:lnTo>
                  <a:lnTo>
                    <a:pt x="18287" y="356616"/>
                  </a:lnTo>
                  <a:lnTo>
                    <a:pt x="4905" y="336756"/>
                  </a:lnTo>
                  <a:lnTo>
                    <a:pt x="0" y="312420"/>
                  </a:lnTo>
                  <a:lnTo>
                    <a:pt x="0" y="624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982" y="1599692"/>
            <a:ext cx="10589260" cy="490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réseau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encore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situations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telles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529590" algn="just">
              <a:lnSpc>
                <a:spcPct val="100000"/>
              </a:lnSpc>
              <a:spcBef>
                <a:spcPts val="117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Stockage et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hiérarchiques</a:t>
            </a:r>
            <a:endParaRPr sz="1400">
              <a:latin typeface="Calibri"/>
              <a:cs typeface="Calibri"/>
            </a:endParaRPr>
          </a:p>
          <a:p>
            <a:pPr marL="885825" lvl="1" indent="-114935" algn="just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88646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adapté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hiérarchiques, où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organisés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d'arbre.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Arial MT"/>
              <a:buChar char="•"/>
            </a:pPr>
            <a:endParaRPr sz="1200">
              <a:latin typeface="Calibri"/>
              <a:cs typeface="Calibri"/>
            </a:endParaRPr>
          </a:p>
          <a:p>
            <a:pPr marL="529590" algn="just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Recherche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chemin</a:t>
            </a:r>
            <a:endParaRPr sz="1400">
              <a:latin typeface="Calibri"/>
              <a:cs typeface="Calibri"/>
            </a:endParaRPr>
          </a:p>
          <a:p>
            <a:pPr marL="885825" marR="635000" lvl="1" indent="-114300" algn="just">
              <a:lnSpc>
                <a:spcPts val="1540"/>
              </a:lnSpc>
              <a:spcBef>
                <a:spcPts val="869"/>
              </a:spcBef>
              <a:buFont typeface="Arial MT"/>
              <a:buChar char="•"/>
              <a:tabLst>
                <a:tab pos="88646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est également utile 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applications qui impliquent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recherche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chemins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données. 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 de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basées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réseau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naviguer facilement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relations.</a:t>
            </a:r>
            <a:endParaRPr sz="1400">
              <a:latin typeface="Calibri"/>
              <a:cs typeface="Calibri"/>
            </a:endParaRPr>
          </a:p>
          <a:p>
            <a:pPr marL="529590" algn="just">
              <a:lnSpc>
                <a:spcPct val="100000"/>
              </a:lnSpc>
              <a:spcBef>
                <a:spcPts val="75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Stockage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d'informations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complexes</a:t>
            </a:r>
            <a:endParaRPr sz="1400">
              <a:latin typeface="Calibri"/>
              <a:cs typeface="Calibri"/>
            </a:endParaRPr>
          </a:p>
          <a:p>
            <a:pPr marL="885825" lvl="1" indent="-114935" algn="just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88646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complexes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telles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catalogues.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Arial MT"/>
              <a:buChar char="•"/>
            </a:pPr>
            <a:endParaRPr sz="1200">
              <a:latin typeface="Calibri"/>
              <a:cs typeface="Calibri"/>
            </a:endParaRPr>
          </a:p>
          <a:p>
            <a:pPr marL="529590" algn="just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Modélisation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réseaux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sociaux</a:t>
            </a:r>
            <a:endParaRPr sz="1400">
              <a:latin typeface="Calibri"/>
              <a:cs typeface="Calibri"/>
            </a:endParaRPr>
          </a:p>
          <a:p>
            <a:pPr marL="885825" marR="685165" lvl="1" indent="-114300" algn="just">
              <a:lnSpc>
                <a:spcPts val="1540"/>
              </a:lnSpc>
              <a:spcBef>
                <a:spcPts val="869"/>
              </a:spcBef>
              <a:buFont typeface="Arial MT"/>
              <a:buChar char="•"/>
              <a:tabLst>
                <a:tab pos="88646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est également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les bases de données de réseaux sociaux pour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informations 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individus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groupes.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Cependant,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populaire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adapté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plupart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modernes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raison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simplicité,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flexibilité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capacité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efficacement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12191999" cy="68549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7647" y="1129410"/>
            <a:ext cx="2230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58A0"/>
                </a:solidFill>
              </a:rPr>
              <a:t>SOMMAIRE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747" y="242315"/>
            <a:ext cx="728472" cy="7193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0996" y="327659"/>
            <a:ext cx="1469136" cy="4739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28052" y="1391793"/>
            <a:ext cx="390080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912B"/>
                </a:solidFill>
                <a:latin typeface="Calibri"/>
                <a:cs typeface="Calibri"/>
              </a:rPr>
              <a:t>01</a:t>
            </a:r>
            <a:r>
              <a:rPr sz="2000" b="1" spc="-1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912B"/>
                </a:solidFill>
                <a:latin typeface="Calibri"/>
                <a:cs typeface="Calibri"/>
              </a:rPr>
              <a:t>–</a:t>
            </a:r>
            <a:r>
              <a:rPr sz="2000" b="1" spc="10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INTRODUIRE</a:t>
            </a:r>
            <a:r>
              <a:rPr sz="20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0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CONTEXTE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0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MODÉLISATION</a:t>
            </a:r>
            <a:r>
              <a:rPr sz="20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8052" y="1974951"/>
            <a:ext cx="3768725" cy="26625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Introduire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modélisation des données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Introduire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domaine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business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intelligence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000" b="1" dirty="0">
                <a:solidFill>
                  <a:srgbClr val="FF912B"/>
                </a:solidFill>
                <a:latin typeface="Calibri"/>
                <a:cs typeface="Calibri"/>
              </a:rPr>
              <a:t>02</a:t>
            </a:r>
            <a:r>
              <a:rPr sz="2000" b="1" spc="-2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912B"/>
                </a:solidFill>
                <a:latin typeface="Calibri"/>
                <a:cs typeface="Calibri"/>
              </a:rPr>
              <a:t>–</a:t>
            </a:r>
            <a:r>
              <a:rPr sz="2000" b="1" spc="46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II.	APPREHENDER</a:t>
            </a:r>
            <a:r>
              <a:rPr sz="20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0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58A0"/>
                </a:solidFill>
                <a:latin typeface="Calibri"/>
                <a:cs typeface="Calibri"/>
              </a:rPr>
              <a:t>MODELE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DIMENSIONNEL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dimensions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Appréhender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 évolution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lente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44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69673" y="663011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4638" y="6634988"/>
            <a:ext cx="19837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 réservé</a:t>
            </a:r>
            <a:r>
              <a:rPr sz="1000" spc="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9361" y="1613725"/>
            <a:ext cx="8693785" cy="4473575"/>
            <a:chOff x="1749361" y="1613725"/>
            <a:chExt cx="8693785" cy="4473575"/>
          </a:xfrm>
        </p:grpSpPr>
        <p:sp>
          <p:nvSpPr>
            <p:cNvPr id="6" name="object 6"/>
            <p:cNvSpPr/>
            <p:nvPr/>
          </p:nvSpPr>
          <p:spPr>
            <a:xfrm>
              <a:off x="1754123" y="1618488"/>
              <a:ext cx="8684260" cy="4464050"/>
            </a:xfrm>
            <a:custGeom>
              <a:avLst/>
              <a:gdLst/>
              <a:ahLst/>
              <a:cxnLst/>
              <a:rect l="l" t="t" r="r" b="b"/>
              <a:pathLst>
                <a:path w="8684260" h="4464050">
                  <a:moveTo>
                    <a:pt x="8683752" y="0"/>
                  </a:moveTo>
                  <a:lnTo>
                    <a:pt x="0" y="0"/>
                  </a:lnTo>
                  <a:lnTo>
                    <a:pt x="0" y="4463796"/>
                  </a:lnTo>
                  <a:lnTo>
                    <a:pt x="8683752" y="4463796"/>
                  </a:lnTo>
                  <a:lnTo>
                    <a:pt x="8683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4123" y="1618488"/>
              <a:ext cx="8684260" cy="4464050"/>
            </a:xfrm>
            <a:custGeom>
              <a:avLst/>
              <a:gdLst/>
              <a:ahLst/>
              <a:cxnLst/>
              <a:rect l="l" t="t" r="r" b="b"/>
              <a:pathLst>
                <a:path w="8684260" h="4464050">
                  <a:moveTo>
                    <a:pt x="0" y="4463796"/>
                  </a:moveTo>
                  <a:lnTo>
                    <a:pt x="8683752" y="4463796"/>
                  </a:lnTo>
                  <a:lnTo>
                    <a:pt x="8683752" y="0"/>
                  </a:lnTo>
                  <a:lnTo>
                    <a:pt x="0" y="0"/>
                  </a:lnTo>
                  <a:lnTo>
                    <a:pt x="0" y="4463796"/>
                  </a:lnTo>
                  <a:close/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8775" y="2028444"/>
              <a:ext cx="640080" cy="599440"/>
            </a:xfrm>
            <a:custGeom>
              <a:avLst/>
              <a:gdLst/>
              <a:ahLst/>
              <a:cxnLst/>
              <a:rect l="l" t="t" r="r" b="b"/>
              <a:pathLst>
                <a:path w="640080" h="599439">
                  <a:moveTo>
                    <a:pt x="475361" y="0"/>
                  </a:moveTo>
                  <a:lnTo>
                    <a:pt x="434689" y="5562"/>
                  </a:lnTo>
                  <a:lnTo>
                    <a:pt x="397732" y="21161"/>
                  </a:lnTo>
                  <a:lnTo>
                    <a:pt x="362918" y="46023"/>
                  </a:lnTo>
                  <a:lnTo>
                    <a:pt x="328675" y="79375"/>
                  </a:lnTo>
                  <a:lnTo>
                    <a:pt x="328675" y="546100"/>
                  </a:lnTo>
                  <a:lnTo>
                    <a:pt x="375630" y="512437"/>
                  </a:lnTo>
                  <a:lnTo>
                    <a:pt x="423682" y="489157"/>
                  </a:lnTo>
                  <a:lnTo>
                    <a:pt x="471916" y="476916"/>
                  </a:lnTo>
                  <a:lnTo>
                    <a:pt x="519419" y="476373"/>
                  </a:lnTo>
                  <a:lnTo>
                    <a:pt x="565276" y="488188"/>
                  </a:lnTo>
                  <a:lnTo>
                    <a:pt x="564007" y="104012"/>
                  </a:lnTo>
                  <a:lnTo>
                    <a:pt x="592836" y="104012"/>
                  </a:lnTo>
                  <a:lnTo>
                    <a:pt x="590931" y="535051"/>
                  </a:lnTo>
                  <a:lnTo>
                    <a:pt x="532091" y="517344"/>
                  </a:lnTo>
                  <a:lnTo>
                    <a:pt x="481645" y="512176"/>
                  </a:lnTo>
                  <a:lnTo>
                    <a:pt x="434394" y="517183"/>
                  </a:lnTo>
                  <a:lnTo>
                    <a:pt x="385138" y="529999"/>
                  </a:lnTo>
                  <a:lnTo>
                    <a:pt x="328675" y="548258"/>
                  </a:lnTo>
                  <a:lnTo>
                    <a:pt x="328675" y="551433"/>
                  </a:lnTo>
                  <a:lnTo>
                    <a:pt x="311404" y="548639"/>
                  </a:lnTo>
                  <a:lnTo>
                    <a:pt x="311404" y="548258"/>
                  </a:lnTo>
                  <a:lnTo>
                    <a:pt x="265245" y="533611"/>
                  </a:lnTo>
                  <a:lnTo>
                    <a:pt x="222894" y="520822"/>
                  </a:lnTo>
                  <a:lnTo>
                    <a:pt x="182038" y="512048"/>
                  </a:lnTo>
                  <a:lnTo>
                    <a:pt x="140367" y="509444"/>
                  </a:lnTo>
                  <a:lnTo>
                    <a:pt x="95571" y="515165"/>
                  </a:lnTo>
                  <a:lnTo>
                    <a:pt x="45338" y="531367"/>
                  </a:lnTo>
                  <a:lnTo>
                    <a:pt x="47243" y="104012"/>
                  </a:lnTo>
                  <a:lnTo>
                    <a:pt x="76073" y="104012"/>
                  </a:lnTo>
                  <a:lnTo>
                    <a:pt x="74803" y="488188"/>
                  </a:lnTo>
                  <a:lnTo>
                    <a:pt x="120660" y="476373"/>
                  </a:lnTo>
                  <a:lnTo>
                    <a:pt x="168163" y="476916"/>
                  </a:lnTo>
                  <a:lnTo>
                    <a:pt x="216397" y="489157"/>
                  </a:lnTo>
                  <a:lnTo>
                    <a:pt x="264449" y="512437"/>
                  </a:lnTo>
                  <a:lnTo>
                    <a:pt x="311404" y="546100"/>
                  </a:lnTo>
                  <a:lnTo>
                    <a:pt x="311404" y="79375"/>
                  </a:lnTo>
                  <a:lnTo>
                    <a:pt x="277161" y="46023"/>
                  </a:lnTo>
                  <a:lnTo>
                    <a:pt x="242347" y="21161"/>
                  </a:lnTo>
                  <a:lnTo>
                    <a:pt x="205390" y="5562"/>
                  </a:lnTo>
                  <a:lnTo>
                    <a:pt x="164719" y="0"/>
                  </a:lnTo>
                  <a:lnTo>
                    <a:pt x="144621" y="1014"/>
                  </a:lnTo>
                  <a:lnTo>
                    <a:pt x="123285" y="4302"/>
                  </a:lnTo>
                  <a:lnTo>
                    <a:pt x="100568" y="9947"/>
                  </a:lnTo>
                  <a:lnTo>
                    <a:pt x="76326" y="18033"/>
                  </a:lnTo>
                  <a:lnTo>
                    <a:pt x="76073" y="84962"/>
                  </a:lnTo>
                  <a:lnTo>
                    <a:pt x="20193" y="84581"/>
                  </a:lnTo>
                  <a:lnTo>
                    <a:pt x="20193" y="145795"/>
                  </a:lnTo>
                  <a:lnTo>
                    <a:pt x="0" y="145795"/>
                  </a:lnTo>
                  <a:lnTo>
                    <a:pt x="0" y="598931"/>
                  </a:lnTo>
                  <a:lnTo>
                    <a:pt x="640080" y="598931"/>
                  </a:lnTo>
                  <a:lnTo>
                    <a:pt x="640080" y="145795"/>
                  </a:lnTo>
                  <a:lnTo>
                    <a:pt x="616457" y="145795"/>
                  </a:lnTo>
                  <a:lnTo>
                    <a:pt x="616457" y="84581"/>
                  </a:lnTo>
                  <a:lnTo>
                    <a:pt x="564007" y="84962"/>
                  </a:lnTo>
                  <a:lnTo>
                    <a:pt x="563753" y="18033"/>
                  </a:lnTo>
                  <a:lnTo>
                    <a:pt x="539511" y="9947"/>
                  </a:lnTo>
                  <a:lnTo>
                    <a:pt x="516794" y="4302"/>
                  </a:lnTo>
                  <a:lnTo>
                    <a:pt x="495458" y="1014"/>
                  </a:lnTo>
                  <a:lnTo>
                    <a:pt x="475361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0336" y="546354"/>
            <a:ext cx="4237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8245"/>
                </a:solidFill>
              </a:rPr>
              <a:t>MODALITÉS </a:t>
            </a:r>
            <a:r>
              <a:rPr spc="-20" dirty="0">
                <a:solidFill>
                  <a:srgbClr val="008245"/>
                </a:solidFill>
              </a:rPr>
              <a:t>PÉDAGOGIQUES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28622" y="3733038"/>
            <a:ext cx="1583690" cy="2057400"/>
          </a:xfrm>
          <a:prstGeom prst="rect">
            <a:avLst/>
          </a:prstGeom>
          <a:ln w="28575">
            <a:solidFill>
              <a:srgbClr val="FF78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30835" marR="327025" algn="ctr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1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GUIDE</a:t>
            </a:r>
            <a:r>
              <a:rPr sz="1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DE </a:t>
            </a:r>
            <a:r>
              <a:rPr sz="1400" b="1" spc="-30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SOUTIEN</a:t>
            </a:r>
            <a:endParaRPr sz="1400">
              <a:latin typeface="Calibri"/>
              <a:cs typeface="Calibri"/>
            </a:endParaRPr>
          </a:p>
          <a:p>
            <a:pPr marL="142240" marR="137160" indent="-635" algn="ctr">
              <a:lnSpc>
                <a:spcPct val="100000"/>
              </a:lnSpc>
            </a:pP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Il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contient</a:t>
            </a:r>
            <a:r>
              <a:rPr sz="14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résumé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théorique </a:t>
            </a:r>
            <a:r>
              <a:rPr sz="1400" spc="-3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manuel des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travaux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 pratiques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4485" y="2954273"/>
            <a:ext cx="638810" cy="597535"/>
          </a:xfrm>
          <a:custGeom>
            <a:avLst/>
            <a:gdLst/>
            <a:ahLst/>
            <a:cxnLst/>
            <a:rect l="l" t="t" r="r" b="b"/>
            <a:pathLst>
              <a:path w="638810" h="597535">
                <a:moveTo>
                  <a:pt x="0" y="298703"/>
                </a:moveTo>
                <a:lnTo>
                  <a:pt x="3463" y="254562"/>
                </a:lnTo>
                <a:lnTo>
                  <a:pt x="13522" y="212433"/>
                </a:lnTo>
                <a:lnTo>
                  <a:pt x="29683" y="172776"/>
                </a:lnTo>
                <a:lnTo>
                  <a:pt x="51451" y="136055"/>
                </a:lnTo>
                <a:lnTo>
                  <a:pt x="78332" y="102730"/>
                </a:lnTo>
                <a:lnTo>
                  <a:pt x="109831" y="73265"/>
                </a:lnTo>
                <a:lnTo>
                  <a:pt x="145452" y="48122"/>
                </a:lnTo>
                <a:lnTo>
                  <a:pt x="184702" y="27761"/>
                </a:lnTo>
                <a:lnTo>
                  <a:pt x="227086" y="12646"/>
                </a:lnTo>
                <a:lnTo>
                  <a:pt x="272110" y="3238"/>
                </a:lnTo>
                <a:lnTo>
                  <a:pt x="319277" y="0"/>
                </a:lnTo>
                <a:lnTo>
                  <a:pt x="366445" y="3238"/>
                </a:lnTo>
                <a:lnTo>
                  <a:pt x="411469" y="12646"/>
                </a:lnTo>
                <a:lnTo>
                  <a:pt x="453853" y="27761"/>
                </a:lnTo>
                <a:lnTo>
                  <a:pt x="493103" y="48122"/>
                </a:lnTo>
                <a:lnTo>
                  <a:pt x="528724" y="73265"/>
                </a:lnTo>
                <a:lnTo>
                  <a:pt x="560223" y="102730"/>
                </a:lnTo>
                <a:lnTo>
                  <a:pt x="587104" y="136055"/>
                </a:lnTo>
                <a:lnTo>
                  <a:pt x="608872" y="172776"/>
                </a:lnTo>
                <a:lnTo>
                  <a:pt x="625033" y="212433"/>
                </a:lnTo>
                <a:lnTo>
                  <a:pt x="635092" y="254562"/>
                </a:lnTo>
                <a:lnTo>
                  <a:pt x="638556" y="298703"/>
                </a:lnTo>
                <a:lnTo>
                  <a:pt x="635092" y="342845"/>
                </a:lnTo>
                <a:lnTo>
                  <a:pt x="625033" y="384974"/>
                </a:lnTo>
                <a:lnTo>
                  <a:pt x="608872" y="424631"/>
                </a:lnTo>
                <a:lnTo>
                  <a:pt x="587104" y="461352"/>
                </a:lnTo>
                <a:lnTo>
                  <a:pt x="560223" y="494677"/>
                </a:lnTo>
                <a:lnTo>
                  <a:pt x="528724" y="524142"/>
                </a:lnTo>
                <a:lnTo>
                  <a:pt x="493103" y="549285"/>
                </a:lnTo>
                <a:lnTo>
                  <a:pt x="453853" y="569646"/>
                </a:lnTo>
                <a:lnTo>
                  <a:pt x="411469" y="584761"/>
                </a:lnTo>
                <a:lnTo>
                  <a:pt x="366445" y="594169"/>
                </a:lnTo>
                <a:lnTo>
                  <a:pt x="319277" y="597408"/>
                </a:lnTo>
                <a:lnTo>
                  <a:pt x="272110" y="594169"/>
                </a:lnTo>
                <a:lnTo>
                  <a:pt x="227086" y="584761"/>
                </a:lnTo>
                <a:lnTo>
                  <a:pt x="184702" y="569646"/>
                </a:lnTo>
                <a:lnTo>
                  <a:pt x="145452" y="549285"/>
                </a:lnTo>
                <a:lnTo>
                  <a:pt x="109831" y="524142"/>
                </a:lnTo>
                <a:lnTo>
                  <a:pt x="78332" y="494677"/>
                </a:lnTo>
                <a:lnTo>
                  <a:pt x="51451" y="461352"/>
                </a:lnTo>
                <a:lnTo>
                  <a:pt x="29683" y="424631"/>
                </a:lnTo>
                <a:lnTo>
                  <a:pt x="13522" y="384974"/>
                </a:lnTo>
                <a:lnTo>
                  <a:pt x="3463" y="342845"/>
                </a:lnTo>
                <a:lnTo>
                  <a:pt x="0" y="298703"/>
                </a:lnTo>
                <a:close/>
              </a:path>
            </a:pathLst>
          </a:custGeom>
          <a:ln w="28575">
            <a:solidFill>
              <a:srgbClr val="FF7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04770" y="3035553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98976" y="1988820"/>
            <a:ext cx="835660" cy="1577340"/>
            <a:chOff x="3998976" y="1988820"/>
            <a:chExt cx="835660" cy="1577340"/>
          </a:xfrm>
        </p:grpSpPr>
        <p:sp>
          <p:nvSpPr>
            <p:cNvPr id="14" name="object 14"/>
            <p:cNvSpPr/>
            <p:nvPr/>
          </p:nvSpPr>
          <p:spPr>
            <a:xfrm>
              <a:off x="3998976" y="1988819"/>
              <a:ext cx="835660" cy="662940"/>
            </a:xfrm>
            <a:custGeom>
              <a:avLst/>
              <a:gdLst/>
              <a:ahLst/>
              <a:cxnLst/>
              <a:rect l="l" t="t" r="r" b="b"/>
              <a:pathLst>
                <a:path w="835660" h="662939">
                  <a:moveTo>
                    <a:pt x="201041" y="195072"/>
                  </a:moveTo>
                  <a:lnTo>
                    <a:pt x="114300" y="195072"/>
                  </a:lnTo>
                  <a:lnTo>
                    <a:pt x="114300" y="213614"/>
                  </a:lnTo>
                  <a:lnTo>
                    <a:pt x="146685" y="213614"/>
                  </a:lnTo>
                  <a:lnTo>
                    <a:pt x="146685" y="304546"/>
                  </a:lnTo>
                  <a:lnTo>
                    <a:pt x="168656" y="304546"/>
                  </a:lnTo>
                  <a:lnTo>
                    <a:pt x="168656" y="213614"/>
                  </a:lnTo>
                  <a:lnTo>
                    <a:pt x="201041" y="213614"/>
                  </a:lnTo>
                  <a:lnTo>
                    <a:pt x="201041" y="195072"/>
                  </a:lnTo>
                  <a:close/>
                </a:path>
                <a:path w="835660" h="662939">
                  <a:moveTo>
                    <a:pt x="275463" y="270891"/>
                  </a:moveTo>
                  <a:lnTo>
                    <a:pt x="260083" y="229984"/>
                  </a:lnTo>
                  <a:lnTo>
                    <a:pt x="254635" y="226936"/>
                  </a:lnTo>
                  <a:lnTo>
                    <a:pt x="254635" y="258064"/>
                  </a:lnTo>
                  <a:lnTo>
                    <a:pt x="223393" y="258064"/>
                  </a:lnTo>
                  <a:lnTo>
                    <a:pt x="223507" y="251968"/>
                  </a:lnTo>
                  <a:lnTo>
                    <a:pt x="224790" y="247777"/>
                  </a:lnTo>
                  <a:lnTo>
                    <a:pt x="227838" y="244475"/>
                  </a:lnTo>
                  <a:lnTo>
                    <a:pt x="230759" y="241173"/>
                  </a:lnTo>
                  <a:lnTo>
                    <a:pt x="234569" y="239522"/>
                  </a:lnTo>
                  <a:lnTo>
                    <a:pt x="243332" y="239522"/>
                  </a:lnTo>
                  <a:lnTo>
                    <a:pt x="247015" y="241046"/>
                  </a:lnTo>
                  <a:lnTo>
                    <a:pt x="249936" y="244221"/>
                  </a:lnTo>
                  <a:lnTo>
                    <a:pt x="252984" y="247396"/>
                  </a:lnTo>
                  <a:lnTo>
                    <a:pt x="254508" y="251968"/>
                  </a:lnTo>
                  <a:lnTo>
                    <a:pt x="254635" y="258064"/>
                  </a:lnTo>
                  <a:lnTo>
                    <a:pt x="254635" y="226936"/>
                  </a:lnTo>
                  <a:lnTo>
                    <a:pt x="253580" y="226339"/>
                  </a:lnTo>
                  <a:lnTo>
                    <a:pt x="246176" y="224129"/>
                  </a:lnTo>
                  <a:lnTo>
                    <a:pt x="237871" y="223393"/>
                  </a:lnTo>
                  <a:lnTo>
                    <a:pt x="230314" y="224104"/>
                  </a:lnTo>
                  <a:lnTo>
                    <a:pt x="202184" y="256146"/>
                  </a:lnTo>
                  <a:lnTo>
                    <a:pt x="201549" y="265430"/>
                  </a:lnTo>
                  <a:lnTo>
                    <a:pt x="202044" y="273367"/>
                  </a:lnTo>
                  <a:lnTo>
                    <a:pt x="230276" y="305498"/>
                  </a:lnTo>
                  <a:lnTo>
                    <a:pt x="239903" y="306324"/>
                  </a:lnTo>
                  <a:lnTo>
                    <a:pt x="248539" y="306324"/>
                  </a:lnTo>
                  <a:lnTo>
                    <a:pt x="255778" y="304292"/>
                  </a:lnTo>
                  <a:lnTo>
                    <a:pt x="261620" y="300355"/>
                  </a:lnTo>
                  <a:lnTo>
                    <a:pt x="267335" y="296291"/>
                  </a:lnTo>
                  <a:lnTo>
                    <a:pt x="271462" y="290703"/>
                  </a:lnTo>
                  <a:lnTo>
                    <a:pt x="271653" y="290449"/>
                  </a:lnTo>
                  <a:lnTo>
                    <a:pt x="274320" y="282829"/>
                  </a:lnTo>
                  <a:lnTo>
                    <a:pt x="253492" y="279273"/>
                  </a:lnTo>
                  <a:lnTo>
                    <a:pt x="252349" y="283337"/>
                  </a:lnTo>
                  <a:lnTo>
                    <a:pt x="250698" y="286131"/>
                  </a:lnTo>
                  <a:lnTo>
                    <a:pt x="246126" y="289687"/>
                  </a:lnTo>
                  <a:lnTo>
                    <a:pt x="243459" y="290703"/>
                  </a:lnTo>
                  <a:lnTo>
                    <a:pt x="235331" y="290703"/>
                  </a:lnTo>
                  <a:lnTo>
                    <a:pt x="223012" y="270891"/>
                  </a:lnTo>
                  <a:lnTo>
                    <a:pt x="275463" y="270891"/>
                  </a:lnTo>
                  <a:close/>
                </a:path>
                <a:path w="835660" h="662939">
                  <a:moveTo>
                    <a:pt x="365887" y="304546"/>
                  </a:moveTo>
                  <a:lnTo>
                    <a:pt x="348576" y="279908"/>
                  </a:lnTo>
                  <a:lnTo>
                    <a:pt x="336550" y="262763"/>
                  </a:lnTo>
                  <a:lnTo>
                    <a:pt x="347802" y="247015"/>
                  </a:lnTo>
                  <a:lnTo>
                    <a:pt x="363347" y="225298"/>
                  </a:lnTo>
                  <a:lnTo>
                    <a:pt x="338836" y="225298"/>
                  </a:lnTo>
                  <a:lnTo>
                    <a:pt x="324104" y="247015"/>
                  </a:lnTo>
                  <a:lnTo>
                    <a:pt x="310134" y="225298"/>
                  </a:lnTo>
                  <a:lnTo>
                    <a:pt x="284607" y="225298"/>
                  </a:lnTo>
                  <a:lnTo>
                    <a:pt x="311912" y="263652"/>
                  </a:lnTo>
                  <a:lnTo>
                    <a:pt x="283337" y="304546"/>
                  </a:lnTo>
                  <a:lnTo>
                    <a:pt x="307848" y="304546"/>
                  </a:lnTo>
                  <a:lnTo>
                    <a:pt x="324104" y="279908"/>
                  </a:lnTo>
                  <a:lnTo>
                    <a:pt x="340106" y="304546"/>
                  </a:lnTo>
                  <a:lnTo>
                    <a:pt x="365887" y="304546"/>
                  </a:lnTo>
                  <a:close/>
                </a:path>
                <a:path w="835660" h="662939">
                  <a:moveTo>
                    <a:pt x="417068" y="303149"/>
                  </a:moveTo>
                  <a:lnTo>
                    <a:pt x="415505" y="288925"/>
                  </a:lnTo>
                  <a:lnTo>
                    <a:pt x="415290" y="286893"/>
                  </a:lnTo>
                  <a:lnTo>
                    <a:pt x="411607" y="288290"/>
                  </a:lnTo>
                  <a:lnTo>
                    <a:pt x="408813" y="288925"/>
                  </a:lnTo>
                  <a:lnTo>
                    <a:pt x="405511" y="288925"/>
                  </a:lnTo>
                  <a:lnTo>
                    <a:pt x="401574" y="285242"/>
                  </a:lnTo>
                  <a:lnTo>
                    <a:pt x="401193" y="284099"/>
                  </a:lnTo>
                  <a:lnTo>
                    <a:pt x="401066" y="241935"/>
                  </a:lnTo>
                  <a:lnTo>
                    <a:pt x="415417" y="241935"/>
                  </a:lnTo>
                  <a:lnTo>
                    <a:pt x="415417" y="225298"/>
                  </a:lnTo>
                  <a:lnTo>
                    <a:pt x="401066" y="225298"/>
                  </a:lnTo>
                  <a:lnTo>
                    <a:pt x="401066" y="197231"/>
                  </a:lnTo>
                  <a:lnTo>
                    <a:pt x="380111" y="209423"/>
                  </a:lnTo>
                  <a:lnTo>
                    <a:pt x="380111" y="225298"/>
                  </a:lnTo>
                  <a:lnTo>
                    <a:pt x="370586" y="225298"/>
                  </a:lnTo>
                  <a:lnTo>
                    <a:pt x="370586" y="241935"/>
                  </a:lnTo>
                  <a:lnTo>
                    <a:pt x="380111" y="241935"/>
                  </a:lnTo>
                  <a:lnTo>
                    <a:pt x="380174" y="285242"/>
                  </a:lnTo>
                  <a:lnTo>
                    <a:pt x="380365" y="288925"/>
                  </a:lnTo>
                  <a:lnTo>
                    <a:pt x="380746" y="291338"/>
                  </a:lnTo>
                  <a:lnTo>
                    <a:pt x="381381" y="294767"/>
                  </a:lnTo>
                  <a:lnTo>
                    <a:pt x="382270" y="297434"/>
                  </a:lnTo>
                  <a:lnTo>
                    <a:pt x="383794" y="299466"/>
                  </a:lnTo>
                  <a:lnTo>
                    <a:pt x="385191" y="301498"/>
                  </a:lnTo>
                  <a:lnTo>
                    <a:pt x="387350" y="303149"/>
                  </a:lnTo>
                  <a:lnTo>
                    <a:pt x="393446" y="305689"/>
                  </a:lnTo>
                  <a:lnTo>
                    <a:pt x="396875" y="306324"/>
                  </a:lnTo>
                  <a:lnTo>
                    <a:pt x="406781" y="306324"/>
                  </a:lnTo>
                  <a:lnTo>
                    <a:pt x="412242" y="305308"/>
                  </a:lnTo>
                  <a:lnTo>
                    <a:pt x="417068" y="303149"/>
                  </a:lnTo>
                  <a:close/>
                </a:path>
                <a:path w="835660" h="662939">
                  <a:moveTo>
                    <a:pt x="540004" y="195072"/>
                  </a:moveTo>
                  <a:lnTo>
                    <a:pt x="465201" y="195072"/>
                  </a:lnTo>
                  <a:lnTo>
                    <a:pt x="465201" y="304546"/>
                  </a:lnTo>
                  <a:lnTo>
                    <a:pt x="487172" y="304546"/>
                  </a:lnTo>
                  <a:lnTo>
                    <a:pt x="487172" y="258064"/>
                  </a:lnTo>
                  <a:lnTo>
                    <a:pt x="532765" y="258064"/>
                  </a:lnTo>
                  <a:lnTo>
                    <a:pt x="532765" y="239522"/>
                  </a:lnTo>
                  <a:lnTo>
                    <a:pt x="487172" y="239522"/>
                  </a:lnTo>
                  <a:lnTo>
                    <a:pt x="487172" y="213614"/>
                  </a:lnTo>
                  <a:lnTo>
                    <a:pt x="540004" y="213614"/>
                  </a:lnTo>
                  <a:lnTo>
                    <a:pt x="540004" y="195072"/>
                  </a:lnTo>
                  <a:close/>
                </a:path>
                <a:path w="835660" h="662939">
                  <a:moveTo>
                    <a:pt x="581025" y="225298"/>
                  </a:moveTo>
                  <a:lnTo>
                    <a:pt x="560197" y="225298"/>
                  </a:lnTo>
                  <a:lnTo>
                    <a:pt x="560197" y="304546"/>
                  </a:lnTo>
                  <a:lnTo>
                    <a:pt x="581025" y="304546"/>
                  </a:lnTo>
                  <a:lnTo>
                    <a:pt x="581025" y="225298"/>
                  </a:lnTo>
                  <a:close/>
                </a:path>
                <a:path w="835660" h="662939">
                  <a:moveTo>
                    <a:pt x="581025" y="195072"/>
                  </a:moveTo>
                  <a:lnTo>
                    <a:pt x="560197" y="195072"/>
                  </a:lnTo>
                  <a:lnTo>
                    <a:pt x="560197" y="214503"/>
                  </a:lnTo>
                  <a:lnTo>
                    <a:pt x="581025" y="214503"/>
                  </a:lnTo>
                  <a:lnTo>
                    <a:pt x="581025" y="195072"/>
                  </a:lnTo>
                  <a:close/>
                </a:path>
                <a:path w="835660" h="662939">
                  <a:moveTo>
                    <a:pt x="619125" y="195072"/>
                  </a:moveTo>
                  <a:lnTo>
                    <a:pt x="598297" y="195072"/>
                  </a:lnTo>
                  <a:lnTo>
                    <a:pt x="598297" y="304546"/>
                  </a:lnTo>
                  <a:lnTo>
                    <a:pt x="619125" y="304546"/>
                  </a:lnTo>
                  <a:lnTo>
                    <a:pt x="619125" y="195072"/>
                  </a:lnTo>
                  <a:close/>
                </a:path>
                <a:path w="835660" h="662939">
                  <a:moveTo>
                    <a:pt x="704088" y="270891"/>
                  </a:moveTo>
                  <a:lnTo>
                    <a:pt x="703630" y="259651"/>
                  </a:lnTo>
                  <a:lnTo>
                    <a:pt x="703338" y="258064"/>
                  </a:lnTo>
                  <a:lnTo>
                    <a:pt x="701865" y="249936"/>
                  </a:lnTo>
                  <a:lnTo>
                    <a:pt x="698754" y="241744"/>
                  </a:lnTo>
                  <a:lnTo>
                    <a:pt x="697268" y="239522"/>
                  </a:lnTo>
                  <a:lnTo>
                    <a:pt x="694309" y="235077"/>
                  </a:lnTo>
                  <a:lnTo>
                    <a:pt x="688784" y="229984"/>
                  </a:lnTo>
                  <a:lnTo>
                    <a:pt x="683260" y="226885"/>
                  </a:lnTo>
                  <a:lnTo>
                    <a:pt x="683260" y="258064"/>
                  </a:lnTo>
                  <a:lnTo>
                    <a:pt x="652018" y="258064"/>
                  </a:lnTo>
                  <a:lnTo>
                    <a:pt x="652132" y="251968"/>
                  </a:lnTo>
                  <a:lnTo>
                    <a:pt x="653415" y="247777"/>
                  </a:lnTo>
                  <a:lnTo>
                    <a:pt x="656463" y="244475"/>
                  </a:lnTo>
                  <a:lnTo>
                    <a:pt x="659384" y="241173"/>
                  </a:lnTo>
                  <a:lnTo>
                    <a:pt x="663194" y="239522"/>
                  </a:lnTo>
                  <a:lnTo>
                    <a:pt x="672084" y="239522"/>
                  </a:lnTo>
                  <a:lnTo>
                    <a:pt x="675640" y="241046"/>
                  </a:lnTo>
                  <a:lnTo>
                    <a:pt x="678561" y="244221"/>
                  </a:lnTo>
                  <a:lnTo>
                    <a:pt x="681609" y="247396"/>
                  </a:lnTo>
                  <a:lnTo>
                    <a:pt x="683133" y="251968"/>
                  </a:lnTo>
                  <a:lnTo>
                    <a:pt x="683260" y="258064"/>
                  </a:lnTo>
                  <a:lnTo>
                    <a:pt x="683260" y="226885"/>
                  </a:lnTo>
                  <a:lnTo>
                    <a:pt x="682307" y="226339"/>
                  </a:lnTo>
                  <a:lnTo>
                    <a:pt x="674878" y="224129"/>
                  </a:lnTo>
                  <a:lnTo>
                    <a:pt x="666496" y="223393"/>
                  </a:lnTo>
                  <a:lnTo>
                    <a:pt x="658990" y="224104"/>
                  </a:lnTo>
                  <a:lnTo>
                    <a:pt x="630936" y="256146"/>
                  </a:lnTo>
                  <a:lnTo>
                    <a:pt x="630301" y="265430"/>
                  </a:lnTo>
                  <a:lnTo>
                    <a:pt x="630770" y="273367"/>
                  </a:lnTo>
                  <a:lnTo>
                    <a:pt x="658901" y="305498"/>
                  </a:lnTo>
                  <a:lnTo>
                    <a:pt x="668528" y="306324"/>
                  </a:lnTo>
                  <a:lnTo>
                    <a:pt x="677291" y="306324"/>
                  </a:lnTo>
                  <a:lnTo>
                    <a:pt x="684530" y="304292"/>
                  </a:lnTo>
                  <a:lnTo>
                    <a:pt x="696087" y="296291"/>
                  </a:lnTo>
                  <a:lnTo>
                    <a:pt x="700087" y="290703"/>
                  </a:lnTo>
                  <a:lnTo>
                    <a:pt x="700278" y="290449"/>
                  </a:lnTo>
                  <a:lnTo>
                    <a:pt x="702945" y="282829"/>
                  </a:lnTo>
                  <a:lnTo>
                    <a:pt x="682117" y="279273"/>
                  </a:lnTo>
                  <a:lnTo>
                    <a:pt x="680974" y="283337"/>
                  </a:lnTo>
                  <a:lnTo>
                    <a:pt x="679323" y="286131"/>
                  </a:lnTo>
                  <a:lnTo>
                    <a:pt x="677037" y="287909"/>
                  </a:lnTo>
                  <a:lnTo>
                    <a:pt x="674878" y="289687"/>
                  </a:lnTo>
                  <a:lnTo>
                    <a:pt x="672084" y="290703"/>
                  </a:lnTo>
                  <a:lnTo>
                    <a:pt x="663956" y="290703"/>
                  </a:lnTo>
                  <a:lnTo>
                    <a:pt x="660019" y="288925"/>
                  </a:lnTo>
                  <a:lnTo>
                    <a:pt x="656717" y="285496"/>
                  </a:lnTo>
                  <a:lnTo>
                    <a:pt x="653542" y="281940"/>
                  </a:lnTo>
                  <a:lnTo>
                    <a:pt x="651891" y="277114"/>
                  </a:lnTo>
                  <a:lnTo>
                    <a:pt x="651637" y="270891"/>
                  </a:lnTo>
                  <a:lnTo>
                    <a:pt x="704088" y="270891"/>
                  </a:lnTo>
                  <a:close/>
                </a:path>
                <a:path w="835660" h="662939">
                  <a:moveTo>
                    <a:pt x="835152" y="0"/>
                  </a:moveTo>
                  <a:lnTo>
                    <a:pt x="804418" y="0"/>
                  </a:lnTo>
                  <a:lnTo>
                    <a:pt x="804418" y="31623"/>
                  </a:lnTo>
                  <a:lnTo>
                    <a:pt x="804418" y="445008"/>
                  </a:lnTo>
                  <a:lnTo>
                    <a:pt x="774700" y="445008"/>
                  </a:lnTo>
                  <a:lnTo>
                    <a:pt x="774700" y="481076"/>
                  </a:lnTo>
                  <a:lnTo>
                    <a:pt x="773239" y="488315"/>
                  </a:lnTo>
                  <a:lnTo>
                    <a:pt x="769277" y="494207"/>
                  </a:lnTo>
                  <a:lnTo>
                    <a:pt x="763384" y="498170"/>
                  </a:lnTo>
                  <a:lnTo>
                    <a:pt x="756158" y="499618"/>
                  </a:lnTo>
                  <a:lnTo>
                    <a:pt x="748919" y="498170"/>
                  </a:lnTo>
                  <a:lnTo>
                    <a:pt x="744270" y="495046"/>
                  </a:lnTo>
                  <a:lnTo>
                    <a:pt x="743026" y="494207"/>
                  </a:lnTo>
                  <a:lnTo>
                    <a:pt x="739063" y="488315"/>
                  </a:lnTo>
                  <a:lnTo>
                    <a:pt x="737616" y="481076"/>
                  </a:lnTo>
                  <a:lnTo>
                    <a:pt x="739063" y="473849"/>
                  </a:lnTo>
                  <a:lnTo>
                    <a:pt x="743026" y="467956"/>
                  </a:lnTo>
                  <a:lnTo>
                    <a:pt x="744080" y="467233"/>
                  </a:lnTo>
                  <a:lnTo>
                    <a:pt x="748919" y="463994"/>
                  </a:lnTo>
                  <a:lnTo>
                    <a:pt x="756158" y="462534"/>
                  </a:lnTo>
                  <a:lnTo>
                    <a:pt x="763384" y="463994"/>
                  </a:lnTo>
                  <a:lnTo>
                    <a:pt x="769277" y="467956"/>
                  </a:lnTo>
                  <a:lnTo>
                    <a:pt x="773239" y="473849"/>
                  </a:lnTo>
                  <a:lnTo>
                    <a:pt x="774700" y="481076"/>
                  </a:lnTo>
                  <a:lnTo>
                    <a:pt x="774700" y="445008"/>
                  </a:lnTo>
                  <a:lnTo>
                    <a:pt x="677291" y="445008"/>
                  </a:lnTo>
                  <a:lnTo>
                    <a:pt x="677291" y="473456"/>
                  </a:lnTo>
                  <a:lnTo>
                    <a:pt x="677291" y="488823"/>
                  </a:lnTo>
                  <a:lnTo>
                    <a:pt x="671068" y="495046"/>
                  </a:lnTo>
                  <a:lnTo>
                    <a:pt x="609219" y="495046"/>
                  </a:lnTo>
                  <a:lnTo>
                    <a:pt x="602996" y="488823"/>
                  </a:lnTo>
                  <a:lnTo>
                    <a:pt x="602996" y="473456"/>
                  </a:lnTo>
                  <a:lnTo>
                    <a:pt x="609219" y="467233"/>
                  </a:lnTo>
                  <a:lnTo>
                    <a:pt x="671068" y="467233"/>
                  </a:lnTo>
                  <a:lnTo>
                    <a:pt x="677291" y="473456"/>
                  </a:lnTo>
                  <a:lnTo>
                    <a:pt x="677291" y="445008"/>
                  </a:lnTo>
                  <a:lnTo>
                    <a:pt x="105029" y="445008"/>
                  </a:lnTo>
                  <a:lnTo>
                    <a:pt x="105029" y="473456"/>
                  </a:lnTo>
                  <a:lnTo>
                    <a:pt x="105029" y="488823"/>
                  </a:lnTo>
                  <a:lnTo>
                    <a:pt x="98806" y="495046"/>
                  </a:lnTo>
                  <a:lnTo>
                    <a:pt x="36957" y="495046"/>
                  </a:lnTo>
                  <a:lnTo>
                    <a:pt x="30734" y="488823"/>
                  </a:lnTo>
                  <a:lnTo>
                    <a:pt x="30734" y="473456"/>
                  </a:lnTo>
                  <a:lnTo>
                    <a:pt x="36957" y="467233"/>
                  </a:lnTo>
                  <a:lnTo>
                    <a:pt x="98806" y="467233"/>
                  </a:lnTo>
                  <a:lnTo>
                    <a:pt x="105029" y="473456"/>
                  </a:lnTo>
                  <a:lnTo>
                    <a:pt x="105029" y="445008"/>
                  </a:lnTo>
                  <a:lnTo>
                    <a:pt x="30734" y="445008"/>
                  </a:lnTo>
                  <a:lnTo>
                    <a:pt x="30734" y="31623"/>
                  </a:lnTo>
                  <a:lnTo>
                    <a:pt x="804418" y="31623"/>
                  </a:lnTo>
                  <a:lnTo>
                    <a:pt x="804418" y="0"/>
                  </a:lnTo>
                  <a:lnTo>
                    <a:pt x="0" y="0"/>
                  </a:lnTo>
                  <a:lnTo>
                    <a:pt x="0" y="519176"/>
                  </a:lnTo>
                  <a:lnTo>
                    <a:pt x="368046" y="519176"/>
                  </a:lnTo>
                  <a:lnTo>
                    <a:pt x="356489" y="597535"/>
                  </a:lnTo>
                  <a:lnTo>
                    <a:pt x="227584" y="597535"/>
                  </a:lnTo>
                  <a:lnTo>
                    <a:pt x="214845" y="600100"/>
                  </a:lnTo>
                  <a:lnTo>
                    <a:pt x="204431" y="607098"/>
                  </a:lnTo>
                  <a:lnTo>
                    <a:pt x="197396" y="617474"/>
                  </a:lnTo>
                  <a:lnTo>
                    <a:pt x="194818" y="630174"/>
                  </a:lnTo>
                  <a:lnTo>
                    <a:pt x="194818" y="662940"/>
                  </a:lnTo>
                  <a:lnTo>
                    <a:pt x="640334" y="662940"/>
                  </a:lnTo>
                  <a:lnTo>
                    <a:pt x="640334" y="630174"/>
                  </a:lnTo>
                  <a:lnTo>
                    <a:pt x="637755" y="617474"/>
                  </a:lnTo>
                  <a:lnTo>
                    <a:pt x="630758" y="607098"/>
                  </a:lnTo>
                  <a:lnTo>
                    <a:pt x="620344" y="600100"/>
                  </a:lnTo>
                  <a:lnTo>
                    <a:pt x="607568" y="597535"/>
                  </a:lnTo>
                  <a:lnTo>
                    <a:pt x="478663" y="597535"/>
                  </a:lnTo>
                  <a:lnTo>
                    <a:pt x="467106" y="519176"/>
                  </a:lnTo>
                  <a:lnTo>
                    <a:pt x="835152" y="519176"/>
                  </a:lnTo>
                  <a:lnTo>
                    <a:pt x="835152" y="499618"/>
                  </a:lnTo>
                  <a:lnTo>
                    <a:pt x="835152" y="462534"/>
                  </a:lnTo>
                  <a:lnTo>
                    <a:pt x="835152" y="445008"/>
                  </a:lnTo>
                  <a:lnTo>
                    <a:pt x="835152" y="31623"/>
                  </a:lnTo>
                  <a:lnTo>
                    <a:pt x="835152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8798" y="2954274"/>
              <a:ext cx="637540" cy="597535"/>
            </a:xfrm>
            <a:custGeom>
              <a:avLst/>
              <a:gdLst/>
              <a:ahLst/>
              <a:cxnLst/>
              <a:rect l="l" t="t" r="r" b="b"/>
              <a:pathLst>
                <a:path w="637539" h="597535">
                  <a:moveTo>
                    <a:pt x="0" y="298703"/>
                  </a:moveTo>
                  <a:lnTo>
                    <a:pt x="3453" y="254562"/>
                  </a:lnTo>
                  <a:lnTo>
                    <a:pt x="13486" y="212433"/>
                  </a:lnTo>
                  <a:lnTo>
                    <a:pt x="29606" y="172776"/>
                  </a:lnTo>
                  <a:lnTo>
                    <a:pt x="51319" y="136055"/>
                  </a:lnTo>
                  <a:lnTo>
                    <a:pt x="78132" y="102730"/>
                  </a:lnTo>
                  <a:lnTo>
                    <a:pt x="109552" y="73265"/>
                  </a:lnTo>
                  <a:lnTo>
                    <a:pt x="145088" y="48122"/>
                  </a:lnTo>
                  <a:lnTo>
                    <a:pt x="184244" y="27761"/>
                  </a:lnTo>
                  <a:lnTo>
                    <a:pt x="226530" y="12646"/>
                  </a:lnTo>
                  <a:lnTo>
                    <a:pt x="271451" y="3238"/>
                  </a:lnTo>
                  <a:lnTo>
                    <a:pt x="318515" y="0"/>
                  </a:lnTo>
                  <a:lnTo>
                    <a:pt x="365580" y="3238"/>
                  </a:lnTo>
                  <a:lnTo>
                    <a:pt x="410501" y="12646"/>
                  </a:lnTo>
                  <a:lnTo>
                    <a:pt x="452787" y="27761"/>
                  </a:lnTo>
                  <a:lnTo>
                    <a:pt x="491943" y="48122"/>
                  </a:lnTo>
                  <a:lnTo>
                    <a:pt x="527479" y="73265"/>
                  </a:lnTo>
                  <a:lnTo>
                    <a:pt x="558899" y="102730"/>
                  </a:lnTo>
                  <a:lnTo>
                    <a:pt x="585712" y="136055"/>
                  </a:lnTo>
                  <a:lnTo>
                    <a:pt x="607425" y="172776"/>
                  </a:lnTo>
                  <a:lnTo>
                    <a:pt x="623545" y="212433"/>
                  </a:lnTo>
                  <a:lnTo>
                    <a:pt x="633578" y="254562"/>
                  </a:lnTo>
                  <a:lnTo>
                    <a:pt x="637031" y="298703"/>
                  </a:lnTo>
                  <a:lnTo>
                    <a:pt x="633578" y="342845"/>
                  </a:lnTo>
                  <a:lnTo>
                    <a:pt x="623545" y="384974"/>
                  </a:lnTo>
                  <a:lnTo>
                    <a:pt x="607425" y="424631"/>
                  </a:lnTo>
                  <a:lnTo>
                    <a:pt x="585712" y="461352"/>
                  </a:lnTo>
                  <a:lnTo>
                    <a:pt x="558899" y="494677"/>
                  </a:lnTo>
                  <a:lnTo>
                    <a:pt x="527479" y="524142"/>
                  </a:lnTo>
                  <a:lnTo>
                    <a:pt x="491943" y="549285"/>
                  </a:lnTo>
                  <a:lnTo>
                    <a:pt x="452787" y="569646"/>
                  </a:lnTo>
                  <a:lnTo>
                    <a:pt x="410501" y="584761"/>
                  </a:lnTo>
                  <a:lnTo>
                    <a:pt x="365580" y="594169"/>
                  </a:lnTo>
                  <a:lnTo>
                    <a:pt x="318515" y="597408"/>
                  </a:lnTo>
                  <a:lnTo>
                    <a:pt x="271451" y="594169"/>
                  </a:lnTo>
                  <a:lnTo>
                    <a:pt x="226530" y="584761"/>
                  </a:lnTo>
                  <a:lnTo>
                    <a:pt x="184244" y="569646"/>
                  </a:lnTo>
                  <a:lnTo>
                    <a:pt x="145088" y="549285"/>
                  </a:lnTo>
                  <a:lnTo>
                    <a:pt x="109552" y="524142"/>
                  </a:lnTo>
                  <a:lnTo>
                    <a:pt x="78132" y="494677"/>
                  </a:lnTo>
                  <a:lnTo>
                    <a:pt x="51319" y="461352"/>
                  </a:lnTo>
                  <a:lnTo>
                    <a:pt x="29606" y="424631"/>
                  </a:lnTo>
                  <a:lnTo>
                    <a:pt x="13486" y="384974"/>
                  </a:lnTo>
                  <a:lnTo>
                    <a:pt x="3453" y="342845"/>
                  </a:lnTo>
                  <a:lnTo>
                    <a:pt x="0" y="298703"/>
                  </a:lnTo>
                  <a:close/>
                </a:path>
              </a:pathLst>
            </a:custGeom>
            <a:ln w="2857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24834" y="3733038"/>
            <a:ext cx="1584960" cy="2057400"/>
          </a:xfrm>
          <a:prstGeom prst="rect">
            <a:avLst/>
          </a:prstGeom>
          <a:ln w="28575">
            <a:solidFill>
              <a:srgbClr val="FF78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14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VERSION</a:t>
            </a:r>
            <a:r>
              <a:rPr sz="14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PDF</a:t>
            </a:r>
            <a:endParaRPr sz="1400">
              <a:latin typeface="Calibri"/>
              <a:cs typeface="Calibri"/>
            </a:endParaRPr>
          </a:p>
          <a:p>
            <a:pPr marL="187960" marR="180340" indent="-1905" algn="ctr">
              <a:lnSpc>
                <a:spcPct val="100000"/>
              </a:lnSpc>
            </a:pP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Une version PDF </a:t>
            </a:r>
            <a:r>
              <a:rPr sz="1400" spc="-3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mise</a:t>
            </a:r>
            <a:r>
              <a:rPr sz="14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ligne </a:t>
            </a:r>
            <a:r>
              <a:rPr sz="1400" spc="-3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sur 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l’espace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 apprenant</a:t>
            </a:r>
            <a:r>
              <a:rPr sz="14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formateur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plateforme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WebForce</a:t>
            </a:r>
            <a:r>
              <a:rPr sz="14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Life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8828" y="3035553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70054" y="1918716"/>
            <a:ext cx="666115" cy="1647825"/>
            <a:chOff x="5770054" y="1918716"/>
            <a:chExt cx="666115" cy="1647825"/>
          </a:xfrm>
        </p:grpSpPr>
        <p:sp>
          <p:nvSpPr>
            <p:cNvPr id="19" name="object 19"/>
            <p:cNvSpPr/>
            <p:nvPr/>
          </p:nvSpPr>
          <p:spPr>
            <a:xfrm>
              <a:off x="5803392" y="1918715"/>
              <a:ext cx="597535" cy="710565"/>
            </a:xfrm>
            <a:custGeom>
              <a:avLst/>
              <a:gdLst/>
              <a:ahLst/>
              <a:cxnLst/>
              <a:rect l="l" t="t" r="r" b="b"/>
              <a:pathLst>
                <a:path w="597535" h="710564">
                  <a:moveTo>
                    <a:pt x="345186" y="353314"/>
                  </a:moveTo>
                  <a:lnTo>
                    <a:pt x="319405" y="353314"/>
                  </a:lnTo>
                  <a:lnTo>
                    <a:pt x="319405" y="195072"/>
                  </a:lnTo>
                  <a:lnTo>
                    <a:pt x="252095" y="195072"/>
                  </a:lnTo>
                  <a:lnTo>
                    <a:pt x="252095" y="353314"/>
                  </a:lnTo>
                  <a:lnTo>
                    <a:pt x="226314" y="353314"/>
                  </a:lnTo>
                  <a:lnTo>
                    <a:pt x="285750" y="435102"/>
                  </a:lnTo>
                  <a:lnTo>
                    <a:pt x="345186" y="353314"/>
                  </a:lnTo>
                  <a:close/>
                </a:path>
                <a:path w="597535" h="710564">
                  <a:moveTo>
                    <a:pt x="480822" y="47625"/>
                  </a:moveTo>
                  <a:lnTo>
                    <a:pt x="479526" y="41275"/>
                  </a:lnTo>
                  <a:lnTo>
                    <a:pt x="477075" y="29095"/>
                  </a:lnTo>
                  <a:lnTo>
                    <a:pt x="476542" y="28321"/>
                  </a:lnTo>
                  <a:lnTo>
                    <a:pt x="466839" y="13957"/>
                  </a:lnTo>
                  <a:lnTo>
                    <a:pt x="451675" y="3746"/>
                  </a:lnTo>
                  <a:lnTo>
                    <a:pt x="433070" y="0"/>
                  </a:lnTo>
                  <a:lnTo>
                    <a:pt x="305435" y="0"/>
                  </a:lnTo>
                  <a:lnTo>
                    <a:pt x="305435" y="30988"/>
                  </a:lnTo>
                  <a:lnTo>
                    <a:pt x="305435" y="38608"/>
                  </a:lnTo>
                  <a:lnTo>
                    <a:pt x="302768" y="41275"/>
                  </a:lnTo>
                  <a:lnTo>
                    <a:pt x="178181" y="41275"/>
                  </a:lnTo>
                  <a:lnTo>
                    <a:pt x="175514" y="38608"/>
                  </a:lnTo>
                  <a:lnTo>
                    <a:pt x="175514" y="30988"/>
                  </a:lnTo>
                  <a:lnTo>
                    <a:pt x="178181" y="28321"/>
                  </a:lnTo>
                  <a:lnTo>
                    <a:pt x="302768" y="28321"/>
                  </a:lnTo>
                  <a:lnTo>
                    <a:pt x="305435" y="30988"/>
                  </a:lnTo>
                  <a:lnTo>
                    <a:pt x="305435" y="0"/>
                  </a:lnTo>
                  <a:lnTo>
                    <a:pt x="47752" y="0"/>
                  </a:lnTo>
                  <a:lnTo>
                    <a:pt x="29146" y="3746"/>
                  </a:lnTo>
                  <a:lnTo>
                    <a:pt x="13970" y="13957"/>
                  </a:lnTo>
                  <a:lnTo>
                    <a:pt x="3746" y="29095"/>
                  </a:lnTo>
                  <a:lnTo>
                    <a:pt x="0" y="47625"/>
                  </a:lnTo>
                  <a:lnTo>
                    <a:pt x="0" y="632206"/>
                  </a:lnTo>
                  <a:lnTo>
                    <a:pt x="3746" y="650748"/>
                  </a:lnTo>
                  <a:lnTo>
                    <a:pt x="13970" y="665886"/>
                  </a:lnTo>
                  <a:lnTo>
                    <a:pt x="29146" y="676097"/>
                  </a:lnTo>
                  <a:lnTo>
                    <a:pt x="47752" y="679831"/>
                  </a:lnTo>
                  <a:lnTo>
                    <a:pt x="336804" y="679831"/>
                  </a:lnTo>
                  <a:lnTo>
                    <a:pt x="336804" y="641477"/>
                  </a:lnTo>
                  <a:lnTo>
                    <a:pt x="336804" y="613283"/>
                  </a:lnTo>
                  <a:lnTo>
                    <a:pt x="336804" y="579247"/>
                  </a:lnTo>
                  <a:lnTo>
                    <a:pt x="289179" y="579247"/>
                  </a:lnTo>
                  <a:lnTo>
                    <a:pt x="289179" y="619506"/>
                  </a:lnTo>
                  <a:lnTo>
                    <a:pt x="289179" y="635127"/>
                  </a:lnTo>
                  <a:lnTo>
                    <a:pt x="282829" y="641477"/>
                  </a:lnTo>
                  <a:lnTo>
                    <a:pt x="197993" y="641477"/>
                  </a:lnTo>
                  <a:lnTo>
                    <a:pt x="191643" y="635127"/>
                  </a:lnTo>
                  <a:lnTo>
                    <a:pt x="191643" y="619506"/>
                  </a:lnTo>
                  <a:lnTo>
                    <a:pt x="197993" y="613283"/>
                  </a:lnTo>
                  <a:lnTo>
                    <a:pt x="282829" y="613283"/>
                  </a:lnTo>
                  <a:lnTo>
                    <a:pt x="289179" y="619506"/>
                  </a:lnTo>
                  <a:lnTo>
                    <a:pt x="289179" y="579247"/>
                  </a:lnTo>
                  <a:lnTo>
                    <a:pt x="53467" y="579247"/>
                  </a:lnTo>
                  <a:lnTo>
                    <a:pt x="53467" y="66040"/>
                  </a:lnTo>
                  <a:lnTo>
                    <a:pt x="427355" y="66040"/>
                  </a:lnTo>
                  <a:lnTo>
                    <a:pt x="427355" y="242062"/>
                  </a:lnTo>
                  <a:lnTo>
                    <a:pt x="480822" y="242062"/>
                  </a:lnTo>
                  <a:lnTo>
                    <a:pt x="480822" y="66040"/>
                  </a:lnTo>
                  <a:lnTo>
                    <a:pt x="480822" y="47625"/>
                  </a:lnTo>
                  <a:close/>
                </a:path>
                <a:path w="597535" h="710564">
                  <a:moveTo>
                    <a:pt x="597408" y="285877"/>
                  </a:moveTo>
                  <a:lnTo>
                    <a:pt x="566674" y="255143"/>
                  </a:lnTo>
                  <a:lnTo>
                    <a:pt x="563880" y="255143"/>
                  </a:lnTo>
                  <a:lnTo>
                    <a:pt x="563880" y="306832"/>
                  </a:lnTo>
                  <a:lnTo>
                    <a:pt x="563880" y="644144"/>
                  </a:lnTo>
                  <a:lnTo>
                    <a:pt x="506476" y="644144"/>
                  </a:lnTo>
                  <a:lnTo>
                    <a:pt x="506476" y="670433"/>
                  </a:lnTo>
                  <a:lnTo>
                    <a:pt x="506476" y="679577"/>
                  </a:lnTo>
                  <a:lnTo>
                    <a:pt x="502793" y="683260"/>
                  </a:lnTo>
                  <a:lnTo>
                    <a:pt x="453136" y="683260"/>
                  </a:lnTo>
                  <a:lnTo>
                    <a:pt x="449453" y="679577"/>
                  </a:lnTo>
                  <a:lnTo>
                    <a:pt x="449453" y="670433"/>
                  </a:lnTo>
                  <a:lnTo>
                    <a:pt x="453136" y="666750"/>
                  </a:lnTo>
                  <a:lnTo>
                    <a:pt x="502793" y="666750"/>
                  </a:lnTo>
                  <a:lnTo>
                    <a:pt x="506476" y="670433"/>
                  </a:lnTo>
                  <a:lnTo>
                    <a:pt x="506476" y="644144"/>
                  </a:lnTo>
                  <a:lnTo>
                    <a:pt x="384048" y="644144"/>
                  </a:lnTo>
                  <a:lnTo>
                    <a:pt x="384048" y="492252"/>
                  </a:lnTo>
                  <a:lnTo>
                    <a:pt x="434340" y="492252"/>
                  </a:lnTo>
                  <a:lnTo>
                    <a:pt x="434340" y="449580"/>
                  </a:lnTo>
                  <a:lnTo>
                    <a:pt x="434340" y="397764"/>
                  </a:lnTo>
                  <a:lnTo>
                    <a:pt x="391668" y="397764"/>
                  </a:lnTo>
                  <a:lnTo>
                    <a:pt x="391668" y="449580"/>
                  </a:lnTo>
                  <a:lnTo>
                    <a:pt x="384048" y="449580"/>
                  </a:lnTo>
                  <a:lnTo>
                    <a:pt x="384048" y="306832"/>
                  </a:lnTo>
                  <a:lnTo>
                    <a:pt x="563880" y="306832"/>
                  </a:lnTo>
                  <a:lnTo>
                    <a:pt x="563880" y="255143"/>
                  </a:lnTo>
                  <a:lnTo>
                    <a:pt x="506476" y="255143"/>
                  </a:lnTo>
                  <a:lnTo>
                    <a:pt x="506476" y="278638"/>
                  </a:lnTo>
                  <a:lnTo>
                    <a:pt x="506476" y="286258"/>
                  </a:lnTo>
                  <a:lnTo>
                    <a:pt x="503682" y="288925"/>
                  </a:lnTo>
                  <a:lnTo>
                    <a:pt x="444119" y="288925"/>
                  </a:lnTo>
                  <a:lnTo>
                    <a:pt x="441452" y="286258"/>
                  </a:lnTo>
                  <a:lnTo>
                    <a:pt x="441452" y="278638"/>
                  </a:lnTo>
                  <a:lnTo>
                    <a:pt x="444119" y="275971"/>
                  </a:lnTo>
                  <a:lnTo>
                    <a:pt x="503682" y="275971"/>
                  </a:lnTo>
                  <a:lnTo>
                    <a:pt x="506476" y="278638"/>
                  </a:lnTo>
                  <a:lnTo>
                    <a:pt x="506476" y="255143"/>
                  </a:lnTo>
                  <a:lnTo>
                    <a:pt x="381127" y="255143"/>
                  </a:lnTo>
                  <a:lnTo>
                    <a:pt x="369214" y="257556"/>
                  </a:lnTo>
                  <a:lnTo>
                    <a:pt x="359486" y="264134"/>
                  </a:lnTo>
                  <a:lnTo>
                    <a:pt x="352920" y="273900"/>
                  </a:lnTo>
                  <a:lnTo>
                    <a:pt x="350520" y="285877"/>
                  </a:lnTo>
                  <a:lnTo>
                    <a:pt x="350532" y="449580"/>
                  </a:lnTo>
                  <a:lnTo>
                    <a:pt x="179832" y="449580"/>
                  </a:lnTo>
                  <a:lnTo>
                    <a:pt x="179832" y="397764"/>
                  </a:lnTo>
                  <a:lnTo>
                    <a:pt x="137160" y="397764"/>
                  </a:lnTo>
                  <a:lnTo>
                    <a:pt x="137160" y="492252"/>
                  </a:lnTo>
                  <a:lnTo>
                    <a:pt x="350545" y="492252"/>
                  </a:lnTo>
                  <a:lnTo>
                    <a:pt x="350570" y="679831"/>
                  </a:lnTo>
                  <a:lnTo>
                    <a:pt x="352920" y="691489"/>
                  </a:lnTo>
                  <a:lnTo>
                    <a:pt x="359486" y="701217"/>
                  </a:lnTo>
                  <a:lnTo>
                    <a:pt x="369214" y="707783"/>
                  </a:lnTo>
                  <a:lnTo>
                    <a:pt x="381127" y="710184"/>
                  </a:lnTo>
                  <a:lnTo>
                    <a:pt x="566674" y="710184"/>
                  </a:lnTo>
                  <a:lnTo>
                    <a:pt x="596658" y="683260"/>
                  </a:lnTo>
                  <a:lnTo>
                    <a:pt x="597408" y="666750"/>
                  </a:lnTo>
                  <a:lnTo>
                    <a:pt x="597408" y="644144"/>
                  </a:lnTo>
                  <a:lnTo>
                    <a:pt x="597408" y="306832"/>
                  </a:lnTo>
                  <a:lnTo>
                    <a:pt x="597408" y="288925"/>
                  </a:lnTo>
                  <a:lnTo>
                    <a:pt x="597408" y="285877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84341" y="2954274"/>
              <a:ext cx="637540" cy="597535"/>
            </a:xfrm>
            <a:custGeom>
              <a:avLst/>
              <a:gdLst/>
              <a:ahLst/>
              <a:cxnLst/>
              <a:rect l="l" t="t" r="r" b="b"/>
              <a:pathLst>
                <a:path w="637539" h="597535">
                  <a:moveTo>
                    <a:pt x="0" y="298703"/>
                  </a:moveTo>
                  <a:lnTo>
                    <a:pt x="3453" y="254562"/>
                  </a:lnTo>
                  <a:lnTo>
                    <a:pt x="13486" y="212433"/>
                  </a:lnTo>
                  <a:lnTo>
                    <a:pt x="29606" y="172776"/>
                  </a:lnTo>
                  <a:lnTo>
                    <a:pt x="51319" y="136055"/>
                  </a:lnTo>
                  <a:lnTo>
                    <a:pt x="78132" y="102730"/>
                  </a:lnTo>
                  <a:lnTo>
                    <a:pt x="109552" y="73265"/>
                  </a:lnTo>
                  <a:lnTo>
                    <a:pt x="145088" y="48122"/>
                  </a:lnTo>
                  <a:lnTo>
                    <a:pt x="184244" y="27761"/>
                  </a:lnTo>
                  <a:lnTo>
                    <a:pt x="226530" y="12646"/>
                  </a:lnTo>
                  <a:lnTo>
                    <a:pt x="271451" y="3238"/>
                  </a:lnTo>
                  <a:lnTo>
                    <a:pt x="318516" y="0"/>
                  </a:lnTo>
                  <a:lnTo>
                    <a:pt x="365580" y="3238"/>
                  </a:lnTo>
                  <a:lnTo>
                    <a:pt x="410501" y="12646"/>
                  </a:lnTo>
                  <a:lnTo>
                    <a:pt x="452787" y="27761"/>
                  </a:lnTo>
                  <a:lnTo>
                    <a:pt x="491943" y="48122"/>
                  </a:lnTo>
                  <a:lnTo>
                    <a:pt x="527479" y="73265"/>
                  </a:lnTo>
                  <a:lnTo>
                    <a:pt x="558899" y="102730"/>
                  </a:lnTo>
                  <a:lnTo>
                    <a:pt x="585712" y="136055"/>
                  </a:lnTo>
                  <a:lnTo>
                    <a:pt x="607425" y="172776"/>
                  </a:lnTo>
                  <a:lnTo>
                    <a:pt x="623545" y="212433"/>
                  </a:lnTo>
                  <a:lnTo>
                    <a:pt x="633578" y="254562"/>
                  </a:lnTo>
                  <a:lnTo>
                    <a:pt x="637032" y="298703"/>
                  </a:lnTo>
                  <a:lnTo>
                    <a:pt x="633578" y="342845"/>
                  </a:lnTo>
                  <a:lnTo>
                    <a:pt x="623545" y="384974"/>
                  </a:lnTo>
                  <a:lnTo>
                    <a:pt x="607425" y="424631"/>
                  </a:lnTo>
                  <a:lnTo>
                    <a:pt x="585712" y="461352"/>
                  </a:lnTo>
                  <a:lnTo>
                    <a:pt x="558899" y="494677"/>
                  </a:lnTo>
                  <a:lnTo>
                    <a:pt x="527479" y="524142"/>
                  </a:lnTo>
                  <a:lnTo>
                    <a:pt x="491943" y="549285"/>
                  </a:lnTo>
                  <a:lnTo>
                    <a:pt x="452787" y="569646"/>
                  </a:lnTo>
                  <a:lnTo>
                    <a:pt x="410501" y="584761"/>
                  </a:lnTo>
                  <a:lnTo>
                    <a:pt x="365580" y="594169"/>
                  </a:lnTo>
                  <a:lnTo>
                    <a:pt x="318516" y="597408"/>
                  </a:lnTo>
                  <a:lnTo>
                    <a:pt x="271451" y="594169"/>
                  </a:lnTo>
                  <a:lnTo>
                    <a:pt x="226530" y="584761"/>
                  </a:lnTo>
                  <a:lnTo>
                    <a:pt x="184244" y="569646"/>
                  </a:lnTo>
                  <a:lnTo>
                    <a:pt x="145088" y="549285"/>
                  </a:lnTo>
                  <a:lnTo>
                    <a:pt x="109552" y="524142"/>
                  </a:lnTo>
                  <a:lnTo>
                    <a:pt x="78132" y="494677"/>
                  </a:lnTo>
                  <a:lnTo>
                    <a:pt x="51319" y="461352"/>
                  </a:lnTo>
                  <a:lnTo>
                    <a:pt x="29606" y="424631"/>
                  </a:lnTo>
                  <a:lnTo>
                    <a:pt x="13486" y="384974"/>
                  </a:lnTo>
                  <a:lnTo>
                    <a:pt x="3453" y="342845"/>
                  </a:lnTo>
                  <a:lnTo>
                    <a:pt x="0" y="298703"/>
                  </a:lnTo>
                  <a:close/>
                </a:path>
              </a:pathLst>
            </a:custGeom>
            <a:ln w="2857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10378" y="3733038"/>
            <a:ext cx="1584960" cy="2057400"/>
          </a:xfrm>
          <a:prstGeom prst="rect">
            <a:avLst/>
          </a:prstGeom>
          <a:ln w="28575">
            <a:solidFill>
              <a:srgbClr val="FF78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 marR="84455" algn="ctr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DES CONTENUS 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TÉ</a:t>
            </a: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L</a:t>
            </a:r>
            <a:r>
              <a:rPr sz="1400" b="1" spc="-25" dirty="0">
                <a:solidFill>
                  <a:srgbClr val="0058A0"/>
                </a:solidFill>
                <a:latin typeface="Calibri"/>
                <a:cs typeface="Calibri"/>
              </a:rPr>
              <a:t>É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CH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G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AB</a:t>
            </a: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47320" marR="140335" indent="1270" algn="ctr">
              <a:lnSpc>
                <a:spcPct val="100000"/>
              </a:lnSpc>
            </a:pP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fiches de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résumés ou des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exercices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sont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téléchargeables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sur</a:t>
            </a:r>
            <a:r>
              <a:rPr sz="14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WebForce</a:t>
            </a:r>
            <a:r>
              <a:rPr sz="14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Life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4371" y="3035553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57122" y="1932558"/>
            <a:ext cx="666115" cy="1633855"/>
            <a:chOff x="7457122" y="1932558"/>
            <a:chExt cx="666115" cy="1633855"/>
          </a:xfrm>
        </p:grpSpPr>
        <p:sp>
          <p:nvSpPr>
            <p:cNvPr id="24" name="object 24"/>
            <p:cNvSpPr/>
            <p:nvPr/>
          </p:nvSpPr>
          <p:spPr>
            <a:xfrm>
              <a:off x="7491758" y="1932558"/>
              <a:ext cx="594995" cy="667385"/>
            </a:xfrm>
            <a:custGeom>
              <a:avLst/>
              <a:gdLst/>
              <a:ahLst/>
              <a:cxnLst/>
              <a:rect l="l" t="t" r="r" b="b"/>
              <a:pathLst>
                <a:path w="594995" h="667385">
                  <a:moveTo>
                    <a:pt x="406497" y="572135"/>
                  </a:moveTo>
                  <a:lnTo>
                    <a:pt x="199360" y="572135"/>
                  </a:lnTo>
                  <a:lnTo>
                    <a:pt x="302865" y="667385"/>
                  </a:lnTo>
                  <a:lnTo>
                    <a:pt x="406497" y="572135"/>
                  </a:lnTo>
                  <a:close/>
                </a:path>
                <a:path w="594995" h="667385">
                  <a:moveTo>
                    <a:pt x="354681" y="364363"/>
                  </a:moveTo>
                  <a:lnTo>
                    <a:pt x="251176" y="364363"/>
                  </a:lnTo>
                  <a:lnTo>
                    <a:pt x="251176" y="572135"/>
                  </a:lnTo>
                  <a:lnTo>
                    <a:pt x="354681" y="572135"/>
                  </a:lnTo>
                  <a:lnTo>
                    <a:pt x="354681" y="364363"/>
                  </a:lnTo>
                  <a:close/>
                </a:path>
                <a:path w="594995" h="667385">
                  <a:moveTo>
                    <a:pt x="527147" y="358648"/>
                  </a:moveTo>
                  <a:lnTo>
                    <a:pt x="423642" y="358648"/>
                  </a:lnTo>
                  <a:lnTo>
                    <a:pt x="423642" y="566419"/>
                  </a:lnTo>
                  <a:lnTo>
                    <a:pt x="527147" y="566419"/>
                  </a:lnTo>
                  <a:lnTo>
                    <a:pt x="527147" y="358648"/>
                  </a:lnTo>
                  <a:close/>
                </a:path>
                <a:path w="594995" h="667385">
                  <a:moveTo>
                    <a:pt x="475331" y="263398"/>
                  </a:moveTo>
                  <a:lnTo>
                    <a:pt x="371826" y="358648"/>
                  </a:lnTo>
                  <a:lnTo>
                    <a:pt x="578836" y="358648"/>
                  </a:lnTo>
                  <a:lnTo>
                    <a:pt x="475331" y="263398"/>
                  </a:lnTo>
                  <a:close/>
                </a:path>
                <a:path w="594995" h="667385">
                  <a:moveTo>
                    <a:pt x="445606" y="265049"/>
                  </a:moveTo>
                  <a:lnTo>
                    <a:pt x="320915" y="265049"/>
                  </a:lnTo>
                  <a:lnTo>
                    <a:pt x="370134" y="275629"/>
                  </a:lnTo>
                  <a:lnTo>
                    <a:pt x="403957" y="292735"/>
                  </a:lnTo>
                  <a:lnTo>
                    <a:pt x="419364" y="297043"/>
                  </a:lnTo>
                  <a:lnTo>
                    <a:pt x="431008" y="295100"/>
                  </a:lnTo>
                  <a:lnTo>
                    <a:pt x="439319" y="288609"/>
                  </a:lnTo>
                  <a:lnTo>
                    <a:pt x="444724" y="279273"/>
                  </a:lnTo>
                  <a:lnTo>
                    <a:pt x="446673" y="269839"/>
                  </a:lnTo>
                  <a:lnTo>
                    <a:pt x="445606" y="265049"/>
                  </a:lnTo>
                  <a:close/>
                </a:path>
                <a:path w="594995" h="667385">
                  <a:moveTo>
                    <a:pt x="295753" y="207644"/>
                  </a:moveTo>
                  <a:lnTo>
                    <a:pt x="248621" y="213026"/>
                  </a:lnTo>
                  <a:lnTo>
                    <a:pt x="193772" y="229742"/>
                  </a:lnTo>
                  <a:lnTo>
                    <a:pt x="157375" y="254656"/>
                  </a:lnTo>
                  <a:lnTo>
                    <a:pt x="153386" y="270128"/>
                  </a:lnTo>
                  <a:lnTo>
                    <a:pt x="154275" y="275970"/>
                  </a:lnTo>
                  <a:lnTo>
                    <a:pt x="156434" y="283082"/>
                  </a:lnTo>
                  <a:lnTo>
                    <a:pt x="167037" y="293739"/>
                  </a:lnTo>
                  <a:lnTo>
                    <a:pt x="183057" y="295465"/>
                  </a:lnTo>
                  <a:lnTo>
                    <a:pt x="200529" y="290905"/>
                  </a:lnTo>
                  <a:lnTo>
                    <a:pt x="215489" y="282701"/>
                  </a:lnTo>
                  <a:lnTo>
                    <a:pt x="266101" y="265803"/>
                  </a:lnTo>
                  <a:lnTo>
                    <a:pt x="320915" y="265049"/>
                  </a:lnTo>
                  <a:lnTo>
                    <a:pt x="445606" y="265049"/>
                  </a:lnTo>
                  <a:lnTo>
                    <a:pt x="444502" y="260096"/>
                  </a:lnTo>
                  <a:lnTo>
                    <a:pt x="392051" y="227040"/>
                  </a:lnTo>
                  <a:lnTo>
                    <a:pt x="330551" y="209903"/>
                  </a:lnTo>
                  <a:lnTo>
                    <a:pt x="295753" y="207644"/>
                  </a:lnTo>
                  <a:close/>
                </a:path>
                <a:path w="594995" h="667385">
                  <a:moveTo>
                    <a:pt x="485966" y="155494"/>
                  </a:moveTo>
                  <a:lnTo>
                    <a:pt x="305814" y="155494"/>
                  </a:lnTo>
                  <a:lnTo>
                    <a:pt x="351395" y="160115"/>
                  </a:lnTo>
                  <a:lnTo>
                    <a:pt x="389863" y="170844"/>
                  </a:lnTo>
                  <a:lnTo>
                    <a:pt x="421692" y="184439"/>
                  </a:lnTo>
                  <a:lnTo>
                    <a:pt x="447356" y="197660"/>
                  </a:lnTo>
                  <a:lnTo>
                    <a:pt x="467330" y="207263"/>
                  </a:lnTo>
                  <a:lnTo>
                    <a:pt x="480556" y="216177"/>
                  </a:lnTo>
                  <a:lnTo>
                    <a:pt x="492556" y="220662"/>
                  </a:lnTo>
                  <a:lnTo>
                    <a:pt x="504674" y="219051"/>
                  </a:lnTo>
                  <a:lnTo>
                    <a:pt x="518257" y="209676"/>
                  </a:lnTo>
                  <a:lnTo>
                    <a:pt x="522956" y="193546"/>
                  </a:lnTo>
                  <a:lnTo>
                    <a:pt x="518607" y="180165"/>
                  </a:lnTo>
                  <a:lnTo>
                    <a:pt x="508113" y="169189"/>
                  </a:lnTo>
                  <a:lnTo>
                    <a:pt x="494291" y="160222"/>
                  </a:lnTo>
                  <a:lnTo>
                    <a:pt x="485966" y="155494"/>
                  </a:lnTo>
                  <a:close/>
                </a:path>
                <a:path w="594995" h="667385">
                  <a:moveTo>
                    <a:pt x="290927" y="103250"/>
                  </a:moveTo>
                  <a:lnTo>
                    <a:pt x="245481" y="106356"/>
                  </a:lnTo>
                  <a:lnTo>
                    <a:pt x="197963" y="116093"/>
                  </a:lnTo>
                  <a:lnTo>
                    <a:pt x="149017" y="133665"/>
                  </a:lnTo>
                  <a:lnTo>
                    <a:pt x="99284" y="160274"/>
                  </a:lnTo>
                  <a:lnTo>
                    <a:pt x="71852" y="191135"/>
                  </a:lnTo>
                  <a:lnTo>
                    <a:pt x="71471" y="195071"/>
                  </a:lnTo>
                  <a:lnTo>
                    <a:pt x="72106" y="199008"/>
                  </a:lnTo>
                  <a:lnTo>
                    <a:pt x="74011" y="203200"/>
                  </a:lnTo>
                  <a:lnTo>
                    <a:pt x="81435" y="213139"/>
                  </a:lnTo>
                  <a:lnTo>
                    <a:pt x="92157" y="218709"/>
                  </a:lnTo>
                  <a:lnTo>
                    <a:pt x="105712" y="218398"/>
                  </a:lnTo>
                  <a:lnTo>
                    <a:pt x="191409" y="177541"/>
                  </a:lnTo>
                  <a:lnTo>
                    <a:pt x="252643" y="160222"/>
                  </a:lnTo>
                  <a:lnTo>
                    <a:pt x="305814" y="155494"/>
                  </a:lnTo>
                  <a:lnTo>
                    <a:pt x="485966" y="155494"/>
                  </a:lnTo>
                  <a:lnTo>
                    <a:pt x="464985" y="143577"/>
                  </a:lnTo>
                  <a:lnTo>
                    <a:pt x="419324" y="124713"/>
                  </a:lnTo>
                  <a:lnTo>
                    <a:pt x="360329" y="109374"/>
                  </a:lnTo>
                  <a:lnTo>
                    <a:pt x="290927" y="103250"/>
                  </a:lnTo>
                  <a:close/>
                </a:path>
                <a:path w="594995" h="667385">
                  <a:moveTo>
                    <a:pt x="280767" y="0"/>
                  </a:moveTo>
                  <a:lnTo>
                    <a:pt x="230890" y="3913"/>
                  </a:lnTo>
                  <a:lnTo>
                    <a:pt x="180360" y="14026"/>
                  </a:lnTo>
                  <a:lnTo>
                    <a:pt x="129471" y="30870"/>
                  </a:lnTo>
                  <a:lnTo>
                    <a:pt x="78514" y="54973"/>
                  </a:lnTo>
                  <a:lnTo>
                    <a:pt x="17173" y="93523"/>
                  </a:lnTo>
                  <a:lnTo>
                    <a:pt x="0" y="124713"/>
                  </a:lnTo>
                  <a:lnTo>
                    <a:pt x="77" y="125714"/>
                  </a:lnTo>
                  <a:lnTo>
                    <a:pt x="35919" y="148619"/>
                  </a:lnTo>
                  <a:lnTo>
                    <a:pt x="50897" y="140588"/>
                  </a:lnTo>
                  <a:lnTo>
                    <a:pt x="113400" y="102671"/>
                  </a:lnTo>
                  <a:lnTo>
                    <a:pt x="173307" y="76928"/>
                  </a:lnTo>
                  <a:lnTo>
                    <a:pt x="230192" y="61739"/>
                  </a:lnTo>
                  <a:lnTo>
                    <a:pt x="283627" y="55484"/>
                  </a:lnTo>
                  <a:lnTo>
                    <a:pt x="511009" y="55484"/>
                  </a:lnTo>
                  <a:lnTo>
                    <a:pt x="480223" y="40583"/>
                  </a:lnTo>
                  <a:lnTo>
                    <a:pt x="433231" y="22955"/>
                  </a:lnTo>
                  <a:lnTo>
                    <a:pt x="384080" y="9877"/>
                  </a:lnTo>
                  <a:lnTo>
                    <a:pt x="333136" y="2007"/>
                  </a:lnTo>
                  <a:lnTo>
                    <a:pt x="280767" y="0"/>
                  </a:lnTo>
                  <a:close/>
                </a:path>
                <a:path w="594995" h="667385">
                  <a:moveTo>
                    <a:pt x="511009" y="55484"/>
                  </a:moveTo>
                  <a:lnTo>
                    <a:pt x="283627" y="55484"/>
                  </a:lnTo>
                  <a:lnTo>
                    <a:pt x="333188" y="56543"/>
                  </a:lnTo>
                  <a:lnTo>
                    <a:pt x="378446" y="63293"/>
                  </a:lnTo>
                  <a:lnTo>
                    <a:pt x="418977" y="74116"/>
                  </a:lnTo>
                  <a:lnTo>
                    <a:pt x="484148" y="101494"/>
                  </a:lnTo>
                  <a:lnTo>
                    <a:pt x="525290" y="125714"/>
                  </a:lnTo>
                  <a:lnTo>
                    <a:pt x="547096" y="140940"/>
                  </a:lnTo>
                  <a:lnTo>
                    <a:pt x="560850" y="146827"/>
                  </a:lnTo>
                  <a:lnTo>
                    <a:pt x="575628" y="147500"/>
                  </a:lnTo>
                  <a:lnTo>
                    <a:pt x="590012" y="140207"/>
                  </a:lnTo>
                  <a:lnTo>
                    <a:pt x="594535" y="124747"/>
                  </a:lnTo>
                  <a:lnTo>
                    <a:pt x="589901" y="109204"/>
                  </a:lnTo>
                  <a:lnTo>
                    <a:pt x="579386" y="95827"/>
                  </a:lnTo>
                  <a:lnTo>
                    <a:pt x="566263" y="86867"/>
                  </a:lnTo>
                  <a:lnTo>
                    <a:pt x="524690" y="62106"/>
                  </a:lnTo>
                  <a:lnTo>
                    <a:pt x="511009" y="55484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71409" y="2954273"/>
              <a:ext cx="637540" cy="597535"/>
            </a:xfrm>
            <a:custGeom>
              <a:avLst/>
              <a:gdLst/>
              <a:ahLst/>
              <a:cxnLst/>
              <a:rect l="l" t="t" r="r" b="b"/>
              <a:pathLst>
                <a:path w="637540" h="597535">
                  <a:moveTo>
                    <a:pt x="0" y="298703"/>
                  </a:moveTo>
                  <a:lnTo>
                    <a:pt x="3453" y="254562"/>
                  </a:lnTo>
                  <a:lnTo>
                    <a:pt x="13486" y="212433"/>
                  </a:lnTo>
                  <a:lnTo>
                    <a:pt x="29606" y="172776"/>
                  </a:lnTo>
                  <a:lnTo>
                    <a:pt x="51319" y="136055"/>
                  </a:lnTo>
                  <a:lnTo>
                    <a:pt x="78132" y="102730"/>
                  </a:lnTo>
                  <a:lnTo>
                    <a:pt x="109552" y="73265"/>
                  </a:lnTo>
                  <a:lnTo>
                    <a:pt x="145088" y="48122"/>
                  </a:lnTo>
                  <a:lnTo>
                    <a:pt x="184244" y="27761"/>
                  </a:lnTo>
                  <a:lnTo>
                    <a:pt x="226530" y="12646"/>
                  </a:lnTo>
                  <a:lnTo>
                    <a:pt x="271451" y="3238"/>
                  </a:lnTo>
                  <a:lnTo>
                    <a:pt x="318516" y="0"/>
                  </a:lnTo>
                  <a:lnTo>
                    <a:pt x="365580" y="3238"/>
                  </a:lnTo>
                  <a:lnTo>
                    <a:pt x="410501" y="12646"/>
                  </a:lnTo>
                  <a:lnTo>
                    <a:pt x="452787" y="27761"/>
                  </a:lnTo>
                  <a:lnTo>
                    <a:pt x="491943" y="48122"/>
                  </a:lnTo>
                  <a:lnTo>
                    <a:pt x="527479" y="73265"/>
                  </a:lnTo>
                  <a:lnTo>
                    <a:pt x="558899" y="102730"/>
                  </a:lnTo>
                  <a:lnTo>
                    <a:pt x="585712" y="136055"/>
                  </a:lnTo>
                  <a:lnTo>
                    <a:pt x="607425" y="172776"/>
                  </a:lnTo>
                  <a:lnTo>
                    <a:pt x="623545" y="212433"/>
                  </a:lnTo>
                  <a:lnTo>
                    <a:pt x="633578" y="254562"/>
                  </a:lnTo>
                  <a:lnTo>
                    <a:pt x="637032" y="298703"/>
                  </a:lnTo>
                  <a:lnTo>
                    <a:pt x="633578" y="342845"/>
                  </a:lnTo>
                  <a:lnTo>
                    <a:pt x="623545" y="384974"/>
                  </a:lnTo>
                  <a:lnTo>
                    <a:pt x="607425" y="424631"/>
                  </a:lnTo>
                  <a:lnTo>
                    <a:pt x="585712" y="461352"/>
                  </a:lnTo>
                  <a:lnTo>
                    <a:pt x="558899" y="494677"/>
                  </a:lnTo>
                  <a:lnTo>
                    <a:pt x="527479" y="524142"/>
                  </a:lnTo>
                  <a:lnTo>
                    <a:pt x="491943" y="549285"/>
                  </a:lnTo>
                  <a:lnTo>
                    <a:pt x="452787" y="569646"/>
                  </a:lnTo>
                  <a:lnTo>
                    <a:pt x="410501" y="584761"/>
                  </a:lnTo>
                  <a:lnTo>
                    <a:pt x="365580" y="594169"/>
                  </a:lnTo>
                  <a:lnTo>
                    <a:pt x="318516" y="597408"/>
                  </a:lnTo>
                  <a:lnTo>
                    <a:pt x="271451" y="594169"/>
                  </a:lnTo>
                  <a:lnTo>
                    <a:pt x="226530" y="584761"/>
                  </a:lnTo>
                  <a:lnTo>
                    <a:pt x="184244" y="569646"/>
                  </a:lnTo>
                  <a:lnTo>
                    <a:pt x="145088" y="549285"/>
                  </a:lnTo>
                  <a:lnTo>
                    <a:pt x="109552" y="524142"/>
                  </a:lnTo>
                  <a:lnTo>
                    <a:pt x="78132" y="494677"/>
                  </a:lnTo>
                  <a:lnTo>
                    <a:pt x="51319" y="461352"/>
                  </a:lnTo>
                  <a:lnTo>
                    <a:pt x="29606" y="424631"/>
                  </a:lnTo>
                  <a:lnTo>
                    <a:pt x="13486" y="384974"/>
                  </a:lnTo>
                  <a:lnTo>
                    <a:pt x="3453" y="342845"/>
                  </a:lnTo>
                  <a:lnTo>
                    <a:pt x="0" y="298703"/>
                  </a:lnTo>
                  <a:close/>
                </a:path>
              </a:pathLst>
            </a:custGeom>
            <a:ln w="2857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97445" y="3733038"/>
            <a:ext cx="1583690" cy="2057400"/>
          </a:xfrm>
          <a:prstGeom prst="rect">
            <a:avLst/>
          </a:prstGeom>
          <a:ln w="28575">
            <a:solidFill>
              <a:srgbClr val="FF78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88290" marR="278765" algn="ctr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solidFill>
                  <a:srgbClr val="2E5496"/>
                </a:solidFill>
                <a:latin typeface="Calibri"/>
                <a:cs typeface="Calibri"/>
              </a:rPr>
              <a:t>D</a:t>
            </a:r>
            <a:r>
              <a:rPr sz="1400" b="1" dirty="0">
                <a:solidFill>
                  <a:srgbClr val="2E5496"/>
                </a:solidFill>
                <a:latin typeface="Calibri"/>
                <a:cs typeface="Calibri"/>
              </a:rPr>
              <a:t>U</a:t>
            </a:r>
            <a:r>
              <a:rPr sz="1400" b="1" spc="-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2E5496"/>
                </a:solidFill>
                <a:latin typeface="Calibri"/>
                <a:cs typeface="Calibri"/>
              </a:rPr>
              <a:t>C</a:t>
            </a:r>
            <a:r>
              <a:rPr sz="1400" b="1" spc="-5" dirty="0">
                <a:solidFill>
                  <a:srgbClr val="2E5496"/>
                </a:solidFill>
                <a:latin typeface="Calibri"/>
                <a:cs typeface="Calibri"/>
              </a:rPr>
              <a:t>ONTENU  INTERACTIF</a:t>
            </a:r>
            <a:endParaRPr sz="1400">
              <a:latin typeface="Calibri"/>
              <a:cs typeface="Calibri"/>
            </a:endParaRPr>
          </a:p>
          <a:p>
            <a:pPr marL="163195" marR="155575" indent="-635" algn="ctr">
              <a:lnSpc>
                <a:spcPct val="100000"/>
              </a:lnSpc>
            </a:pP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Vous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disposez de </a:t>
            </a:r>
            <a:r>
              <a:rPr sz="1400" spc="-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contenus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interactifs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sous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00" dirty="0">
                <a:solidFill>
                  <a:srgbClr val="404040"/>
                </a:solidFill>
                <a:latin typeface="Calibri"/>
                <a:cs typeface="Calibri"/>
              </a:rPr>
              <a:t>’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es 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cours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à 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utiliser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WebForce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Life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1185" y="3035553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097644" y="1915032"/>
            <a:ext cx="751205" cy="1671320"/>
            <a:chOff x="9097644" y="1915032"/>
            <a:chExt cx="751205" cy="167132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8176" y="2475898"/>
              <a:ext cx="71020" cy="9712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9074" y="2475898"/>
              <a:ext cx="71092" cy="9712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097644" y="1915032"/>
              <a:ext cx="751205" cy="520700"/>
            </a:xfrm>
            <a:custGeom>
              <a:avLst/>
              <a:gdLst/>
              <a:ahLst/>
              <a:cxnLst/>
              <a:rect l="l" t="t" r="r" b="b"/>
              <a:pathLst>
                <a:path w="751204" h="520700">
                  <a:moveTo>
                    <a:pt x="375538" y="0"/>
                  </a:moveTo>
                  <a:lnTo>
                    <a:pt x="328434" y="2926"/>
                  </a:lnTo>
                  <a:lnTo>
                    <a:pt x="283075" y="11469"/>
                  </a:lnTo>
                  <a:lnTo>
                    <a:pt x="239814" y="25278"/>
                  </a:lnTo>
                  <a:lnTo>
                    <a:pt x="199002" y="43999"/>
                  </a:lnTo>
                  <a:lnTo>
                    <a:pt x="160991" y="67280"/>
                  </a:lnTo>
                  <a:lnTo>
                    <a:pt x="126134" y="94769"/>
                  </a:lnTo>
                  <a:lnTo>
                    <a:pt x="94782" y="126114"/>
                  </a:lnTo>
                  <a:lnTo>
                    <a:pt x="67287" y="160961"/>
                  </a:lnTo>
                  <a:lnTo>
                    <a:pt x="44002" y="198960"/>
                  </a:lnTo>
                  <a:lnTo>
                    <a:pt x="25279" y="239756"/>
                  </a:lnTo>
                  <a:lnTo>
                    <a:pt x="11470" y="282999"/>
                  </a:lnTo>
                  <a:lnTo>
                    <a:pt x="2926" y="328334"/>
                  </a:lnTo>
                  <a:lnTo>
                    <a:pt x="0" y="375412"/>
                  </a:lnTo>
                  <a:lnTo>
                    <a:pt x="1841" y="413021"/>
                  </a:lnTo>
                  <a:lnTo>
                    <a:pt x="7302" y="449881"/>
                  </a:lnTo>
                  <a:lnTo>
                    <a:pt x="16287" y="485765"/>
                  </a:lnTo>
                  <a:lnTo>
                    <a:pt x="28701" y="520445"/>
                  </a:lnTo>
                  <a:lnTo>
                    <a:pt x="32384" y="516889"/>
                  </a:lnTo>
                  <a:lnTo>
                    <a:pt x="34925" y="515238"/>
                  </a:lnTo>
                  <a:lnTo>
                    <a:pt x="38161" y="506212"/>
                  </a:lnTo>
                  <a:lnTo>
                    <a:pt x="43005" y="497982"/>
                  </a:lnTo>
                  <a:lnTo>
                    <a:pt x="49301" y="490825"/>
                  </a:lnTo>
                  <a:lnTo>
                    <a:pt x="56896" y="485013"/>
                  </a:lnTo>
                  <a:lnTo>
                    <a:pt x="49002" y="458386"/>
                  </a:lnTo>
                  <a:lnTo>
                    <a:pt x="43275" y="431164"/>
                  </a:lnTo>
                  <a:lnTo>
                    <a:pt x="39786" y="403467"/>
                  </a:lnTo>
                  <a:lnTo>
                    <a:pt x="38607" y="375412"/>
                  </a:lnTo>
                  <a:lnTo>
                    <a:pt x="41686" y="329833"/>
                  </a:lnTo>
                  <a:lnTo>
                    <a:pt x="50654" y="286081"/>
                  </a:lnTo>
                  <a:lnTo>
                    <a:pt x="65107" y="244562"/>
                  </a:lnTo>
                  <a:lnTo>
                    <a:pt x="84643" y="205683"/>
                  </a:lnTo>
                  <a:lnTo>
                    <a:pt x="108858" y="169852"/>
                  </a:lnTo>
                  <a:lnTo>
                    <a:pt x="137350" y="137477"/>
                  </a:lnTo>
                  <a:lnTo>
                    <a:pt x="169715" y="108965"/>
                  </a:lnTo>
                  <a:lnTo>
                    <a:pt x="205551" y="84723"/>
                  </a:lnTo>
                  <a:lnTo>
                    <a:pt x="244455" y="65158"/>
                  </a:lnTo>
                  <a:lnTo>
                    <a:pt x="286022" y="50680"/>
                  </a:lnTo>
                  <a:lnTo>
                    <a:pt x="329851" y="41693"/>
                  </a:lnTo>
                  <a:lnTo>
                    <a:pt x="375538" y="38607"/>
                  </a:lnTo>
                  <a:lnTo>
                    <a:pt x="421119" y="41684"/>
                  </a:lnTo>
                  <a:lnTo>
                    <a:pt x="464878" y="50644"/>
                  </a:lnTo>
                  <a:lnTo>
                    <a:pt x="506408" y="65087"/>
                  </a:lnTo>
                  <a:lnTo>
                    <a:pt x="545300" y="84610"/>
                  </a:lnTo>
                  <a:lnTo>
                    <a:pt x="581145" y="108810"/>
                  </a:lnTo>
                  <a:lnTo>
                    <a:pt x="613536" y="137287"/>
                  </a:lnTo>
                  <a:lnTo>
                    <a:pt x="642065" y="169636"/>
                  </a:lnTo>
                  <a:lnTo>
                    <a:pt x="666321" y="205457"/>
                  </a:lnTo>
                  <a:lnTo>
                    <a:pt x="685899" y="244348"/>
                  </a:lnTo>
                  <a:lnTo>
                    <a:pt x="700388" y="285905"/>
                  </a:lnTo>
                  <a:lnTo>
                    <a:pt x="709381" y="329727"/>
                  </a:lnTo>
                  <a:lnTo>
                    <a:pt x="712470" y="375412"/>
                  </a:lnTo>
                  <a:lnTo>
                    <a:pt x="711309" y="403778"/>
                  </a:lnTo>
                  <a:lnTo>
                    <a:pt x="707850" y="431657"/>
                  </a:lnTo>
                  <a:lnTo>
                    <a:pt x="702129" y="458940"/>
                  </a:lnTo>
                  <a:lnTo>
                    <a:pt x="694181" y="485520"/>
                  </a:lnTo>
                  <a:lnTo>
                    <a:pt x="701829" y="491325"/>
                  </a:lnTo>
                  <a:lnTo>
                    <a:pt x="708120" y="498427"/>
                  </a:lnTo>
                  <a:lnTo>
                    <a:pt x="712934" y="506505"/>
                  </a:lnTo>
                  <a:lnTo>
                    <a:pt x="716152" y="515238"/>
                  </a:lnTo>
                  <a:lnTo>
                    <a:pt x="720344" y="518413"/>
                  </a:lnTo>
                  <a:lnTo>
                    <a:pt x="743712" y="449167"/>
                  </a:lnTo>
                  <a:lnTo>
                    <a:pt x="751077" y="374776"/>
                  </a:lnTo>
                  <a:lnTo>
                    <a:pt x="748143" y="327835"/>
                  </a:lnTo>
                  <a:lnTo>
                    <a:pt x="739577" y="282614"/>
                  </a:lnTo>
                  <a:lnTo>
                    <a:pt x="725735" y="239467"/>
                  </a:lnTo>
                  <a:lnTo>
                    <a:pt x="706975" y="198749"/>
                  </a:lnTo>
                  <a:lnTo>
                    <a:pt x="683651" y="160813"/>
                  </a:lnTo>
                  <a:lnTo>
                    <a:pt x="656121" y="126015"/>
                  </a:lnTo>
                  <a:lnTo>
                    <a:pt x="624740" y="94707"/>
                  </a:lnTo>
                  <a:lnTo>
                    <a:pt x="589864" y="67244"/>
                  </a:lnTo>
                  <a:lnTo>
                    <a:pt x="551851" y="43980"/>
                  </a:lnTo>
                  <a:lnTo>
                    <a:pt x="511055" y="25270"/>
                  </a:lnTo>
                  <a:lnTo>
                    <a:pt x="467834" y="11467"/>
                  </a:lnTo>
                  <a:lnTo>
                    <a:pt x="422543" y="2925"/>
                  </a:lnTo>
                  <a:lnTo>
                    <a:pt x="37553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9624" y="2390520"/>
              <a:ext cx="131772" cy="21863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4519" y="2390520"/>
              <a:ext cx="134000" cy="21812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172295" y="2332837"/>
              <a:ext cx="603250" cy="292100"/>
            </a:xfrm>
            <a:custGeom>
              <a:avLst/>
              <a:gdLst/>
              <a:ahLst/>
              <a:cxnLst/>
              <a:rect l="l" t="t" r="r" b="b"/>
              <a:pathLst>
                <a:path w="603250" h="292100">
                  <a:moveTo>
                    <a:pt x="216687" y="214426"/>
                  </a:moveTo>
                  <a:lnTo>
                    <a:pt x="156870" y="45237"/>
                  </a:lnTo>
                  <a:lnTo>
                    <a:pt x="120929" y="7378"/>
                  </a:lnTo>
                  <a:lnTo>
                    <a:pt x="95567" y="0"/>
                  </a:lnTo>
                  <a:lnTo>
                    <a:pt x="70129" y="3327"/>
                  </a:lnTo>
                  <a:lnTo>
                    <a:pt x="24422" y="23482"/>
                  </a:lnTo>
                  <a:lnTo>
                    <a:pt x="4851" y="57302"/>
                  </a:lnTo>
                  <a:lnTo>
                    <a:pt x="0" y="80276"/>
                  </a:lnTo>
                  <a:lnTo>
                    <a:pt x="863" y="92113"/>
                  </a:lnTo>
                  <a:lnTo>
                    <a:pt x="58572" y="247040"/>
                  </a:lnTo>
                  <a:lnTo>
                    <a:pt x="90830" y="281990"/>
                  </a:lnTo>
                  <a:lnTo>
                    <a:pt x="127609" y="291934"/>
                  </a:lnTo>
                  <a:lnTo>
                    <a:pt x="145821" y="288950"/>
                  </a:lnTo>
                  <a:lnTo>
                    <a:pt x="180365" y="275869"/>
                  </a:lnTo>
                  <a:lnTo>
                    <a:pt x="200685" y="261556"/>
                  </a:lnTo>
                  <a:lnTo>
                    <a:pt x="212902" y="239852"/>
                  </a:lnTo>
                  <a:lnTo>
                    <a:pt x="216687" y="214426"/>
                  </a:lnTo>
                  <a:close/>
                </a:path>
                <a:path w="603250" h="292100">
                  <a:moveTo>
                    <a:pt x="603110" y="79870"/>
                  </a:moveTo>
                  <a:lnTo>
                    <a:pt x="587235" y="33413"/>
                  </a:lnTo>
                  <a:lnTo>
                    <a:pt x="533171" y="3454"/>
                  </a:lnTo>
                  <a:lnTo>
                    <a:pt x="507504" y="63"/>
                  </a:lnTo>
                  <a:lnTo>
                    <a:pt x="482180" y="7315"/>
                  </a:lnTo>
                  <a:lnTo>
                    <a:pt x="460654" y="23126"/>
                  </a:lnTo>
                  <a:lnTo>
                    <a:pt x="446430" y="45364"/>
                  </a:lnTo>
                  <a:lnTo>
                    <a:pt x="392201" y="188366"/>
                  </a:lnTo>
                  <a:lnTo>
                    <a:pt x="387146" y="213918"/>
                  </a:lnTo>
                  <a:lnTo>
                    <a:pt x="390766" y="239344"/>
                  </a:lnTo>
                  <a:lnTo>
                    <a:pt x="402907" y="261048"/>
                  </a:lnTo>
                  <a:lnTo>
                    <a:pt x="423443" y="275361"/>
                  </a:lnTo>
                  <a:lnTo>
                    <a:pt x="457987" y="288442"/>
                  </a:lnTo>
                  <a:lnTo>
                    <a:pt x="476199" y="291642"/>
                  </a:lnTo>
                  <a:lnTo>
                    <a:pt x="495160" y="288861"/>
                  </a:lnTo>
                  <a:lnTo>
                    <a:pt x="532879" y="266115"/>
                  </a:lnTo>
                  <a:lnTo>
                    <a:pt x="599084" y="103530"/>
                  </a:lnTo>
                  <a:lnTo>
                    <a:pt x="603110" y="7987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52787" y="1991867"/>
              <a:ext cx="243840" cy="422275"/>
            </a:xfrm>
            <a:custGeom>
              <a:avLst/>
              <a:gdLst/>
              <a:ahLst/>
              <a:cxnLst/>
              <a:rect l="l" t="t" r="r" b="b"/>
              <a:pathLst>
                <a:path w="243840" h="422275">
                  <a:moveTo>
                    <a:pt x="203200" y="0"/>
                  </a:moveTo>
                  <a:lnTo>
                    <a:pt x="40639" y="0"/>
                  </a:lnTo>
                  <a:lnTo>
                    <a:pt x="24806" y="3188"/>
                  </a:lnTo>
                  <a:lnTo>
                    <a:pt x="11890" y="11890"/>
                  </a:lnTo>
                  <a:lnTo>
                    <a:pt x="3188" y="24806"/>
                  </a:lnTo>
                  <a:lnTo>
                    <a:pt x="0" y="40640"/>
                  </a:lnTo>
                  <a:lnTo>
                    <a:pt x="0" y="381508"/>
                  </a:lnTo>
                  <a:lnTo>
                    <a:pt x="3188" y="397341"/>
                  </a:lnTo>
                  <a:lnTo>
                    <a:pt x="11890" y="410257"/>
                  </a:lnTo>
                  <a:lnTo>
                    <a:pt x="24806" y="418959"/>
                  </a:lnTo>
                  <a:lnTo>
                    <a:pt x="40639" y="422148"/>
                  </a:lnTo>
                  <a:lnTo>
                    <a:pt x="203200" y="422148"/>
                  </a:lnTo>
                  <a:lnTo>
                    <a:pt x="219033" y="418959"/>
                  </a:lnTo>
                  <a:lnTo>
                    <a:pt x="231949" y="410257"/>
                  </a:lnTo>
                  <a:lnTo>
                    <a:pt x="234291" y="406781"/>
                  </a:lnTo>
                  <a:lnTo>
                    <a:pt x="112267" y="406781"/>
                  </a:lnTo>
                  <a:lnTo>
                    <a:pt x="104393" y="398907"/>
                  </a:lnTo>
                  <a:lnTo>
                    <a:pt x="104393" y="379476"/>
                  </a:lnTo>
                  <a:lnTo>
                    <a:pt x="112267" y="371602"/>
                  </a:lnTo>
                  <a:lnTo>
                    <a:pt x="243839" y="371602"/>
                  </a:lnTo>
                  <a:lnTo>
                    <a:pt x="243839" y="351663"/>
                  </a:lnTo>
                  <a:lnTo>
                    <a:pt x="18795" y="351663"/>
                  </a:lnTo>
                  <a:lnTo>
                    <a:pt x="18795" y="42037"/>
                  </a:lnTo>
                  <a:lnTo>
                    <a:pt x="243839" y="42037"/>
                  </a:lnTo>
                  <a:lnTo>
                    <a:pt x="243839" y="40640"/>
                  </a:lnTo>
                  <a:lnTo>
                    <a:pt x="241307" y="28067"/>
                  </a:lnTo>
                  <a:lnTo>
                    <a:pt x="89915" y="28067"/>
                  </a:lnTo>
                  <a:lnTo>
                    <a:pt x="86740" y="24892"/>
                  </a:lnTo>
                  <a:lnTo>
                    <a:pt x="86740" y="17145"/>
                  </a:lnTo>
                  <a:lnTo>
                    <a:pt x="89915" y="13970"/>
                  </a:lnTo>
                  <a:lnTo>
                    <a:pt x="233350" y="13970"/>
                  </a:lnTo>
                  <a:lnTo>
                    <a:pt x="231949" y="11890"/>
                  </a:lnTo>
                  <a:lnTo>
                    <a:pt x="219033" y="3188"/>
                  </a:lnTo>
                  <a:lnTo>
                    <a:pt x="203200" y="0"/>
                  </a:lnTo>
                  <a:close/>
                </a:path>
                <a:path w="243840" h="422275">
                  <a:moveTo>
                    <a:pt x="243839" y="371602"/>
                  </a:moveTo>
                  <a:lnTo>
                    <a:pt x="131571" y="371602"/>
                  </a:lnTo>
                  <a:lnTo>
                    <a:pt x="139445" y="379476"/>
                  </a:lnTo>
                  <a:lnTo>
                    <a:pt x="139445" y="398907"/>
                  </a:lnTo>
                  <a:lnTo>
                    <a:pt x="131571" y="406781"/>
                  </a:lnTo>
                  <a:lnTo>
                    <a:pt x="234291" y="406781"/>
                  </a:lnTo>
                  <a:lnTo>
                    <a:pt x="240651" y="397341"/>
                  </a:lnTo>
                  <a:lnTo>
                    <a:pt x="243839" y="381508"/>
                  </a:lnTo>
                  <a:lnTo>
                    <a:pt x="243839" y="371602"/>
                  </a:lnTo>
                  <a:close/>
                </a:path>
                <a:path w="243840" h="422275">
                  <a:moveTo>
                    <a:pt x="243839" y="42037"/>
                  </a:moveTo>
                  <a:lnTo>
                    <a:pt x="225043" y="42037"/>
                  </a:lnTo>
                  <a:lnTo>
                    <a:pt x="225043" y="351663"/>
                  </a:lnTo>
                  <a:lnTo>
                    <a:pt x="243839" y="351663"/>
                  </a:lnTo>
                  <a:lnTo>
                    <a:pt x="243839" y="42037"/>
                  </a:lnTo>
                  <a:close/>
                </a:path>
                <a:path w="243840" h="422275">
                  <a:moveTo>
                    <a:pt x="233350" y="13970"/>
                  </a:moveTo>
                  <a:lnTo>
                    <a:pt x="153923" y="13970"/>
                  </a:lnTo>
                  <a:lnTo>
                    <a:pt x="157098" y="17145"/>
                  </a:lnTo>
                  <a:lnTo>
                    <a:pt x="157098" y="24892"/>
                  </a:lnTo>
                  <a:lnTo>
                    <a:pt x="153923" y="28067"/>
                  </a:lnTo>
                  <a:lnTo>
                    <a:pt x="241307" y="28067"/>
                  </a:lnTo>
                  <a:lnTo>
                    <a:pt x="240651" y="24806"/>
                  </a:lnTo>
                  <a:lnTo>
                    <a:pt x="233350" y="13970"/>
                  </a:lnTo>
                  <a:close/>
                </a:path>
              </a:pathLst>
            </a:custGeom>
            <a:solidFill>
              <a:srgbClr val="1E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55429" y="2975609"/>
              <a:ext cx="637540" cy="596265"/>
            </a:xfrm>
            <a:custGeom>
              <a:avLst/>
              <a:gdLst/>
              <a:ahLst/>
              <a:cxnLst/>
              <a:rect l="l" t="t" r="r" b="b"/>
              <a:pathLst>
                <a:path w="637540" h="596264">
                  <a:moveTo>
                    <a:pt x="0" y="297941"/>
                  </a:moveTo>
                  <a:lnTo>
                    <a:pt x="3453" y="253904"/>
                  </a:lnTo>
                  <a:lnTo>
                    <a:pt x="13486" y="211876"/>
                  </a:lnTo>
                  <a:lnTo>
                    <a:pt x="29606" y="172318"/>
                  </a:lnTo>
                  <a:lnTo>
                    <a:pt x="51319" y="135690"/>
                  </a:lnTo>
                  <a:lnTo>
                    <a:pt x="78132" y="102452"/>
                  </a:lnTo>
                  <a:lnTo>
                    <a:pt x="109552" y="73065"/>
                  </a:lnTo>
                  <a:lnTo>
                    <a:pt x="145088" y="47989"/>
                  </a:lnTo>
                  <a:lnTo>
                    <a:pt x="184244" y="27684"/>
                  </a:lnTo>
                  <a:lnTo>
                    <a:pt x="226530" y="12611"/>
                  </a:lnTo>
                  <a:lnTo>
                    <a:pt x="271451" y="3229"/>
                  </a:lnTo>
                  <a:lnTo>
                    <a:pt x="318516" y="0"/>
                  </a:lnTo>
                  <a:lnTo>
                    <a:pt x="365580" y="3229"/>
                  </a:lnTo>
                  <a:lnTo>
                    <a:pt x="410501" y="12611"/>
                  </a:lnTo>
                  <a:lnTo>
                    <a:pt x="452787" y="27684"/>
                  </a:lnTo>
                  <a:lnTo>
                    <a:pt x="491943" y="47989"/>
                  </a:lnTo>
                  <a:lnTo>
                    <a:pt x="527479" y="73065"/>
                  </a:lnTo>
                  <a:lnTo>
                    <a:pt x="558899" y="102452"/>
                  </a:lnTo>
                  <a:lnTo>
                    <a:pt x="585712" y="135690"/>
                  </a:lnTo>
                  <a:lnTo>
                    <a:pt x="607425" y="172318"/>
                  </a:lnTo>
                  <a:lnTo>
                    <a:pt x="623545" y="211876"/>
                  </a:lnTo>
                  <a:lnTo>
                    <a:pt x="633578" y="253904"/>
                  </a:lnTo>
                  <a:lnTo>
                    <a:pt x="637031" y="297941"/>
                  </a:lnTo>
                  <a:lnTo>
                    <a:pt x="633578" y="341979"/>
                  </a:lnTo>
                  <a:lnTo>
                    <a:pt x="623545" y="384007"/>
                  </a:lnTo>
                  <a:lnTo>
                    <a:pt x="607425" y="423565"/>
                  </a:lnTo>
                  <a:lnTo>
                    <a:pt x="585712" y="460193"/>
                  </a:lnTo>
                  <a:lnTo>
                    <a:pt x="558899" y="493431"/>
                  </a:lnTo>
                  <a:lnTo>
                    <a:pt x="527479" y="522818"/>
                  </a:lnTo>
                  <a:lnTo>
                    <a:pt x="491943" y="547894"/>
                  </a:lnTo>
                  <a:lnTo>
                    <a:pt x="452787" y="568199"/>
                  </a:lnTo>
                  <a:lnTo>
                    <a:pt x="410501" y="583272"/>
                  </a:lnTo>
                  <a:lnTo>
                    <a:pt x="365580" y="592654"/>
                  </a:lnTo>
                  <a:lnTo>
                    <a:pt x="318516" y="595884"/>
                  </a:lnTo>
                  <a:lnTo>
                    <a:pt x="271451" y="592654"/>
                  </a:lnTo>
                  <a:lnTo>
                    <a:pt x="226530" y="583272"/>
                  </a:lnTo>
                  <a:lnTo>
                    <a:pt x="184244" y="568199"/>
                  </a:lnTo>
                  <a:lnTo>
                    <a:pt x="145088" y="547894"/>
                  </a:lnTo>
                  <a:lnTo>
                    <a:pt x="109552" y="522818"/>
                  </a:lnTo>
                  <a:lnTo>
                    <a:pt x="78132" y="493431"/>
                  </a:lnTo>
                  <a:lnTo>
                    <a:pt x="51319" y="460193"/>
                  </a:lnTo>
                  <a:lnTo>
                    <a:pt x="29606" y="423565"/>
                  </a:lnTo>
                  <a:lnTo>
                    <a:pt x="13486" y="384007"/>
                  </a:lnTo>
                  <a:lnTo>
                    <a:pt x="3453" y="341979"/>
                  </a:lnTo>
                  <a:lnTo>
                    <a:pt x="0" y="297941"/>
                  </a:lnTo>
                  <a:close/>
                </a:path>
              </a:pathLst>
            </a:custGeom>
            <a:ln w="28574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681466" y="3739134"/>
            <a:ext cx="1583690" cy="2051685"/>
          </a:xfrm>
          <a:prstGeom prst="rect">
            <a:avLst/>
          </a:prstGeom>
          <a:ln w="28575">
            <a:solidFill>
              <a:srgbClr val="FF78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54305" marR="146050" algn="ctr">
              <a:lnSpc>
                <a:spcPct val="100000"/>
              </a:lnSpc>
              <a:spcBef>
                <a:spcPts val="260"/>
              </a:spcBef>
            </a:pP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D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S</a:t>
            </a: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S</a:t>
            </a: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UR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C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S  EN</a:t>
            </a:r>
            <a:r>
              <a:rPr sz="14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LIGNES</a:t>
            </a:r>
            <a:endParaRPr sz="1400">
              <a:latin typeface="Calibri"/>
              <a:cs typeface="Calibri"/>
            </a:endParaRPr>
          </a:p>
          <a:p>
            <a:pPr marL="93345" marR="85090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ressources</a:t>
            </a:r>
            <a:r>
              <a:rPr sz="14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sont </a:t>
            </a:r>
            <a:r>
              <a:rPr sz="1400" spc="-3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consultables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en </a:t>
            </a:r>
            <a:r>
              <a:rPr sz="14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synchrone et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en </a:t>
            </a:r>
            <a:r>
              <a:rPr sz="14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asynchrone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s’adapter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au </a:t>
            </a:r>
            <a:r>
              <a:rPr sz="14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rythme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l’apprentissage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95459" y="3056001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6483078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1103503"/>
            <a:ext cx="4791075" cy="238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9465" marR="5080" indent="-1587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2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CONTEXTE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 </a:t>
            </a:r>
            <a:r>
              <a:rPr sz="2400" b="1" spc="-5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MODÉLISATION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DES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module,</a:t>
            </a:r>
            <a:r>
              <a:rPr sz="18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Introduire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Définir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7843" y="4543044"/>
            <a:ext cx="864107" cy="8641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36356" y="571576"/>
            <a:ext cx="130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solidFill>
                  <a:srgbClr val="007842"/>
                </a:solidFill>
              </a:rPr>
              <a:t>PARTIE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95435" y="6336893"/>
            <a:ext cx="1261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88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1103503"/>
            <a:ext cx="5003800" cy="238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0420" marR="5080" indent="-166179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MODÉLISATION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DES </a:t>
            </a:r>
            <a:r>
              <a:rPr sz="2400" b="1" spc="-5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apprendre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Définir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modèles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5435" y="6336893"/>
            <a:ext cx="1261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96278" y="1103503"/>
            <a:ext cx="4587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3860" marR="5080" indent="-166179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MODÉLISATION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DES </a:t>
            </a:r>
            <a:r>
              <a:rPr sz="2400" b="1" spc="-5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34182"/>
            <a:ext cx="3134360" cy="279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Définitions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relationnel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AEABAB"/>
              </a:buClr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entité-relation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(ERM)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AEABAB"/>
              </a:buClr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dimensionnel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AEABAB"/>
              </a:buClr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en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réseau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69673" y="663712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4638" y="6638950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6" name="object 6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</a:t>
            </a:r>
            <a:r>
              <a:rPr sz="1800" spc="5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spc="5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5" dirty="0">
                <a:solidFill>
                  <a:srgbClr val="007842"/>
                </a:solidFill>
              </a:rPr>
              <a:t> </a:t>
            </a:r>
            <a:r>
              <a:rPr sz="1800" spc="-10" dirty="0">
                <a:solidFill>
                  <a:srgbClr val="007842"/>
                </a:solidFill>
              </a:rPr>
              <a:t>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Définitions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98982" y="1599692"/>
            <a:ext cx="2240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Modélisation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81658" y="2153157"/>
            <a:ext cx="4243705" cy="1846580"/>
            <a:chOff x="1581658" y="2153157"/>
            <a:chExt cx="4243705" cy="1846580"/>
          </a:xfrm>
        </p:grpSpPr>
        <p:sp>
          <p:nvSpPr>
            <p:cNvPr id="15" name="object 15"/>
            <p:cNvSpPr/>
            <p:nvPr/>
          </p:nvSpPr>
          <p:spPr>
            <a:xfrm>
              <a:off x="1588008" y="2159507"/>
              <a:ext cx="4231005" cy="1833880"/>
            </a:xfrm>
            <a:custGeom>
              <a:avLst/>
              <a:gdLst/>
              <a:ahLst/>
              <a:cxnLst/>
              <a:rect l="l" t="t" r="r" b="b"/>
              <a:pathLst>
                <a:path w="4231005" h="1833879">
                  <a:moveTo>
                    <a:pt x="4230624" y="0"/>
                  </a:moveTo>
                  <a:lnTo>
                    <a:pt x="0" y="0"/>
                  </a:lnTo>
                  <a:lnTo>
                    <a:pt x="0" y="1833372"/>
                  </a:lnTo>
                  <a:lnTo>
                    <a:pt x="4230624" y="1833372"/>
                  </a:lnTo>
                  <a:lnTo>
                    <a:pt x="42306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8008" y="2159507"/>
              <a:ext cx="4231005" cy="1833880"/>
            </a:xfrm>
            <a:custGeom>
              <a:avLst/>
              <a:gdLst/>
              <a:ahLst/>
              <a:cxnLst/>
              <a:rect l="l" t="t" r="r" b="b"/>
              <a:pathLst>
                <a:path w="4231005" h="1833879">
                  <a:moveTo>
                    <a:pt x="0" y="1833372"/>
                  </a:moveTo>
                  <a:lnTo>
                    <a:pt x="4230624" y="1833372"/>
                  </a:lnTo>
                  <a:lnTo>
                    <a:pt x="4230624" y="0"/>
                  </a:lnTo>
                  <a:lnTo>
                    <a:pt x="0" y="0"/>
                  </a:lnTo>
                  <a:lnTo>
                    <a:pt x="0" y="18333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88008" y="2159507"/>
            <a:ext cx="4231005" cy="18338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60325" marR="51435" indent="-2540" algn="ctr">
              <a:lnSpc>
                <a:spcPct val="916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modélisation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processus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création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d'un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modèle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qui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représente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structure,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règles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relations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d'un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système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d'une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organisation.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s'agit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d'une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étape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importante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dans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conception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d'une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base de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le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développement d'applications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logicielles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qui utilisent des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17082" y="2153157"/>
            <a:ext cx="4243705" cy="1846580"/>
            <a:chOff x="6117082" y="2153157"/>
            <a:chExt cx="4243705" cy="1846580"/>
          </a:xfrm>
        </p:grpSpPr>
        <p:sp>
          <p:nvSpPr>
            <p:cNvPr id="19" name="object 19"/>
            <p:cNvSpPr/>
            <p:nvPr/>
          </p:nvSpPr>
          <p:spPr>
            <a:xfrm>
              <a:off x="6123432" y="2159507"/>
              <a:ext cx="4231005" cy="1833880"/>
            </a:xfrm>
            <a:custGeom>
              <a:avLst/>
              <a:gdLst/>
              <a:ahLst/>
              <a:cxnLst/>
              <a:rect l="l" t="t" r="r" b="b"/>
              <a:pathLst>
                <a:path w="4231005" h="1833879">
                  <a:moveTo>
                    <a:pt x="4230623" y="0"/>
                  </a:moveTo>
                  <a:lnTo>
                    <a:pt x="0" y="0"/>
                  </a:lnTo>
                  <a:lnTo>
                    <a:pt x="0" y="1833372"/>
                  </a:lnTo>
                  <a:lnTo>
                    <a:pt x="4230623" y="1833372"/>
                  </a:lnTo>
                  <a:lnTo>
                    <a:pt x="4230623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3432" y="2159507"/>
              <a:ext cx="4231005" cy="1833880"/>
            </a:xfrm>
            <a:custGeom>
              <a:avLst/>
              <a:gdLst/>
              <a:ahLst/>
              <a:cxnLst/>
              <a:rect l="l" t="t" r="r" b="b"/>
              <a:pathLst>
                <a:path w="4231005" h="1833879">
                  <a:moveTo>
                    <a:pt x="0" y="1833372"/>
                  </a:moveTo>
                  <a:lnTo>
                    <a:pt x="4230623" y="1833372"/>
                  </a:lnTo>
                  <a:lnTo>
                    <a:pt x="4230623" y="0"/>
                  </a:lnTo>
                  <a:lnTo>
                    <a:pt x="0" y="0"/>
                  </a:lnTo>
                  <a:lnTo>
                    <a:pt x="0" y="18333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23432" y="2159507"/>
            <a:ext cx="4231005" cy="183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7945" marR="56515" indent="-2540" algn="ctr">
              <a:lnSpc>
                <a:spcPct val="91600"/>
              </a:lnSpc>
              <a:spcBef>
                <a:spcPts val="9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processus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modélisation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implique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définition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entités, des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attributs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relations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entre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entités,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ainsi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règles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contraintes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qui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s'appliquent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aux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résultat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modélisation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données est généralement un diagramme qui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représente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graphiquement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structure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81658" y="4291329"/>
            <a:ext cx="4243705" cy="1846580"/>
            <a:chOff x="1581658" y="4291329"/>
            <a:chExt cx="4243705" cy="1846580"/>
          </a:xfrm>
        </p:grpSpPr>
        <p:sp>
          <p:nvSpPr>
            <p:cNvPr id="23" name="object 23"/>
            <p:cNvSpPr/>
            <p:nvPr/>
          </p:nvSpPr>
          <p:spPr>
            <a:xfrm>
              <a:off x="1588008" y="4297679"/>
              <a:ext cx="4231005" cy="1833880"/>
            </a:xfrm>
            <a:custGeom>
              <a:avLst/>
              <a:gdLst/>
              <a:ahLst/>
              <a:cxnLst/>
              <a:rect l="l" t="t" r="r" b="b"/>
              <a:pathLst>
                <a:path w="4231005" h="1833879">
                  <a:moveTo>
                    <a:pt x="4230624" y="0"/>
                  </a:moveTo>
                  <a:lnTo>
                    <a:pt x="0" y="0"/>
                  </a:lnTo>
                  <a:lnTo>
                    <a:pt x="0" y="1833372"/>
                  </a:lnTo>
                  <a:lnTo>
                    <a:pt x="4230624" y="1833372"/>
                  </a:lnTo>
                  <a:lnTo>
                    <a:pt x="4230624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8008" y="4297679"/>
              <a:ext cx="4231005" cy="1833880"/>
            </a:xfrm>
            <a:custGeom>
              <a:avLst/>
              <a:gdLst/>
              <a:ahLst/>
              <a:cxnLst/>
              <a:rect l="l" t="t" r="r" b="b"/>
              <a:pathLst>
                <a:path w="4231005" h="1833879">
                  <a:moveTo>
                    <a:pt x="0" y="1833372"/>
                  </a:moveTo>
                  <a:lnTo>
                    <a:pt x="4230624" y="1833372"/>
                  </a:lnTo>
                  <a:lnTo>
                    <a:pt x="4230624" y="0"/>
                  </a:lnTo>
                  <a:lnTo>
                    <a:pt x="0" y="0"/>
                  </a:lnTo>
                  <a:lnTo>
                    <a:pt x="0" y="18333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88008" y="4297679"/>
            <a:ext cx="4231005" cy="183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71120" marR="64135" indent="-1270" algn="ctr">
              <a:lnSpc>
                <a:spcPct val="91600"/>
              </a:lnSpc>
              <a:spcBef>
                <a:spcPts val="91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modèle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permet 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comprendre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comment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 sont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stockées,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organisées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utilisées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système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ou une organisation. Il peut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utilisé pour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faciliter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développeurs,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utilisateurs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administrateurs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base de données,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garantir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cohérence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qualité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17082" y="4291329"/>
            <a:ext cx="4243705" cy="1846580"/>
            <a:chOff x="6117082" y="4291329"/>
            <a:chExt cx="4243705" cy="1846580"/>
          </a:xfrm>
        </p:grpSpPr>
        <p:sp>
          <p:nvSpPr>
            <p:cNvPr id="27" name="object 27"/>
            <p:cNvSpPr/>
            <p:nvPr/>
          </p:nvSpPr>
          <p:spPr>
            <a:xfrm>
              <a:off x="6123432" y="4297679"/>
              <a:ext cx="4231005" cy="1833880"/>
            </a:xfrm>
            <a:custGeom>
              <a:avLst/>
              <a:gdLst/>
              <a:ahLst/>
              <a:cxnLst/>
              <a:rect l="l" t="t" r="r" b="b"/>
              <a:pathLst>
                <a:path w="4231005" h="1833879">
                  <a:moveTo>
                    <a:pt x="4230623" y="0"/>
                  </a:moveTo>
                  <a:lnTo>
                    <a:pt x="0" y="0"/>
                  </a:lnTo>
                  <a:lnTo>
                    <a:pt x="0" y="1833372"/>
                  </a:lnTo>
                  <a:lnTo>
                    <a:pt x="4230623" y="1833372"/>
                  </a:lnTo>
                  <a:lnTo>
                    <a:pt x="423062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23432" y="4297679"/>
              <a:ext cx="4231005" cy="1833880"/>
            </a:xfrm>
            <a:custGeom>
              <a:avLst/>
              <a:gdLst/>
              <a:ahLst/>
              <a:cxnLst/>
              <a:rect l="l" t="t" r="r" b="b"/>
              <a:pathLst>
                <a:path w="4231005" h="1833879">
                  <a:moveTo>
                    <a:pt x="0" y="1833372"/>
                  </a:moveTo>
                  <a:lnTo>
                    <a:pt x="4230623" y="1833372"/>
                  </a:lnTo>
                  <a:lnTo>
                    <a:pt x="4230623" y="0"/>
                  </a:lnTo>
                  <a:lnTo>
                    <a:pt x="0" y="0"/>
                  </a:lnTo>
                  <a:lnTo>
                    <a:pt x="0" y="18333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123432" y="4297679"/>
            <a:ext cx="4231005" cy="183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81280" marR="73025" indent="-1270" algn="ctr">
              <a:lnSpc>
                <a:spcPct val="91600"/>
              </a:lnSpc>
              <a:spcBef>
                <a:spcPts val="91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modélisation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 une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étape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importante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dans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conception 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systèmes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d'information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bases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données,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ainsi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gestion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l'analyse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données. Elle est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utilisée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 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nombreux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domaines,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compris l'informatique,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gestion 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projet,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science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l'ingénierie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logicielle.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96278" y="1103503"/>
            <a:ext cx="4587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3860" marR="5080" indent="-166179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MODÉLISATION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DES </a:t>
            </a:r>
            <a:r>
              <a:rPr sz="2400" b="1" spc="-5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34182"/>
            <a:ext cx="3134360" cy="279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Définitions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relationnel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AEABAB"/>
              </a:buClr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entité-relation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(ERM)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AEABAB"/>
              </a:buClr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dimensionnel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AEABAB"/>
              </a:buClr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en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réseau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4718050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1</a:t>
            </a:r>
            <a:r>
              <a:rPr sz="1800" spc="-5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- </a:t>
            </a:r>
            <a:r>
              <a:rPr sz="1800" spc="-5" dirty="0">
                <a:solidFill>
                  <a:srgbClr val="007842"/>
                </a:solidFill>
              </a:rPr>
              <a:t>INTRODUIRE</a:t>
            </a:r>
            <a:r>
              <a:rPr sz="1800" spc="-20" dirty="0">
                <a:solidFill>
                  <a:srgbClr val="007842"/>
                </a:solidFill>
              </a:rPr>
              <a:t> </a:t>
            </a:r>
            <a:r>
              <a:rPr sz="1800" spc="-5" dirty="0">
                <a:solidFill>
                  <a:srgbClr val="007842"/>
                </a:solidFill>
              </a:rPr>
              <a:t>LA</a:t>
            </a:r>
            <a:r>
              <a:rPr sz="1800" dirty="0">
                <a:solidFill>
                  <a:srgbClr val="007842"/>
                </a:solidFill>
              </a:rPr>
              <a:t> </a:t>
            </a:r>
            <a:r>
              <a:rPr sz="1800" spc="-20" dirty="0">
                <a:solidFill>
                  <a:srgbClr val="007842"/>
                </a:solidFill>
              </a:rPr>
              <a:t>MODÉLISATION</a:t>
            </a:r>
            <a:r>
              <a:rPr sz="1800" spc="-5" dirty="0">
                <a:solidFill>
                  <a:srgbClr val="007842"/>
                </a:solidFill>
              </a:rPr>
              <a:t> DES</a:t>
            </a:r>
            <a:r>
              <a:rPr sz="1800" spc="-10" dirty="0">
                <a:solidFill>
                  <a:srgbClr val="007842"/>
                </a:solidFill>
              </a:rPr>
              <a:t> DONNÉES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5" dirty="0">
                <a:solidFill>
                  <a:srgbClr val="007842"/>
                </a:solidFill>
              </a:rPr>
              <a:t>Types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1337817" y="2361945"/>
            <a:ext cx="9297035" cy="2731770"/>
            <a:chOff x="1337817" y="2361945"/>
            <a:chExt cx="9297035" cy="2731770"/>
          </a:xfrm>
        </p:grpSpPr>
        <p:sp>
          <p:nvSpPr>
            <p:cNvPr id="12" name="object 12"/>
            <p:cNvSpPr/>
            <p:nvPr/>
          </p:nvSpPr>
          <p:spPr>
            <a:xfrm>
              <a:off x="1344167" y="2368295"/>
              <a:ext cx="9284335" cy="382905"/>
            </a:xfrm>
            <a:custGeom>
              <a:avLst/>
              <a:gdLst/>
              <a:ahLst/>
              <a:cxnLst/>
              <a:rect l="l" t="t" r="r" b="b"/>
              <a:pathLst>
                <a:path w="9284335" h="382905">
                  <a:moveTo>
                    <a:pt x="9220454" y="0"/>
                  </a:moveTo>
                  <a:lnTo>
                    <a:pt x="63753" y="0"/>
                  </a:lnTo>
                  <a:lnTo>
                    <a:pt x="38951" y="5014"/>
                  </a:lnTo>
                  <a:lnTo>
                    <a:pt x="18684" y="18684"/>
                  </a:lnTo>
                  <a:lnTo>
                    <a:pt x="5014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4" y="343572"/>
                  </a:lnTo>
                  <a:lnTo>
                    <a:pt x="18684" y="363839"/>
                  </a:lnTo>
                  <a:lnTo>
                    <a:pt x="38951" y="377509"/>
                  </a:lnTo>
                  <a:lnTo>
                    <a:pt x="63753" y="382524"/>
                  </a:lnTo>
                  <a:lnTo>
                    <a:pt x="9220454" y="382524"/>
                  </a:lnTo>
                  <a:lnTo>
                    <a:pt x="9245256" y="377509"/>
                  </a:lnTo>
                  <a:lnTo>
                    <a:pt x="9265523" y="363839"/>
                  </a:lnTo>
                  <a:lnTo>
                    <a:pt x="9279193" y="343572"/>
                  </a:lnTo>
                  <a:lnTo>
                    <a:pt x="9284208" y="318769"/>
                  </a:lnTo>
                  <a:lnTo>
                    <a:pt x="9284208" y="63753"/>
                  </a:lnTo>
                  <a:lnTo>
                    <a:pt x="9279193" y="38951"/>
                  </a:lnTo>
                  <a:lnTo>
                    <a:pt x="9265523" y="18684"/>
                  </a:lnTo>
                  <a:lnTo>
                    <a:pt x="9245256" y="5014"/>
                  </a:lnTo>
                  <a:lnTo>
                    <a:pt x="92204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4167" y="2368295"/>
              <a:ext cx="9284335" cy="382905"/>
            </a:xfrm>
            <a:custGeom>
              <a:avLst/>
              <a:gdLst/>
              <a:ahLst/>
              <a:cxnLst/>
              <a:rect l="l" t="t" r="r" b="b"/>
              <a:pathLst>
                <a:path w="9284335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9220454" y="0"/>
                  </a:lnTo>
                  <a:lnTo>
                    <a:pt x="9245256" y="5014"/>
                  </a:lnTo>
                  <a:lnTo>
                    <a:pt x="9265523" y="18684"/>
                  </a:lnTo>
                  <a:lnTo>
                    <a:pt x="9279193" y="38951"/>
                  </a:lnTo>
                  <a:lnTo>
                    <a:pt x="9284208" y="63753"/>
                  </a:lnTo>
                  <a:lnTo>
                    <a:pt x="9284208" y="318769"/>
                  </a:lnTo>
                  <a:lnTo>
                    <a:pt x="9279193" y="343572"/>
                  </a:lnTo>
                  <a:lnTo>
                    <a:pt x="9265523" y="363839"/>
                  </a:lnTo>
                  <a:lnTo>
                    <a:pt x="9245256" y="377509"/>
                  </a:lnTo>
                  <a:lnTo>
                    <a:pt x="9220454" y="382524"/>
                  </a:lnTo>
                  <a:lnTo>
                    <a:pt x="63753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4167" y="3147059"/>
              <a:ext cx="9284335" cy="382905"/>
            </a:xfrm>
            <a:custGeom>
              <a:avLst/>
              <a:gdLst/>
              <a:ahLst/>
              <a:cxnLst/>
              <a:rect l="l" t="t" r="r" b="b"/>
              <a:pathLst>
                <a:path w="9284335" h="382904">
                  <a:moveTo>
                    <a:pt x="9220454" y="0"/>
                  </a:moveTo>
                  <a:lnTo>
                    <a:pt x="63753" y="0"/>
                  </a:lnTo>
                  <a:lnTo>
                    <a:pt x="38951" y="5014"/>
                  </a:lnTo>
                  <a:lnTo>
                    <a:pt x="18684" y="18684"/>
                  </a:lnTo>
                  <a:lnTo>
                    <a:pt x="5014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4" y="343572"/>
                  </a:lnTo>
                  <a:lnTo>
                    <a:pt x="18684" y="363839"/>
                  </a:lnTo>
                  <a:lnTo>
                    <a:pt x="38951" y="377509"/>
                  </a:lnTo>
                  <a:lnTo>
                    <a:pt x="63753" y="382524"/>
                  </a:lnTo>
                  <a:lnTo>
                    <a:pt x="9220454" y="382524"/>
                  </a:lnTo>
                  <a:lnTo>
                    <a:pt x="9245256" y="377509"/>
                  </a:lnTo>
                  <a:lnTo>
                    <a:pt x="9265523" y="363839"/>
                  </a:lnTo>
                  <a:lnTo>
                    <a:pt x="9279193" y="343572"/>
                  </a:lnTo>
                  <a:lnTo>
                    <a:pt x="9284208" y="318769"/>
                  </a:lnTo>
                  <a:lnTo>
                    <a:pt x="9284208" y="63753"/>
                  </a:lnTo>
                  <a:lnTo>
                    <a:pt x="9279193" y="38951"/>
                  </a:lnTo>
                  <a:lnTo>
                    <a:pt x="9265523" y="18684"/>
                  </a:lnTo>
                  <a:lnTo>
                    <a:pt x="9245256" y="5014"/>
                  </a:lnTo>
                  <a:lnTo>
                    <a:pt x="9220454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4167" y="3147059"/>
              <a:ext cx="9284335" cy="382905"/>
            </a:xfrm>
            <a:custGeom>
              <a:avLst/>
              <a:gdLst/>
              <a:ahLst/>
              <a:cxnLst/>
              <a:rect l="l" t="t" r="r" b="b"/>
              <a:pathLst>
                <a:path w="9284335" h="382904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9220454" y="0"/>
                  </a:lnTo>
                  <a:lnTo>
                    <a:pt x="9245256" y="5014"/>
                  </a:lnTo>
                  <a:lnTo>
                    <a:pt x="9265523" y="18684"/>
                  </a:lnTo>
                  <a:lnTo>
                    <a:pt x="9279193" y="38951"/>
                  </a:lnTo>
                  <a:lnTo>
                    <a:pt x="9284208" y="63753"/>
                  </a:lnTo>
                  <a:lnTo>
                    <a:pt x="9284208" y="318769"/>
                  </a:lnTo>
                  <a:lnTo>
                    <a:pt x="9279193" y="343572"/>
                  </a:lnTo>
                  <a:lnTo>
                    <a:pt x="9265523" y="363839"/>
                  </a:lnTo>
                  <a:lnTo>
                    <a:pt x="9245256" y="377509"/>
                  </a:lnTo>
                  <a:lnTo>
                    <a:pt x="9220454" y="382524"/>
                  </a:lnTo>
                  <a:lnTo>
                    <a:pt x="63753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4167" y="3922775"/>
              <a:ext cx="9284335" cy="384175"/>
            </a:xfrm>
            <a:custGeom>
              <a:avLst/>
              <a:gdLst/>
              <a:ahLst/>
              <a:cxnLst/>
              <a:rect l="l" t="t" r="r" b="b"/>
              <a:pathLst>
                <a:path w="9284335" h="384175">
                  <a:moveTo>
                    <a:pt x="9220200" y="0"/>
                  </a:moveTo>
                  <a:lnTo>
                    <a:pt x="64007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7"/>
                  </a:lnTo>
                  <a:lnTo>
                    <a:pt x="0" y="320040"/>
                  </a:lnTo>
                  <a:lnTo>
                    <a:pt x="5036" y="344935"/>
                  </a:lnTo>
                  <a:lnTo>
                    <a:pt x="18764" y="365283"/>
                  </a:lnTo>
                  <a:lnTo>
                    <a:pt x="39112" y="379011"/>
                  </a:lnTo>
                  <a:lnTo>
                    <a:pt x="64007" y="384048"/>
                  </a:lnTo>
                  <a:lnTo>
                    <a:pt x="9220200" y="384048"/>
                  </a:lnTo>
                  <a:lnTo>
                    <a:pt x="9245095" y="379011"/>
                  </a:lnTo>
                  <a:lnTo>
                    <a:pt x="9265443" y="365283"/>
                  </a:lnTo>
                  <a:lnTo>
                    <a:pt x="9279171" y="344935"/>
                  </a:lnTo>
                  <a:lnTo>
                    <a:pt x="9284208" y="320040"/>
                  </a:lnTo>
                  <a:lnTo>
                    <a:pt x="9284208" y="64007"/>
                  </a:lnTo>
                  <a:lnTo>
                    <a:pt x="9279171" y="39112"/>
                  </a:lnTo>
                  <a:lnTo>
                    <a:pt x="9265443" y="18764"/>
                  </a:lnTo>
                  <a:lnTo>
                    <a:pt x="9245095" y="5036"/>
                  </a:lnTo>
                  <a:lnTo>
                    <a:pt x="9220200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44167" y="3922775"/>
              <a:ext cx="9284335" cy="384175"/>
            </a:xfrm>
            <a:custGeom>
              <a:avLst/>
              <a:gdLst/>
              <a:ahLst/>
              <a:cxnLst/>
              <a:rect l="l" t="t" r="r" b="b"/>
              <a:pathLst>
                <a:path w="9284335" h="384175">
                  <a:moveTo>
                    <a:pt x="0" y="64007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7" y="0"/>
                  </a:lnTo>
                  <a:lnTo>
                    <a:pt x="9220200" y="0"/>
                  </a:lnTo>
                  <a:lnTo>
                    <a:pt x="9245095" y="5036"/>
                  </a:lnTo>
                  <a:lnTo>
                    <a:pt x="9265443" y="18764"/>
                  </a:lnTo>
                  <a:lnTo>
                    <a:pt x="9279171" y="39112"/>
                  </a:lnTo>
                  <a:lnTo>
                    <a:pt x="9284208" y="64007"/>
                  </a:lnTo>
                  <a:lnTo>
                    <a:pt x="9284208" y="320040"/>
                  </a:lnTo>
                  <a:lnTo>
                    <a:pt x="9279171" y="344935"/>
                  </a:lnTo>
                  <a:lnTo>
                    <a:pt x="9265443" y="365283"/>
                  </a:lnTo>
                  <a:lnTo>
                    <a:pt x="9245095" y="379011"/>
                  </a:lnTo>
                  <a:lnTo>
                    <a:pt x="9220200" y="384048"/>
                  </a:lnTo>
                  <a:lnTo>
                    <a:pt x="64007" y="384048"/>
                  </a:lnTo>
                  <a:lnTo>
                    <a:pt x="39112" y="379011"/>
                  </a:lnTo>
                  <a:lnTo>
                    <a:pt x="18764" y="365283"/>
                  </a:lnTo>
                  <a:lnTo>
                    <a:pt x="5036" y="344935"/>
                  </a:lnTo>
                  <a:lnTo>
                    <a:pt x="0" y="320040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44167" y="4703063"/>
              <a:ext cx="9284335" cy="384175"/>
            </a:xfrm>
            <a:custGeom>
              <a:avLst/>
              <a:gdLst/>
              <a:ahLst/>
              <a:cxnLst/>
              <a:rect l="l" t="t" r="r" b="b"/>
              <a:pathLst>
                <a:path w="9284335" h="384175">
                  <a:moveTo>
                    <a:pt x="9220200" y="0"/>
                  </a:moveTo>
                  <a:lnTo>
                    <a:pt x="64007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36" y="344935"/>
                  </a:lnTo>
                  <a:lnTo>
                    <a:pt x="18764" y="365283"/>
                  </a:lnTo>
                  <a:lnTo>
                    <a:pt x="39112" y="379011"/>
                  </a:lnTo>
                  <a:lnTo>
                    <a:pt x="64007" y="384048"/>
                  </a:lnTo>
                  <a:lnTo>
                    <a:pt x="9220200" y="384048"/>
                  </a:lnTo>
                  <a:lnTo>
                    <a:pt x="9245095" y="379011"/>
                  </a:lnTo>
                  <a:lnTo>
                    <a:pt x="9265443" y="365283"/>
                  </a:lnTo>
                  <a:lnTo>
                    <a:pt x="9279171" y="344935"/>
                  </a:lnTo>
                  <a:lnTo>
                    <a:pt x="9284208" y="320040"/>
                  </a:lnTo>
                  <a:lnTo>
                    <a:pt x="9284208" y="64008"/>
                  </a:lnTo>
                  <a:lnTo>
                    <a:pt x="9279171" y="39112"/>
                  </a:lnTo>
                  <a:lnTo>
                    <a:pt x="9265443" y="18764"/>
                  </a:lnTo>
                  <a:lnTo>
                    <a:pt x="9245095" y="5036"/>
                  </a:lnTo>
                  <a:lnTo>
                    <a:pt x="92202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4167" y="4703063"/>
              <a:ext cx="9284335" cy="384175"/>
            </a:xfrm>
            <a:custGeom>
              <a:avLst/>
              <a:gdLst/>
              <a:ahLst/>
              <a:cxnLst/>
              <a:rect l="l" t="t" r="r" b="b"/>
              <a:pathLst>
                <a:path w="9284335" h="384175">
                  <a:moveTo>
                    <a:pt x="0" y="64008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7" y="0"/>
                  </a:lnTo>
                  <a:lnTo>
                    <a:pt x="9220200" y="0"/>
                  </a:lnTo>
                  <a:lnTo>
                    <a:pt x="9245095" y="5036"/>
                  </a:lnTo>
                  <a:lnTo>
                    <a:pt x="9265443" y="18764"/>
                  </a:lnTo>
                  <a:lnTo>
                    <a:pt x="9279171" y="39112"/>
                  </a:lnTo>
                  <a:lnTo>
                    <a:pt x="9284208" y="64008"/>
                  </a:lnTo>
                  <a:lnTo>
                    <a:pt x="9284208" y="320040"/>
                  </a:lnTo>
                  <a:lnTo>
                    <a:pt x="9279171" y="344935"/>
                  </a:lnTo>
                  <a:lnTo>
                    <a:pt x="9265443" y="365283"/>
                  </a:lnTo>
                  <a:lnTo>
                    <a:pt x="9245095" y="379011"/>
                  </a:lnTo>
                  <a:lnTo>
                    <a:pt x="9220200" y="384048"/>
                  </a:lnTo>
                  <a:lnTo>
                    <a:pt x="64007" y="384048"/>
                  </a:lnTo>
                  <a:lnTo>
                    <a:pt x="39112" y="379011"/>
                  </a:lnTo>
                  <a:lnTo>
                    <a:pt x="18764" y="365283"/>
                  </a:lnTo>
                  <a:lnTo>
                    <a:pt x="5036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982" y="1599692"/>
            <a:ext cx="10591800" cy="490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Vue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générale</a:t>
            </a:r>
            <a:endParaRPr sz="1600" dirty="0">
              <a:latin typeface="Calibri"/>
              <a:cs typeface="Calibri"/>
            </a:endParaRPr>
          </a:p>
          <a:p>
            <a:pPr marL="299085" marR="4862830" indent="-299085">
              <a:lnSpc>
                <a:spcPct val="1501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principaux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lang="fr-MA" sz="14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MA" sz="1400" dirty="0" err="1" smtClean="0">
                <a:solidFill>
                  <a:srgbClr val="FFFFFF"/>
                </a:solidFill>
                <a:latin typeface="Calibri"/>
                <a:cs typeface="Calibri"/>
              </a:rPr>
              <a:t>modè</a:t>
            </a:r>
            <a:r>
              <a:rPr sz="1400" dirty="0" smtClean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relationnel</a:t>
            </a:r>
            <a:endParaRPr sz="1400" dirty="0">
              <a:latin typeface="Calibri"/>
              <a:cs typeface="Calibri"/>
            </a:endParaRPr>
          </a:p>
          <a:p>
            <a:pPr marL="954405" marR="875665" lvl="1" indent="-114300">
              <a:lnSpc>
                <a:spcPts val="1540"/>
              </a:lnSpc>
              <a:spcBef>
                <a:spcPts val="905"/>
              </a:spcBef>
              <a:buFont typeface="Arial MT"/>
              <a:buChar char="•"/>
              <a:tabLst>
                <a:tab pos="95504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 utilise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  <a:p>
            <a:pPr marL="617220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Modèle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entité-relation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(ERM)</a:t>
            </a:r>
            <a:endParaRPr sz="1400" dirty="0">
              <a:latin typeface="Calibri"/>
              <a:cs typeface="Calibri"/>
            </a:endParaRPr>
          </a:p>
          <a:p>
            <a:pPr marL="954405" indent="-114935">
              <a:lnSpc>
                <a:spcPts val="1610"/>
              </a:lnSpc>
              <a:spcBef>
                <a:spcPts val="740"/>
              </a:spcBef>
              <a:buChar char="•"/>
              <a:tabLst>
                <a:tab pos="95504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C'est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plus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courant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entités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(objets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 concepts)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endParaRPr sz="1400" dirty="0">
              <a:latin typeface="Calibri"/>
              <a:cs typeface="Calibri"/>
            </a:endParaRPr>
          </a:p>
          <a:p>
            <a:pPr marL="954405">
              <a:lnSpc>
                <a:spcPts val="1610"/>
              </a:lnSpc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structure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  <a:p>
            <a:pPr marL="617220">
              <a:lnSpc>
                <a:spcPct val="100000"/>
              </a:lnSpc>
              <a:spcBef>
                <a:spcPts val="484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Modèle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dimensionnel</a:t>
            </a:r>
            <a:endParaRPr sz="1400" dirty="0">
              <a:latin typeface="Calibri"/>
              <a:cs typeface="Calibri"/>
            </a:endParaRPr>
          </a:p>
          <a:p>
            <a:pPr marL="954405" marR="884555" indent="-114300">
              <a:lnSpc>
                <a:spcPts val="1540"/>
              </a:lnSpc>
              <a:spcBef>
                <a:spcPts val="905"/>
              </a:spcBef>
              <a:buChar char="•"/>
              <a:tabLst>
                <a:tab pos="95504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c'est 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couramment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modélisation 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(entrepôts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données).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(caractéristiques)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(valeurs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numériques)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données.</a:t>
            </a:r>
            <a:endParaRPr sz="1400" dirty="0">
              <a:latin typeface="Calibri"/>
              <a:cs typeface="Calibri"/>
            </a:endParaRPr>
          </a:p>
          <a:p>
            <a:pPr marL="617220">
              <a:lnSpc>
                <a:spcPct val="100000"/>
              </a:lnSpc>
              <a:spcBef>
                <a:spcPts val="48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Modèle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réseau</a:t>
            </a:r>
            <a:endParaRPr sz="1400" dirty="0">
              <a:latin typeface="Calibri"/>
              <a:cs typeface="Calibri"/>
            </a:endParaRPr>
          </a:p>
          <a:p>
            <a:pPr marL="954405" marR="977900" indent="-114300" algn="just">
              <a:lnSpc>
                <a:spcPts val="1540"/>
              </a:lnSpc>
              <a:spcBef>
                <a:spcPts val="905"/>
              </a:spcBef>
              <a:buChar char="•"/>
              <a:tabLst>
                <a:tab pos="95504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C'est un modèle 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organise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sous forme de graphes connectés,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uns aux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autres par des relations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complexes.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modèle,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sont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représentées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nœuds 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données 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représentées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arêtes.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endParaRPr sz="1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2167</Words>
  <Application>Microsoft Office PowerPoint</Application>
  <PresentationFormat>Grand écran</PresentationFormat>
  <Paragraphs>293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 MT</vt:lpstr>
      <vt:lpstr>Calibri</vt:lpstr>
      <vt:lpstr>Times New Roman</vt:lpstr>
      <vt:lpstr>Office Theme</vt:lpstr>
      <vt:lpstr>Présentation PowerPoint</vt:lpstr>
      <vt:lpstr>SOMMAIRE</vt:lpstr>
      <vt:lpstr>MODALITÉS PÉDAGOGIQUES</vt:lpstr>
      <vt:lpstr>PARTIE 1</vt:lpstr>
      <vt:lpstr>CHAPITRE 1</vt:lpstr>
      <vt:lpstr>CHAPITRE 1</vt:lpstr>
      <vt:lpstr>1 - INTRODUIRE LA MODÉLISATION DES DONNÉES Définitions</vt:lpstr>
      <vt:lpstr>CHAPITRE 1</vt:lpstr>
      <vt:lpstr>1 - INTRODUIRE LA MODÉLISATION DES DONNÉES Types</vt:lpstr>
      <vt:lpstr>1 - INTRODUIRE LA MODÉLISATION DES DONNÉES Types</vt:lpstr>
      <vt:lpstr>1 - INTRODUIRE LA MODÉLISATION DES DONNÉES Types</vt:lpstr>
      <vt:lpstr>1 - INTRODUIRE LA MODÉLISATION DES DONNÉES Types</vt:lpstr>
      <vt:lpstr>1 - INTRODUIRE LA MODÉLISATION DES DONNÉES Types</vt:lpstr>
      <vt:lpstr>1 - INTRODUIRE LA MODÉLISATION DES DONNÉES Types</vt:lpstr>
      <vt:lpstr>1 - INTRODUIRE LA MODÉLISATION DES DONNÉES Types</vt:lpstr>
      <vt:lpstr>1 - INTRODUIRE LA MODÉLISATION DES DONNÉES Types</vt:lpstr>
      <vt:lpstr>1 - INTRODUIRE LA MODÉLISATION DES DONNÉES Types</vt:lpstr>
      <vt:lpstr>1 - INTRODUIRE LA MODÉLISATION DES DONNÉES Types</vt:lpstr>
      <vt:lpstr>1 - INTRODUIRE LA MODÉLISATION DES DONNÉES Types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admin</cp:lastModifiedBy>
  <cp:revision>7</cp:revision>
  <dcterms:created xsi:type="dcterms:W3CDTF">2024-02-05T21:27:54Z</dcterms:created>
  <dcterms:modified xsi:type="dcterms:W3CDTF">2024-02-09T00:28:23Z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