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9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11119104" y="0"/>
                </a:moveTo>
                <a:lnTo>
                  <a:pt x="0" y="0"/>
                </a:lnTo>
                <a:lnTo>
                  <a:pt x="0" y="5146548"/>
                </a:lnTo>
                <a:lnTo>
                  <a:pt x="11119104" y="5146548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0" y="0"/>
                </a:moveTo>
                <a:lnTo>
                  <a:pt x="11119104" y="0"/>
                </a:lnTo>
                <a:lnTo>
                  <a:pt x="11119104" y="5146548"/>
                </a:lnTo>
                <a:lnTo>
                  <a:pt x="0" y="51465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9596" y="213359"/>
            <a:ext cx="1181099" cy="11673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" y="410517"/>
            <a:ext cx="11674520" cy="58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310" y="1576613"/>
            <a:ext cx="497205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667416"/>
            <a:ext cx="281304" cy="19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206" y="4961259"/>
            <a:ext cx="8670290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58A0"/>
                </a:solidFill>
                <a:latin typeface="Calibri"/>
                <a:cs typeface="Calibri"/>
              </a:rPr>
              <a:t>TRAVAUX</a:t>
            </a:r>
            <a:r>
              <a:rPr sz="28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58A0"/>
                </a:solidFill>
                <a:latin typeface="Calibri"/>
                <a:cs typeface="Calibri"/>
              </a:rPr>
              <a:t>PRATIQUES</a:t>
            </a:r>
            <a:r>
              <a:rPr sz="28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28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FILIÈRE</a:t>
            </a:r>
            <a:r>
              <a:rPr sz="28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INTELLIGENCE</a:t>
            </a:r>
            <a:r>
              <a:rPr sz="2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ARTIFICIELLE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M106</a:t>
            </a:r>
            <a:r>
              <a:rPr sz="2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2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Maîtriser</a:t>
            </a:r>
            <a:r>
              <a:rPr sz="2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8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800">
              <a:latin typeface="Calibri"/>
              <a:cs typeface="Calibri"/>
            </a:endParaRPr>
          </a:p>
          <a:p>
            <a:pPr marL="457454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52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66" rIns="0" bIns="0" rtlCol="0">
            <a:spAutoFit/>
          </a:bodyPr>
          <a:lstStyle/>
          <a:p>
            <a:pPr marL="8188959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7842"/>
                </a:solidFill>
              </a:rPr>
              <a:t>PARTIE</a:t>
            </a:r>
            <a:r>
              <a:rPr spc="-130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1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2357780"/>
            <a:ext cx="348742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module,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fondamentaux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populaires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l'ETL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4279" y="6335505"/>
            <a:ext cx="12623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07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7727" y="1103100"/>
            <a:ext cx="232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6760" cy="6858000"/>
            <a:chOff x="0" y="0"/>
            <a:chExt cx="121767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675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1"/>
              <a:ext cx="400799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12" y="195084"/>
              <a:ext cx="1027175" cy="1014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627" rIns="0" bIns="0" rtlCol="0">
            <a:spAutoFit/>
          </a:bodyPr>
          <a:lstStyle/>
          <a:p>
            <a:pPr marL="803655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7842"/>
                </a:solidFill>
              </a:rPr>
              <a:t>ACTIVITÉ</a:t>
            </a:r>
            <a:r>
              <a:rPr spc="-10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94279" y="6335505"/>
            <a:ext cx="12623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8740" y="1103100"/>
            <a:ext cx="5564505" cy="415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Compétences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visées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35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Introduire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SzPct val="112500"/>
              <a:buFont typeface="Arial MT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standards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vie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Recommandations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clés</a:t>
            </a:r>
            <a:r>
              <a:rPr sz="1800" b="1" spc="-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Révision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générale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théorique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TP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organiser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47450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8245"/>
                </a:solidFill>
              </a:rPr>
              <a:t>CONSIGNES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705600" y="2514600"/>
            <a:ext cx="497205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dirty="0"/>
              <a:t>1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Pour</a:t>
            </a:r>
            <a:r>
              <a:rPr spc="-35" dirty="0"/>
              <a:t> </a:t>
            </a:r>
            <a:r>
              <a:rPr spc="-10" dirty="0"/>
              <a:t>l’apprenant</a:t>
            </a:r>
          </a:p>
          <a:p>
            <a:pPr marL="299085" indent="-286385">
              <a:lnSpc>
                <a:spcPct val="100000"/>
              </a:lnSpc>
              <a:spcBef>
                <a:spcPts val="116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Argumenter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47450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8245"/>
                </a:solidFill>
              </a:rPr>
              <a:t>CONSIGNES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5137" y="1644209"/>
            <a:ext cx="4840605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3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Conditions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réalisation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pédagogiques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verbales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individuel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5137" y="3488249"/>
            <a:ext cx="5369560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réussite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marR="5080" lvl="1" indent="-287020">
              <a:lnSpc>
                <a:spcPct val="100000"/>
              </a:lnSpc>
              <a:spcBef>
                <a:spcPts val="790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standards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1167452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007842"/>
                </a:solidFill>
              </a:rPr>
              <a:t>Activité</a:t>
            </a:r>
            <a:r>
              <a:rPr sz="2000" spc="-60" dirty="0">
                <a:solidFill>
                  <a:srgbClr val="007842"/>
                </a:solidFill>
              </a:rPr>
              <a:t> </a:t>
            </a:r>
            <a:r>
              <a:rPr lang="fr-FR" sz="2000" spc="-50" dirty="0">
                <a:solidFill>
                  <a:srgbClr val="007842"/>
                </a:solidFill>
              </a:rPr>
              <a:t>de synthèse</a:t>
            </a:r>
            <a:endParaRPr sz="200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798739" y="1513129"/>
            <a:ext cx="9754235" cy="26847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fr-FR" sz="1600" b="1" spc="-10" dirty="0">
                <a:solidFill>
                  <a:srgbClr val="007842"/>
                </a:solidFill>
                <a:latin typeface="Calibri"/>
                <a:cs typeface="Calibri"/>
              </a:rPr>
              <a:t>Activité de synthèse :</a:t>
            </a:r>
            <a:endParaRPr sz="1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endParaRPr lang="fr-FR" sz="1400" b="1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Lire le chapitre</a:t>
            </a: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Résumer le chapitre </a:t>
            </a: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Les parties du chapitres (P1 : Diapos 1-14; P2 : 15-24 ; P3 : 16-35 )</a:t>
            </a: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Exposé de l’une des parties (choix aléatoire)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6F189BE-1717-A21B-1ABC-9B35B68A5D8C}"/>
              </a:ext>
            </a:extLst>
          </p:cNvPr>
          <p:cNvSpPr txBox="1"/>
          <p:nvPr/>
        </p:nvSpPr>
        <p:spPr>
          <a:xfrm>
            <a:off x="6058536" y="2140312"/>
            <a:ext cx="5369560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réussite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marR="5080" lvl="1" indent="-287020">
              <a:lnSpc>
                <a:spcPct val="100000"/>
              </a:lnSpc>
              <a:spcBef>
                <a:spcPts val="790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standards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26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301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Wingdings</vt:lpstr>
      <vt:lpstr>Office Theme</vt:lpstr>
      <vt:lpstr>Présentation PowerPoint</vt:lpstr>
      <vt:lpstr>PARTIE 1</vt:lpstr>
      <vt:lpstr>ACTIVITÉ 1</vt:lpstr>
      <vt:lpstr>CONSIGNES</vt:lpstr>
      <vt:lpstr>CONSIGNES</vt:lpstr>
      <vt:lpstr>Activité de synthèse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6</cp:revision>
  <dcterms:created xsi:type="dcterms:W3CDTF">2024-03-25T18:25:42Z</dcterms:created>
  <dcterms:modified xsi:type="dcterms:W3CDTF">2024-03-26T19:38:43Z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Adobe PDF Library 20.6.74</vt:lpwstr>
  </property>
</Properties>
</file>