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74" r:id="rId3"/>
    <p:sldId id="287" r:id="rId4"/>
    <p:sldId id="275" r:id="rId5"/>
    <p:sldId id="276" r:id="rId6"/>
    <p:sldId id="288" r:id="rId7"/>
    <p:sldId id="277" r:id="rId8"/>
    <p:sldId id="289" r:id="rId9"/>
    <p:sldId id="278" r:id="rId10"/>
    <p:sldId id="290" r:id="rId11"/>
    <p:sldId id="279" r:id="rId12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29" autoAdjust="0"/>
    <p:restoredTop sz="94660"/>
  </p:normalViewPr>
  <p:slideViewPr>
    <p:cSldViewPr>
      <p:cViewPr varScale="1">
        <p:scale>
          <a:sx n="108" d="100"/>
          <a:sy n="108" d="100"/>
        </p:scale>
        <p:origin x="18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10706735" cy="217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8542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W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résumées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agrégées.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lang="fr-FR" sz="1600" dirty="0" smtClean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 smtClean="0">
                <a:solidFill>
                  <a:srgbClr val="555555"/>
                </a:solidFill>
                <a:cs typeface="Calibri"/>
              </a:rPr>
              <a:t>Reformulation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 smtClean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  <a:endParaRPr lang="fr-FR" sz="1400" spc="-15" dirty="0">
              <a:solidFill>
                <a:srgbClr val="555555"/>
              </a:solidFill>
              <a:cs typeface="Calibri"/>
            </a:endParaRP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18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7808595" cy="216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Font typeface="+mj-lt"/>
              <a:buAutoNum type="arabicPeriod" startAt="10"/>
              <a:tabLst>
                <a:tab pos="276860" algn="l"/>
              </a:tabLst>
            </a:pPr>
            <a:r>
              <a:rPr sz="145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l'avantage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flocon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rapides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simples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flexible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445" y="402301"/>
            <a:ext cx="1303655" cy="5867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860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4979670" cy="193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spcBef>
                <a:spcPts val="1295"/>
              </a:spcBef>
              <a:buAutoNum type="arabicPeriod" startAt="11"/>
              <a:tabLst>
                <a:tab pos="27686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ub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O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opérationnelles.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historiques.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multidimensionnelles.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445" y="402301"/>
            <a:ext cx="1303655" cy="5867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10630535" cy="218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sz="16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Font typeface="+mj-lt"/>
              <a:buAutoNum type="arabicPeriod" startAt="2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l'objectif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principal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45"/>
              </a:spcBef>
              <a:buFont typeface="+mj-lt"/>
              <a:buAutoNum type="arabicPeriod" startAt="2"/>
              <a:tabLst>
                <a:tab pos="7550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825"/>
              </a:spcBef>
              <a:buFont typeface="+mj-lt"/>
              <a:buAutoNum type="arabicPeriod" startAt="2"/>
              <a:tabLst>
                <a:tab pos="7550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40"/>
              </a:spcBef>
              <a:buFont typeface="+mj-lt"/>
              <a:buAutoNum type="arabicPeriod" startAt="2"/>
              <a:tabLst>
                <a:tab pos="7550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825"/>
              </a:spcBef>
              <a:buFont typeface="+mj-lt"/>
              <a:buAutoNum type="arabicPeriod" startAt="2"/>
              <a:tabLst>
                <a:tab pos="75501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provenant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multiples.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002520" cy="217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95"/>
              </a:spcBef>
              <a:buAutoNum type="arabicPeriod" startAt="3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l'avantage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administrer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rapides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simples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sécurisé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19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00252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Font typeface="+mj-lt"/>
              <a:buAutoNum type="arabicPeriod" startAt="4"/>
              <a:tabLst>
                <a:tab pos="185420" algn="l"/>
              </a:tabLst>
            </a:pPr>
            <a:r>
              <a:rPr sz="145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principale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 données stockées dans un Data Warehouse sont mises à jour en temps réel, tandis que les données d'une base de </a:t>
            </a:r>
            <a:r>
              <a:rPr sz="1450" spc="5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5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 err="1" smtClean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5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sont historiques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agrégées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résumées,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5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825"/>
              </a:spcBef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détaillées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spécifiques.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fichiers,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50" dirty="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  <a:spcBef>
                <a:spcPts val="825"/>
              </a:spcBef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41803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859134" cy="217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95"/>
              </a:spcBef>
              <a:buAutoNum type="arabicPeriod" startAt="5"/>
              <a:tabLst>
                <a:tab pos="185420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W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L'ETL.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7305040" cy="1938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Font typeface="+mj-lt"/>
              <a:buAutoNum type="arabicPeriod" startAt="6"/>
              <a:tabLst>
                <a:tab pos="185420" algn="l"/>
              </a:tabLst>
            </a:pPr>
            <a:r>
              <a:rPr sz="1450" spc="-15" dirty="0" err="1" smtClean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 err="1" smtClean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 err="1" smtClean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 err="1" smtClean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opérationnelles.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historiques.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extraire,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charger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visualiser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réel.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1756"/>
            <a:ext cx="1303655" cy="5873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7946390" cy="217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95"/>
              </a:spcBef>
              <a:buAutoNum type="arabicPeriod" startAt="7"/>
              <a:tabLst>
                <a:tab pos="18542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sous-ensemble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métier.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opérationnelles.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normalise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sous-dimensions.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445" y="402301"/>
            <a:ext cx="1303655" cy="5867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7946390" cy="1938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55"/>
              </a:spcBef>
              <a:buFont typeface="+mj-lt"/>
              <a:buAutoNum type="arabicPeriod" startAt="8"/>
              <a:tabLst>
                <a:tab pos="185420" algn="l"/>
              </a:tabLst>
            </a:pPr>
            <a:r>
              <a:rPr sz="1450" spc="-15" dirty="0" err="1" smtClean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 err="1" smtClean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 err="1" smtClean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 err="1" smtClean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 err="1" smtClean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stocke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flocon.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stocke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fichiers.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normalise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sous-dimensions.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dénormalise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super-dimensions.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445" y="402301"/>
            <a:ext cx="1303655" cy="5867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6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7808595" cy="217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r>
              <a:rPr sz="16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295"/>
              </a:spcBef>
              <a:buAutoNum type="arabicPeriod" startAt="9"/>
              <a:tabLst>
                <a:tab pos="18542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stocke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étoile.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stocke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fichiers.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normalise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sous-dimensions.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dénormalise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super-dimensions.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55555"/>
              </a:buClr>
              <a:buFont typeface="Wingdings"/>
              <a:buChar char=""/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445" y="402301"/>
            <a:ext cx="1303655" cy="5867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50" spc="-5" dirty="0">
                <a:solidFill>
                  <a:srgbClr val="007842"/>
                </a:solidFill>
              </a:rPr>
              <a:t>A</a:t>
            </a:r>
            <a:r>
              <a:rPr sz="1850" spc="-20" dirty="0">
                <a:solidFill>
                  <a:srgbClr val="007842"/>
                </a:solidFill>
              </a:rPr>
              <a:t>C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20" dirty="0">
                <a:solidFill>
                  <a:srgbClr val="007842"/>
                </a:solidFill>
              </a:rPr>
              <a:t>V</a:t>
            </a:r>
            <a:r>
              <a:rPr sz="1850" spc="-20" dirty="0">
                <a:solidFill>
                  <a:srgbClr val="007842"/>
                </a:solidFill>
              </a:rPr>
              <a:t>I</a:t>
            </a:r>
            <a:r>
              <a:rPr sz="1850" spc="-40" dirty="0">
                <a:solidFill>
                  <a:srgbClr val="007842"/>
                </a:solidFill>
              </a:rPr>
              <a:t>T</a:t>
            </a:r>
            <a:r>
              <a:rPr sz="1850" spc="-5" dirty="0">
                <a:solidFill>
                  <a:srgbClr val="007842"/>
                </a:solidFill>
              </a:rPr>
              <a:t>É</a:t>
            </a:r>
            <a:r>
              <a:rPr sz="1850" spc="-120" dirty="0">
                <a:solidFill>
                  <a:srgbClr val="007842"/>
                </a:solidFill>
              </a:rPr>
              <a:t> </a:t>
            </a:r>
            <a:r>
              <a:rPr sz="1850" spc="-35" dirty="0">
                <a:solidFill>
                  <a:srgbClr val="007842"/>
                </a:solidFill>
              </a:rPr>
              <a:t>n</a:t>
            </a:r>
            <a:r>
              <a:rPr sz="1850" spc="-5" dirty="0">
                <a:solidFill>
                  <a:srgbClr val="007842"/>
                </a:solidFill>
              </a:rPr>
              <a:t>°</a:t>
            </a:r>
            <a:r>
              <a:rPr sz="1850" spc="-10" dirty="0">
                <a:solidFill>
                  <a:srgbClr val="007842"/>
                </a:solidFill>
              </a:rPr>
              <a:t> </a:t>
            </a:r>
            <a:r>
              <a:rPr sz="1850" spc="-5" dirty="0">
                <a:solidFill>
                  <a:srgbClr val="007842"/>
                </a:solidFill>
              </a:rPr>
              <a:t>2</a:t>
            </a:r>
            <a:endParaRPr sz="185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 smtClean="0">
                <a:solidFill>
                  <a:srgbClr val="555555"/>
                </a:solidFill>
                <a:cs typeface="Calibri"/>
              </a:rPr>
              <a:t>Argumenter et justifier </a:t>
            </a:r>
            <a:r>
              <a:rPr lang="fr-FR" sz="1400" spc="-5" dirty="0">
                <a:solidFill>
                  <a:srgbClr val="555555"/>
                </a:solidFill>
                <a:cs typeface="Calibri"/>
              </a:rPr>
              <a:t>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1042</Words>
  <Application>Microsoft Office PowerPoint</Application>
  <PresentationFormat>Grand écran</PresentationFormat>
  <Paragraphs>245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Office Theme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  <vt:lpstr>ACTIVITÉ n° 2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GM4</cp:lastModifiedBy>
  <cp:revision>13</cp:revision>
  <dcterms:created xsi:type="dcterms:W3CDTF">2024-02-05T21:36:05Z</dcterms:created>
  <dcterms:modified xsi:type="dcterms:W3CDTF">2024-02-14T12:23:30Z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