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1" r:id="rId3"/>
    <p:sldId id="272" r:id="rId4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71" d="100"/>
          <a:sy n="71" d="100"/>
        </p:scale>
        <p:origin x="6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582483"/>
            <a:ext cx="4693285" cy="32410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’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ivi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-d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Différencier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iv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ub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 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iv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4975" y="6163860"/>
            <a:ext cx="161834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lang="fr-FR" sz="1850" b="1" spc="-420" dirty="0">
                <a:solidFill>
                  <a:srgbClr val="1C3051"/>
                </a:solidFill>
                <a:latin typeface="Calibri"/>
                <a:cs typeface="Calibri"/>
              </a:rPr>
              <a:t> </a:t>
            </a:r>
            <a:endParaRPr sz="3600" baseline="-23148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57414" y="688657"/>
            <a:ext cx="2669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7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2343785" cy="1551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1</a:t>
            </a:r>
            <a:endParaRPr sz="16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85420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50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Non-additif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2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Semi_additif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50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Additif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2800" y="3454400"/>
            <a:ext cx="2926080" cy="3078480"/>
            <a:chOff x="812800" y="3454400"/>
            <a:chExt cx="2926080" cy="30784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800" y="3454400"/>
              <a:ext cx="2926079" cy="30784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000" y="3657600"/>
              <a:ext cx="2326640" cy="24790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720084" y="1910143"/>
            <a:ext cx="3736340" cy="1496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260"/>
              </a:spcBef>
              <a:buAutoNum type="arabicPeriod" startAt="2"/>
              <a:tabLst>
                <a:tab pos="1962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suivante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affiche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nombre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d'articles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5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été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vendus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l'entreprise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chaque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jour.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Quantity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sold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est-il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Non-additif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2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Semi_additif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50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Additif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7679" y="3403637"/>
            <a:ext cx="3200400" cy="3129280"/>
            <a:chOff x="4297679" y="3403637"/>
            <a:chExt cx="3200400" cy="312928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7679" y="3403637"/>
              <a:ext cx="3200400" cy="31292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879" y="3606799"/>
              <a:ext cx="2600960" cy="25298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154669" y="1888172"/>
            <a:ext cx="3397250" cy="1496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260"/>
              </a:spcBef>
              <a:buAutoNum type="arabicPeriod" startAt="3"/>
              <a:tabLst>
                <a:tab pos="25717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remise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l'entreprise offre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Non-additif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2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Semi_additif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50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Additif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24240" y="3312159"/>
            <a:ext cx="3210560" cy="3302000"/>
            <a:chOff x="8524240" y="3312159"/>
            <a:chExt cx="3210560" cy="330200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240" y="3312159"/>
              <a:ext cx="3210559" cy="3302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7440" y="3515359"/>
              <a:ext cx="2611120" cy="270256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198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27760" y="2377439"/>
            <a:ext cx="10607040" cy="4378960"/>
            <a:chOff x="1127760" y="2377439"/>
            <a:chExt cx="10607040" cy="43789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6480" y="2377439"/>
              <a:ext cx="4338320" cy="4206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760" y="3495038"/>
              <a:ext cx="2926079" cy="3261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0960" y="3698239"/>
              <a:ext cx="2326640" cy="26619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99465" y="1486590"/>
            <a:ext cx="4253865" cy="19589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ts val="1600"/>
              </a:lnSpc>
              <a:spcBef>
                <a:spcPts val="975"/>
              </a:spcBef>
              <a:buAutoNum type="arabicPeriod" startAt="4"/>
              <a:tabLst>
                <a:tab pos="2362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Cette table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d'articles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stock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l'entreprise pour chaque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produit,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jour.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tte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7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42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643255" lvl="1" indent="-173355">
              <a:lnSpc>
                <a:spcPct val="100000"/>
              </a:lnSpc>
              <a:spcBef>
                <a:spcPts val="50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umu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iv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5425821" y="1874187"/>
            <a:ext cx="4004945" cy="11544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18542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Fact_Sales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642620" lvl="1" indent="-173355">
              <a:lnSpc>
                <a:spcPct val="100000"/>
              </a:lnSpc>
              <a:spcBef>
                <a:spcPts val="50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642620" lvl="1" indent="-173355">
              <a:lnSpc>
                <a:spcPct val="100000"/>
              </a:lnSpc>
              <a:spcBef>
                <a:spcPts val="425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642620" lvl="1" indent="-173355">
              <a:lnSpc>
                <a:spcPct val="100000"/>
              </a:lnSpc>
              <a:spcBef>
                <a:spcPts val="500"/>
              </a:spcBef>
              <a:buSzPct val="93103"/>
              <a:buFont typeface="Wingdings"/>
              <a:buChar char=""/>
              <a:tabLst>
                <a:tab pos="64325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iv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84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238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 MT</vt:lpstr>
      <vt:lpstr>Calibri</vt:lpstr>
      <vt:lpstr>Wingdings</vt:lpstr>
      <vt:lpstr>Office Theme</vt:lpstr>
      <vt:lpstr>Activité 1</vt:lpstr>
      <vt:lpstr>Activité 1 Exercices</vt:lpstr>
      <vt:lpstr>Activité 1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8</cp:revision>
  <dcterms:created xsi:type="dcterms:W3CDTF">2024-02-05T21:36:05Z</dcterms:created>
  <dcterms:modified xsi:type="dcterms:W3CDTF">2024-04-26T10:01:44Z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