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84" r:id="rId3"/>
    <p:sldId id="292" r:id="rId4"/>
    <p:sldId id="285" r:id="rId5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2" autoAdjust="0"/>
    <p:restoredTop sz="94660"/>
  </p:normalViewPr>
  <p:slideViewPr>
    <p:cSldViewPr>
      <p:cViewPr varScale="1">
        <p:scale>
          <a:sx n="72" d="100"/>
          <a:sy n="72" d="100"/>
        </p:scale>
        <p:origin x="73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486590"/>
            <a:ext cx="7472680" cy="215507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8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facteurs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réduire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ec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ec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</a:pPr>
            <a:endParaRPr sz="21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4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486590"/>
            <a:ext cx="7472680" cy="177805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8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 startAt="2"/>
              <a:tabLst>
                <a:tab pos="185420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Qu’est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raison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convivialité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(facilité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d’utilisation).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être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maintenir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certains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 err="1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486590"/>
            <a:ext cx="7472680" cy="176522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8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</a:pPr>
            <a:endParaRPr sz="215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buAutoNum type="arabicPeriod" startAt="2"/>
              <a:tabLst>
                <a:tab pos="18542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Lequel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normalisé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terme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normalisation.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3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486590"/>
            <a:ext cx="5713730" cy="15519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8</a:t>
            </a:r>
            <a:r>
              <a:rPr sz="16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4"/>
              <a:tabLst>
                <a:tab pos="185420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Qu’est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lecture.</a:t>
            </a:r>
            <a:endParaRPr sz="145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d’écriture.</a:t>
            </a:r>
            <a:endParaRPr sz="145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vivi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té.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307</Words>
  <Application>Microsoft Office PowerPoint</Application>
  <PresentationFormat>Grand écran</PresentationFormat>
  <Paragraphs>87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ACTIVITÉ n° 2 Exercices</vt:lpstr>
      <vt:lpstr>ACTIVITÉ n° 2 Exercices</vt:lpstr>
      <vt:lpstr>ACTIVITÉ n° 2 Exercices</vt:lpstr>
      <vt:lpstr>ACTIVITÉ n° 2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17</cp:revision>
  <dcterms:created xsi:type="dcterms:W3CDTF">2024-02-05T21:36:05Z</dcterms:created>
  <dcterms:modified xsi:type="dcterms:W3CDTF">2024-04-26T09:58:45Z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