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4660"/>
  </p:normalViewPr>
  <p:slideViewPr>
    <p:cSldViewPr>
      <p:cViewPr varScale="1">
        <p:scale>
          <a:sx n="106" d="100"/>
          <a:sy n="106" d="100"/>
        </p:scale>
        <p:origin x="1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86321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" y="162560"/>
            <a:ext cx="1280160" cy="1259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7039" y="6183119"/>
            <a:ext cx="394721" cy="3947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560" y="477519"/>
            <a:ext cx="2072639" cy="61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3751" y="1582483"/>
            <a:ext cx="4509770" cy="26003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omp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v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(Type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0,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3)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omm</a:t>
            </a:r>
            <a:r>
              <a:rPr sz="1450" b="1" spc="-80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d</a:t>
            </a:r>
            <a:r>
              <a:rPr sz="1450" b="1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l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gum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04809" y="6135370"/>
            <a:ext cx="2176780" cy="728980"/>
            <a:chOff x="8004809" y="6135370"/>
            <a:chExt cx="2176780" cy="728980"/>
          </a:xfrm>
        </p:grpSpPr>
        <p:sp>
          <p:nvSpPr>
            <p:cNvPr id="8" name="object 8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2043811" y="0"/>
                  </a:moveTo>
                  <a:lnTo>
                    <a:pt x="120269" y="0"/>
                  </a:lnTo>
                  <a:lnTo>
                    <a:pt x="73455" y="9447"/>
                  </a:lnTo>
                  <a:lnTo>
                    <a:pt x="35226" y="35212"/>
                  </a:lnTo>
                  <a:lnTo>
                    <a:pt x="9451" y="73428"/>
                  </a:lnTo>
                  <a:lnTo>
                    <a:pt x="0" y="120230"/>
                  </a:lnTo>
                  <a:lnTo>
                    <a:pt x="0" y="716276"/>
                  </a:lnTo>
                  <a:lnTo>
                    <a:pt x="2164080" y="716276"/>
                  </a:lnTo>
                  <a:lnTo>
                    <a:pt x="2164080" y="120230"/>
                  </a:lnTo>
                  <a:lnTo>
                    <a:pt x="2154628" y="73428"/>
                  </a:lnTo>
                  <a:lnTo>
                    <a:pt x="2128853" y="35212"/>
                  </a:lnTo>
                  <a:lnTo>
                    <a:pt x="2090624" y="9447"/>
                  </a:lnTo>
                  <a:lnTo>
                    <a:pt x="204381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120269" y="0"/>
                  </a:moveTo>
                  <a:lnTo>
                    <a:pt x="2043811" y="0"/>
                  </a:lnTo>
                  <a:lnTo>
                    <a:pt x="2090624" y="9447"/>
                  </a:lnTo>
                  <a:lnTo>
                    <a:pt x="2128853" y="35212"/>
                  </a:lnTo>
                  <a:lnTo>
                    <a:pt x="2154628" y="73428"/>
                  </a:lnTo>
                  <a:lnTo>
                    <a:pt x="2164080" y="120230"/>
                  </a:lnTo>
                  <a:lnTo>
                    <a:pt x="2164080" y="716276"/>
                  </a:lnTo>
                </a:path>
                <a:path w="2164079" h="716279">
                  <a:moveTo>
                    <a:pt x="0" y="716276"/>
                  </a:moveTo>
                  <a:lnTo>
                    <a:pt x="0" y="120230"/>
                  </a:lnTo>
                  <a:lnTo>
                    <a:pt x="9451" y="73428"/>
                  </a:lnTo>
                  <a:lnTo>
                    <a:pt x="35226" y="35212"/>
                  </a:lnTo>
                  <a:lnTo>
                    <a:pt x="73455" y="9447"/>
                  </a:lnTo>
                  <a:lnTo>
                    <a:pt x="120269" y="0"/>
                  </a:lnTo>
                </a:path>
              </a:pathLst>
            </a:custGeom>
            <a:ln w="12701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74100" y="6136957"/>
            <a:ext cx="131699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1,5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h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e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u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r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es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7968" y="104774"/>
            <a:ext cx="141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20" dirty="0"/>
              <a:t>c</a:t>
            </a:r>
            <a:r>
              <a:rPr spc="-15" dirty="0"/>
              <a:t>t</a:t>
            </a:r>
            <a:r>
              <a:rPr spc="25" dirty="0"/>
              <a:t>i</a:t>
            </a:r>
            <a:r>
              <a:rPr spc="30" dirty="0"/>
              <a:t>v</a:t>
            </a:r>
            <a:r>
              <a:rPr spc="25" dirty="0"/>
              <a:t>i</a:t>
            </a:r>
            <a:r>
              <a:rPr spc="-15" dirty="0"/>
              <a:t>t</a:t>
            </a:r>
            <a:r>
              <a:rPr dirty="0"/>
              <a:t>é</a:t>
            </a:r>
            <a:r>
              <a:rPr spc="-110" dirty="0"/>
              <a:t> </a:t>
            </a:r>
            <a:r>
              <a:rPr dirty="0"/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33945" y="688657"/>
            <a:ext cx="43275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694" marR="5080" indent="-975994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COMPRENDRE</a:t>
            </a:r>
            <a:r>
              <a:rPr sz="2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10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8959" y="6268720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7950834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change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rapidement.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FF0000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r>
              <a:rPr sz="14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temps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temps,</a:t>
            </a:r>
            <a:r>
              <a:rPr sz="145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mais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pas</a:t>
            </a:r>
            <a:r>
              <a:rPr sz="14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très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fréquemment.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changements.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Garde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FF0000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 trace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l'historique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les analyses.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ées.</a:t>
            </a: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68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02595" cy="395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inconvénient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50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'es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50" spc="20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50" spc="-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450" spc="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9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capturer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l'historique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complet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précédentes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récente.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ts val="167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utilise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colonnes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supplémentaires</a:t>
            </a:r>
            <a:r>
              <a:rPr sz="14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changements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rapport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à</a:t>
            </a:r>
            <a:r>
              <a:rPr sz="14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145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précédente,</a:t>
            </a:r>
            <a:r>
              <a:rPr sz="1450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>
              <a:lnSpc>
                <a:spcPts val="1670"/>
              </a:lnSpc>
            </a:pP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utilise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des</a:t>
            </a:r>
            <a:r>
              <a:rPr sz="14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FF0000"/>
                </a:solidFill>
                <a:latin typeface="Calibri"/>
                <a:cs typeface="Calibri"/>
              </a:rPr>
              <a:t>lignes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supplémentaires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stocker</a:t>
            </a:r>
            <a:r>
              <a:rPr sz="145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Calibri"/>
                <a:cs typeface="Calibri"/>
              </a:rPr>
              <a:t>historiques.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marR="5080" lvl="1" indent="-285115">
              <a:lnSpc>
                <a:spcPts val="1600"/>
              </a:lnSpc>
              <a:spcBef>
                <a:spcPts val="6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actuelles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5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actuelles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3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lent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13464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767060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devrions-nous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fréquents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produire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prévisible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0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 1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2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S'il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existe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effective"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d'expiration"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donnée.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avons-nous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affaire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0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1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3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  <a:p>
            <a:pPr marL="510540" marR="5715" indent="-346075">
              <a:lnSpc>
                <a:spcPts val="1600"/>
              </a:lnSpc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Étant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donné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qu'il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conserver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historique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donnée,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préférons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utiliser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simple,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type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pouvez-vous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œuvre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FF0000"/>
                </a:solidFill>
                <a:latin typeface="Calibri"/>
                <a:cs typeface="Calibri"/>
              </a:rPr>
              <a:t>e 1</a:t>
            </a:r>
            <a:endParaRPr sz="14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3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51372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764520" cy="4013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Supposons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ayez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"Clients"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50" spc="-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D_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e)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Nom_Client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Adresse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Ville</a:t>
            </a:r>
            <a:endParaRPr sz="145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145"/>
              </a:spcBef>
            </a:pPr>
            <a:r>
              <a:rPr sz="1450" spc="-30" dirty="0" err="1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devez mettre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d'adresse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fil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temps.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510540" marR="5080" indent="-346075">
              <a:lnSpc>
                <a:spcPct val="142800"/>
              </a:lnSpc>
              <a:spcBef>
                <a:spcPts val="63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Créez</a:t>
            </a:r>
            <a:r>
              <a:rPr sz="145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"Clients_SCD"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"Clients",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ainsi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colonnes </a:t>
            </a:r>
            <a:r>
              <a:rPr sz="145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supplémentaires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D_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e)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Date_debut_validite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Date_fin_validite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5592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768965" cy="330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510540" marR="6350" indent="-346075">
              <a:lnSpc>
                <a:spcPct val="142600"/>
              </a:lnSpc>
              <a:buAutoNum type="arabicPeriod" startAt="2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Copiez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 table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"Clients"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vers 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"Clients_SCD"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initialisant 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colonne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"Date_debut_validite" avec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actuelle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tous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 startAt="2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 startAt="2"/>
              <a:tabLst>
                <a:tab pos="510540" algn="l"/>
                <a:tab pos="51117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Lorsqu'un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change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d'adresse,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insérez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record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"Clients_SCD"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d'adresse.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Assurez-</a:t>
            </a:r>
            <a:endParaRPr sz="1450">
              <a:latin typeface="Calibri"/>
              <a:cs typeface="Calibri"/>
            </a:endParaRPr>
          </a:p>
          <a:p>
            <a:pPr marL="510540">
              <a:lnSpc>
                <a:spcPct val="100000"/>
              </a:lnSpc>
              <a:spcBef>
                <a:spcPts val="825"/>
              </a:spcBef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"Date_fin_validite"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record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précédent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actuelle.</a:t>
            </a:r>
            <a:endParaRPr sz="1450">
              <a:latin typeface="Calibri"/>
              <a:cs typeface="Calibri"/>
            </a:endParaRPr>
          </a:p>
          <a:p>
            <a:pPr marL="510540" marR="5080" indent="-346075">
              <a:lnSpc>
                <a:spcPct val="142800"/>
              </a:lnSpc>
              <a:spcBef>
                <a:spcPts val="640"/>
              </a:spcBef>
              <a:buAutoNum type="arabicPeriod" startAt="4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change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d'adresse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fois,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répétez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l'étape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insérant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records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d'adresse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"Date_fin_validite"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records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précédents.</a:t>
            </a:r>
            <a:endParaRPr sz="1450">
              <a:latin typeface="Calibri"/>
              <a:cs typeface="Calibri"/>
            </a:endParaRPr>
          </a:p>
          <a:p>
            <a:pPr marL="510540" marR="8890" indent="-346075">
              <a:lnSpc>
                <a:spcPct val="147300"/>
              </a:lnSpc>
              <a:spcBef>
                <a:spcPts val="560"/>
              </a:spcBef>
              <a:buAutoNum type="arabicPeriod" startAt="4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récupérer 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dernière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adresse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valide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 client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date donnée,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utilisez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requête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SQL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clause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WHERE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spécifiant 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5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sélectionnez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correspondante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récente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validité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nulle.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84638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759</Words>
  <Application>Microsoft Office PowerPoint</Application>
  <PresentationFormat>Grand écran</PresentationFormat>
  <Paragraphs>101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Wingdings</vt:lpstr>
      <vt:lpstr>Office Theme</vt:lpstr>
      <vt:lpstr>Activité 3</vt:lpstr>
      <vt:lpstr>Activité 3 Exercices</vt:lpstr>
      <vt:lpstr>Activité 3 Exercices</vt:lpstr>
      <vt:lpstr>Activité 3 Exercices</vt:lpstr>
      <vt:lpstr>Activité 3 Exercices</vt:lpstr>
      <vt:lpstr>Activité 3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GM4</cp:lastModifiedBy>
  <cp:revision>12</cp:revision>
  <dcterms:created xsi:type="dcterms:W3CDTF">2024-02-05T21:36:05Z</dcterms:created>
  <dcterms:modified xsi:type="dcterms:W3CDTF">2024-03-22T11:51:29Z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