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67" r:id="rId3"/>
    <p:sldId id="259" r:id="rId4"/>
    <p:sldId id="268" r:id="rId5"/>
    <p:sldId id="260" r:id="rId6"/>
    <p:sldId id="269" r:id="rId7"/>
    <p:sldId id="270" r:id="rId8"/>
    <p:sldId id="271" r:id="rId9"/>
    <p:sldId id="261" r:id="rId10"/>
    <p:sldId id="262" r:id="rId11"/>
    <p:sldId id="272" r:id="rId12"/>
    <p:sldId id="263" r:id="rId13"/>
    <p:sldId id="279" r:id="rId14"/>
    <p:sldId id="280" r:id="rId15"/>
    <p:sldId id="265" r:id="rId16"/>
    <p:sldId id="266" r:id="rId17"/>
  </p:sldIdLst>
  <p:sldSz cx="12192000" cy="6858000"/>
  <p:notesSz cx="12192000" cy="6858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2" clrIdx="0">
    <p:extLst>
      <p:ext uri="{19B8F6BF-5375-455C-9EA6-DF929625EA0E}">
        <p15:presenceInfo xmlns:p15="http://schemas.microsoft.com/office/powerpoint/2012/main" userId="admi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229" autoAdjust="0"/>
    <p:restoredTop sz="94660"/>
  </p:normalViewPr>
  <p:slideViewPr>
    <p:cSldViewPr>
      <p:cViewPr varScale="1">
        <p:scale>
          <a:sx n="108" d="100"/>
          <a:sy n="108" d="100"/>
        </p:scale>
        <p:origin x="180" y="102"/>
      </p:cViewPr>
      <p:guideLst>
        <p:guide orient="horz" pos="2880"/>
        <p:guide pos="2160"/>
      </p:guideLst>
    </p:cSldViewPr>
  </p:slideViewPr>
  <p:notesTextViewPr>
    <p:cViewPr>
      <p:scale>
        <a:sx n="100" d="100"/>
        <a:sy n="100" d="100"/>
      </p:scale>
      <p:origin x="0" y="0"/>
    </p:cViewPr>
  </p:notesTextViewPr>
  <p:sorterViewPr>
    <p:cViewPr>
      <p:scale>
        <a:sx n="100" d="100"/>
        <a:sy n="100" d="100"/>
      </p:scale>
      <p:origin x="0" y="-208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050" b="0" i="0">
                <a:solidFill>
                  <a:srgbClr val="AEABAB"/>
                </a:solidFill>
                <a:latin typeface="Calibri"/>
                <a:cs typeface="Calibri"/>
              </a:defRPr>
            </a:lvl1pPr>
          </a:lstStyle>
          <a:p>
            <a:pPr marL="12700">
              <a:lnSpc>
                <a:spcPts val="1090"/>
              </a:lnSpc>
            </a:pPr>
            <a:r>
              <a:rPr spc="-5" dirty="0"/>
              <a:t>C</a:t>
            </a:r>
            <a:r>
              <a:rPr dirty="0"/>
              <a:t>o</a:t>
            </a:r>
            <a:r>
              <a:rPr spc="5" dirty="0"/>
              <a:t>p</a:t>
            </a:r>
            <a:r>
              <a:rPr dirty="0"/>
              <a:t>y</a:t>
            </a:r>
            <a:r>
              <a:rPr spc="30" dirty="0"/>
              <a:t>r</a:t>
            </a:r>
            <a:r>
              <a:rPr spc="70" dirty="0"/>
              <a:t>i</a:t>
            </a:r>
            <a:r>
              <a:rPr spc="-20" dirty="0"/>
              <a:t>g</a:t>
            </a:r>
            <a:r>
              <a:rPr spc="-75" dirty="0"/>
              <a:t>h</a:t>
            </a:r>
            <a:r>
              <a:rPr spc="-5" dirty="0"/>
              <a:t>t</a:t>
            </a:r>
            <a:r>
              <a:rPr spc="-100" dirty="0"/>
              <a:t> </a:t>
            </a:r>
            <a:r>
              <a:rPr spc="-5" dirty="0"/>
              <a:t>-</a:t>
            </a:r>
            <a:r>
              <a:rPr spc="-75" dirty="0"/>
              <a:t> </a:t>
            </a:r>
            <a:r>
              <a:rPr spc="-35" dirty="0"/>
              <a:t>T</a:t>
            </a:r>
            <a:r>
              <a:rPr dirty="0"/>
              <a:t>o</a:t>
            </a:r>
            <a:r>
              <a:rPr spc="5" dirty="0"/>
              <a:t>u</a:t>
            </a:r>
            <a:r>
              <a:rPr spc="-5" dirty="0"/>
              <a:t>t</a:t>
            </a:r>
            <a:r>
              <a:rPr spc="-110" dirty="0"/>
              <a:t> </a:t>
            </a:r>
            <a:r>
              <a:rPr spc="5" dirty="0"/>
              <a:t>d</a:t>
            </a:r>
            <a:r>
              <a:rPr spc="30" dirty="0"/>
              <a:t>r</a:t>
            </a:r>
            <a:r>
              <a:rPr dirty="0"/>
              <a:t>o</a:t>
            </a:r>
            <a:r>
              <a:rPr spc="-5" dirty="0"/>
              <a:t>it</a:t>
            </a:r>
            <a:r>
              <a:rPr spc="-110" dirty="0"/>
              <a:t> </a:t>
            </a:r>
            <a:r>
              <a:rPr spc="30" dirty="0"/>
              <a:t>r</a:t>
            </a:r>
            <a:r>
              <a:rPr spc="-45" dirty="0"/>
              <a:t>é</a:t>
            </a:r>
            <a:r>
              <a:rPr spc="65" dirty="0"/>
              <a:t>s</a:t>
            </a:r>
            <a:r>
              <a:rPr spc="-45" dirty="0"/>
              <a:t>e</a:t>
            </a:r>
            <a:r>
              <a:rPr spc="-50" dirty="0"/>
              <a:t>r</a:t>
            </a:r>
            <a:r>
              <a:rPr dirty="0"/>
              <a:t>v</a:t>
            </a:r>
            <a:r>
              <a:rPr spc="-5" dirty="0"/>
              <a:t>é</a:t>
            </a:r>
            <a:r>
              <a:rPr spc="-100" dirty="0"/>
              <a:t> </a:t>
            </a:r>
            <a:r>
              <a:rPr spc="-5" dirty="0"/>
              <a:t>-</a:t>
            </a:r>
            <a:r>
              <a:rPr spc="-80" dirty="0"/>
              <a:t> </a:t>
            </a:r>
            <a:r>
              <a:rPr spc="25" dirty="0"/>
              <a:t>O</a:t>
            </a:r>
            <a:r>
              <a:rPr spc="-10" dirty="0"/>
              <a:t>F</a:t>
            </a:r>
            <a:r>
              <a:rPr spc="15" dirty="0"/>
              <a:t>PP</a:t>
            </a:r>
            <a:r>
              <a:rPr spc="-5" dirty="0"/>
              <a:t>T</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3/20/2024</a:t>
            </a:fld>
            <a:endParaRPr lang="en-US"/>
          </a:p>
        </p:txBody>
      </p:sp>
      <p:sp>
        <p:nvSpPr>
          <p:cNvPr id="6" name="Holder 6"/>
          <p:cNvSpPr>
            <a:spLocks noGrp="1"/>
          </p:cNvSpPr>
          <p:nvPr>
            <p:ph type="sldNum" sz="quarter" idx="7"/>
          </p:nvPr>
        </p:nvSpPr>
        <p:spPr/>
        <p:txBody>
          <a:bodyPr lIns="0" tIns="0" rIns="0" bIns="0"/>
          <a:lstStyle>
            <a:lvl1pPr>
              <a:defRPr sz="1050" b="0" i="0">
                <a:solidFill>
                  <a:srgbClr val="AEABAB"/>
                </a:solidFill>
                <a:latin typeface="Calibri"/>
                <a:cs typeface="Calibri"/>
              </a:defRPr>
            </a:lvl1pPr>
          </a:lstStyle>
          <a:p>
            <a:pPr marL="38100">
              <a:lnSpc>
                <a:spcPts val="1090"/>
              </a:lnSpc>
            </a:pPr>
            <a:fld id="{81D60167-4931-47E6-BA6A-407CBD079E47}" type="slidenum">
              <a:rPr spc="-5" dirty="0"/>
              <a:t>‹N°›</a:t>
            </a:fld>
            <a:endParaRPr spc="-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rgbClr val="FF7800"/>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1600" b="1" i="0">
                <a:solidFill>
                  <a:srgbClr val="FF7800"/>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defRPr sz="1050" b="0" i="0">
                <a:solidFill>
                  <a:srgbClr val="AEABAB"/>
                </a:solidFill>
                <a:latin typeface="Calibri"/>
                <a:cs typeface="Calibri"/>
              </a:defRPr>
            </a:lvl1pPr>
          </a:lstStyle>
          <a:p>
            <a:pPr marL="12700">
              <a:lnSpc>
                <a:spcPts val="1090"/>
              </a:lnSpc>
            </a:pPr>
            <a:r>
              <a:rPr spc="-5" dirty="0"/>
              <a:t>C</a:t>
            </a:r>
            <a:r>
              <a:rPr dirty="0"/>
              <a:t>o</a:t>
            </a:r>
            <a:r>
              <a:rPr spc="5" dirty="0"/>
              <a:t>p</a:t>
            </a:r>
            <a:r>
              <a:rPr dirty="0"/>
              <a:t>y</a:t>
            </a:r>
            <a:r>
              <a:rPr spc="30" dirty="0"/>
              <a:t>r</a:t>
            </a:r>
            <a:r>
              <a:rPr spc="70" dirty="0"/>
              <a:t>i</a:t>
            </a:r>
            <a:r>
              <a:rPr spc="-20" dirty="0"/>
              <a:t>g</a:t>
            </a:r>
            <a:r>
              <a:rPr spc="-75" dirty="0"/>
              <a:t>h</a:t>
            </a:r>
            <a:r>
              <a:rPr spc="-5" dirty="0"/>
              <a:t>t</a:t>
            </a:r>
            <a:r>
              <a:rPr spc="-100" dirty="0"/>
              <a:t> </a:t>
            </a:r>
            <a:r>
              <a:rPr spc="-5" dirty="0"/>
              <a:t>-</a:t>
            </a:r>
            <a:r>
              <a:rPr spc="-75" dirty="0"/>
              <a:t> </a:t>
            </a:r>
            <a:r>
              <a:rPr spc="-35" dirty="0"/>
              <a:t>T</a:t>
            </a:r>
            <a:r>
              <a:rPr dirty="0"/>
              <a:t>o</a:t>
            </a:r>
            <a:r>
              <a:rPr spc="5" dirty="0"/>
              <a:t>u</a:t>
            </a:r>
            <a:r>
              <a:rPr spc="-5" dirty="0"/>
              <a:t>t</a:t>
            </a:r>
            <a:r>
              <a:rPr spc="-110" dirty="0"/>
              <a:t> </a:t>
            </a:r>
            <a:r>
              <a:rPr spc="5" dirty="0"/>
              <a:t>d</a:t>
            </a:r>
            <a:r>
              <a:rPr spc="30" dirty="0"/>
              <a:t>r</a:t>
            </a:r>
            <a:r>
              <a:rPr dirty="0"/>
              <a:t>o</a:t>
            </a:r>
            <a:r>
              <a:rPr spc="-5" dirty="0"/>
              <a:t>it</a:t>
            </a:r>
            <a:r>
              <a:rPr spc="-110" dirty="0"/>
              <a:t> </a:t>
            </a:r>
            <a:r>
              <a:rPr spc="30" dirty="0"/>
              <a:t>r</a:t>
            </a:r>
            <a:r>
              <a:rPr spc="-45" dirty="0"/>
              <a:t>é</a:t>
            </a:r>
            <a:r>
              <a:rPr spc="65" dirty="0"/>
              <a:t>s</a:t>
            </a:r>
            <a:r>
              <a:rPr spc="-45" dirty="0"/>
              <a:t>e</a:t>
            </a:r>
            <a:r>
              <a:rPr spc="-50" dirty="0"/>
              <a:t>r</a:t>
            </a:r>
            <a:r>
              <a:rPr dirty="0"/>
              <a:t>v</a:t>
            </a:r>
            <a:r>
              <a:rPr spc="-5" dirty="0"/>
              <a:t>é</a:t>
            </a:r>
            <a:r>
              <a:rPr spc="-100" dirty="0"/>
              <a:t> </a:t>
            </a:r>
            <a:r>
              <a:rPr spc="-5" dirty="0"/>
              <a:t>-</a:t>
            </a:r>
            <a:r>
              <a:rPr spc="-80" dirty="0"/>
              <a:t> </a:t>
            </a:r>
            <a:r>
              <a:rPr spc="25" dirty="0"/>
              <a:t>O</a:t>
            </a:r>
            <a:r>
              <a:rPr spc="-10" dirty="0"/>
              <a:t>F</a:t>
            </a:r>
            <a:r>
              <a:rPr spc="15" dirty="0"/>
              <a:t>PP</a:t>
            </a:r>
            <a:r>
              <a:rPr spc="-5" dirty="0"/>
              <a:t>T</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3/20/2024</a:t>
            </a:fld>
            <a:endParaRPr lang="en-US"/>
          </a:p>
        </p:txBody>
      </p:sp>
      <p:sp>
        <p:nvSpPr>
          <p:cNvPr id="6" name="Holder 6"/>
          <p:cNvSpPr>
            <a:spLocks noGrp="1"/>
          </p:cNvSpPr>
          <p:nvPr>
            <p:ph type="sldNum" sz="quarter" idx="7"/>
          </p:nvPr>
        </p:nvSpPr>
        <p:spPr/>
        <p:txBody>
          <a:bodyPr lIns="0" tIns="0" rIns="0" bIns="0"/>
          <a:lstStyle>
            <a:lvl1pPr>
              <a:defRPr sz="1050" b="0" i="0">
                <a:solidFill>
                  <a:srgbClr val="AEABAB"/>
                </a:solidFill>
                <a:latin typeface="Calibri"/>
                <a:cs typeface="Calibri"/>
              </a:defRPr>
            </a:lvl1pPr>
          </a:lstStyle>
          <a:p>
            <a:pPr marL="38100">
              <a:lnSpc>
                <a:spcPts val="1090"/>
              </a:lnSpc>
            </a:pPr>
            <a:fld id="{81D60167-4931-47E6-BA6A-407CBD079E47}" type="slidenum">
              <a:rPr spc="-5" dirty="0"/>
              <a:t>‹N°›</a:t>
            </a:fld>
            <a:endParaRPr spc="-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12191999" cy="6857999"/>
          </a:xfrm>
          <a:prstGeom prst="rect">
            <a:avLst/>
          </a:prstGeom>
        </p:spPr>
      </p:pic>
      <p:sp>
        <p:nvSpPr>
          <p:cNvPr id="17" name="bg object 17"/>
          <p:cNvSpPr/>
          <p:nvPr/>
        </p:nvSpPr>
        <p:spPr>
          <a:xfrm>
            <a:off x="543559" y="1468119"/>
            <a:ext cx="11115040" cy="5140960"/>
          </a:xfrm>
          <a:custGeom>
            <a:avLst/>
            <a:gdLst/>
            <a:ahLst/>
            <a:cxnLst/>
            <a:rect l="l" t="t" r="r" b="b"/>
            <a:pathLst>
              <a:path w="11115040" h="5140959">
                <a:moveTo>
                  <a:pt x="11115040" y="0"/>
                </a:moveTo>
                <a:lnTo>
                  <a:pt x="0" y="0"/>
                </a:lnTo>
                <a:lnTo>
                  <a:pt x="0" y="5140960"/>
                </a:lnTo>
                <a:lnTo>
                  <a:pt x="11115040" y="5140960"/>
                </a:lnTo>
                <a:lnTo>
                  <a:pt x="11115040" y="0"/>
                </a:lnTo>
                <a:close/>
              </a:path>
            </a:pathLst>
          </a:custGeom>
          <a:solidFill>
            <a:srgbClr val="FFFFFF"/>
          </a:solidFill>
        </p:spPr>
        <p:txBody>
          <a:bodyPr wrap="square" lIns="0" tIns="0" rIns="0" bIns="0" rtlCol="0"/>
          <a:lstStyle/>
          <a:p>
            <a:endParaRPr/>
          </a:p>
        </p:txBody>
      </p:sp>
      <p:sp>
        <p:nvSpPr>
          <p:cNvPr id="18" name="bg object 18"/>
          <p:cNvSpPr/>
          <p:nvPr/>
        </p:nvSpPr>
        <p:spPr>
          <a:xfrm>
            <a:off x="543559" y="1468119"/>
            <a:ext cx="11115040" cy="5140960"/>
          </a:xfrm>
          <a:custGeom>
            <a:avLst/>
            <a:gdLst/>
            <a:ahLst/>
            <a:cxnLst/>
            <a:rect l="l" t="t" r="r" b="b"/>
            <a:pathLst>
              <a:path w="11115040" h="5140959">
                <a:moveTo>
                  <a:pt x="0" y="5140960"/>
                </a:moveTo>
                <a:lnTo>
                  <a:pt x="11115040" y="5140960"/>
                </a:lnTo>
                <a:lnTo>
                  <a:pt x="11115040" y="0"/>
                </a:lnTo>
                <a:lnTo>
                  <a:pt x="0" y="0"/>
                </a:lnTo>
                <a:lnTo>
                  <a:pt x="0" y="5140960"/>
                </a:lnTo>
                <a:close/>
              </a:path>
            </a:pathLst>
          </a:custGeom>
          <a:ln w="9525">
            <a:solidFill>
              <a:srgbClr val="F8CCAC"/>
            </a:solidFill>
          </a:ln>
        </p:spPr>
        <p:txBody>
          <a:bodyPr wrap="square" lIns="0" tIns="0" rIns="0" bIns="0" rtlCol="0"/>
          <a:lstStyle/>
          <a:p>
            <a:endParaRPr/>
          </a:p>
        </p:txBody>
      </p:sp>
      <p:sp>
        <p:nvSpPr>
          <p:cNvPr id="19" name="bg object 19"/>
          <p:cNvSpPr/>
          <p:nvPr/>
        </p:nvSpPr>
        <p:spPr>
          <a:xfrm>
            <a:off x="0" y="5059679"/>
            <a:ext cx="538480" cy="1341120"/>
          </a:xfrm>
          <a:custGeom>
            <a:avLst/>
            <a:gdLst/>
            <a:ahLst/>
            <a:cxnLst/>
            <a:rect l="l" t="t" r="r" b="b"/>
            <a:pathLst>
              <a:path w="538480" h="1341120">
                <a:moveTo>
                  <a:pt x="538480" y="0"/>
                </a:moveTo>
                <a:lnTo>
                  <a:pt x="0" y="0"/>
                </a:lnTo>
                <a:lnTo>
                  <a:pt x="0" y="1076960"/>
                </a:lnTo>
                <a:lnTo>
                  <a:pt x="4330" y="1124445"/>
                </a:lnTo>
                <a:lnTo>
                  <a:pt x="16840" y="1169136"/>
                </a:lnTo>
                <a:lnTo>
                  <a:pt x="36753" y="1210297"/>
                </a:lnTo>
                <a:lnTo>
                  <a:pt x="63309" y="1247165"/>
                </a:lnTo>
                <a:lnTo>
                  <a:pt x="95770" y="1279004"/>
                </a:lnTo>
                <a:lnTo>
                  <a:pt x="133337" y="1305064"/>
                </a:lnTo>
                <a:lnTo>
                  <a:pt x="175285" y="1324597"/>
                </a:lnTo>
                <a:lnTo>
                  <a:pt x="220840" y="1336865"/>
                </a:lnTo>
                <a:lnTo>
                  <a:pt x="269240" y="1341120"/>
                </a:lnTo>
                <a:lnTo>
                  <a:pt x="538480" y="1341120"/>
                </a:lnTo>
                <a:lnTo>
                  <a:pt x="538480" y="1076960"/>
                </a:lnTo>
                <a:lnTo>
                  <a:pt x="538480" y="0"/>
                </a:lnTo>
                <a:close/>
              </a:path>
            </a:pathLst>
          </a:custGeom>
          <a:solidFill>
            <a:srgbClr val="FF7800"/>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2800" b="1" i="0">
                <a:solidFill>
                  <a:srgbClr val="FF7800"/>
                </a:solidFill>
                <a:latin typeface="Calibri"/>
                <a:cs typeface="Calibri"/>
              </a:defRPr>
            </a:lvl1pPr>
          </a:lstStyle>
          <a:p>
            <a:endParaRPr/>
          </a:p>
        </p:txBody>
      </p:sp>
      <p:sp>
        <p:nvSpPr>
          <p:cNvPr id="3" name="Holder 3"/>
          <p:cNvSpPr>
            <a:spLocks noGrp="1"/>
          </p:cNvSpPr>
          <p:nvPr>
            <p:ph sz="half" idx="2"/>
          </p:nvPr>
        </p:nvSpPr>
        <p:spPr>
          <a:xfrm>
            <a:off x="799465" y="1601152"/>
            <a:ext cx="3313429" cy="4261485"/>
          </a:xfrm>
          <a:prstGeom prst="rect">
            <a:avLst/>
          </a:prstGeom>
        </p:spPr>
        <p:txBody>
          <a:bodyPr wrap="square" lIns="0" tIns="0" rIns="0" bIns="0">
            <a:spAutoFit/>
          </a:bodyPr>
          <a:lstStyle>
            <a:lvl1pPr>
              <a:defRPr sz="1600" b="1" i="0">
                <a:solidFill>
                  <a:srgbClr val="007842"/>
                </a:solidFill>
                <a:latin typeface="Calibri"/>
                <a:cs typeface="Calibri"/>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050" b="0" i="0">
                <a:solidFill>
                  <a:srgbClr val="AEABAB"/>
                </a:solidFill>
                <a:latin typeface="Calibri"/>
                <a:cs typeface="Calibri"/>
              </a:defRPr>
            </a:lvl1pPr>
          </a:lstStyle>
          <a:p>
            <a:pPr marL="12700">
              <a:lnSpc>
                <a:spcPts val="1090"/>
              </a:lnSpc>
            </a:pPr>
            <a:r>
              <a:rPr spc="-5" dirty="0"/>
              <a:t>C</a:t>
            </a:r>
            <a:r>
              <a:rPr dirty="0"/>
              <a:t>o</a:t>
            </a:r>
            <a:r>
              <a:rPr spc="5" dirty="0"/>
              <a:t>p</a:t>
            </a:r>
            <a:r>
              <a:rPr dirty="0"/>
              <a:t>y</a:t>
            </a:r>
            <a:r>
              <a:rPr spc="30" dirty="0"/>
              <a:t>r</a:t>
            </a:r>
            <a:r>
              <a:rPr spc="70" dirty="0"/>
              <a:t>i</a:t>
            </a:r>
            <a:r>
              <a:rPr spc="-20" dirty="0"/>
              <a:t>g</a:t>
            </a:r>
            <a:r>
              <a:rPr spc="-75" dirty="0"/>
              <a:t>h</a:t>
            </a:r>
            <a:r>
              <a:rPr spc="-5" dirty="0"/>
              <a:t>t</a:t>
            </a:r>
            <a:r>
              <a:rPr spc="-100" dirty="0"/>
              <a:t> </a:t>
            </a:r>
            <a:r>
              <a:rPr spc="-5" dirty="0"/>
              <a:t>-</a:t>
            </a:r>
            <a:r>
              <a:rPr spc="-75" dirty="0"/>
              <a:t> </a:t>
            </a:r>
            <a:r>
              <a:rPr spc="-35" dirty="0"/>
              <a:t>T</a:t>
            </a:r>
            <a:r>
              <a:rPr dirty="0"/>
              <a:t>o</a:t>
            </a:r>
            <a:r>
              <a:rPr spc="5" dirty="0"/>
              <a:t>u</a:t>
            </a:r>
            <a:r>
              <a:rPr spc="-5" dirty="0"/>
              <a:t>t</a:t>
            </a:r>
            <a:r>
              <a:rPr spc="-110" dirty="0"/>
              <a:t> </a:t>
            </a:r>
            <a:r>
              <a:rPr spc="5" dirty="0"/>
              <a:t>d</a:t>
            </a:r>
            <a:r>
              <a:rPr spc="30" dirty="0"/>
              <a:t>r</a:t>
            </a:r>
            <a:r>
              <a:rPr dirty="0"/>
              <a:t>o</a:t>
            </a:r>
            <a:r>
              <a:rPr spc="-5" dirty="0"/>
              <a:t>it</a:t>
            </a:r>
            <a:r>
              <a:rPr spc="-110" dirty="0"/>
              <a:t> </a:t>
            </a:r>
            <a:r>
              <a:rPr spc="30" dirty="0"/>
              <a:t>r</a:t>
            </a:r>
            <a:r>
              <a:rPr spc="-45" dirty="0"/>
              <a:t>é</a:t>
            </a:r>
            <a:r>
              <a:rPr spc="65" dirty="0"/>
              <a:t>s</a:t>
            </a:r>
            <a:r>
              <a:rPr spc="-45" dirty="0"/>
              <a:t>e</a:t>
            </a:r>
            <a:r>
              <a:rPr spc="-50" dirty="0"/>
              <a:t>r</a:t>
            </a:r>
            <a:r>
              <a:rPr dirty="0"/>
              <a:t>v</a:t>
            </a:r>
            <a:r>
              <a:rPr spc="-5" dirty="0"/>
              <a:t>é</a:t>
            </a:r>
            <a:r>
              <a:rPr spc="-100" dirty="0"/>
              <a:t> </a:t>
            </a:r>
            <a:r>
              <a:rPr spc="-5" dirty="0"/>
              <a:t>-</a:t>
            </a:r>
            <a:r>
              <a:rPr spc="-80" dirty="0"/>
              <a:t> </a:t>
            </a:r>
            <a:r>
              <a:rPr spc="25" dirty="0"/>
              <a:t>O</a:t>
            </a:r>
            <a:r>
              <a:rPr spc="-10" dirty="0"/>
              <a:t>F</a:t>
            </a:r>
            <a:r>
              <a:rPr spc="15" dirty="0"/>
              <a:t>PP</a:t>
            </a:r>
            <a:r>
              <a:rPr spc="-5" dirty="0"/>
              <a:t>T</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3/20/2024</a:t>
            </a:fld>
            <a:endParaRPr lang="en-US"/>
          </a:p>
        </p:txBody>
      </p:sp>
      <p:sp>
        <p:nvSpPr>
          <p:cNvPr id="7" name="Holder 7"/>
          <p:cNvSpPr>
            <a:spLocks noGrp="1"/>
          </p:cNvSpPr>
          <p:nvPr>
            <p:ph type="sldNum" sz="quarter" idx="7"/>
          </p:nvPr>
        </p:nvSpPr>
        <p:spPr/>
        <p:txBody>
          <a:bodyPr lIns="0" tIns="0" rIns="0" bIns="0"/>
          <a:lstStyle>
            <a:lvl1pPr>
              <a:defRPr sz="1050" b="0" i="0">
                <a:solidFill>
                  <a:srgbClr val="AEABAB"/>
                </a:solidFill>
                <a:latin typeface="Calibri"/>
                <a:cs typeface="Calibri"/>
              </a:defRPr>
            </a:lvl1pPr>
          </a:lstStyle>
          <a:p>
            <a:pPr marL="38100">
              <a:lnSpc>
                <a:spcPts val="1090"/>
              </a:lnSpc>
            </a:pPr>
            <a:fld id="{81D60167-4931-47E6-BA6A-407CBD079E47}" type="slidenum">
              <a:rPr spc="-5" dirty="0"/>
              <a:t>‹N°›</a:t>
            </a:fld>
            <a:endParaRPr spc="-5"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rgbClr val="FF7800"/>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defRPr sz="1050" b="0" i="0">
                <a:solidFill>
                  <a:srgbClr val="AEABAB"/>
                </a:solidFill>
                <a:latin typeface="Calibri"/>
                <a:cs typeface="Calibri"/>
              </a:defRPr>
            </a:lvl1pPr>
          </a:lstStyle>
          <a:p>
            <a:pPr marL="12700">
              <a:lnSpc>
                <a:spcPts val="1090"/>
              </a:lnSpc>
            </a:pPr>
            <a:r>
              <a:rPr spc="-5" dirty="0"/>
              <a:t>C</a:t>
            </a:r>
            <a:r>
              <a:rPr dirty="0"/>
              <a:t>o</a:t>
            </a:r>
            <a:r>
              <a:rPr spc="5" dirty="0"/>
              <a:t>p</a:t>
            </a:r>
            <a:r>
              <a:rPr dirty="0"/>
              <a:t>y</a:t>
            </a:r>
            <a:r>
              <a:rPr spc="30" dirty="0"/>
              <a:t>r</a:t>
            </a:r>
            <a:r>
              <a:rPr spc="70" dirty="0"/>
              <a:t>i</a:t>
            </a:r>
            <a:r>
              <a:rPr spc="-20" dirty="0"/>
              <a:t>g</a:t>
            </a:r>
            <a:r>
              <a:rPr spc="-75" dirty="0"/>
              <a:t>h</a:t>
            </a:r>
            <a:r>
              <a:rPr spc="-5" dirty="0"/>
              <a:t>t</a:t>
            </a:r>
            <a:r>
              <a:rPr spc="-100" dirty="0"/>
              <a:t> </a:t>
            </a:r>
            <a:r>
              <a:rPr spc="-5" dirty="0"/>
              <a:t>-</a:t>
            </a:r>
            <a:r>
              <a:rPr spc="-75" dirty="0"/>
              <a:t> </a:t>
            </a:r>
            <a:r>
              <a:rPr spc="-35" dirty="0"/>
              <a:t>T</a:t>
            </a:r>
            <a:r>
              <a:rPr dirty="0"/>
              <a:t>o</a:t>
            </a:r>
            <a:r>
              <a:rPr spc="5" dirty="0"/>
              <a:t>u</a:t>
            </a:r>
            <a:r>
              <a:rPr spc="-5" dirty="0"/>
              <a:t>t</a:t>
            </a:r>
            <a:r>
              <a:rPr spc="-110" dirty="0"/>
              <a:t> </a:t>
            </a:r>
            <a:r>
              <a:rPr spc="5" dirty="0"/>
              <a:t>d</a:t>
            </a:r>
            <a:r>
              <a:rPr spc="30" dirty="0"/>
              <a:t>r</a:t>
            </a:r>
            <a:r>
              <a:rPr dirty="0"/>
              <a:t>o</a:t>
            </a:r>
            <a:r>
              <a:rPr spc="-5" dirty="0"/>
              <a:t>it</a:t>
            </a:r>
            <a:r>
              <a:rPr spc="-110" dirty="0"/>
              <a:t> </a:t>
            </a:r>
            <a:r>
              <a:rPr spc="30" dirty="0"/>
              <a:t>r</a:t>
            </a:r>
            <a:r>
              <a:rPr spc="-45" dirty="0"/>
              <a:t>é</a:t>
            </a:r>
            <a:r>
              <a:rPr spc="65" dirty="0"/>
              <a:t>s</a:t>
            </a:r>
            <a:r>
              <a:rPr spc="-45" dirty="0"/>
              <a:t>e</a:t>
            </a:r>
            <a:r>
              <a:rPr spc="-50" dirty="0"/>
              <a:t>r</a:t>
            </a:r>
            <a:r>
              <a:rPr dirty="0"/>
              <a:t>v</a:t>
            </a:r>
            <a:r>
              <a:rPr spc="-5" dirty="0"/>
              <a:t>é</a:t>
            </a:r>
            <a:r>
              <a:rPr spc="-100" dirty="0"/>
              <a:t> </a:t>
            </a:r>
            <a:r>
              <a:rPr spc="-5" dirty="0"/>
              <a:t>-</a:t>
            </a:r>
            <a:r>
              <a:rPr spc="-80" dirty="0"/>
              <a:t> </a:t>
            </a:r>
            <a:r>
              <a:rPr spc="25" dirty="0"/>
              <a:t>O</a:t>
            </a:r>
            <a:r>
              <a:rPr spc="-10" dirty="0"/>
              <a:t>F</a:t>
            </a:r>
            <a:r>
              <a:rPr spc="15" dirty="0"/>
              <a:t>PP</a:t>
            </a:r>
            <a:r>
              <a:rPr spc="-5" dirty="0"/>
              <a:t>T</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3/20/2024</a:t>
            </a:fld>
            <a:endParaRPr lang="en-US"/>
          </a:p>
        </p:txBody>
      </p:sp>
      <p:sp>
        <p:nvSpPr>
          <p:cNvPr id="5" name="Holder 5"/>
          <p:cNvSpPr>
            <a:spLocks noGrp="1"/>
          </p:cNvSpPr>
          <p:nvPr>
            <p:ph type="sldNum" sz="quarter" idx="7"/>
          </p:nvPr>
        </p:nvSpPr>
        <p:spPr/>
        <p:txBody>
          <a:bodyPr lIns="0" tIns="0" rIns="0" bIns="0"/>
          <a:lstStyle>
            <a:lvl1pPr>
              <a:defRPr sz="1050" b="0" i="0">
                <a:solidFill>
                  <a:srgbClr val="AEABAB"/>
                </a:solidFill>
                <a:latin typeface="Calibri"/>
                <a:cs typeface="Calibri"/>
              </a:defRPr>
            </a:lvl1pPr>
          </a:lstStyle>
          <a:p>
            <a:pPr marL="38100">
              <a:lnSpc>
                <a:spcPts val="1090"/>
              </a:lnSpc>
            </a:pPr>
            <a:fld id="{81D60167-4931-47E6-BA6A-407CBD079E47}" type="slidenum">
              <a:rPr spc="-5" dirty="0"/>
              <a:t>‹N°›</a:t>
            </a:fld>
            <a:endParaRPr spc="-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12191999" cy="4763238"/>
          </a:xfrm>
          <a:prstGeom prst="rect">
            <a:avLst/>
          </a:prstGeom>
        </p:spPr>
      </p:pic>
      <p:pic>
        <p:nvPicPr>
          <p:cNvPr id="17" name="bg object 17"/>
          <p:cNvPicPr/>
          <p:nvPr/>
        </p:nvPicPr>
        <p:blipFill>
          <a:blip r:embed="rId3" cstate="print"/>
          <a:stretch>
            <a:fillRect/>
          </a:stretch>
        </p:blipFill>
        <p:spPr>
          <a:xfrm>
            <a:off x="10820400" y="5557520"/>
            <a:ext cx="863600" cy="863600"/>
          </a:xfrm>
          <a:prstGeom prst="rect">
            <a:avLst/>
          </a:prstGeom>
        </p:spPr>
      </p:pic>
      <p:sp>
        <p:nvSpPr>
          <p:cNvPr id="18" name="bg object 18"/>
          <p:cNvSpPr/>
          <p:nvPr/>
        </p:nvSpPr>
        <p:spPr>
          <a:xfrm>
            <a:off x="5019040" y="6136640"/>
            <a:ext cx="2153920" cy="721360"/>
          </a:xfrm>
          <a:custGeom>
            <a:avLst/>
            <a:gdLst/>
            <a:ahLst/>
            <a:cxnLst/>
            <a:rect l="l" t="t" r="r" b="b"/>
            <a:pathLst>
              <a:path w="2153920" h="721359">
                <a:moveTo>
                  <a:pt x="2033651" y="0"/>
                </a:moveTo>
                <a:lnTo>
                  <a:pt x="120269" y="0"/>
                </a:lnTo>
                <a:lnTo>
                  <a:pt x="73455" y="9447"/>
                </a:lnTo>
                <a:lnTo>
                  <a:pt x="35226" y="35212"/>
                </a:lnTo>
                <a:lnTo>
                  <a:pt x="9451" y="73428"/>
                </a:lnTo>
                <a:lnTo>
                  <a:pt x="0" y="120230"/>
                </a:lnTo>
                <a:lnTo>
                  <a:pt x="0" y="721360"/>
                </a:lnTo>
                <a:lnTo>
                  <a:pt x="2153919" y="721360"/>
                </a:lnTo>
                <a:lnTo>
                  <a:pt x="2153919" y="120230"/>
                </a:lnTo>
                <a:lnTo>
                  <a:pt x="2144468" y="73428"/>
                </a:lnTo>
                <a:lnTo>
                  <a:pt x="2118693" y="35212"/>
                </a:lnTo>
                <a:lnTo>
                  <a:pt x="2080464" y="9447"/>
                </a:lnTo>
                <a:lnTo>
                  <a:pt x="2033651" y="0"/>
                </a:lnTo>
                <a:close/>
              </a:path>
            </a:pathLst>
          </a:custGeom>
          <a:solidFill>
            <a:srgbClr val="0058A0"/>
          </a:solidFill>
        </p:spPr>
        <p:txBody>
          <a:bodyPr wrap="square" lIns="0" tIns="0" rIns="0" bIns="0" rtlCol="0"/>
          <a:lstStyle/>
          <a:p>
            <a:endParaRPr/>
          </a:p>
        </p:txBody>
      </p:sp>
      <p:pic>
        <p:nvPicPr>
          <p:cNvPr id="19" name="bg object 19"/>
          <p:cNvPicPr/>
          <p:nvPr/>
        </p:nvPicPr>
        <p:blipFill>
          <a:blip r:embed="rId4" cstate="print"/>
          <a:stretch>
            <a:fillRect/>
          </a:stretch>
        </p:blipFill>
        <p:spPr>
          <a:xfrm>
            <a:off x="5191760" y="6268720"/>
            <a:ext cx="406400" cy="396240"/>
          </a:xfrm>
          <a:prstGeom prst="rect">
            <a:avLst/>
          </a:prstGeom>
        </p:spPr>
      </p:pic>
      <p:pic>
        <p:nvPicPr>
          <p:cNvPr id="20" name="bg object 20"/>
          <p:cNvPicPr/>
          <p:nvPr/>
        </p:nvPicPr>
        <p:blipFill>
          <a:blip r:embed="rId5" cstate="print"/>
          <a:stretch>
            <a:fillRect/>
          </a:stretch>
        </p:blipFill>
        <p:spPr>
          <a:xfrm>
            <a:off x="4775200" y="233679"/>
            <a:ext cx="1178560" cy="1158240"/>
          </a:xfrm>
          <a:prstGeom prst="rect">
            <a:avLst/>
          </a:prstGeom>
        </p:spPr>
      </p:pic>
      <p:pic>
        <p:nvPicPr>
          <p:cNvPr id="21" name="bg object 21"/>
          <p:cNvPicPr/>
          <p:nvPr/>
        </p:nvPicPr>
        <p:blipFill>
          <a:blip r:embed="rId6" cstate="print"/>
          <a:stretch>
            <a:fillRect/>
          </a:stretch>
        </p:blipFill>
        <p:spPr>
          <a:xfrm>
            <a:off x="6278879" y="477519"/>
            <a:ext cx="2001520" cy="640079"/>
          </a:xfrm>
          <a:prstGeom prst="rect">
            <a:avLst/>
          </a:prstGeom>
        </p:spPr>
      </p:pic>
      <p:sp>
        <p:nvSpPr>
          <p:cNvPr id="2" name="Holder 2"/>
          <p:cNvSpPr>
            <a:spLocks noGrp="1"/>
          </p:cNvSpPr>
          <p:nvPr>
            <p:ph type="ftr" sz="quarter" idx="5"/>
          </p:nvPr>
        </p:nvSpPr>
        <p:spPr/>
        <p:txBody>
          <a:bodyPr lIns="0" tIns="0" rIns="0" bIns="0"/>
          <a:lstStyle>
            <a:lvl1pPr>
              <a:defRPr sz="1050" b="0" i="0">
                <a:solidFill>
                  <a:srgbClr val="AEABAB"/>
                </a:solidFill>
                <a:latin typeface="Calibri"/>
                <a:cs typeface="Calibri"/>
              </a:defRPr>
            </a:lvl1pPr>
          </a:lstStyle>
          <a:p>
            <a:pPr marL="12700">
              <a:lnSpc>
                <a:spcPts val="1090"/>
              </a:lnSpc>
            </a:pPr>
            <a:r>
              <a:rPr spc="-5" dirty="0"/>
              <a:t>C</a:t>
            </a:r>
            <a:r>
              <a:rPr dirty="0"/>
              <a:t>o</a:t>
            </a:r>
            <a:r>
              <a:rPr spc="5" dirty="0"/>
              <a:t>p</a:t>
            </a:r>
            <a:r>
              <a:rPr dirty="0"/>
              <a:t>y</a:t>
            </a:r>
            <a:r>
              <a:rPr spc="30" dirty="0"/>
              <a:t>r</a:t>
            </a:r>
            <a:r>
              <a:rPr spc="70" dirty="0"/>
              <a:t>i</a:t>
            </a:r>
            <a:r>
              <a:rPr spc="-20" dirty="0"/>
              <a:t>g</a:t>
            </a:r>
            <a:r>
              <a:rPr spc="-75" dirty="0"/>
              <a:t>h</a:t>
            </a:r>
            <a:r>
              <a:rPr spc="-5" dirty="0"/>
              <a:t>t</a:t>
            </a:r>
            <a:r>
              <a:rPr spc="-100" dirty="0"/>
              <a:t> </a:t>
            </a:r>
            <a:r>
              <a:rPr spc="-5" dirty="0"/>
              <a:t>-</a:t>
            </a:r>
            <a:r>
              <a:rPr spc="-75" dirty="0"/>
              <a:t> </a:t>
            </a:r>
            <a:r>
              <a:rPr spc="-35" dirty="0"/>
              <a:t>T</a:t>
            </a:r>
            <a:r>
              <a:rPr dirty="0"/>
              <a:t>o</a:t>
            </a:r>
            <a:r>
              <a:rPr spc="5" dirty="0"/>
              <a:t>u</a:t>
            </a:r>
            <a:r>
              <a:rPr spc="-5" dirty="0"/>
              <a:t>t</a:t>
            </a:r>
            <a:r>
              <a:rPr spc="-110" dirty="0"/>
              <a:t> </a:t>
            </a:r>
            <a:r>
              <a:rPr spc="5" dirty="0"/>
              <a:t>d</a:t>
            </a:r>
            <a:r>
              <a:rPr spc="30" dirty="0"/>
              <a:t>r</a:t>
            </a:r>
            <a:r>
              <a:rPr dirty="0"/>
              <a:t>o</a:t>
            </a:r>
            <a:r>
              <a:rPr spc="-5" dirty="0"/>
              <a:t>it</a:t>
            </a:r>
            <a:r>
              <a:rPr spc="-110" dirty="0"/>
              <a:t> </a:t>
            </a:r>
            <a:r>
              <a:rPr spc="30" dirty="0"/>
              <a:t>r</a:t>
            </a:r>
            <a:r>
              <a:rPr spc="-45" dirty="0"/>
              <a:t>é</a:t>
            </a:r>
            <a:r>
              <a:rPr spc="65" dirty="0"/>
              <a:t>s</a:t>
            </a:r>
            <a:r>
              <a:rPr spc="-45" dirty="0"/>
              <a:t>e</a:t>
            </a:r>
            <a:r>
              <a:rPr spc="-50" dirty="0"/>
              <a:t>r</a:t>
            </a:r>
            <a:r>
              <a:rPr dirty="0"/>
              <a:t>v</a:t>
            </a:r>
            <a:r>
              <a:rPr spc="-5" dirty="0"/>
              <a:t>é</a:t>
            </a:r>
            <a:r>
              <a:rPr spc="-100" dirty="0"/>
              <a:t> </a:t>
            </a:r>
            <a:r>
              <a:rPr spc="-5" dirty="0"/>
              <a:t>-</a:t>
            </a:r>
            <a:r>
              <a:rPr spc="-80" dirty="0"/>
              <a:t> </a:t>
            </a:r>
            <a:r>
              <a:rPr spc="25" dirty="0"/>
              <a:t>O</a:t>
            </a:r>
            <a:r>
              <a:rPr spc="-10" dirty="0"/>
              <a:t>F</a:t>
            </a:r>
            <a:r>
              <a:rPr spc="15" dirty="0"/>
              <a:t>PP</a:t>
            </a:r>
            <a:r>
              <a:rPr spc="-5" dirty="0"/>
              <a:t>T</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3/20/2024</a:t>
            </a:fld>
            <a:endParaRPr lang="en-US"/>
          </a:p>
        </p:txBody>
      </p:sp>
      <p:sp>
        <p:nvSpPr>
          <p:cNvPr id="4" name="Holder 4"/>
          <p:cNvSpPr>
            <a:spLocks noGrp="1"/>
          </p:cNvSpPr>
          <p:nvPr>
            <p:ph type="sldNum" sz="quarter" idx="7"/>
          </p:nvPr>
        </p:nvSpPr>
        <p:spPr/>
        <p:txBody>
          <a:bodyPr lIns="0" tIns="0" rIns="0" bIns="0"/>
          <a:lstStyle>
            <a:lvl1pPr>
              <a:defRPr sz="1050" b="0" i="0">
                <a:solidFill>
                  <a:srgbClr val="AEABAB"/>
                </a:solidFill>
                <a:latin typeface="Calibri"/>
                <a:cs typeface="Calibri"/>
              </a:defRPr>
            </a:lvl1pPr>
          </a:lstStyle>
          <a:p>
            <a:pPr marL="38100">
              <a:lnSpc>
                <a:spcPts val="1090"/>
              </a:lnSpc>
            </a:pPr>
            <a:fld id="{81D60167-4931-47E6-BA6A-407CBD079E47}" type="slidenum">
              <a:rPr spc="-5" dirty="0"/>
              <a:t>‹N°›</a:t>
            </a:fld>
            <a:endParaRPr spc="-5"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2208149" y="215518"/>
            <a:ext cx="7775701" cy="453390"/>
          </a:xfrm>
          <a:prstGeom prst="rect">
            <a:avLst/>
          </a:prstGeom>
        </p:spPr>
        <p:txBody>
          <a:bodyPr wrap="square" lIns="0" tIns="0" rIns="0" bIns="0">
            <a:spAutoFit/>
          </a:bodyPr>
          <a:lstStyle>
            <a:lvl1pPr>
              <a:defRPr sz="2800" b="1" i="0">
                <a:solidFill>
                  <a:srgbClr val="FF7800"/>
                </a:solidFill>
                <a:latin typeface="Calibri"/>
                <a:cs typeface="Calibri"/>
              </a:defRPr>
            </a:lvl1pPr>
          </a:lstStyle>
          <a:p>
            <a:endParaRPr/>
          </a:p>
        </p:txBody>
      </p:sp>
      <p:sp>
        <p:nvSpPr>
          <p:cNvPr id="3" name="Holder 3"/>
          <p:cNvSpPr>
            <a:spLocks noGrp="1"/>
          </p:cNvSpPr>
          <p:nvPr>
            <p:ph type="body" idx="1"/>
          </p:nvPr>
        </p:nvSpPr>
        <p:spPr>
          <a:xfrm>
            <a:off x="744219" y="1601152"/>
            <a:ext cx="10703560" cy="3853179"/>
          </a:xfrm>
          <a:prstGeom prst="rect">
            <a:avLst/>
          </a:prstGeom>
        </p:spPr>
        <p:txBody>
          <a:bodyPr wrap="square" lIns="0" tIns="0" rIns="0" bIns="0">
            <a:spAutoFit/>
          </a:bodyPr>
          <a:lstStyle>
            <a:lvl1pPr>
              <a:defRPr sz="1600" b="1" i="0">
                <a:solidFill>
                  <a:srgbClr val="FF7800"/>
                </a:solidFill>
                <a:latin typeface="Calibri"/>
                <a:cs typeface="Calibri"/>
              </a:defRPr>
            </a:lvl1pPr>
          </a:lstStyle>
          <a:p>
            <a:endParaRPr/>
          </a:p>
        </p:txBody>
      </p:sp>
      <p:sp>
        <p:nvSpPr>
          <p:cNvPr id="4" name="Holder 4"/>
          <p:cNvSpPr>
            <a:spLocks noGrp="1"/>
          </p:cNvSpPr>
          <p:nvPr>
            <p:ph type="ftr" sz="quarter" idx="5"/>
          </p:nvPr>
        </p:nvSpPr>
        <p:spPr>
          <a:xfrm>
            <a:off x="5091429" y="6679327"/>
            <a:ext cx="2021840" cy="158115"/>
          </a:xfrm>
          <a:prstGeom prst="rect">
            <a:avLst/>
          </a:prstGeom>
        </p:spPr>
        <p:txBody>
          <a:bodyPr wrap="square" lIns="0" tIns="0" rIns="0" bIns="0">
            <a:spAutoFit/>
          </a:bodyPr>
          <a:lstStyle>
            <a:lvl1pPr>
              <a:defRPr sz="1050" b="0" i="0">
                <a:solidFill>
                  <a:srgbClr val="AEABAB"/>
                </a:solidFill>
                <a:latin typeface="Calibri"/>
                <a:cs typeface="Calibri"/>
              </a:defRPr>
            </a:lvl1pPr>
          </a:lstStyle>
          <a:p>
            <a:pPr marL="12700">
              <a:lnSpc>
                <a:spcPts val="1090"/>
              </a:lnSpc>
            </a:pPr>
            <a:r>
              <a:rPr spc="-5" dirty="0"/>
              <a:t>C</a:t>
            </a:r>
            <a:r>
              <a:rPr dirty="0"/>
              <a:t>o</a:t>
            </a:r>
            <a:r>
              <a:rPr spc="5" dirty="0"/>
              <a:t>p</a:t>
            </a:r>
            <a:r>
              <a:rPr dirty="0"/>
              <a:t>y</a:t>
            </a:r>
            <a:r>
              <a:rPr spc="30" dirty="0"/>
              <a:t>r</a:t>
            </a:r>
            <a:r>
              <a:rPr spc="70" dirty="0"/>
              <a:t>i</a:t>
            </a:r>
            <a:r>
              <a:rPr spc="-20" dirty="0"/>
              <a:t>g</a:t>
            </a:r>
            <a:r>
              <a:rPr spc="-75" dirty="0"/>
              <a:t>h</a:t>
            </a:r>
            <a:r>
              <a:rPr spc="-5" dirty="0"/>
              <a:t>t</a:t>
            </a:r>
            <a:r>
              <a:rPr spc="-100" dirty="0"/>
              <a:t> </a:t>
            </a:r>
            <a:r>
              <a:rPr spc="-5" dirty="0"/>
              <a:t>-</a:t>
            </a:r>
            <a:r>
              <a:rPr spc="-75" dirty="0"/>
              <a:t> </a:t>
            </a:r>
            <a:r>
              <a:rPr spc="-35" dirty="0"/>
              <a:t>T</a:t>
            </a:r>
            <a:r>
              <a:rPr dirty="0"/>
              <a:t>o</a:t>
            </a:r>
            <a:r>
              <a:rPr spc="5" dirty="0"/>
              <a:t>u</a:t>
            </a:r>
            <a:r>
              <a:rPr spc="-5" dirty="0"/>
              <a:t>t</a:t>
            </a:r>
            <a:r>
              <a:rPr spc="-110" dirty="0"/>
              <a:t> </a:t>
            </a:r>
            <a:r>
              <a:rPr spc="5" dirty="0"/>
              <a:t>d</a:t>
            </a:r>
            <a:r>
              <a:rPr spc="30" dirty="0"/>
              <a:t>r</a:t>
            </a:r>
            <a:r>
              <a:rPr dirty="0"/>
              <a:t>o</a:t>
            </a:r>
            <a:r>
              <a:rPr spc="-5" dirty="0"/>
              <a:t>it</a:t>
            </a:r>
            <a:r>
              <a:rPr spc="-110" dirty="0"/>
              <a:t> </a:t>
            </a:r>
            <a:r>
              <a:rPr spc="30" dirty="0"/>
              <a:t>r</a:t>
            </a:r>
            <a:r>
              <a:rPr spc="-45" dirty="0"/>
              <a:t>é</a:t>
            </a:r>
            <a:r>
              <a:rPr spc="65" dirty="0"/>
              <a:t>s</a:t>
            </a:r>
            <a:r>
              <a:rPr spc="-45" dirty="0"/>
              <a:t>e</a:t>
            </a:r>
            <a:r>
              <a:rPr spc="-50" dirty="0"/>
              <a:t>r</a:t>
            </a:r>
            <a:r>
              <a:rPr dirty="0"/>
              <a:t>v</a:t>
            </a:r>
            <a:r>
              <a:rPr spc="-5" dirty="0"/>
              <a:t>é</a:t>
            </a:r>
            <a:r>
              <a:rPr spc="-100" dirty="0"/>
              <a:t> </a:t>
            </a:r>
            <a:r>
              <a:rPr spc="-5" dirty="0"/>
              <a:t>-</a:t>
            </a:r>
            <a:r>
              <a:rPr spc="-80" dirty="0"/>
              <a:t> </a:t>
            </a:r>
            <a:r>
              <a:rPr spc="25" dirty="0"/>
              <a:t>O</a:t>
            </a:r>
            <a:r>
              <a:rPr spc="-10" dirty="0"/>
              <a:t>F</a:t>
            </a:r>
            <a:r>
              <a:rPr spc="15" dirty="0"/>
              <a:t>PP</a:t>
            </a:r>
            <a:r>
              <a:rPr spc="-5" dirty="0"/>
              <a:t>T</a:t>
            </a: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3/20/2024</a:t>
            </a:fld>
            <a:endParaRPr lang="en-US"/>
          </a:p>
        </p:txBody>
      </p:sp>
      <p:sp>
        <p:nvSpPr>
          <p:cNvPr id="6" name="Holder 6"/>
          <p:cNvSpPr>
            <a:spLocks noGrp="1"/>
          </p:cNvSpPr>
          <p:nvPr>
            <p:ph type="sldNum" sz="quarter" idx="7"/>
          </p:nvPr>
        </p:nvSpPr>
        <p:spPr>
          <a:xfrm>
            <a:off x="11852656" y="6675834"/>
            <a:ext cx="219075" cy="158115"/>
          </a:xfrm>
          <a:prstGeom prst="rect">
            <a:avLst/>
          </a:prstGeom>
        </p:spPr>
        <p:txBody>
          <a:bodyPr wrap="square" lIns="0" tIns="0" rIns="0" bIns="0">
            <a:spAutoFit/>
          </a:bodyPr>
          <a:lstStyle>
            <a:lvl1pPr>
              <a:defRPr sz="1050" b="0" i="0">
                <a:solidFill>
                  <a:srgbClr val="AEABAB"/>
                </a:solidFill>
                <a:latin typeface="Calibri"/>
                <a:cs typeface="Calibri"/>
              </a:defRPr>
            </a:lvl1pPr>
          </a:lstStyle>
          <a:p>
            <a:pPr marL="38100">
              <a:lnSpc>
                <a:spcPts val="1090"/>
              </a:lnSpc>
            </a:pPr>
            <a:fld id="{81D60167-4931-47E6-BA6A-407CBD079E47}" type="slidenum">
              <a:rPr spc="-5" dirty="0"/>
              <a:t>‹N°›</a:t>
            </a:fld>
            <a:endParaRPr spc="-5"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xml"/><Relationship Id="rId5" Type="http://schemas.openxmlformats.org/officeDocument/2006/relationships/image" Target="../media/image12.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xml"/><Relationship Id="rId5" Type="http://schemas.openxmlformats.org/officeDocument/2006/relationships/image" Target="../media/image12.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6486321" cy="6857997"/>
          </a:xfrm>
          <a:prstGeom prst="rect">
            <a:avLst/>
          </a:prstGeom>
        </p:spPr>
      </p:pic>
      <p:pic>
        <p:nvPicPr>
          <p:cNvPr id="3" name="object 3"/>
          <p:cNvPicPr/>
          <p:nvPr/>
        </p:nvPicPr>
        <p:blipFill>
          <a:blip r:embed="rId3" cstate="print"/>
          <a:stretch>
            <a:fillRect/>
          </a:stretch>
        </p:blipFill>
        <p:spPr>
          <a:xfrm>
            <a:off x="447040" y="162560"/>
            <a:ext cx="1280160" cy="1259840"/>
          </a:xfrm>
          <a:prstGeom prst="rect">
            <a:avLst/>
          </a:prstGeom>
        </p:spPr>
      </p:pic>
      <p:pic>
        <p:nvPicPr>
          <p:cNvPr id="4" name="object 4"/>
          <p:cNvPicPr/>
          <p:nvPr/>
        </p:nvPicPr>
        <p:blipFill>
          <a:blip r:embed="rId4" cstate="print"/>
          <a:stretch>
            <a:fillRect/>
          </a:stretch>
        </p:blipFill>
        <p:spPr>
          <a:xfrm>
            <a:off x="8337039" y="6183119"/>
            <a:ext cx="394721" cy="394721"/>
          </a:xfrm>
          <a:prstGeom prst="rect">
            <a:avLst/>
          </a:prstGeom>
        </p:spPr>
      </p:pic>
      <p:pic>
        <p:nvPicPr>
          <p:cNvPr id="5" name="object 5"/>
          <p:cNvPicPr/>
          <p:nvPr/>
        </p:nvPicPr>
        <p:blipFill>
          <a:blip r:embed="rId5" cstate="print"/>
          <a:stretch>
            <a:fillRect/>
          </a:stretch>
        </p:blipFill>
        <p:spPr>
          <a:xfrm>
            <a:off x="2448560" y="477519"/>
            <a:ext cx="2072639" cy="619760"/>
          </a:xfrm>
          <a:prstGeom prst="rect">
            <a:avLst/>
          </a:prstGeom>
        </p:spPr>
      </p:pic>
      <p:sp>
        <p:nvSpPr>
          <p:cNvPr id="6" name="object 6"/>
          <p:cNvSpPr txBox="1"/>
          <p:nvPr/>
        </p:nvSpPr>
        <p:spPr>
          <a:xfrm>
            <a:off x="6643751" y="1314767"/>
            <a:ext cx="1621790" cy="245745"/>
          </a:xfrm>
          <a:prstGeom prst="rect">
            <a:avLst/>
          </a:prstGeom>
        </p:spPr>
        <p:txBody>
          <a:bodyPr vert="horz" wrap="square" lIns="0" tIns="11430" rIns="0" bIns="0" rtlCol="0">
            <a:spAutoFit/>
          </a:bodyPr>
          <a:lstStyle/>
          <a:p>
            <a:pPr marL="12700">
              <a:lnSpc>
                <a:spcPct val="100000"/>
              </a:lnSpc>
              <a:spcBef>
                <a:spcPts val="90"/>
              </a:spcBef>
            </a:pPr>
            <a:r>
              <a:rPr sz="1450" b="1" spc="30" dirty="0">
                <a:solidFill>
                  <a:srgbClr val="FF912B"/>
                </a:solidFill>
                <a:latin typeface="Calibri"/>
                <a:cs typeface="Calibri"/>
              </a:rPr>
              <a:t>C</a:t>
            </a:r>
            <a:r>
              <a:rPr sz="1450" b="1" spc="15" dirty="0">
                <a:solidFill>
                  <a:srgbClr val="FF912B"/>
                </a:solidFill>
                <a:latin typeface="Calibri"/>
                <a:cs typeface="Calibri"/>
              </a:rPr>
              <a:t>omp</a:t>
            </a:r>
            <a:r>
              <a:rPr sz="1450" b="1" spc="-15" dirty="0">
                <a:solidFill>
                  <a:srgbClr val="FF912B"/>
                </a:solidFill>
                <a:latin typeface="Calibri"/>
                <a:cs typeface="Calibri"/>
              </a:rPr>
              <a:t>é</a:t>
            </a:r>
            <a:r>
              <a:rPr sz="1450" b="1" spc="-25" dirty="0">
                <a:solidFill>
                  <a:srgbClr val="FF912B"/>
                </a:solidFill>
                <a:latin typeface="Calibri"/>
                <a:cs typeface="Calibri"/>
              </a:rPr>
              <a:t>t</a:t>
            </a:r>
            <a:r>
              <a:rPr sz="1450" b="1" spc="-95" dirty="0">
                <a:solidFill>
                  <a:srgbClr val="FF912B"/>
                </a:solidFill>
                <a:latin typeface="Calibri"/>
                <a:cs typeface="Calibri"/>
              </a:rPr>
              <a:t>e</a:t>
            </a:r>
            <a:r>
              <a:rPr sz="1450" b="1" spc="20" dirty="0">
                <a:solidFill>
                  <a:srgbClr val="FF912B"/>
                </a:solidFill>
                <a:latin typeface="Calibri"/>
                <a:cs typeface="Calibri"/>
              </a:rPr>
              <a:t>n</a:t>
            </a:r>
            <a:r>
              <a:rPr sz="1450" b="1" spc="-50" dirty="0">
                <a:solidFill>
                  <a:srgbClr val="FF912B"/>
                </a:solidFill>
                <a:latin typeface="Calibri"/>
                <a:cs typeface="Calibri"/>
              </a:rPr>
              <a:t>c</a:t>
            </a:r>
            <a:r>
              <a:rPr sz="1450" b="1" spc="-15" dirty="0">
                <a:solidFill>
                  <a:srgbClr val="FF912B"/>
                </a:solidFill>
                <a:latin typeface="Calibri"/>
                <a:cs typeface="Calibri"/>
              </a:rPr>
              <a:t>e</a:t>
            </a:r>
            <a:r>
              <a:rPr sz="1450" b="1" spc="-5" dirty="0">
                <a:solidFill>
                  <a:srgbClr val="FF912B"/>
                </a:solidFill>
                <a:latin typeface="Calibri"/>
                <a:cs typeface="Calibri"/>
              </a:rPr>
              <a:t>s</a:t>
            </a:r>
            <a:r>
              <a:rPr sz="1450" b="1" spc="-95" dirty="0">
                <a:solidFill>
                  <a:srgbClr val="FF912B"/>
                </a:solidFill>
                <a:latin typeface="Calibri"/>
                <a:cs typeface="Calibri"/>
              </a:rPr>
              <a:t> </a:t>
            </a:r>
            <a:r>
              <a:rPr sz="1450" b="1" spc="30" dirty="0">
                <a:solidFill>
                  <a:srgbClr val="FF912B"/>
                </a:solidFill>
                <a:latin typeface="Calibri"/>
                <a:cs typeface="Calibri"/>
              </a:rPr>
              <a:t>v</a:t>
            </a:r>
            <a:r>
              <a:rPr sz="1450" b="1" spc="-40" dirty="0">
                <a:solidFill>
                  <a:srgbClr val="FF912B"/>
                </a:solidFill>
                <a:latin typeface="Calibri"/>
                <a:cs typeface="Calibri"/>
              </a:rPr>
              <a:t>i</a:t>
            </a:r>
            <a:r>
              <a:rPr sz="1450" b="1" spc="-25" dirty="0">
                <a:solidFill>
                  <a:srgbClr val="FF912B"/>
                </a:solidFill>
                <a:latin typeface="Calibri"/>
                <a:cs typeface="Calibri"/>
              </a:rPr>
              <a:t>s</a:t>
            </a:r>
            <a:r>
              <a:rPr sz="1450" b="1" spc="-15" dirty="0">
                <a:solidFill>
                  <a:srgbClr val="FF912B"/>
                </a:solidFill>
                <a:latin typeface="Calibri"/>
                <a:cs typeface="Calibri"/>
              </a:rPr>
              <a:t>ée</a:t>
            </a:r>
            <a:r>
              <a:rPr sz="1450" b="1" spc="-5" dirty="0">
                <a:solidFill>
                  <a:srgbClr val="FF912B"/>
                </a:solidFill>
                <a:latin typeface="Calibri"/>
                <a:cs typeface="Calibri"/>
              </a:rPr>
              <a:t>s</a:t>
            </a:r>
            <a:r>
              <a:rPr sz="1450" b="1" spc="-100" dirty="0">
                <a:solidFill>
                  <a:srgbClr val="FF912B"/>
                </a:solidFill>
                <a:latin typeface="Calibri"/>
                <a:cs typeface="Calibri"/>
              </a:rPr>
              <a:t> </a:t>
            </a:r>
            <a:r>
              <a:rPr sz="1450" b="1" spc="-5" dirty="0">
                <a:solidFill>
                  <a:srgbClr val="FF912B"/>
                </a:solidFill>
                <a:latin typeface="Calibri"/>
                <a:cs typeface="Calibri"/>
              </a:rPr>
              <a:t>:</a:t>
            </a:r>
            <a:endParaRPr sz="1450">
              <a:latin typeface="Calibri"/>
              <a:cs typeface="Calibri"/>
            </a:endParaRPr>
          </a:p>
        </p:txBody>
      </p:sp>
      <p:sp>
        <p:nvSpPr>
          <p:cNvPr id="7" name="object 7"/>
          <p:cNvSpPr txBox="1"/>
          <p:nvPr/>
        </p:nvSpPr>
        <p:spPr>
          <a:xfrm>
            <a:off x="6643751" y="1545145"/>
            <a:ext cx="4286885" cy="2263775"/>
          </a:xfrm>
          <a:prstGeom prst="rect">
            <a:avLst/>
          </a:prstGeom>
        </p:spPr>
        <p:txBody>
          <a:bodyPr vert="horz" wrap="square" lIns="0" tIns="106680" rIns="0" bIns="0" rtlCol="0">
            <a:spAutoFit/>
          </a:bodyPr>
          <a:lstStyle/>
          <a:p>
            <a:pPr marL="297180" indent="-285115">
              <a:lnSpc>
                <a:spcPct val="100000"/>
              </a:lnSpc>
              <a:spcBef>
                <a:spcPts val="840"/>
              </a:spcBef>
              <a:buFont typeface="Arial MT"/>
              <a:buChar char="•"/>
              <a:tabLst>
                <a:tab pos="297180" algn="l"/>
                <a:tab pos="297815" algn="l"/>
              </a:tabLst>
            </a:pPr>
            <a:r>
              <a:rPr sz="1450" spc="10" dirty="0">
                <a:solidFill>
                  <a:srgbClr val="555555"/>
                </a:solidFill>
                <a:latin typeface="Calibri"/>
                <a:cs typeface="Calibri"/>
              </a:rPr>
              <a:t>R</a:t>
            </a:r>
            <a:r>
              <a:rPr sz="1450" spc="-5" dirty="0">
                <a:solidFill>
                  <a:srgbClr val="555555"/>
                </a:solidFill>
                <a:latin typeface="Calibri"/>
                <a:cs typeface="Calibri"/>
              </a:rPr>
              <a:t>e</a:t>
            </a:r>
            <a:r>
              <a:rPr sz="1450" spc="-45" dirty="0">
                <a:solidFill>
                  <a:srgbClr val="555555"/>
                </a:solidFill>
                <a:latin typeface="Calibri"/>
                <a:cs typeface="Calibri"/>
              </a:rPr>
              <a:t>p</a:t>
            </a:r>
            <a:r>
              <a:rPr sz="1450" spc="-30" dirty="0">
                <a:solidFill>
                  <a:srgbClr val="555555"/>
                </a:solidFill>
                <a:latin typeface="Calibri"/>
                <a:cs typeface="Calibri"/>
              </a:rPr>
              <a:t>r</a:t>
            </a:r>
            <a:r>
              <a:rPr sz="1450" spc="-5" dirty="0">
                <a:solidFill>
                  <a:srgbClr val="555555"/>
                </a:solidFill>
                <a:latin typeface="Calibri"/>
                <a:cs typeface="Calibri"/>
              </a:rPr>
              <a:t>e</a:t>
            </a:r>
            <a:r>
              <a:rPr sz="1450" spc="-45" dirty="0">
                <a:solidFill>
                  <a:srgbClr val="555555"/>
                </a:solidFill>
                <a:latin typeface="Calibri"/>
                <a:cs typeface="Calibri"/>
              </a:rPr>
              <a:t>nd</a:t>
            </a:r>
            <a:r>
              <a:rPr sz="1450" spc="-30" dirty="0">
                <a:solidFill>
                  <a:srgbClr val="555555"/>
                </a:solidFill>
                <a:latin typeface="Calibri"/>
                <a:cs typeface="Calibri"/>
              </a:rPr>
              <a:t>r</a:t>
            </a:r>
            <a:r>
              <a:rPr sz="1450" spc="-5" dirty="0">
                <a:solidFill>
                  <a:srgbClr val="555555"/>
                </a:solidFill>
                <a:latin typeface="Calibri"/>
                <a:cs typeface="Calibri"/>
              </a:rPr>
              <a:t>e </a:t>
            </a:r>
            <a:r>
              <a:rPr sz="1450" spc="-20" dirty="0">
                <a:solidFill>
                  <a:srgbClr val="555555"/>
                </a:solidFill>
                <a:latin typeface="Calibri"/>
                <a:cs typeface="Calibri"/>
              </a:rPr>
              <a:t>l</a:t>
            </a:r>
            <a:r>
              <a:rPr sz="1450" spc="-5" dirty="0">
                <a:solidFill>
                  <a:srgbClr val="555555"/>
                </a:solidFill>
                <a:latin typeface="Calibri"/>
                <a:cs typeface="Calibri"/>
              </a:rPr>
              <a:t>es</a:t>
            </a:r>
            <a:r>
              <a:rPr sz="1450" spc="-95" dirty="0">
                <a:solidFill>
                  <a:srgbClr val="555555"/>
                </a:solidFill>
                <a:latin typeface="Calibri"/>
                <a:cs typeface="Calibri"/>
              </a:rPr>
              <a:t> </a:t>
            </a:r>
            <a:r>
              <a:rPr sz="1450" spc="30" dirty="0">
                <a:solidFill>
                  <a:srgbClr val="555555"/>
                </a:solidFill>
                <a:latin typeface="Calibri"/>
                <a:cs typeface="Calibri"/>
              </a:rPr>
              <a:t>f</a:t>
            </a:r>
            <a:r>
              <a:rPr sz="1450" spc="25" dirty="0">
                <a:solidFill>
                  <a:srgbClr val="555555"/>
                </a:solidFill>
                <a:latin typeface="Calibri"/>
                <a:cs typeface="Calibri"/>
              </a:rPr>
              <a:t>a</a:t>
            </a:r>
            <a:r>
              <a:rPr sz="1450" spc="-20" dirty="0">
                <a:solidFill>
                  <a:srgbClr val="555555"/>
                </a:solidFill>
                <a:latin typeface="Calibri"/>
                <a:cs typeface="Calibri"/>
              </a:rPr>
              <a:t>i</a:t>
            </a:r>
            <a:r>
              <a:rPr sz="1450" spc="-5" dirty="0">
                <a:solidFill>
                  <a:srgbClr val="555555"/>
                </a:solidFill>
                <a:latin typeface="Calibri"/>
                <a:cs typeface="Calibri"/>
              </a:rPr>
              <a:t>ts</a:t>
            </a:r>
            <a:endParaRPr sz="1450">
              <a:latin typeface="Calibri"/>
              <a:cs typeface="Calibri"/>
            </a:endParaRPr>
          </a:p>
          <a:p>
            <a:pPr marL="297180" indent="-285115">
              <a:lnSpc>
                <a:spcPct val="100000"/>
              </a:lnSpc>
              <a:spcBef>
                <a:spcPts val="745"/>
              </a:spcBef>
              <a:buFont typeface="Arial MT"/>
              <a:buChar char="•"/>
              <a:tabLst>
                <a:tab pos="297180" algn="l"/>
                <a:tab pos="297815" algn="l"/>
              </a:tabLst>
            </a:pPr>
            <a:r>
              <a:rPr sz="1450" spc="25" dirty="0">
                <a:solidFill>
                  <a:srgbClr val="555555"/>
                </a:solidFill>
                <a:latin typeface="Calibri"/>
                <a:cs typeface="Calibri"/>
              </a:rPr>
              <a:t>C</a:t>
            </a:r>
            <a:r>
              <a:rPr sz="1450" spc="30" dirty="0">
                <a:solidFill>
                  <a:srgbClr val="555555"/>
                </a:solidFill>
                <a:latin typeface="Calibri"/>
                <a:cs typeface="Calibri"/>
              </a:rPr>
              <a:t>o</a:t>
            </a:r>
            <a:r>
              <a:rPr sz="1450" spc="-45" dirty="0">
                <a:solidFill>
                  <a:srgbClr val="555555"/>
                </a:solidFill>
                <a:latin typeface="Calibri"/>
                <a:cs typeface="Calibri"/>
              </a:rPr>
              <a:t>mp</a:t>
            </a:r>
            <a:r>
              <a:rPr sz="1450" spc="-30" dirty="0">
                <a:solidFill>
                  <a:srgbClr val="555555"/>
                </a:solidFill>
                <a:latin typeface="Calibri"/>
                <a:cs typeface="Calibri"/>
              </a:rPr>
              <a:t>r</a:t>
            </a:r>
            <a:r>
              <a:rPr sz="1450" spc="-5" dirty="0">
                <a:solidFill>
                  <a:srgbClr val="555555"/>
                </a:solidFill>
                <a:latin typeface="Calibri"/>
                <a:cs typeface="Calibri"/>
              </a:rPr>
              <a:t>e</a:t>
            </a:r>
            <a:r>
              <a:rPr sz="1450" spc="-45" dirty="0">
                <a:solidFill>
                  <a:srgbClr val="555555"/>
                </a:solidFill>
                <a:latin typeface="Calibri"/>
                <a:cs typeface="Calibri"/>
              </a:rPr>
              <a:t>nd</a:t>
            </a:r>
            <a:r>
              <a:rPr sz="1450" spc="-30" dirty="0">
                <a:solidFill>
                  <a:srgbClr val="555555"/>
                </a:solidFill>
                <a:latin typeface="Calibri"/>
                <a:cs typeface="Calibri"/>
              </a:rPr>
              <a:t>r</a:t>
            </a:r>
            <a:r>
              <a:rPr sz="1450" spc="-5" dirty="0">
                <a:solidFill>
                  <a:srgbClr val="555555"/>
                </a:solidFill>
                <a:latin typeface="Calibri"/>
                <a:cs typeface="Calibri"/>
              </a:rPr>
              <a:t>e</a:t>
            </a:r>
            <a:r>
              <a:rPr sz="1450" spc="-80" dirty="0">
                <a:solidFill>
                  <a:srgbClr val="555555"/>
                </a:solidFill>
                <a:latin typeface="Calibri"/>
                <a:cs typeface="Calibri"/>
              </a:rPr>
              <a:t> </a:t>
            </a:r>
            <a:r>
              <a:rPr sz="1450" spc="-20" dirty="0">
                <a:solidFill>
                  <a:srgbClr val="555555"/>
                </a:solidFill>
                <a:latin typeface="Calibri"/>
                <a:cs typeface="Calibri"/>
              </a:rPr>
              <a:t>l</a:t>
            </a:r>
            <a:r>
              <a:rPr sz="1450" spc="-5" dirty="0">
                <a:solidFill>
                  <a:srgbClr val="555555"/>
                </a:solidFill>
                <a:latin typeface="Calibri"/>
                <a:cs typeface="Calibri"/>
              </a:rPr>
              <a:t>es</a:t>
            </a:r>
            <a:r>
              <a:rPr sz="1450" spc="-90" dirty="0">
                <a:solidFill>
                  <a:srgbClr val="555555"/>
                </a:solidFill>
                <a:latin typeface="Calibri"/>
                <a:cs typeface="Calibri"/>
              </a:rPr>
              <a:t> </a:t>
            </a:r>
            <a:r>
              <a:rPr sz="1450" spc="-45" dirty="0">
                <a:solidFill>
                  <a:srgbClr val="555555"/>
                </a:solidFill>
                <a:latin typeface="Calibri"/>
                <a:cs typeface="Calibri"/>
              </a:rPr>
              <a:t>d</a:t>
            </a:r>
            <a:r>
              <a:rPr sz="1450" spc="-20" dirty="0">
                <a:solidFill>
                  <a:srgbClr val="555555"/>
                </a:solidFill>
                <a:latin typeface="Calibri"/>
                <a:cs typeface="Calibri"/>
              </a:rPr>
              <a:t>i</a:t>
            </a:r>
            <a:r>
              <a:rPr sz="1450" spc="-45" dirty="0">
                <a:solidFill>
                  <a:srgbClr val="555555"/>
                </a:solidFill>
                <a:latin typeface="Calibri"/>
                <a:cs typeface="Calibri"/>
              </a:rPr>
              <a:t>m</a:t>
            </a:r>
            <a:r>
              <a:rPr sz="1450" spc="-5" dirty="0">
                <a:solidFill>
                  <a:srgbClr val="555555"/>
                </a:solidFill>
                <a:latin typeface="Calibri"/>
                <a:cs typeface="Calibri"/>
              </a:rPr>
              <a:t>e</a:t>
            </a:r>
            <a:r>
              <a:rPr sz="1450" spc="-45" dirty="0">
                <a:solidFill>
                  <a:srgbClr val="555555"/>
                </a:solidFill>
                <a:latin typeface="Calibri"/>
                <a:cs typeface="Calibri"/>
              </a:rPr>
              <a:t>n</a:t>
            </a:r>
            <a:r>
              <a:rPr sz="1450" spc="-10" dirty="0">
                <a:solidFill>
                  <a:srgbClr val="555555"/>
                </a:solidFill>
                <a:latin typeface="Calibri"/>
                <a:cs typeface="Calibri"/>
              </a:rPr>
              <a:t>s</a:t>
            </a:r>
            <a:r>
              <a:rPr sz="1450" spc="-25" dirty="0">
                <a:solidFill>
                  <a:srgbClr val="555555"/>
                </a:solidFill>
                <a:latin typeface="Calibri"/>
                <a:cs typeface="Calibri"/>
              </a:rPr>
              <a:t>i</a:t>
            </a:r>
            <a:r>
              <a:rPr sz="1450" spc="30" dirty="0">
                <a:solidFill>
                  <a:srgbClr val="555555"/>
                </a:solidFill>
                <a:latin typeface="Calibri"/>
                <a:cs typeface="Calibri"/>
              </a:rPr>
              <a:t>o</a:t>
            </a:r>
            <a:r>
              <a:rPr sz="1450" spc="-45" dirty="0">
                <a:solidFill>
                  <a:srgbClr val="555555"/>
                </a:solidFill>
                <a:latin typeface="Calibri"/>
                <a:cs typeface="Calibri"/>
              </a:rPr>
              <a:t>n</a:t>
            </a:r>
            <a:r>
              <a:rPr sz="1450" spc="-5" dirty="0">
                <a:solidFill>
                  <a:srgbClr val="555555"/>
                </a:solidFill>
                <a:latin typeface="Calibri"/>
                <a:cs typeface="Calibri"/>
              </a:rPr>
              <a:t>s</a:t>
            </a:r>
            <a:endParaRPr sz="1450">
              <a:latin typeface="Calibri"/>
              <a:cs typeface="Calibri"/>
            </a:endParaRPr>
          </a:p>
          <a:p>
            <a:pPr marL="297180" indent="-285115">
              <a:lnSpc>
                <a:spcPct val="100000"/>
              </a:lnSpc>
              <a:spcBef>
                <a:spcPts val="825"/>
              </a:spcBef>
              <a:buFont typeface="Arial MT"/>
              <a:buChar char="•"/>
              <a:tabLst>
                <a:tab pos="297180" algn="l"/>
                <a:tab pos="297815" algn="l"/>
              </a:tabLst>
            </a:pPr>
            <a:r>
              <a:rPr sz="1450" spc="-40" dirty="0">
                <a:solidFill>
                  <a:srgbClr val="555555"/>
                </a:solidFill>
                <a:latin typeface="Calibri"/>
                <a:cs typeface="Calibri"/>
              </a:rPr>
              <a:t>A</a:t>
            </a:r>
            <a:r>
              <a:rPr sz="1450" spc="-45" dirty="0">
                <a:solidFill>
                  <a:srgbClr val="555555"/>
                </a:solidFill>
                <a:latin typeface="Calibri"/>
                <a:cs typeface="Calibri"/>
              </a:rPr>
              <a:t>pp</a:t>
            </a:r>
            <a:r>
              <a:rPr sz="1450" spc="-30" dirty="0">
                <a:solidFill>
                  <a:srgbClr val="555555"/>
                </a:solidFill>
                <a:latin typeface="Calibri"/>
                <a:cs typeface="Calibri"/>
              </a:rPr>
              <a:t>r</a:t>
            </a:r>
            <a:r>
              <a:rPr sz="1450" spc="-5" dirty="0">
                <a:solidFill>
                  <a:srgbClr val="555555"/>
                </a:solidFill>
                <a:latin typeface="Calibri"/>
                <a:cs typeface="Calibri"/>
              </a:rPr>
              <a:t>é</a:t>
            </a:r>
            <a:r>
              <a:rPr sz="1450" spc="-45" dirty="0">
                <a:solidFill>
                  <a:srgbClr val="555555"/>
                </a:solidFill>
                <a:latin typeface="Calibri"/>
                <a:cs typeface="Calibri"/>
              </a:rPr>
              <a:t>h</a:t>
            </a:r>
            <a:r>
              <a:rPr sz="1450" spc="-5" dirty="0">
                <a:solidFill>
                  <a:srgbClr val="555555"/>
                </a:solidFill>
                <a:latin typeface="Calibri"/>
                <a:cs typeface="Calibri"/>
              </a:rPr>
              <a:t>e</a:t>
            </a:r>
            <a:r>
              <a:rPr sz="1450" spc="-45" dirty="0">
                <a:solidFill>
                  <a:srgbClr val="555555"/>
                </a:solidFill>
                <a:latin typeface="Calibri"/>
                <a:cs typeface="Calibri"/>
              </a:rPr>
              <a:t>nd</a:t>
            </a:r>
            <a:r>
              <a:rPr sz="1450" spc="-5" dirty="0">
                <a:solidFill>
                  <a:srgbClr val="555555"/>
                </a:solidFill>
                <a:latin typeface="Calibri"/>
                <a:cs typeface="Calibri"/>
              </a:rPr>
              <a:t>er</a:t>
            </a:r>
            <a:r>
              <a:rPr sz="1450" spc="50" dirty="0">
                <a:solidFill>
                  <a:srgbClr val="555555"/>
                </a:solidFill>
                <a:latin typeface="Calibri"/>
                <a:cs typeface="Calibri"/>
              </a:rPr>
              <a:t> </a:t>
            </a:r>
            <a:r>
              <a:rPr sz="1450" spc="-20" dirty="0">
                <a:solidFill>
                  <a:srgbClr val="555555"/>
                </a:solidFill>
                <a:latin typeface="Calibri"/>
                <a:cs typeface="Calibri"/>
              </a:rPr>
              <a:t>l</a:t>
            </a:r>
            <a:r>
              <a:rPr sz="1450" spc="-5" dirty="0">
                <a:solidFill>
                  <a:srgbClr val="555555"/>
                </a:solidFill>
                <a:latin typeface="Calibri"/>
                <a:cs typeface="Calibri"/>
              </a:rPr>
              <a:t>a</a:t>
            </a:r>
            <a:r>
              <a:rPr sz="1450" spc="-60" dirty="0">
                <a:solidFill>
                  <a:srgbClr val="555555"/>
                </a:solidFill>
                <a:latin typeface="Calibri"/>
                <a:cs typeface="Calibri"/>
              </a:rPr>
              <a:t> </a:t>
            </a:r>
            <a:r>
              <a:rPr sz="1450" spc="-45" dirty="0">
                <a:solidFill>
                  <a:srgbClr val="555555"/>
                </a:solidFill>
                <a:latin typeface="Calibri"/>
                <a:cs typeface="Calibri"/>
              </a:rPr>
              <a:t>d</a:t>
            </a:r>
            <a:r>
              <a:rPr sz="1450" spc="-20" dirty="0">
                <a:solidFill>
                  <a:srgbClr val="555555"/>
                </a:solidFill>
                <a:latin typeface="Calibri"/>
                <a:cs typeface="Calibri"/>
              </a:rPr>
              <a:t>i</a:t>
            </a:r>
            <a:r>
              <a:rPr sz="1450" spc="-45" dirty="0">
                <a:solidFill>
                  <a:srgbClr val="555555"/>
                </a:solidFill>
                <a:latin typeface="Calibri"/>
                <a:cs typeface="Calibri"/>
              </a:rPr>
              <a:t>m</a:t>
            </a:r>
            <a:r>
              <a:rPr sz="1450" spc="-5" dirty="0">
                <a:solidFill>
                  <a:srgbClr val="555555"/>
                </a:solidFill>
                <a:latin typeface="Calibri"/>
                <a:cs typeface="Calibri"/>
              </a:rPr>
              <a:t>e</a:t>
            </a:r>
            <a:r>
              <a:rPr sz="1450" spc="-45" dirty="0">
                <a:solidFill>
                  <a:srgbClr val="555555"/>
                </a:solidFill>
                <a:latin typeface="Calibri"/>
                <a:cs typeface="Calibri"/>
              </a:rPr>
              <a:t>n</a:t>
            </a:r>
            <a:r>
              <a:rPr sz="1450" spc="-10" dirty="0">
                <a:solidFill>
                  <a:srgbClr val="555555"/>
                </a:solidFill>
                <a:latin typeface="Calibri"/>
                <a:cs typeface="Calibri"/>
              </a:rPr>
              <a:t>s</a:t>
            </a:r>
            <a:r>
              <a:rPr sz="1450" spc="-25" dirty="0">
                <a:solidFill>
                  <a:srgbClr val="555555"/>
                </a:solidFill>
                <a:latin typeface="Calibri"/>
                <a:cs typeface="Calibri"/>
              </a:rPr>
              <a:t>i</a:t>
            </a:r>
            <a:r>
              <a:rPr sz="1450" spc="30" dirty="0">
                <a:solidFill>
                  <a:srgbClr val="555555"/>
                </a:solidFill>
                <a:latin typeface="Calibri"/>
                <a:cs typeface="Calibri"/>
              </a:rPr>
              <a:t>o</a:t>
            </a:r>
            <a:r>
              <a:rPr sz="1450" spc="-5" dirty="0">
                <a:solidFill>
                  <a:srgbClr val="555555"/>
                </a:solidFill>
                <a:latin typeface="Calibri"/>
                <a:cs typeface="Calibri"/>
              </a:rPr>
              <a:t>n</a:t>
            </a:r>
            <a:r>
              <a:rPr sz="1450" spc="-120" dirty="0">
                <a:solidFill>
                  <a:srgbClr val="555555"/>
                </a:solidFill>
                <a:latin typeface="Calibri"/>
                <a:cs typeface="Calibri"/>
              </a:rPr>
              <a:t> </a:t>
            </a:r>
            <a:r>
              <a:rPr sz="1450" spc="-45" dirty="0">
                <a:solidFill>
                  <a:srgbClr val="555555"/>
                </a:solidFill>
                <a:latin typeface="Calibri"/>
                <a:cs typeface="Calibri"/>
              </a:rPr>
              <a:t>d</a:t>
            </a:r>
            <a:r>
              <a:rPr sz="1450" spc="20" dirty="0">
                <a:solidFill>
                  <a:srgbClr val="555555"/>
                </a:solidFill>
                <a:latin typeface="Calibri"/>
                <a:cs typeface="Calibri"/>
              </a:rPr>
              <a:t>a</a:t>
            </a:r>
            <a:r>
              <a:rPr sz="1450" spc="-5" dirty="0">
                <a:solidFill>
                  <a:srgbClr val="555555"/>
                </a:solidFill>
                <a:latin typeface="Calibri"/>
                <a:cs typeface="Calibri"/>
              </a:rPr>
              <a:t>te</a:t>
            </a:r>
            <a:endParaRPr sz="1450">
              <a:latin typeface="Calibri"/>
              <a:cs typeface="Calibri"/>
            </a:endParaRPr>
          </a:p>
          <a:p>
            <a:pPr marL="297180" indent="-285115">
              <a:lnSpc>
                <a:spcPct val="100000"/>
              </a:lnSpc>
              <a:spcBef>
                <a:spcPts val="740"/>
              </a:spcBef>
              <a:buFont typeface="Arial MT"/>
              <a:buChar char="•"/>
              <a:tabLst>
                <a:tab pos="297180" algn="l"/>
                <a:tab pos="297815" algn="l"/>
              </a:tabLst>
            </a:pPr>
            <a:r>
              <a:rPr sz="1450" spc="25" dirty="0">
                <a:solidFill>
                  <a:srgbClr val="555555"/>
                </a:solidFill>
                <a:latin typeface="Calibri"/>
                <a:cs typeface="Calibri"/>
              </a:rPr>
              <a:t>C</a:t>
            </a:r>
            <a:r>
              <a:rPr sz="1450" spc="30" dirty="0">
                <a:solidFill>
                  <a:srgbClr val="555555"/>
                </a:solidFill>
                <a:latin typeface="Calibri"/>
                <a:cs typeface="Calibri"/>
              </a:rPr>
              <a:t>o</a:t>
            </a:r>
            <a:r>
              <a:rPr sz="1450" spc="-45" dirty="0">
                <a:solidFill>
                  <a:srgbClr val="555555"/>
                </a:solidFill>
                <a:latin typeface="Calibri"/>
                <a:cs typeface="Calibri"/>
              </a:rPr>
              <a:t>mp</a:t>
            </a:r>
            <a:r>
              <a:rPr sz="1450" spc="-30" dirty="0">
                <a:solidFill>
                  <a:srgbClr val="555555"/>
                </a:solidFill>
                <a:latin typeface="Calibri"/>
                <a:cs typeface="Calibri"/>
              </a:rPr>
              <a:t>r</a:t>
            </a:r>
            <a:r>
              <a:rPr sz="1450" spc="-5" dirty="0">
                <a:solidFill>
                  <a:srgbClr val="555555"/>
                </a:solidFill>
                <a:latin typeface="Calibri"/>
                <a:cs typeface="Calibri"/>
              </a:rPr>
              <a:t>e</a:t>
            </a:r>
            <a:r>
              <a:rPr sz="1450" spc="-45" dirty="0">
                <a:solidFill>
                  <a:srgbClr val="555555"/>
                </a:solidFill>
                <a:latin typeface="Calibri"/>
                <a:cs typeface="Calibri"/>
              </a:rPr>
              <a:t>nd</a:t>
            </a:r>
            <a:r>
              <a:rPr sz="1450" spc="-30" dirty="0">
                <a:solidFill>
                  <a:srgbClr val="555555"/>
                </a:solidFill>
                <a:latin typeface="Calibri"/>
                <a:cs typeface="Calibri"/>
              </a:rPr>
              <a:t>r</a:t>
            </a:r>
            <a:r>
              <a:rPr sz="1450" spc="-5" dirty="0">
                <a:solidFill>
                  <a:srgbClr val="555555"/>
                </a:solidFill>
                <a:latin typeface="Calibri"/>
                <a:cs typeface="Calibri"/>
              </a:rPr>
              <a:t>e</a:t>
            </a:r>
            <a:r>
              <a:rPr sz="1450" spc="-80" dirty="0">
                <a:solidFill>
                  <a:srgbClr val="555555"/>
                </a:solidFill>
                <a:latin typeface="Calibri"/>
                <a:cs typeface="Calibri"/>
              </a:rPr>
              <a:t> </a:t>
            </a:r>
            <a:r>
              <a:rPr sz="1450" spc="-20" dirty="0">
                <a:solidFill>
                  <a:srgbClr val="555555"/>
                </a:solidFill>
                <a:latin typeface="Calibri"/>
                <a:cs typeface="Calibri"/>
              </a:rPr>
              <a:t>l</a:t>
            </a:r>
            <a:r>
              <a:rPr sz="1450" spc="-5" dirty="0">
                <a:solidFill>
                  <a:srgbClr val="555555"/>
                </a:solidFill>
                <a:latin typeface="Calibri"/>
                <a:cs typeface="Calibri"/>
              </a:rPr>
              <a:t>es</a:t>
            </a:r>
            <a:r>
              <a:rPr sz="1450" spc="-90" dirty="0">
                <a:solidFill>
                  <a:srgbClr val="555555"/>
                </a:solidFill>
                <a:latin typeface="Calibri"/>
                <a:cs typeface="Calibri"/>
              </a:rPr>
              <a:t> </a:t>
            </a:r>
            <a:r>
              <a:rPr sz="1450" spc="-45" dirty="0">
                <a:solidFill>
                  <a:srgbClr val="555555"/>
                </a:solidFill>
                <a:latin typeface="Calibri"/>
                <a:cs typeface="Calibri"/>
              </a:rPr>
              <a:t>d</a:t>
            </a:r>
            <a:r>
              <a:rPr sz="1450" spc="-20" dirty="0">
                <a:solidFill>
                  <a:srgbClr val="555555"/>
                </a:solidFill>
                <a:latin typeface="Calibri"/>
                <a:cs typeface="Calibri"/>
              </a:rPr>
              <a:t>i</a:t>
            </a:r>
            <a:r>
              <a:rPr sz="1450" spc="-45" dirty="0">
                <a:solidFill>
                  <a:srgbClr val="555555"/>
                </a:solidFill>
                <a:latin typeface="Calibri"/>
                <a:cs typeface="Calibri"/>
              </a:rPr>
              <a:t>m</a:t>
            </a:r>
            <a:r>
              <a:rPr sz="1450" spc="-5" dirty="0">
                <a:solidFill>
                  <a:srgbClr val="555555"/>
                </a:solidFill>
                <a:latin typeface="Calibri"/>
                <a:cs typeface="Calibri"/>
              </a:rPr>
              <a:t>e</a:t>
            </a:r>
            <a:r>
              <a:rPr sz="1450" spc="-45" dirty="0">
                <a:solidFill>
                  <a:srgbClr val="555555"/>
                </a:solidFill>
                <a:latin typeface="Calibri"/>
                <a:cs typeface="Calibri"/>
              </a:rPr>
              <a:t>n</a:t>
            </a:r>
            <a:r>
              <a:rPr sz="1450" spc="-10" dirty="0">
                <a:solidFill>
                  <a:srgbClr val="555555"/>
                </a:solidFill>
                <a:latin typeface="Calibri"/>
                <a:cs typeface="Calibri"/>
              </a:rPr>
              <a:t>s</a:t>
            </a:r>
            <a:r>
              <a:rPr sz="1450" spc="-25" dirty="0">
                <a:solidFill>
                  <a:srgbClr val="555555"/>
                </a:solidFill>
                <a:latin typeface="Calibri"/>
                <a:cs typeface="Calibri"/>
              </a:rPr>
              <a:t>i</a:t>
            </a:r>
            <a:r>
              <a:rPr sz="1450" spc="30" dirty="0">
                <a:solidFill>
                  <a:srgbClr val="555555"/>
                </a:solidFill>
                <a:latin typeface="Calibri"/>
                <a:cs typeface="Calibri"/>
              </a:rPr>
              <a:t>o</a:t>
            </a:r>
            <a:r>
              <a:rPr sz="1450" spc="-45" dirty="0">
                <a:solidFill>
                  <a:srgbClr val="555555"/>
                </a:solidFill>
                <a:latin typeface="Calibri"/>
                <a:cs typeface="Calibri"/>
              </a:rPr>
              <a:t>n</a:t>
            </a:r>
            <a:r>
              <a:rPr sz="1450" spc="-5" dirty="0">
                <a:solidFill>
                  <a:srgbClr val="555555"/>
                </a:solidFill>
                <a:latin typeface="Calibri"/>
                <a:cs typeface="Calibri"/>
              </a:rPr>
              <a:t>s </a:t>
            </a:r>
            <a:r>
              <a:rPr sz="1450" spc="20" dirty="0">
                <a:solidFill>
                  <a:srgbClr val="555555"/>
                </a:solidFill>
                <a:latin typeface="Calibri"/>
                <a:cs typeface="Calibri"/>
              </a:rPr>
              <a:t>c</a:t>
            </a:r>
            <a:r>
              <a:rPr sz="1450" spc="30" dirty="0">
                <a:solidFill>
                  <a:srgbClr val="555555"/>
                </a:solidFill>
                <a:latin typeface="Calibri"/>
                <a:cs typeface="Calibri"/>
              </a:rPr>
              <a:t>o</a:t>
            </a:r>
            <a:r>
              <a:rPr sz="1450" spc="-45" dirty="0">
                <a:solidFill>
                  <a:srgbClr val="555555"/>
                </a:solidFill>
                <a:latin typeface="Calibri"/>
                <a:cs typeface="Calibri"/>
              </a:rPr>
              <a:t>n</a:t>
            </a:r>
            <a:r>
              <a:rPr sz="1450" spc="30" dirty="0">
                <a:solidFill>
                  <a:srgbClr val="555555"/>
                </a:solidFill>
                <a:latin typeface="Calibri"/>
                <a:cs typeface="Calibri"/>
              </a:rPr>
              <a:t>fo</a:t>
            </a:r>
            <a:r>
              <a:rPr sz="1450" spc="-30" dirty="0">
                <a:solidFill>
                  <a:srgbClr val="555555"/>
                </a:solidFill>
                <a:latin typeface="Calibri"/>
                <a:cs typeface="Calibri"/>
              </a:rPr>
              <a:t>r</a:t>
            </a:r>
            <a:r>
              <a:rPr sz="1450" spc="-45" dirty="0">
                <a:solidFill>
                  <a:srgbClr val="555555"/>
                </a:solidFill>
                <a:latin typeface="Calibri"/>
                <a:cs typeface="Calibri"/>
              </a:rPr>
              <a:t>m</a:t>
            </a:r>
            <a:r>
              <a:rPr sz="1450" spc="-5" dirty="0">
                <a:solidFill>
                  <a:srgbClr val="555555"/>
                </a:solidFill>
                <a:latin typeface="Calibri"/>
                <a:cs typeface="Calibri"/>
              </a:rPr>
              <a:t>es</a:t>
            </a:r>
            <a:endParaRPr sz="1450">
              <a:latin typeface="Calibri"/>
              <a:cs typeface="Calibri"/>
            </a:endParaRPr>
          </a:p>
          <a:p>
            <a:pPr marL="297180" indent="-285115">
              <a:lnSpc>
                <a:spcPct val="100000"/>
              </a:lnSpc>
              <a:spcBef>
                <a:spcPts val="825"/>
              </a:spcBef>
              <a:buFont typeface="Arial MT"/>
              <a:buChar char="•"/>
              <a:tabLst>
                <a:tab pos="297180" algn="l"/>
                <a:tab pos="297815" algn="l"/>
              </a:tabLst>
            </a:pPr>
            <a:r>
              <a:rPr sz="1450" spc="20" dirty="0">
                <a:solidFill>
                  <a:srgbClr val="555555"/>
                </a:solidFill>
                <a:latin typeface="Calibri"/>
                <a:cs typeface="Calibri"/>
              </a:rPr>
              <a:t>C</a:t>
            </a:r>
            <a:r>
              <a:rPr sz="1450" spc="25" dirty="0">
                <a:solidFill>
                  <a:srgbClr val="555555"/>
                </a:solidFill>
                <a:latin typeface="Calibri"/>
                <a:cs typeface="Calibri"/>
              </a:rPr>
              <a:t>o</a:t>
            </a:r>
            <a:r>
              <a:rPr sz="1450" spc="-40" dirty="0">
                <a:solidFill>
                  <a:srgbClr val="555555"/>
                </a:solidFill>
                <a:latin typeface="Calibri"/>
                <a:cs typeface="Calibri"/>
              </a:rPr>
              <a:t>m</a:t>
            </a:r>
            <a:r>
              <a:rPr sz="1450" spc="-50" dirty="0">
                <a:solidFill>
                  <a:srgbClr val="555555"/>
                </a:solidFill>
                <a:latin typeface="Calibri"/>
                <a:cs typeface="Calibri"/>
              </a:rPr>
              <a:t>p</a:t>
            </a:r>
            <a:r>
              <a:rPr sz="1450" spc="-30" dirty="0">
                <a:solidFill>
                  <a:srgbClr val="555555"/>
                </a:solidFill>
                <a:latin typeface="Calibri"/>
                <a:cs typeface="Calibri"/>
              </a:rPr>
              <a:t>r</a:t>
            </a:r>
            <a:r>
              <a:rPr sz="1450" spc="-5" dirty="0">
                <a:solidFill>
                  <a:srgbClr val="555555"/>
                </a:solidFill>
                <a:latin typeface="Calibri"/>
                <a:cs typeface="Calibri"/>
              </a:rPr>
              <a:t>e</a:t>
            </a:r>
            <a:r>
              <a:rPr sz="1450" spc="-45" dirty="0">
                <a:solidFill>
                  <a:srgbClr val="555555"/>
                </a:solidFill>
                <a:latin typeface="Calibri"/>
                <a:cs typeface="Calibri"/>
              </a:rPr>
              <a:t>n</a:t>
            </a:r>
            <a:r>
              <a:rPr sz="1450" spc="-50" dirty="0">
                <a:solidFill>
                  <a:srgbClr val="555555"/>
                </a:solidFill>
                <a:latin typeface="Calibri"/>
                <a:cs typeface="Calibri"/>
              </a:rPr>
              <a:t>d</a:t>
            </a:r>
            <a:r>
              <a:rPr sz="1450" spc="-30" dirty="0">
                <a:solidFill>
                  <a:srgbClr val="555555"/>
                </a:solidFill>
                <a:latin typeface="Calibri"/>
                <a:cs typeface="Calibri"/>
              </a:rPr>
              <a:t>r</a:t>
            </a:r>
            <a:r>
              <a:rPr sz="1450" spc="-5" dirty="0">
                <a:solidFill>
                  <a:srgbClr val="555555"/>
                </a:solidFill>
                <a:latin typeface="Calibri"/>
                <a:cs typeface="Calibri"/>
              </a:rPr>
              <a:t>e</a:t>
            </a:r>
            <a:r>
              <a:rPr sz="1450" spc="-80" dirty="0">
                <a:solidFill>
                  <a:srgbClr val="555555"/>
                </a:solidFill>
                <a:latin typeface="Calibri"/>
                <a:cs typeface="Calibri"/>
              </a:rPr>
              <a:t> </a:t>
            </a:r>
            <a:r>
              <a:rPr sz="1450" spc="-20" dirty="0">
                <a:solidFill>
                  <a:srgbClr val="555555"/>
                </a:solidFill>
                <a:latin typeface="Calibri"/>
                <a:cs typeface="Calibri"/>
              </a:rPr>
              <a:t>l</a:t>
            </a:r>
            <a:r>
              <a:rPr sz="1450" spc="-5" dirty="0">
                <a:solidFill>
                  <a:srgbClr val="555555"/>
                </a:solidFill>
                <a:latin typeface="Calibri"/>
                <a:cs typeface="Calibri"/>
              </a:rPr>
              <a:t>es</a:t>
            </a:r>
            <a:r>
              <a:rPr sz="1450" spc="-90" dirty="0">
                <a:solidFill>
                  <a:srgbClr val="555555"/>
                </a:solidFill>
                <a:latin typeface="Calibri"/>
                <a:cs typeface="Calibri"/>
              </a:rPr>
              <a:t> </a:t>
            </a:r>
            <a:r>
              <a:rPr sz="1450" spc="-50" dirty="0">
                <a:solidFill>
                  <a:srgbClr val="555555"/>
                </a:solidFill>
                <a:latin typeface="Calibri"/>
                <a:cs typeface="Calibri"/>
              </a:rPr>
              <a:t>d</a:t>
            </a:r>
            <a:r>
              <a:rPr sz="1450" spc="-20" dirty="0">
                <a:solidFill>
                  <a:srgbClr val="555555"/>
                </a:solidFill>
                <a:latin typeface="Calibri"/>
                <a:cs typeface="Calibri"/>
              </a:rPr>
              <a:t>i</a:t>
            </a:r>
            <a:r>
              <a:rPr sz="1450" spc="-40" dirty="0">
                <a:solidFill>
                  <a:srgbClr val="555555"/>
                </a:solidFill>
                <a:latin typeface="Calibri"/>
                <a:cs typeface="Calibri"/>
              </a:rPr>
              <a:t>m</a:t>
            </a:r>
            <a:r>
              <a:rPr sz="1450" spc="-5" dirty="0">
                <a:solidFill>
                  <a:srgbClr val="555555"/>
                </a:solidFill>
                <a:latin typeface="Calibri"/>
                <a:cs typeface="Calibri"/>
              </a:rPr>
              <a:t>e</a:t>
            </a:r>
            <a:r>
              <a:rPr sz="1450" spc="-45" dirty="0">
                <a:solidFill>
                  <a:srgbClr val="555555"/>
                </a:solidFill>
                <a:latin typeface="Calibri"/>
                <a:cs typeface="Calibri"/>
              </a:rPr>
              <a:t>n</a:t>
            </a:r>
            <a:r>
              <a:rPr sz="1450" spc="-10" dirty="0">
                <a:solidFill>
                  <a:srgbClr val="555555"/>
                </a:solidFill>
                <a:latin typeface="Calibri"/>
                <a:cs typeface="Calibri"/>
              </a:rPr>
              <a:t>s</a:t>
            </a:r>
            <a:r>
              <a:rPr sz="1450" spc="-20" dirty="0">
                <a:solidFill>
                  <a:srgbClr val="555555"/>
                </a:solidFill>
                <a:latin typeface="Calibri"/>
                <a:cs typeface="Calibri"/>
              </a:rPr>
              <a:t>i</a:t>
            </a:r>
            <a:r>
              <a:rPr sz="1450" spc="25" dirty="0">
                <a:solidFill>
                  <a:srgbClr val="555555"/>
                </a:solidFill>
                <a:latin typeface="Calibri"/>
                <a:cs typeface="Calibri"/>
              </a:rPr>
              <a:t>o</a:t>
            </a:r>
            <a:r>
              <a:rPr sz="1450" spc="-50" dirty="0">
                <a:solidFill>
                  <a:srgbClr val="555555"/>
                </a:solidFill>
                <a:latin typeface="Calibri"/>
                <a:cs typeface="Calibri"/>
              </a:rPr>
              <a:t>n</a:t>
            </a:r>
            <a:r>
              <a:rPr sz="1450" spc="-5" dirty="0">
                <a:solidFill>
                  <a:srgbClr val="555555"/>
                </a:solidFill>
                <a:latin typeface="Calibri"/>
                <a:cs typeface="Calibri"/>
              </a:rPr>
              <a:t>s </a:t>
            </a:r>
            <a:r>
              <a:rPr sz="1450" spc="-50" dirty="0">
                <a:solidFill>
                  <a:srgbClr val="555555"/>
                </a:solidFill>
                <a:latin typeface="Calibri"/>
                <a:cs typeface="Calibri"/>
              </a:rPr>
              <a:t>d</a:t>
            </a:r>
            <a:r>
              <a:rPr sz="1450" spc="-5" dirty="0">
                <a:solidFill>
                  <a:srgbClr val="555555"/>
                </a:solidFill>
                <a:latin typeface="Calibri"/>
                <a:cs typeface="Calibri"/>
              </a:rPr>
              <a:t>é</a:t>
            </a:r>
            <a:r>
              <a:rPr sz="1450" spc="-45" dirty="0">
                <a:solidFill>
                  <a:srgbClr val="555555"/>
                </a:solidFill>
                <a:latin typeface="Calibri"/>
                <a:cs typeface="Calibri"/>
              </a:rPr>
              <a:t>g</a:t>
            </a:r>
            <a:r>
              <a:rPr sz="1450" spc="-5" dirty="0">
                <a:solidFill>
                  <a:srgbClr val="555555"/>
                </a:solidFill>
                <a:latin typeface="Calibri"/>
                <a:cs typeface="Calibri"/>
              </a:rPr>
              <a:t>é</a:t>
            </a:r>
            <a:r>
              <a:rPr sz="1450" spc="-45" dirty="0">
                <a:solidFill>
                  <a:srgbClr val="555555"/>
                </a:solidFill>
                <a:latin typeface="Calibri"/>
                <a:cs typeface="Calibri"/>
              </a:rPr>
              <a:t>n</a:t>
            </a:r>
            <a:r>
              <a:rPr sz="1450" spc="-5" dirty="0">
                <a:solidFill>
                  <a:srgbClr val="555555"/>
                </a:solidFill>
                <a:latin typeface="Calibri"/>
                <a:cs typeface="Calibri"/>
              </a:rPr>
              <a:t>é</a:t>
            </a:r>
            <a:r>
              <a:rPr sz="1450" spc="-25" dirty="0">
                <a:solidFill>
                  <a:srgbClr val="555555"/>
                </a:solidFill>
                <a:latin typeface="Calibri"/>
                <a:cs typeface="Calibri"/>
              </a:rPr>
              <a:t>r</a:t>
            </a:r>
            <a:r>
              <a:rPr sz="1450" spc="-5" dirty="0">
                <a:solidFill>
                  <a:srgbClr val="555555"/>
                </a:solidFill>
                <a:latin typeface="Calibri"/>
                <a:cs typeface="Calibri"/>
              </a:rPr>
              <a:t>é</a:t>
            </a:r>
            <a:r>
              <a:rPr sz="1450" dirty="0">
                <a:solidFill>
                  <a:srgbClr val="555555"/>
                </a:solidFill>
                <a:latin typeface="Calibri"/>
                <a:cs typeface="Calibri"/>
              </a:rPr>
              <a:t>e</a:t>
            </a:r>
            <a:r>
              <a:rPr sz="1450" spc="-5" dirty="0">
                <a:solidFill>
                  <a:srgbClr val="555555"/>
                </a:solidFill>
                <a:latin typeface="Calibri"/>
                <a:cs typeface="Calibri"/>
              </a:rPr>
              <a:t>s</a:t>
            </a:r>
            <a:endParaRPr sz="1450">
              <a:latin typeface="Calibri"/>
              <a:cs typeface="Calibri"/>
            </a:endParaRPr>
          </a:p>
          <a:p>
            <a:pPr marL="297180" indent="-285115">
              <a:lnSpc>
                <a:spcPct val="100000"/>
              </a:lnSpc>
              <a:spcBef>
                <a:spcPts val="745"/>
              </a:spcBef>
              <a:buFont typeface="Arial MT"/>
              <a:buChar char="•"/>
              <a:tabLst>
                <a:tab pos="297180" algn="l"/>
                <a:tab pos="297815" algn="l"/>
                <a:tab pos="1364615" algn="l"/>
                <a:tab pos="1720214" algn="l"/>
                <a:tab pos="2411730" algn="l"/>
                <a:tab pos="2737485" algn="l"/>
                <a:tab pos="3215005" algn="l"/>
                <a:tab pos="4120515" algn="l"/>
              </a:tabLst>
            </a:pPr>
            <a:r>
              <a:rPr sz="1450" spc="25" dirty="0">
                <a:solidFill>
                  <a:srgbClr val="555555"/>
                </a:solidFill>
                <a:latin typeface="Calibri"/>
                <a:cs typeface="Calibri"/>
              </a:rPr>
              <a:t>C</a:t>
            </a:r>
            <a:r>
              <a:rPr sz="1450" spc="-50" dirty="0">
                <a:solidFill>
                  <a:srgbClr val="555555"/>
                </a:solidFill>
                <a:latin typeface="Calibri"/>
                <a:cs typeface="Calibri"/>
              </a:rPr>
              <a:t>o</a:t>
            </a:r>
            <a:r>
              <a:rPr sz="1450" spc="-45" dirty="0">
                <a:solidFill>
                  <a:srgbClr val="555555"/>
                </a:solidFill>
                <a:latin typeface="Calibri"/>
                <a:cs typeface="Calibri"/>
              </a:rPr>
              <a:t>mp</a:t>
            </a:r>
            <a:r>
              <a:rPr sz="1450" spc="-30" dirty="0">
                <a:solidFill>
                  <a:srgbClr val="555555"/>
                </a:solidFill>
                <a:latin typeface="Calibri"/>
                <a:cs typeface="Calibri"/>
              </a:rPr>
              <a:t>r</a:t>
            </a:r>
            <a:r>
              <a:rPr sz="1450" spc="-5" dirty="0">
                <a:solidFill>
                  <a:srgbClr val="555555"/>
                </a:solidFill>
                <a:latin typeface="Calibri"/>
                <a:cs typeface="Calibri"/>
              </a:rPr>
              <a:t>e</a:t>
            </a:r>
            <a:r>
              <a:rPr sz="1450" spc="-45" dirty="0">
                <a:solidFill>
                  <a:srgbClr val="555555"/>
                </a:solidFill>
                <a:latin typeface="Calibri"/>
                <a:cs typeface="Calibri"/>
              </a:rPr>
              <a:t>nd</a:t>
            </a:r>
            <a:r>
              <a:rPr sz="1450" spc="-30" dirty="0">
                <a:solidFill>
                  <a:srgbClr val="555555"/>
                </a:solidFill>
                <a:latin typeface="Calibri"/>
                <a:cs typeface="Calibri"/>
              </a:rPr>
              <a:t>r</a:t>
            </a:r>
            <a:r>
              <a:rPr sz="1450" spc="-5" dirty="0">
                <a:solidFill>
                  <a:srgbClr val="555555"/>
                </a:solidFill>
                <a:latin typeface="Calibri"/>
                <a:cs typeface="Calibri"/>
              </a:rPr>
              <a:t>e</a:t>
            </a:r>
            <a:r>
              <a:rPr sz="1450" dirty="0">
                <a:solidFill>
                  <a:srgbClr val="555555"/>
                </a:solidFill>
                <a:latin typeface="Calibri"/>
                <a:cs typeface="Calibri"/>
              </a:rPr>
              <a:t>	</a:t>
            </a:r>
            <a:r>
              <a:rPr sz="1450" spc="-20" dirty="0">
                <a:solidFill>
                  <a:srgbClr val="555555"/>
                </a:solidFill>
                <a:latin typeface="Calibri"/>
                <a:cs typeface="Calibri"/>
              </a:rPr>
              <a:t>l</a:t>
            </a:r>
            <a:r>
              <a:rPr sz="1450" spc="-5" dirty="0">
                <a:solidFill>
                  <a:srgbClr val="555555"/>
                </a:solidFill>
                <a:latin typeface="Calibri"/>
                <a:cs typeface="Calibri"/>
              </a:rPr>
              <a:t>es</a:t>
            </a:r>
            <a:r>
              <a:rPr sz="1450" dirty="0">
                <a:solidFill>
                  <a:srgbClr val="555555"/>
                </a:solidFill>
                <a:latin typeface="Calibri"/>
                <a:cs typeface="Calibri"/>
              </a:rPr>
              <a:t>	</a:t>
            </a:r>
            <a:r>
              <a:rPr sz="1450" spc="-125" dirty="0">
                <a:solidFill>
                  <a:srgbClr val="555555"/>
                </a:solidFill>
                <a:latin typeface="Calibri"/>
                <a:cs typeface="Calibri"/>
              </a:rPr>
              <a:t>n</a:t>
            </a:r>
            <a:r>
              <a:rPr sz="1450" spc="30" dirty="0">
                <a:solidFill>
                  <a:srgbClr val="555555"/>
                </a:solidFill>
                <a:latin typeface="Calibri"/>
                <a:cs typeface="Calibri"/>
              </a:rPr>
              <a:t>o</a:t>
            </a:r>
            <a:r>
              <a:rPr sz="1450" spc="-5" dirty="0">
                <a:solidFill>
                  <a:srgbClr val="555555"/>
                </a:solidFill>
                <a:latin typeface="Calibri"/>
                <a:cs typeface="Calibri"/>
              </a:rPr>
              <a:t>t</a:t>
            </a:r>
            <a:r>
              <a:rPr sz="1450" spc="-105" dirty="0">
                <a:solidFill>
                  <a:srgbClr val="555555"/>
                </a:solidFill>
                <a:latin typeface="Calibri"/>
                <a:cs typeface="Calibri"/>
              </a:rPr>
              <a:t>i</a:t>
            </a:r>
            <a:r>
              <a:rPr sz="1450" spc="30" dirty="0">
                <a:solidFill>
                  <a:srgbClr val="555555"/>
                </a:solidFill>
                <a:latin typeface="Calibri"/>
                <a:cs typeface="Calibri"/>
              </a:rPr>
              <a:t>o</a:t>
            </a:r>
            <a:r>
              <a:rPr sz="1450" spc="-45" dirty="0">
                <a:solidFill>
                  <a:srgbClr val="555555"/>
                </a:solidFill>
                <a:latin typeface="Calibri"/>
                <a:cs typeface="Calibri"/>
              </a:rPr>
              <a:t>n</a:t>
            </a:r>
            <a:r>
              <a:rPr sz="1450" spc="-5" dirty="0">
                <a:solidFill>
                  <a:srgbClr val="555555"/>
                </a:solidFill>
                <a:latin typeface="Calibri"/>
                <a:cs typeface="Calibri"/>
              </a:rPr>
              <a:t>s</a:t>
            </a:r>
            <a:r>
              <a:rPr sz="1450" dirty="0">
                <a:solidFill>
                  <a:srgbClr val="555555"/>
                </a:solidFill>
                <a:latin typeface="Calibri"/>
                <a:cs typeface="Calibri"/>
              </a:rPr>
              <a:t>	</a:t>
            </a:r>
            <a:r>
              <a:rPr sz="1450" spc="-45" dirty="0">
                <a:solidFill>
                  <a:srgbClr val="555555"/>
                </a:solidFill>
                <a:latin typeface="Calibri"/>
                <a:cs typeface="Calibri"/>
              </a:rPr>
              <a:t>d</a:t>
            </a:r>
            <a:r>
              <a:rPr sz="1450" spc="-5" dirty="0">
                <a:solidFill>
                  <a:srgbClr val="555555"/>
                </a:solidFill>
                <a:latin typeface="Calibri"/>
                <a:cs typeface="Calibri"/>
              </a:rPr>
              <a:t>e</a:t>
            </a:r>
            <a:r>
              <a:rPr sz="1450" dirty="0">
                <a:solidFill>
                  <a:srgbClr val="555555"/>
                </a:solidFill>
                <a:latin typeface="Calibri"/>
                <a:cs typeface="Calibri"/>
              </a:rPr>
              <a:t>	</a:t>
            </a:r>
            <a:r>
              <a:rPr sz="1450" spc="10" dirty="0">
                <a:solidFill>
                  <a:srgbClr val="555555"/>
                </a:solidFill>
                <a:latin typeface="Calibri"/>
                <a:cs typeface="Calibri"/>
              </a:rPr>
              <a:t>J</a:t>
            </a:r>
            <a:r>
              <a:rPr sz="1450" spc="-45" dirty="0">
                <a:solidFill>
                  <a:srgbClr val="555555"/>
                </a:solidFill>
                <a:latin typeface="Calibri"/>
                <a:cs typeface="Calibri"/>
              </a:rPr>
              <a:t>un</a:t>
            </a:r>
            <a:r>
              <a:rPr sz="1450" spc="-5" dirty="0">
                <a:solidFill>
                  <a:srgbClr val="555555"/>
                </a:solidFill>
                <a:latin typeface="Calibri"/>
                <a:cs typeface="Calibri"/>
              </a:rPr>
              <a:t>k</a:t>
            </a:r>
            <a:r>
              <a:rPr sz="1450" dirty="0">
                <a:solidFill>
                  <a:srgbClr val="555555"/>
                </a:solidFill>
                <a:latin typeface="Calibri"/>
                <a:cs typeface="Calibri"/>
              </a:rPr>
              <a:t>	</a:t>
            </a:r>
            <a:r>
              <a:rPr sz="1450" spc="-45" dirty="0">
                <a:solidFill>
                  <a:srgbClr val="555555"/>
                </a:solidFill>
                <a:latin typeface="Calibri"/>
                <a:cs typeface="Calibri"/>
              </a:rPr>
              <a:t>d</a:t>
            </a:r>
            <a:r>
              <a:rPr sz="1450" spc="-20" dirty="0">
                <a:solidFill>
                  <a:srgbClr val="555555"/>
                </a:solidFill>
                <a:latin typeface="Calibri"/>
                <a:cs typeface="Calibri"/>
              </a:rPr>
              <a:t>i</a:t>
            </a:r>
            <a:r>
              <a:rPr sz="1450" spc="-40" dirty="0">
                <a:solidFill>
                  <a:srgbClr val="555555"/>
                </a:solidFill>
                <a:latin typeface="Calibri"/>
                <a:cs typeface="Calibri"/>
              </a:rPr>
              <a:t>m</a:t>
            </a:r>
            <a:r>
              <a:rPr sz="1450" spc="-5" dirty="0">
                <a:solidFill>
                  <a:srgbClr val="555555"/>
                </a:solidFill>
                <a:latin typeface="Calibri"/>
                <a:cs typeface="Calibri"/>
              </a:rPr>
              <a:t>e</a:t>
            </a:r>
            <a:r>
              <a:rPr sz="1450" spc="-45" dirty="0">
                <a:solidFill>
                  <a:srgbClr val="555555"/>
                </a:solidFill>
                <a:latin typeface="Calibri"/>
                <a:cs typeface="Calibri"/>
              </a:rPr>
              <a:t>n</a:t>
            </a:r>
            <a:r>
              <a:rPr sz="1450" spc="-10" dirty="0">
                <a:solidFill>
                  <a:srgbClr val="555555"/>
                </a:solidFill>
                <a:latin typeface="Calibri"/>
                <a:cs typeface="Calibri"/>
              </a:rPr>
              <a:t>s</a:t>
            </a:r>
            <a:r>
              <a:rPr sz="1450" spc="-105" dirty="0">
                <a:solidFill>
                  <a:srgbClr val="555555"/>
                </a:solidFill>
                <a:latin typeface="Calibri"/>
                <a:cs typeface="Calibri"/>
              </a:rPr>
              <a:t>i</a:t>
            </a:r>
            <a:r>
              <a:rPr sz="1450" spc="30" dirty="0">
                <a:solidFill>
                  <a:srgbClr val="555555"/>
                </a:solidFill>
                <a:latin typeface="Calibri"/>
                <a:cs typeface="Calibri"/>
              </a:rPr>
              <a:t>o</a:t>
            </a:r>
            <a:r>
              <a:rPr sz="1450" spc="-5" dirty="0">
                <a:solidFill>
                  <a:srgbClr val="555555"/>
                </a:solidFill>
                <a:latin typeface="Calibri"/>
                <a:cs typeface="Calibri"/>
              </a:rPr>
              <a:t>n</a:t>
            </a:r>
            <a:r>
              <a:rPr sz="1450" dirty="0">
                <a:solidFill>
                  <a:srgbClr val="555555"/>
                </a:solidFill>
                <a:latin typeface="Calibri"/>
                <a:cs typeface="Calibri"/>
              </a:rPr>
              <a:t>	</a:t>
            </a:r>
            <a:r>
              <a:rPr sz="1450" spc="-5" dirty="0">
                <a:solidFill>
                  <a:srgbClr val="555555"/>
                </a:solidFill>
                <a:latin typeface="Calibri"/>
                <a:cs typeface="Calibri"/>
              </a:rPr>
              <a:t>et</a:t>
            </a:r>
            <a:endParaRPr sz="1450">
              <a:latin typeface="Calibri"/>
              <a:cs typeface="Calibri"/>
            </a:endParaRPr>
          </a:p>
          <a:p>
            <a:pPr marL="297180">
              <a:lnSpc>
                <a:spcPct val="100000"/>
              </a:lnSpc>
              <a:spcBef>
                <a:spcPts val="825"/>
              </a:spcBef>
            </a:pPr>
            <a:r>
              <a:rPr sz="1450" spc="-20" dirty="0">
                <a:solidFill>
                  <a:srgbClr val="555555"/>
                </a:solidFill>
                <a:latin typeface="Calibri"/>
                <a:cs typeface="Calibri"/>
              </a:rPr>
              <a:t>dimension</a:t>
            </a:r>
            <a:endParaRPr sz="1450">
              <a:latin typeface="Calibri"/>
              <a:cs typeface="Calibri"/>
            </a:endParaRPr>
          </a:p>
        </p:txBody>
      </p:sp>
      <p:sp>
        <p:nvSpPr>
          <p:cNvPr id="8" name="object 8"/>
          <p:cNvSpPr txBox="1"/>
          <p:nvPr/>
        </p:nvSpPr>
        <p:spPr>
          <a:xfrm>
            <a:off x="11046459" y="3237801"/>
            <a:ext cx="927100" cy="245745"/>
          </a:xfrm>
          <a:prstGeom prst="rect">
            <a:avLst/>
          </a:prstGeom>
        </p:spPr>
        <p:txBody>
          <a:bodyPr vert="horz" wrap="square" lIns="0" tIns="11430" rIns="0" bIns="0" rtlCol="0">
            <a:spAutoFit/>
          </a:bodyPr>
          <a:lstStyle/>
          <a:p>
            <a:pPr marL="12700">
              <a:lnSpc>
                <a:spcPct val="100000"/>
              </a:lnSpc>
              <a:spcBef>
                <a:spcPts val="90"/>
              </a:spcBef>
            </a:pPr>
            <a:r>
              <a:rPr sz="1450" spc="-20" dirty="0">
                <a:solidFill>
                  <a:srgbClr val="555555"/>
                </a:solidFill>
                <a:latin typeface="Calibri"/>
                <a:cs typeface="Calibri"/>
              </a:rPr>
              <a:t>Role-playing</a:t>
            </a:r>
            <a:endParaRPr sz="1450">
              <a:latin typeface="Calibri"/>
              <a:cs typeface="Calibri"/>
            </a:endParaRPr>
          </a:p>
        </p:txBody>
      </p:sp>
      <p:grpSp>
        <p:nvGrpSpPr>
          <p:cNvPr id="9" name="object 9"/>
          <p:cNvGrpSpPr/>
          <p:nvPr/>
        </p:nvGrpSpPr>
        <p:grpSpPr>
          <a:xfrm>
            <a:off x="8004809" y="6135370"/>
            <a:ext cx="2176780" cy="728980"/>
            <a:chOff x="8004809" y="6135370"/>
            <a:chExt cx="2176780" cy="728980"/>
          </a:xfrm>
        </p:grpSpPr>
        <p:sp>
          <p:nvSpPr>
            <p:cNvPr id="10" name="object 10"/>
            <p:cNvSpPr/>
            <p:nvPr/>
          </p:nvSpPr>
          <p:spPr>
            <a:xfrm>
              <a:off x="8011159" y="6141720"/>
              <a:ext cx="2164080" cy="716280"/>
            </a:xfrm>
            <a:custGeom>
              <a:avLst/>
              <a:gdLst/>
              <a:ahLst/>
              <a:cxnLst/>
              <a:rect l="l" t="t" r="r" b="b"/>
              <a:pathLst>
                <a:path w="2164079" h="716279">
                  <a:moveTo>
                    <a:pt x="2043811" y="0"/>
                  </a:moveTo>
                  <a:lnTo>
                    <a:pt x="120269" y="0"/>
                  </a:lnTo>
                  <a:lnTo>
                    <a:pt x="73455" y="9447"/>
                  </a:lnTo>
                  <a:lnTo>
                    <a:pt x="35226" y="35212"/>
                  </a:lnTo>
                  <a:lnTo>
                    <a:pt x="9451" y="73428"/>
                  </a:lnTo>
                  <a:lnTo>
                    <a:pt x="0" y="120230"/>
                  </a:lnTo>
                  <a:lnTo>
                    <a:pt x="0" y="716276"/>
                  </a:lnTo>
                  <a:lnTo>
                    <a:pt x="2164080" y="716276"/>
                  </a:lnTo>
                  <a:lnTo>
                    <a:pt x="2164080" y="120230"/>
                  </a:lnTo>
                  <a:lnTo>
                    <a:pt x="2154628" y="73428"/>
                  </a:lnTo>
                  <a:lnTo>
                    <a:pt x="2128853" y="35212"/>
                  </a:lnTo>
                  <a:lnTo>
                    <a:pt x="2090624" y="9447"/>
                  </a:lnTo>
                  <a:lnTo>
                    <a:pt x="2043811" y="0"/>
                  </a:lnTo>
                  <a:close/>
                </a:path>
              </a:pathLst>
            </a:custGeom>
            <a:solidFill>
              <a:srgbClr val="FF7800"/>
            </a:solidFill>
          </p:spPr>
          <p:txBody>
            <a:bodyPr wrap="square" lIns="0" tIns="0" rIns="0" bIns="0" rtlCol="0"/>
            <a:lstStyle/>
            <a:p>
              <a:endParaRPr/>
            </a:p>
          </p:txBody>
        </p:sp>
        <p:sp>
          <p:nvSpPr>
            <p:cNvPr id="11" name="object 11"/>
            <p:cNvSpPr/>
            <p:nvPr/>
          </p:nvSpPr>
          <p:spPr>
            <a:xfrm>
              <a:off x="8011159" y="6141720"/>
              <a:ext cx="2164080" cy="716280"/>
            </a:xfrm>
            <a:custGeom>
              <a:avLst/>
              <a:gdLst/>
              <a:ahLst/>
              <a:cxnLst/>
              <a:rect l="l" t="t" r="r" b="b"/>
              <a:pathLst>
                <a:path w="2164079" h="716279">
                  <a:moveTo>
                    <a:pt x="120269" y="0"/>
                  </a:moveTo>
                  <a:lnTo>
                    <a:pt x="2043811" y="0"/>
                  </a:lnTo>
                  <a:lnTo>
                    <a:pt x="2090624" y="9447"/>
                  </a:lnTo>
                  <a:lnTo>
                    <a:pt x="2128853" y="35212"/>
                  </a:lnTo>
                  <a:lnTo>
                    <a:pt x="2154628" y="73428"/>
                  </a:lnTo>
                  <a:lnTo>
                    <a:pt x="2164080" y="120230"/>
                  </a:lnTo>
                  <a:lnTo>
                    <a:pt x="2164080" y="716276"/>
                  </a:lnTo>
                </a:path>
                <a:path w="2164079" h="716279">
                  <a:moveTo>
                    <a:pt x="0" y="716276"/>
                  </a:moveTo>
                  <a:lnTo>
                    <a:pt x="0" y="120230"/>
                  </a:lnTo>
                  <a:lnTo>
                    <a:pt x="9451" y="73428"/>
                  </a:lnTo>
                  <a:lnTo>
                    <a:pt x="35226" y="35212"/>
                  </a:lnTo>
                  <a:lnTo>
                    <a:pt x="73455" y="9447"/>
                  </a:lnTo>
                  <a:lnTo>
                    <a:pt x="120269" y="0"/>
                  </a:lnTo>
                </a:path>
              </a:pathLst>
            </a:custGeom>
            <a:ln w="12701">
              <a:solidFill>
                <a:srgbClr val="FF7800"/>
              </a:solidFill>
            </a:ln>
          </p:spPr>
          <p:txBody>
            <a:bodyPr wrap="square" lIns="0" tIns="0" rIns="0" bIns="0" rtlCol="0"/>
            <a:lstStyle/>
            <a:p>
              <a:endParaRPr/>
            </a:p>
          </p:txBody>
        </p:sp>
      </p:grpSp>
      <p:sp>
        <p:nvSpPr>
          <p:cNvPr id="12" name="object 12"/>
          <p:cNvSpPr txBox="1"/>
          <p:nvPr/>
        </p:nvSpPr>
        <p:spPr>
          <a:xfrm>
            <a:off x="6631051" y="3772477"/>
            <a:ext cx="4535170" cy="2258311"/>
          </a:xfrm>
          <a:prstGeom prst="rect">
            <a:avLst/>
          </a:prstGeom>
        </p:spPr>
        <p:txBody>
          <a:bodyPr vert="horz" wrap="square" lIns="0" tIns="118110" rIns="0" bIns="0" rtlCol="0">
            <a:spAutoFit/>
          </a:bodyPr>
          <a:lstStyle/>
          <a:p>
            <a:pPr marL="25400">
              <a:lnSpc>
                <a:spcPct val="100000"/>
              </a:lnSpc>
              <a:spcBef>
                <a:spcPts val="930"/>
              </a:spcBef>
            </a:pPr>
            <a:r>
              <a:rPr sz="1450" b="1" spc="-20" dirty="0">
                <a:solidFill>
                  <a:srgbClr val="FF912B"/>
                </a:solidFill>
                <a:latin typeface="Calibri"/>
                <a:cs typeface="Calibri"/>
              </a:rPr>
              <a:t>R</a:t>
            </a:r>
            <a:r>
              <a:rPr sz="1450" b="1" spc="-15" dirty="0">
                <a:solidFill>
                  <a:srgbClr val="FF912B"/>
                </a:solidFill>
                <a:latin typeface="Calibri"/>
                <a:cs typeface="Calibri"/>
              </a:rPr>
              <a:t>e</a:t>
            </a:r>
            <a:r>
              <a:rPr sz="1450" b="1" spc="30" dirty="0">
                <a:solidFill>
                  <a:srgbClr val="FF912B"/>
                </a:solidFill>
                <a:latin typeface="Calibri"/>
                <a:cs typeface="Calibri"/>
              </a:rPr>
              <a:t>c</a:t>
            </a:r>
            <a:r>
              <a:rPr sz="1450" b="1" spc="15" dirty="0">
                <a:solidFill>
                  <a:srgbClr val="FF912B"/>
                </a:solidFill>
                <a:latin typeface="Calibri"/>
                <a:cs typeface="Calibri"/>
              </a:rPr>
              <a:t>omm</a:t>
            </a:r>
            <a:r>
              <a:rPr sz="1450" b="1" spc="-80" dirty="0">
                <a:solidFill>
                  <a:srgbClr val="FF912B"/>
                </a:solidFill>
                <a:latin typeface="Calibri"/>
                <a:cs typeface="Calibri"/>
              </a:rPr>
              <a:t>a</a:t>
            </a:r>
            <a:r>
              <a:rPr sz="1450" b="1" spc="20" dirty="0">
                <a:solidFill>
                  <a:srgbClr val="FF912B"/>
                </a:solidFill>
                <a:latin typeface="Calibri"/>
                <a:cs typeface="Calibri"/>
              </a:rPr>
              <a:t>n</a:t>
            </a:r>
            <a:r>
              <a:rPr sz="1450" b="1" spc="-60" dirty="0">
                <a:solidFill>
                  <a:srgbClr val="FF912B"/>
                </a:solidFill>
                <a:latin typeface="Calibri"/>
                <a:cs typeface="Calibri"/>
              </a:rPr>
              <a:t>d</a:t>
            </a:r>
            <a:r>
              <a:rPr sz="1450" b="1" dirty="0">
                <a:solidFill>
                  <a:srgbClr val="FF912B"/>
                </a:solidFill>
                <a:latin typeface="Calibri"/>
                <a:cs typeface="Calibri"/>
              </a:rPr>
              <a:t>a</a:t>
            </a:r>
            <a:r>
              <a:rPr sz="1450" b="1" spc="-25" dirty="0">
                <a:solidFill>
                  <a:srgbClr val="FF912B"/>
                </a:solidFill>
                <a:latin typeface="Calibri"/>
                <a:cs typeface="Calibri"/>
              </a:rPr>
              <a:t>t</a:t>
            </a:r>
            <a:r>
              <a:rPr sz="1450" b="1" spc="-40" dirty="0">
                <a:solidFill>
                  <a:srgbClr val="FF912B"/>
                </a:solidFill>
                <a:latin typeface="Calibri"/>
                <a:cs typeface="Calibri"/>
              </a:rPr>
              <a:t>i</a:t>
            </a:r>
            <a:r>
              <a:rPr sz="1450" b="1" spc="15" dirty="0">
                <a:solidFill>
                  <a:srgbClr val="FF912B"/>
                </a:solidFill>
                <a:latin typeface="Calibri"/>
                <a:cs typeface="Calibri"/>
              </a:rPr>
              <a:t>o</a:t>
            </a:r>
            <a:r>
              <a:rPr sz="1450" b="1" spc="-60" dirty="0">
                <a:solidFill>
                  <a:srgbClr val="FF912B"/>
                </a:solidFill>
                <a:latin typeface="Calibri"/>
                <a:cs typeface="Calibri"/>
              </a:rPr>
              <a:t>n</a:t>
            </a:r>
            <a:r>
              <a:rPr sz="1450" b="1" spc="-5" dirty="0">
                <a:solidFill>
                  <a:srgbClr val="FF912B"/>
                </a:solidFill>
                <a:latin typeface="Calibri"/>
                <a:cs typeface="Calibri"/>
              </a:rPr>
              <a:t>s</a:t>
            </a:r>
            <a:r>
              <a:rPr sz="1450" b="1" spc="-90" dirty="0">
                <a:solidFill>
                  <a:srgbClr val="FF912B"/>
                </a:solidFill>
                <a:latin typeface="Calibri"/>
                <a:cs typeface="Calibri"/>
              </a:rPr>
              <a:t> </a:t>
            </a:r>
            <a:r>
              <a:rPr sz="1450" b="1" spc="30" dirty="0">
                <a:solidFill>
                  <a:srgbClr val="FF912B"/>
                </a:solidFill>
                <a:latin typeface="Calibri"/>
                <a:cs typeface="Calibri"/>
              </a:rPr>
              <a:t>c</a:t>
            </a:r>
            <a:r>
              <a:rPr sz="1450" b="1" spc="-40" dirty="0">
                <a:solidFill>
                  <a:srgbClr val="FF912B"/>
                </a:solidFill>
                <a:latin typeface="Calibri"/>
                <a:cs typeface="Calibri"/>
              </a:rPr>
              <a:t>l</a:t>
            </a:r>
            <a:r>
              <a:rPr sz="1450" b="1" spc="-15" dirty="0">
                <a:solidFill>
                  <a:srgbClr val="FF912B"/>
                </a:solidFill>
                <a:latin typeface="Calibri"/>
                <a:cs typeface="Calibri"/>
              </a:rPr>
              <a:t>é</a:t>
            </a:r>
            <a:r>
              <a:rPr sz="1450" b="1" spc="-5" dirty="0">
                <a:solidFill>
                  <a:srgbClr val="FF912B"/>
                </a:solidFill>
                <a:latin typeface="Calibri"/>
                <a:cs typeface="Calibri"/>
              </a:rPr>
              <a:t>s</a:t>
            </a:r>
            <a:r>
              <a:rPr sz="1450" b="1" spc="-105" dirty="0">
                <a:solidFill>
                  <a:srgbClr val="FF912B"/>
                </a:solidFill>
                <a:latin typeface="Calibri"/>
                <a:cs typeface="Calibri"/>
              </a:rPr>
              <a:t> </a:t>
            </a:r>
            <a:r>
              <a:rPr sz="1450" b="1" spc="-5" dirty="0">
                <a:solidFill>
                  <a:srgbClr val="FF912B"/>
                </a:solidFill>
                <a:latin typeface="Calibri"/>
                <a:cs typeface="Calibri"/>
              </a:rPr>
              <a:t>:</a:t>
            </a:r>
            <a:endParaRPr sz="1450" dirty="0">
              <a:latin typeface="Calibri"/>
              <a:cs typeface="Calibri"/>
            </a:endParaRPr>
          </a:p>
          <a:p>
            <a:pPr marL="309880" indent="-285115">
              <a:lnSpc>
                <a:spcPct val="100000"/>
              </a:lnSpc>
              <a:spcBef>
                <a:spcPts val="825"/>
              </a:spcBef>
              <a:buFont typeface="Arial MT"/>
              <a:buChar char="•"/>
              <a:tabLst>
                <a:tab pos="309880" algn="l"/>
                <a:tab pos="310515" algn="l"/>
              </a:tabLst>
            </a:pPr>
            <a:r>
              <a:rPr sz="1450" spc="-20" dirty="0">
                <a:solidFill>
                  <a:srgbClr val="555555"/>
                </a:solidFill>
                <a:latin typeface="Calibri"/>
                <a:cs typeface="Calibri"/>
              </a:rPr>
              <a:t>Répondre</a:t>
            </a:r>
            <a:r>
              <a:rPr sz="1450" spc="-80" dirty="0">
                <a:solidFill>
                  <a:srgbClr val="555555"/>
                </a:solidFill>
                <a:latin typeface="Calibri"/>
                <a:cs typeface="Calibri"/>
              </a:rPr>
              <a:t> </a:t>
            </a:r>
            <a:r>
              <a:rPr sz="1450" spc="-5" dirty="0">
                <a:solidFill>
                  <a:srgbClr val="555555"/>
                </a:solidFill>
                <a:latin typeface="Calibri"/>
                <a:cs typeface="Calibri"/>
              </a:rPr>
              <a:t>à</a:t>
            </a:r>
            <a:r>
              <a:rPr sz="1450" spc="-60" dirty="0">
                <a:solidFill>
                  <a:srgbClr val="555555"/>
                </a:solidFill>
                <a:latin typeface="Calibri"/>
                <a:cs typeface="Calibri"/>
              </a:rPr>
              <a:t> </a:t>
            </a:r>
            <a:r>
              <a:rPr sz="1450" spc="-20" dirty="0">
                <a:solidFill>
                  <a:srgbClr val="555555"/>
                </a:solidFill>
                <a:latin typeface="Calibri"/>
                <a:cs typeface="Calibri"/>
              </a:rPr>
              <a:t>chaque</a:t>
            </a:r>
            <a:r>
              <a:rPr sz="1450" spc="-75" dirty="0">
                <a:solidFill>
                  <a:srgbClr val="555555"/>
                </a:solidFill>
                <a:latin typeface="Calibri"/>
                <a:cs typeface="Calibri"/>
              </a:rPr>
              <a:t> </a:t>
            </a:r>
            <a:r>
              <a:rPr sz="1450" spc="-15" dirty="0">
                <a:solidFill>
                  <a:srgbClr val="555555"/>
                </a:solidFill>
                <a:latin typeface="Calibri"/>
                <a:cs typeface="Calibri"/>
              </a:rPr>
              <a:t>question</a:t>
            </a:r>
            <a:r>
              <a:rPr sz="1450" spc="-135" dirty="0">
                <a:solidFill>
                  <a:srgbClr val="555555"/>
                </a:solidFill>
                <a:latin typeface="Calibri"/>
                <a:cs typeface="Calibri"/>
              </a:rPr>
              <a:t> </a:t>
            </a:r>
            <a:r>
              <a:rPr sz="1450" spc="-15" dirty="0">
                <a:solidFill>
                  <a:srgbClr val="555555"/>
                </a:solidFill>
                <a:latin typeface="Calibri"/>
                <a:cs typeface="Calibri"/>
              </a:rPr>
              <a:t>directe</a:t>
            </a:r>
            <a:endParaRPr sz="1450" dirty="0">
              <a:latin typeface="Calibri"/>
              <a:cs typeface="Calibri"/>
            </a:endParaRPr>
          </a:p>
          <a:p>
            <a:pPr marL="309880" indent="-285115">
              <a:lnSpc>
                <a:spcPct val="100000"/>
              </a:lnSpc>
              <a:spcBef>
                <a:spcPts val="740"/>
              </a:spcBef>
              <a:buFont typeface="Arial MT"/>
              <a:buChar char="•"/>
              <a:tabLst>
                <a:tab pos="309880" algn="l"/>
                <a:tab pos="310515" algn="l"/>
              </a:tabLst>
            </a:pPr>
            <a:r>
              <a:rPr sz="1450" spc="-40" dirty="0">
                <a:solidFill>
                  <a:srgbClr val="555555"/>
                </a:solidFill>
                <a:latin typeface="Calibri"/>
                <a:cs typeface="Calibri"/>
              </a:rPr>
              <a:t>A</a:t>
            </a:r>
            <a:r>
              <a:rPr sz="1450" spc="-30" dirty="0">
                <a:solidFill>
                  <a:srgbClr val="555555"/>
                </a:solidFill>
                <a:latin typeface="Calibri"/>
                <a:cs typeface="Calibri"/>
              </a:rPr>
              <a:t>r</a:t>
            </a:r>
            <a:r>
              <a:rPr sz="1450" spc="-45" dirty="0">
                <a:solidFill>
                  <a:srgbClr val="555555"/>
                </a:solidFill>
                <a:latin typeface="Calibri"/>
                <a:cs typeface="Calibri"/>
              </a:rPr>
              <a:t>gum</a:t>
            </a:r>
            <a:r>
              <a:rPr sz="1450" spc="-5" dirty="0">
                <a:solidFill>
                  <a:srgbClr val="555555"/>
                </a:solidFill>
                <a:latin typeface="Calibri"/>
                <a:cs typeface="Calibri"/>
              </a:rPr>
              <a:t>e</a:t>
            </a:r>
            <a:r>
              <a:rPr sz="1450" spc="-45" dirty="0">
                <a:solidFill>
                  <a:srgbClr val="555555"/>
                </a:solidFill>
                <a:latin typeface="Calibri"/>
                <a:cs typeface="Calibri"/>
              </a:rPr>
              <a:t>n</a:t>
            </a:r>
            <a:r>
              <a:rPr sz="1450" spc="-5" dirty="0">
                <a:solidFill>
                  <a:srgbClr val="555555"/>
                </a:solidFill>
                <a:latin typeface="Calibri"/>
                <a:cs typeface="Calibri"/>
              </a:rPr>
              <a:t>ter</a:t>
            </a:r>
            <a:r>
              <a:rPr sz="1450" spc="-30" dirty="0">
                <a:solidFill>
                  <a:srgbClr val="555555"/>
                </a:solidFill>
                <a:latin typeface="Calibri"/>
                <a:cs typeface="Calibri"/>
              </a:rPr>
              <a:t> </a:t>
            </a:r>
            <a:r>
              <a:rPr sz="1450" spc="-20" dirty="0">
                <a:solidFill>
                  <a:srgbClr val="555555"/>
                </a:solidFill>
                <a:latin typeface="Calibri"/>
                <a:cs typeface="Calibri"/>
              </a:rPr>
              <a:t>l</a:t>
            </a:r>
            <a:r>
              <a:rPr sz="1450" spc="-5" dirty="0">
                <a:solidFill>
                  <a:srgbClr val="555555"/>
                </a:solidFill>
                <a:latin typeface="Calibri"/>
                <a:cs typeface="Calibri"/>
              </a:rPr>
              <a:t>a</a:t>
            </a:r>
            <a:r>
              <a:rPr sz="1450" spc="-60" dirty="0">
                <a:solidFill>
                  <a:srgbClr val="555555"/>
                </a:solidFill>
                <a:latin typeface="Calibri"/>
                <a:cs typeface="Calibri"/>
              </a:rPr>
              <a:t> </a:t>
            </a:r>
            <a:r>
              <a:rPr sz="1450" spc="-30" dirty="0">
                <a:solidFill>
                  <a:srgbClr val="555555"/>
                </a:solidFill>
                <a:latin typeface="Calibri"/>
                <a:cs typeface="Calibri"/>
              </a:rPr>
              <a:t>r</a:t>
            </a:r>
            <a:r>
              <a:rPr sz="1450" spc="-5" dirty="0">
                <a:solidFill>
                  <a:srgbClr val="555555"/>
                </a:solidFill>
                <a:latin typeface="Calibri"/>
                <a:cs typeface="Calibri"/>
              </a:rPr>
              <a:t>é</a:t>
            </a:r>
            <a:r>
              <a:rPr sz="1450" spc="-35" dirty="0">
                <a:solidFill>
                  <a:srgbClr val="555555"/>
                </a:solidFill>
                <a:latin typeface="Calibri"/>
                <a:cs typeface="Calibri"/>
              </a:rPr>
              <a:t>p</a:t>
            </a:r>
            <a:r>
              <a:rPr sz="1450" spc="30" dirty="0">
                <a:solidFill>
                  <a:srgbClr val="555555"/>
                </a:solidFill>
                <a:latin typeface="Calibri"/>
                <a:cs typeface="Calibri"/>
              </a:rPr>
              <a:t>o</a:t>
            </a:r>
            <a:r>
              <a:rPr sz="1450" spc="-45" dirty="0">
                <a:solidFill>
                  <a:srgbClr val="555555"/>
                </a:solidFill>
                <a:latin typeface="Calibri"/>
                <a:cs typeface="Calibri"/>
              </a:rPr>
              <a:t>n</a:t>
            </a:r>
            <a:r>
              <a:rPr sz="1450" spc="-10" dirty="0">
                <a:solidFill>
                  <a:srgbClr val="555555"/>
                </a:solidFill>
                <a:latin typeface="Calibri"/>
                <a:cs typeface="Calibri"/>
              </a:rPr>
              <a:t>se</a:t>
            </a:r>
            <a:endParaRPr sz="1450" dirty="0">
              <a:latin typeface="Calibri"/>
              <a:cs typeface="Calibri"/>
            </a:endParaRPr>
          </a:p>
          <a:p>
            <a:pPr marL="309880" indent="-285115">
              <a:lnSpc>
                <a:spcPct val="100000"/>
              </a:lnSpc>
              <a:spcBef>
                <a:spcPts val="825"/>
              </a:spcBef>
              <a:buFont typeface="Arial MT"/>
              <a:buChar char="•"/>
              <a:tabLst>
                <a:tab pos="309880" algn="l"/>
                <a:tab pos="310515" algn="l"/>
              </a:tabLst>
            </a:pPr>
            <a:r>
              <a:rPr sz="1450" spc="-5" dirty="0">
                <a:solidFill>
                  <a:srgbClr val="555555"/>
                </a:solidFill>
                <a:latin typeface="Calibri"/>
                <a:cs typeface="Calibri"/>
              </a:rPr>
              <a:t>Revoir</a:t>
            </a:r>
            <a:r>
              <a:rPr sz="1450" spc="-105" dirty="0">
                <a:solidFill>
                  <a:srgbClr val="555555"/>
                </a:solidFill>
                <a:latin typeface="Calibri"/>
                <a:cs typeface="Calibri"/>
              </a:rPr>
              <a:t> </a:t>
            </a:r>
            <a:r>
              <a:rPr sz="1450" spc="-15" dirty="0">
                <a:solidFill>
                  <a:srgbClr val="555555"/>
                </a:solidFill>
                <a:latin typeface="Calibri"/>
                <a:cs typeface="Calibri"/>
              </a:rPr>
              <a:t>la</a:t>
            </a:r>
            <a:r>
              <a:rPr sz="1450" spc="-55" dirty="0">
                <a:solidFill>
                  <a:srgbClr val="555555"/>
                </a:solidFill>
                <a:latin typeface="Calibri"/>
                <a:cs typeface="Calibri"/>
              </a:rPr>
              <a:t> </a:t>
            </a:r>
            <a:r>
              <a:rPr sz="1450" spc="-15" dirty="0">
                <a:solidFill>
                  <a:srgbClr val="555555"/>
                </a:solidFill>
                <a:latin typeface="Calibri"/>
                <a:cs typeface="Calibri"/>
              </a:rPr>
              <a:t>partie</a:t>
            </a:r>
            <a:r>
              <a:rPr sz="1450" spc="-80" dirty="0">
                <a:solidFill>
                  <a:srgbClr val="555555"/>
                </a:solidFill>
                <a:latin typeface="Calibri"/>
                <a:cs typeface="Calibri"/>
              </a:rPr>
              <a:t> </a:t>
            </a:r>
            <a:r>
              <a:rPr sz="1450" spc="-30" dirty="0">
                <a:solidFill>
                  <a:srgbClr val="555555"/>
                </a:solidFill>
                <a:latin typeface="Calibri"/>
                <a:cs typeface="Calibri"/>
              </a:rPr>
              <a:t>du</a:t>
            </a:r>
            <a:r>
              <a:rPr sz="1450" spc="-40" dirty="0">
                <a:solidFill>
                  <a:srgbClr val="555555"/>
                </a:solidFill>
                <a:latin typeface="Calibri"/>
                <a:cs typeface="Calibri"/>
              </a:rPr>
              <a:t> </a:t>
            </a:r>
            <a:r>
              <a:rPr sz="1450" spc="-10" dirty="0">
                <a:solidFill>
                  <a:srgbClr val="555555"/>
                </a:solidFill>
                <a:latin typeface="Calibri"/>
                <a:cs typeface="Calibri"/>
              </a:rPr>
              <a:t>cours</a:t>
            </a:r>
            <a:r>
              <a:rPr sz="1450" spc="-85" dirty="0">
                <a:solidFill>
                  <a:srgbClr val="555555"/>
                </a:solidFill>
                <a:latin typeface="Calibri"/>
                <a:cs typeface="Calibri"/>
              </a:rPr>
              <a:t> </a:t>
            </a:r>
            <a:r>
              <a:rPr sz="1450" spc="-5" dirty="0">
                <a:solidFill>
                  <a:srgbClr val="555555"/>
                </a:solidFill>
                <a:latin typeface="Calibri"/>
                <a:cs typeface="Calibri"/>
              </a:rPr>
              <a:t>concernée</a:t>
            </a:r>
            <a:r>
              <a:rPr sz="1450" spc="-80" dirty="0">
                <a:solidFill>
                  <a:srgbClr val="555555"/>
                </a:solidFill>
                <a:latin typeface="Calibri"/>
                <a:cs typeface="Calibri"/>
              </a:rPr>
              <a:t> </a:t>
            </a:r>
            <a:r>
              <a:rPr sz="1450" spc="-10" dirty="0">
                <a:solidFill>
                  <a:srgbClr val="555555"/>
                </a:solidFill>
                <a:latin typeface="Calibri"/>
                <a:cs typeface="Calibri"/>
              </a:rPr>
              <a:t>par</a:t>
            </a:r>
            <a:r>
              <a:rPr sz="1450" spc="-114" dirty="0">
                <a:solidFill>
                  <a:srgbClr val="555555"/>
                </a:solidFill>
                <a:latin typeface="Calibri"/>
                <a:cs typeface="Calibri"/>
              </a:rPr>
              <a:t> </a:t>
            </a:r>
            <a:r>
              <a:rPr sz="1450" spc="-15" dirty="0">
                <a:solidFill>
                  <a:srgbClr val="555555"/>
                </a:solidFill>
                <a:latin typeface="Calibri"/>
                <a:cs typeface="Calibri"/>
              </a:rPr>
              <a:t>la</a:t>
            </a:r>
            <a:r>
              <a:rPr sz="1450" spc="-55" dirty="0">
                <a:solidFill>
                  <a:srgbClr val="555555"/>
                </a:solidFill>
                <a:latin typeface="Calibri"/>
                <a:cs typeface="Calibri"/>
              </a:rPr>
              <a:t> </a:t>
            </a:r>
            <a:r>
              <a:rPr sz="1450" spc="-15" dirty="0">
                <a:solidFill>
                  <a:srgbClr val="555555"/>
                </a:solidFill>
                <a:latin typeface="Calibri"/>
                <a:cs typeface="Calibri"/>
              </a:rPr>
              <a:t>question</a:t>
            </a:r>
            <a:endParaRPr sz="1450" dirty="0">
              <a:latin typeface="Calibri"/>
              <a:cs typeface="Calibri"/>
            </a:endParaRPr>
          </a:p>
          <a:p>
            <a:pPr marL="309880" indent="-285115">
              <a:lnSpc>
                <a:spcPct val="100000"/>
              </a:lnSpc>
              <a:spcBef>
                <a:spcPts val="745"/>
              </a:spcBef>
              <a:buFont typeface="Arial MT"/>
              <a:buChar char="•"/>
              <a:tabLst>
                <a:tab pos="309880" algn="l"/>
                <a:tab pos="310515" algn="l"/>
              </a:tabLst>
            </a:pPr>
            <a:r>
              <a:rPr sz="1450" spc="-10" dirty="0">
                <a:solidFill>
                  <a:srgbClr val="555555"/>
                </a:solidFill>
                <a:latin typeface="Calibri"/>
                <a:cs typeface="Calibri"/>
              </a:rPr>
              <a:t>Définir</a:t>
            </a:r>
            <a:r>
              <a:rPr sz="1450" spc="-110" dirty="0">
                <a:solidFill>
                  <a:srgbClr val="555555"/>
                </a:solidFill>
                <a:latin typeface="Calibri"/>
                <a:cs typeface="Calibri"/>
              </a:rPr>
              <a:t> </a:t>
            </a:r>
            <a:r>
              <a:rPr sz="1450" spc="-20" dirty="0">
                <a:solidFill>
                  <a:srgbClr val="555555"/>
                </a:solidFill>
                <a:latin typeface="Calibri"/>
                <a:cs typeface="Calibri"/>
              </a:rPr>
              <a:t>chaque</a:t>
            </a:r>
            <a:r>
              <a:rPr sz="1450" spc="-80" dirty="0">
                <a:solidFill>
                  <a:srgbClr val="555555"/>
                </a:solidFill>
                <a:latin typeface="Calibri"/>
                <a:cs typeface="Calibri"/>
              </a:rPr>
              <a:t> </a:t>
            </a:r>
            <a:r>
              <a:rPr sz="1450" spc="-5" dirty="0">
                <a:solidFill>
                  <a:srgbClr val="555555"/>
                </a:solidFill>
                <a:latin typeface="Calibri"/>
                <a:cs typeface="Calibri"/>
              </a:rPr>
              <a:t>mot</a:t>
            </a:r>
            <a:r>
              <a:rPr sz="1450" spc="-95" dirty="0">
                <a:solidFill>
                  <a:srgbClr val="555555"/>
                </a:solidFill>
                <a:latin typeface="Calibri"/>
                <a:cs typeface="Calibri"/>
              </a:rPr>
              <a:t> </a:t>
            </a:r>
            <a:r>
              <a:rPr sz="1450" dirty="0">
                <a:solidFill>
                  <a:srgbClr val="555555"/>
                </a:solidFill>
                <a:latin typeface="Calibri"/>
                <a:cs typeface="Calibri"/>
              </a:rPr>
              <a:t>clé</a:t>
            </a:r>
            <a:r>
              <a:rPr sz="1450" spc="-85" dirty="0">
                <a:solidFill>
                  <a:srgbClr val="555555"/>
                </a:solidFill>
                <a:latin typeface="Calibri"/>
                <a:cs typeface="Calibri"/>
              </a:rPr>
              <a:t> </a:t>
            </a:r>
            <a:r>
              <a:rPr sz="1450" spc="-25" dirty="0">
                <a:solidFill>
                  <a:srgbClr val="555555"/>
                </a:solidFill>
                <a:latin typeface="Calibri"/>
                <a:cs typeface="Calibri"/>
              </a:rPr>
              <a:t>de</a:t>
            </a:r>
            <a:r>
              <a:rPr sz="1450" spc="-5" dirty="0">
                <a:solidFill>
                  <a:srgbClr val="555555"/>
                </a:solidFill>
                <a:latin typeface="Calibri"/>
                <a:cs typeface="Calibri"/>
              </a:rPr>
              <a:t> </a:t>
            </a:r>
            <a:r>
              <a:rPr sz="1450" spc="-15" dirty="0">
                <a:solidFill>
                  <a:srgbClr val="555555"/>
                </a:solidFill>
                <a:latin typeface="Calibri"/>
                <a:cs typeface="Calibri"/>
              </a:rPr>
              <a:t>la</a:t>
            </a:r>
            <a:r>
              <a:rPr sz="1450" spc="-55" dirty="0">
                <a:solidFill>
                  <a:srgbClr val="555555"/>
                </a:solidFill>
                <a:latin typeface="Calibri"/>
                <a:cs typeface="Calibri"/>
              </a:rPr>
              <a:t> </a:t>
            </a:r>
            <a:r>
              <a:rPr sz="1450" spc="-15" dirty="0">
                <a:solidFill>
                  <a:srgbClr val="555555"/>
                </a:solidFill>
                <a:latin typeface="Calibri"/>
                <a:cs typeface="Calibri"/>
              </a:rPr>
              <a:t>question</a:t>
            </a:r>
            <a:r>
              <a:rPr sz="1450" spc="-45" dirty="0">
                <a:solidFill>
                  <a:srgbClr val="555555"/>
                </a:solidFill>
                <a:latin typeface="Calibri"/>
                <a:cs typeface="Calibri"/>
              </a:rPr>
              <a:t> </a:t>
            </a:r>
            <a:r>
              <a:rPr sz="1450" spc="-10" dirty="0">
                <a:solidFill>
                  <a:srgbClr val="555555"/>
                </a:solidFill>
                <a:latin typeface="Calibri"/>
                <a:cs typeface="Calibri"/>
              </a:rPr>
              <a:t>ainsi</a:t>
            </a:r>
            <a:r>
              <a:rPr sz="1450" spc="-100" dirty="0">
                <a:solidFill>
                  <a:srgbClr val="555555"/>
                </a:solidFill>
                <a:latin typeface="Calibri"/>
                <a:cs typeface="Calibri"/>
              </a:rPr>
              <a:t> </a:t>
            </a:r>
            <a:r>
              <a:rPr sz="1450" spc="-35" dirty="0">
                <a:solidFill>
                  <a:srgbClr val="555555"/>
                </a:solidFill>
                <a:latin typeface="Calibri"/>
                <a:cs typeface="Calibri"/>
              </a:rPr>
              <a:t>que</a:t>
            </a:r>
            <a:r>
              <a:rPr sz="1450" spc="-5" dirty="0">
                <a:solidFill>
                  <a:srgbClr val="555555"/>
                </a:solidFill>
                <a:latin typeface="Calibri"/>
                <a:cs typeface="Calibri"/>
              </a:rPr>
              <a:t> </a:t>
            </a:r>
            <a:r>
              <a:rPr sz="1450" spc="-15" dirty="0">
                <a:solidFill>
                  <a:srgbClr val="555555"/>
                </a:solidFill>
                <a:latin typeface="Calibri"/>
                <a:cs typeface="Calibri"/>
              </a:rPr>
              <a:t>la</a:t>
            </a:r>
            <a:r>
              <a:rPr sz="1450" spc="20" dirty="0">
                <a:solidFill>
                  <a:srgbClr val="555555"/>
                </a:solidFill>
                <a:latin typeface="Calibri"/>
                <a:cs typeface="Calibri"/>
              </a:rPr>
              <a:t> </a:t>
            </a:r>
            <a:r>
              <a:rPr sz="1450" spc="-15" dirty="0">
                <a:solidFill>
                  <a:srgbClr val="555555"/>
                </a:solidFill>
                <a:latin typeface="Calibri"/>
                <a:cs typeface="Calibri"/>
              </a:rPr>
              <a:t>réponse</a:t>
            </a:r>
            <a:endParaRPr sz="1450" dirty="0">
              <a:latin typeface="Calibri"/>
              <a:cs typeface="Calibri"/>
            </a:endParaRPr>
          </a:p>
          <a:p>
            <a:pPr marL="309880" indent="-285115">
              <a:lnSpc>
                <a:spcPct val="100000"/>
              </a:lnSpc>
              <a:spcBef>
                <a:spcPts val="819"/>
              </a:spcBef>
              <a:buFont typeface="Arial MT"/>
              <a:buChar char="•"/>
              <a:tabLst>
                <a:tab pos="309880" algn="l"/>
                <a:tab pos="310515" algn="l"/>
              </a:tabLst>
            </a:pPr>
            <a:r>
              <a:rPr sz="1450" spc="25" dirty="0">
                <a:solidFill>
                  <a:srgbClr val="555555"/>
                </a:solidFill>
                <a:latin typeface="Calibri"/>
                <a:cs typeface="Calibri"/>
              </a:rPr>
              <a:t>I</a:t>
            </a:r>
            <a:r>
              <a:rPr sz="1450" spc="-45" dirty="0">
                <a:solidFill>
                  <a:srgbClr val="555555"/>
                </a:solidFill>
                <a:latin typeface="Calibri"/>
                <a:cs typeface="Calibri"/>
              </a:rPr>
              <a:t>d</a:t>
            </a:r>
            <a:r>
              <a:rPr sz="1450" spc="-5" dirty="0">
                <a:solidFill>
                  <a:srgbClr val="555555"/>
                </a:solidFill>
                <a:latin typeface="Calibri"/>
                <a:cs typeface="Calibri"/>
              </a:rPr>
              <a:t>e</a:t>
            </a:r>
            <a:r>
              <a:rPr sz="1450" spc="-45" dirty="0">
                <a:solidFill>
                  <a:srgbClr val="555555"/>
                </a:solidFill>
                <a:latin typeface="Calibri"/>
                <a:cs typeface="Calibri"/>
              </a:rPr>
              <a:t>n</a:t>
            </a:r>
            <a:r>
              <a:rPr sz="1450" spc="-5" dirty="0">
                <a:solidFill>
                  <a:srgbClr val="555555"/>
                </a:solidFill>
                <a:latin typeface="Calibri"/>
                <a:cs typeface="Calibri"/>
              </a:rPr>
              <a:t>t</a:t>
            </a:r>
            <a:r>
              <a:rPr sz="1450" spc="-20" dirty="0">
                <a:solidFill>
                  <a:srgbClr val="555555"/>
                </a:solidFill>
                <a:latin typeface="Calibri"/>
                <a:cs typeface="Calibri"/>
              </a:rPr>
              <a:t>i</a:t>
            </a:r>
            <a:r>
              <a:rPr sz="1450" spc="30" dirty="0">
                <a:solidFill>
                  <a:srgbClr val="555555"/>
                </a:solidFill>
                <a:latin typeface="Calibri"/>
                <a:cs typeface="Calibri"/>
              </a:rPr>
              <a:t>f</a:t>
            </a:r>
            <a:r>
              <a:rPr sz="1450" spc="-20" dirty="0">
                <a:solidFill>
                  <a:srgbClr val="555555"/>
                </a:solidFill>
                <a:latin typeface="Calibri"/>
                <a:cs typeface="Calibri"/>
              </a:rPr>
              <a:t>i</a:t>
            </a:r>
            <a:r>
              <a:rPr sz="1450" spc="-5" dirty="0">
                <a:solidFill>
                  <a:srgbClr val="555555"/>
                </a:solidFill>
                <a:latin typeface="Calibri"/>
                <a:cs typeface="Calibri"/>
              </a:rPr>
              <a:t>er</a:t>
            </a:r>
            <a:r>
              <a:rPr sz="1450" spc="-105" dirty="0">
                <a:solidFill>
                  <a:srgbClr val="555555"/>
                </a:solidFill>
                <a:latin typeface="Calibri"/>
                <a:cs typeface="Calibri"/>
              </a:rPr>
              <a:t> </a:t>
            </a:r>
            <a:r>
              <a:rPr sz="1450" spc="-15" dirty="0">
                <a:solidFill>
                  <a:srgbClr val="555555"/>
                </a:solidFill>
                <a:latin typeface="Calibri"/>
                <a:cs typeface="Calibri"/>
              </a:rPr>
              <a:t>l</a:t>
            </a:r>
            <a:r>
              <a:rPr sz="1450" spc="-5" dirty="0">
                <a:solidFill>
                  <a:srgbClr val="555555"/>
                </a:solidFill>
                <a:latin typeface="Calibri"/>
                <a:cs typeface="Calibri"/>
              </a:rPr>
              <a:t>es</a:t>
            </a:r>
            <a:r>
              <a:rPr sz="1450" spc="-95" dirty="0">
                <a:solidFill>
                  <a:srgbClr val="555555"/>
                </a:solidFill>
                <a:latin typeface="Calibri"/>
                <a:cs typeface="Calibri"/>
              </a:rPr>
              <a:t> </a:t>
            </a:r>
            <a:r>
              <a:rPr sz="1450" spc="-45" dirty="0">
                <a:solidFill>
                  <a:srgbClr val="555555"/>
                </a:solidFill>
                <a:latin typeface="Calibri"/>
                <a:cs typeface="Calibri"/>
              </a:rPr>
              <a:t>d</a:t>
            </a:r>
            <a:r>
              <a:rPr sz="1450" spc="-20" dirty="0">
                <a:solidFill>
                  <a:srgbClr val="555555"/>
                </a:solidFill>
                <a:latin typeface="Calibri"/>
                <a:cs typeface="Calibri"/>
              </a:rPr>
              <a:t>i</a:t>
            </a:r>
            <a:r>
              <a:rPr sz="1450" spc="-45" dirty="0">
                <a:solidFill>
                  <a:srgbClr val="555555"/>
                </a:solidFill>
                <a:latin typeface="Calibri"/>
                <a:cs typeface="Calibri"/>
              </a:rPr>
              <a:t>m</a:t>
            </a:r>
            <a:r>
              <a:rPr sz="1450" spc="-5" dirty="0">
                <a:solidFill>
                  <a:srgbClr val="555555"/>
                </a:solidFill>
                <a:latin typeface="Calibri"/>
                <a:cs typeface="Calibri"/>
              </a:rPr>
              <a:t>e</a:t>
            </a:r>
            <a:r>
              <a:rPr sz="1450" spc="-45" dirty="0">
                <a:solidFill>
                  <a:srgbClr val="555555"/>
                </a:solidFill>
                <a:latin typeface="Calibri"/>
                <a:cs typeface="Calibri"/>
              </a:rPr>
              <a:t>n</a:t>
            </a:r>
            <a:r>
              <a:rPr sz="1450" spc="-10" dirty="0">
                <a:solidFill>
                  <a:srgbClr val="555555"/>
                </a:solidFill>
                <a:latin typeface="Calibri"/>
                <a:cs typeface="Calibri"/>
              </a:rPr>
              <a:t>s</a:t>
            </a:r>
            <a:r>
              <a:rPr sz="1450" spc="-25" dirty="0">
                <a:solidFill>
                  <a:srgbClr val="555555"/>
                </a:solidFill>
                <a:latin typeface="Calibri"/>
                <a:cs typeface="Calibri"/>
              </a:rPr>
              <a:t>i</a:t>
            </a:r>
            <a:r>
              <a:rPr sz="1450" spc="30" dirty="0">
                <a:solidFill>
                  <a:srgbClr val="555555"/>
                </a:solidFill>
                <a:latin typeface="Calibri"/>
                <a:cs typeface="Calibri"/>
              </a:rPr>
              <a:t>o</a:t>
            </a:r>
            <a:r>
              <a:rPr sz="1450" spc="-45" dirty="0">
                <a:solidFill>
                  <a:srgbClr val="555555"/>
                </a:solidFill>
                <a:latin typeface="Calibri"/>
                <a:cs typeface="Calibri"/>
              </a:rPr>
              <a:t>n</a:t>
            </a:r>
            <a:r>
              <a:rPr sz="1450" spc="-5" dirty="0">
                <a:solidFill>
                  <a:srgbClr val="555555"/>
                </a:solidFill>
                <a:latin typeface="Calibri"/>
                <a:cs typeface="Calibri"/>
              </a:rPr>
              <a:t>s</a:t>
            </a:r>
            <a:endParaRPr sz="1450" dirty="0">
              <a:latin typeface="Calibri"/>
              <a:cs typeface="Calibri"/>
            </a:endParaRPr>
          </a:p>
          <a:p>
            <a:pPr marL="309880" indent="-285115">
              <a:lnSpc>
                <a:spcPct val="100000"/>
              </a:lnSpc>
              <a:spcBef>
                <a:spcPts val="745"/>
              </a:spcBef>
              <a:buFont typeface="Arial MT"/>
              <a:buChar char="•"/>
              <a:tabLst>
                <a:tab pos="309880" algn="l"/>
                <a:tab pos="310515" algn="l"/>
              </a:tabLst>
            </a:pPr>
            <a:r>
              <a:rPr sz="1450" spc="-10" dirty="0">
                <a:solidFill>
                  <a:srgbClr val="555555"/>
                </a:solidFill>
                <a:latin typeface="Calibri"/>
                <a:cs typeface="Calibri"/>
              </a:rPr>
              <a:t>Utiliser</a:t>
            </a:r>
            <a:r>
              <a:rPr sz="1450" spc="-110" dirty="0">
                <a:solidFill>
                  <a:srgbClr val="555555"/>
                </a:solidFill>
                <a:latin typeface="Calibri"/>
                <a:cs typeface="Calibri"/>
              </a:rPr>
              <a:t> </a:t>
            </a:r>
            <a:r>
              <a:rPr sz="1450" spc="-25" dirty="0">
                <a:solidFill>
                  <a:srgbClr val="555555"/>
                </a:solidFill>
                <a:latin typeface="Calibri"/>
                <a:cs typeface="Calibri"/>
              </a:rPr>
              <a:t>MySQL</a:t>
            </a:r>
            <a:r>
              <a:rPr sz="1450" spc="-55" dirty="0">
                <a:solidFill>
                  <a:srgbClr val="555555"/>
                </a:solidFill>
                <a:latin typeface="Calibri"/>
                <a:cs typeface="Calibri"/>
              </a:rPr>
              <a:t> </a:t>
            </a:r>
            <a:r>
              <a:rPr sz="1450" spc="-20" dirty="0">
                <a:solidFill>
                  <a:srgbClr val="555555"/>
                </a:solidFill>
                <a:latin typeface="Calibri"/>
                <a:cs typeface="Calibri"/>
              </a:rPr>
              <a:t>dans</a:t>
            </a:r>
            <a:r>
              <a:rPr sz="1450" spc="-15" dirty="0">
                <a:solidFill>
                  <a:srgbClr val="555555"/>
                </a:solidFill>
                <a:latin typeface="Calibri"/>
                <a:cs typeface="Calibri"/>
              </a:rPr>
              <a:t> </a:t>
            </a:r>
            <a:r>
              <a:rPr sz="1450" spc="-10" dirty="0">
                <a:solidFill>
                  <a:srgbClr val="555555"/>
                </a:solidFill>
                <a:latin typeface="Calibri"/>
                <a:cs typeface="Calibri"/>
              </a:rPr>
              <a:t>la</a:t>
            </a:r>
            <a:r>
              <a:rPr sz="1450" spc="-60" dirty="0">
                <a:solidFill>
                  <a:srgbClr val="555555"/>
                </a:solidFill>
                <a:latin typeface="Calibri"/>
                <a:cs typeface="Calibri"/>
              </a:rPr>
              <a:t> </a:t>
            </a:r>
            <a:r>
              <a:rPr sz="1450" dirty="0">
                <a:solidFill>
                  <a:srgbClr val="555555"/>
                </a:solidFill>
                <a:latin typeface="Calibri"/>
                <a:cs typeface="Calibri"/>
              </a:rPr>
              <a:t>création</a:t>
            </a:r>
            <a:r>
              <a:rPr sz="1450" spc="-114" dirty="0">
                <a:solidFill>
                  <a:srgbClr val="555555"/>
                </a:solidFill>
                <a:latin typeface="Calibri"/>
                <a:cs typeface="Calibri"/>
              </a:rPr>
              <a:t> </a:t>
            </a:r>
            <a:r>
              <a:rPr sz="1450" spc="-20" dirty="0">
                <a:solidFill>
                  <a:srgbClr val="555555"/>
                </a:solidFill>
                <a:latin typeface="Calibri"/>
                <a:cs typeface="Calibri"/>
              </a:rPr>
              <a:t>des</a:t>
            </a:r>
            <a:r>
              <a:rPr sz="1450" spc="-95" dirty="0">
                <a:solidFill>
                  <a:srgbClr val="555555"/>
                </a:solidFill>
                <a:latin typeface="Calibri"/>
                <a:cs typeface="Calibri"/>
              </a:rPr>
              <a:t> </a:t>
            </a:r>
            <a:r>
              <a:rPr sz="1450" spc="-10" dirty="0">
                <a:solidFill>
                  <a:srgbClr val="555555"/>
                </a:solidFill>
                <a:latin typeface="Calibri"/>
                <a:cs typeface="Calibri"/>
              </a:rPr>
              <a:t>tables</a:t>
            </a:r>
            <a:r>
              <a:rPr sz="1450" spc="-90" dirty="0">
                <a:solidFill>
                  <a:srgbClr val="555555"/>
                </a:solidFill>
                <a:latin typeface="Calibri"/>
                <a:cs typeface="Calibri"/>
              </a:rPr>
              <a:t> </a:t>
            </a:r>
            <a:r>
              <a:rPr sz="1450" spc="-25" dirty="0">
                <a:solidFill>
                  <a:srgbClr val="555555"/>
                </a:solidFill>
                <a:latin typeface="Calibri"/>
                <a:cs typeface="Calibri"/>
              </a:rPr>
              <a:t>de</a:t>
            </a:r>
            <a:r>
              <a:rPr sz="1450" spc="-90" dirty="0">
                <a:solidFill>
                  <a:srgbClr val="555555"/>
                </a:solidFill>
                <a:latin typeface="Calibri"/>
                <a:cs typeface="Calibri"/>
              </a:rPr>
              <a:t> </a:t>
            </a:r>
            <a:r>
              <a:rPr sz="1450" spc="5" dirty="0" err="1">
                <a:solidFill>
                  <a:srgbClr val="555555"/>
                </a:solidFill>
                <a:latin typeface="Calibri"/>
                <a:cs typeface="Calibri"/>
              </a:rPr>
              <a:t>faits</a:t>
            </a:r>
            <a:endParaRPr sz="1450" dirty="0">
              <a:latin typeface="Calibri"/>
              <a:cs typeface="Calibri"/>
            </a:endParaRPr>
          </a:p>
        </p:txBody>
      </p:sp>
      <p:sp>
        <p:nvSpPr>
          <p:cNvPr id="13" name="object 13"/>
          <p:cNvSpPr txBox="1">
            <a:spLocks noGrp="1"/>
          </p:cNvSpPr>
          <p:nvPr>
            <p:ph type="title"/>
          </p:nvPr>
        </p:nvSpPr>
        <p:spPr>
          <a:xfrm>
            <a:off x="8387968" y="104774"/>
            <a:ext cx="1416050" cy="453390"/>
          </a:xfrm>
          <a:prstGeom prst="rect">
            <a:avLst/>
          </a:prstGeom>
        </p:spPr>
        <p:txBody>
          <a:bodyPr vert="horz" wrap="square" lIns="0" tIns="13335" rIns="0" bIns="0" rtlCol="0">
            <a:spAutoFit/>
          </a:bodyPr>
          <a:lstStyle/>
          <a:p>
            <a:pPr marL="12700">
              <a:lnSpc>
                <a:spcPct val="100000"/>
              </a:lnSpc>
              <a:spcBef>
                <a:spcPts val="105"/>
              </a:spcBef>
            </a:pPr>
            <a:r>
              <a:rPr spc="-20" dirty="0"/>
              <a:t>A</a:t>
            </a:r>
            <a:r>
              <a:rPr spc="20" dirty="0"/>
              <a:t>c</a:t>
            </a:r>
            <a:r>
              <a:rPr spc="-15" dirty="0"/>
              <a:t>t</a:t>
            </a:r>
            <a:r>
              <a:rPr spc="25" dirty="0"/>
              <a:t>i</a:t>
            </a:r>
            <a:r>
              <a:rPr spc="30" dirty="0"/>
              <a:t>v</a:t>
            </a:r>
            <a:r>
              <a:rPr spc="25" dirty="0"/>
              <a:t>i</a:t>
            </a:r>
            <a:r>
              <a:rPr spc="-15" dirty="0"/>
              <a:t>t</a:t>
            </a:r>
            <a:r>
              <a:rPr dirty="0"/>
              <a:t>é</a:t>
            </a:r>
            <a:r>
              <a:rPr spc="-110" dirty="0"/>
              <a:t> </a:t>
            </a:r>
            <a:r>
              <a:rPr dirty="0"/>
              <a:t>2</a:t>
            </a:r>
          </a:p>
        </p:txBody>
      </p:sp>
      <p:sp>
        <p:nvSpPr>
          <p:cNvPr id="14" name="object 14"/>
          <p:cNvSpPr txBox="1"/>
          <p:nvPr/>
        </p:nvSpPr>
        <p:spPr>
          <a:xfrm>
            <a:off x="7269480" y="688657"/>
            <a:ext cx="3655060" cy="391795"/>
          </a:xfrm>
          <a:prstGeom prst="rect">
            <a:avLst/>
          </a:prstGeom>
        </p:spPr>
        <p:txBody>
          <a:bodyPr vert="horz" wrap="square" lIns="0" tIns="12700" rIns="0" bIns="0" rtlCol="0">
            <a:spAutoFit/>
          </a:bodyPr>
          <a:lstStyle/>
          <a:p>
            <a:pPr marL="12700">
              <a:lnSpc>
                <a:spcPct val="100000"/>
              </a:lnSpc>
              <a:spcBef>
                <a:spcPts val="100"/>
              </a:spcBef>
            </a:pPr>
            <a:r>
              <a:rPr sz="2400" b="1" spc="-5" dirty="0">
                <a:solidFill>
                  <a:srgbClr val="FF7800"/>
                </a:solidFill>
                <a:latin typeface="Calibri"/>
                <a:cs typeface="Calibri"/>
              </a:rPr>
              <a:t>MAÎTRISER</a:t>
            </a:r>
            <a:r>
              <a:rPr sz="2400" b="1" dirty="0">
                <a:solidFill>
                  <a:srgbClr val="FF7800"/>
                </a:solidFill>
                <a:latin typeface="Calibri"/>
                <a:cs typeface="Calibri"/>
              </a:rPr>
              <a:t> </a:t>
            </a:r>
            <a:r>
              <a:rPr sz="2400" b="1" spc="10" dirty="0">
                <a:solidFill>
                  <a:srgbClr val="FF7800"/>
                </a:solidFill>
                <a:latin typeface="Calibri"/>
                <a:cs typeface="Calibri"/>
              </a:rPr>
              <a:t>LES</a:t>
            </a:r>
            <a:r>
              <a:rPr sz="2400" b="1" spc="-60" dirty="0">
                <a:solidFill>
                  <a:srgbClr val="FF7800"/>
                </a:solidFill>
                <a:latin typeface="Calibri"/>
                <a:cs typeface="Calibri"/>
              </a:rPr>
              <a:t> </a:t>
            </a:r>
            <a:r>
              <a:rPr sz="2400" b="1" spc="-5" dirty="0">
                <a:solidFill>
                  <a:srgbClr val="FF7800"/>
                </a:solidFill>
                <a:latin typeface="Calibri"/>
                <a:cs typeface="Calibri"/>
              </a:rPr>
              <a:t>DIMENSIONS</a:t>
            </a:r>
            <a:endParaRPr sz="2400">
              <a:latin typeface="Calibri"/>
              <a:cs typeface="Calibri"/>
            </a:endParaRPr>
          </a:p>
        </p:txBody>
      </p:sp>
      <p:pic>
        <p:nvPicPr>
          <p:cNvPr id="15" name="object 15"/>
          <p:cNvPicPr/>
          <p:nvPr/>
        </p:nvPicPr>
        <p:blipFill>
          <a:blip r:embed="rId6" cstate="print"/>
          <a:stretch>
            <a:fillRect/>
          </a:stretch>
        </p:blipFill>
        <p:spPr>
          <a:xfrm>
            <a:off x="8188959" y="6268720"/>
            <a:ext cx="396240" cy="396240"/>
          </a:xfrm>
          <a:prstGeom prst="rect">
            <a:avLst/>
          </a:prstGeom>
        </p:spPr>
      </p:pic>
    </p:spTree>
    <p:extLst>
      <p:ext uri="{BB962C8B-B14F-4D97-AF65-F5344CB8AC3E}">
        <p14:creationId xmlns:p14="http://schemas.microsoft.com/office/powerpoint/2010/main" val="34137445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12191999" cy="6857999"/>
          </a:xfrm>
          <a:prstGeom prst="rect">
            <a:avLst/>
          </a:prstGeom>
        </p:spPr>
      </p:pic>
      <p:grpSp>
        <p:nvGrpSpPr>
          <p:cNvPr id="3" name="object 3"/>
          <p:cNvGrpSpPr/>
          <p:nvPr/>
        </p:nvGrpSpPr>
        <p:grpSpPr>
          <a:xfrm>
            <a:off x="0" y="1463357"/>
            <a:ext cx="11663680" cy="5150485"/>
            <a:chOff x="0" y="1463357"/>
            <a:chExt cx="11663680" cy="5150485"/>
          </a:xfrm>
        </p:grpSpPr>
        <p:sp>
          <p:nvSpPr>
            <p:cNvPr id="4" name="object 4"/>
            <p:cNvSpPr/>
            <p:nvPr/>
          </p:nvSpPr>
          <p:spPr>
            <a:xfrm>
              <a:off x="543559" y="1468119"/>
              <a:ext cx="11115040" cy="5140960"/>
            </a:xfrm>
            <a:custGeom>
              <a:avLst/>
              <a:gdLst/>
              <a:ahLst/>
              <a:cxnLst/>
              <a:rect l="l" t="t" r="r" b="b"/>
              <a:pathLst>
                <a:path w="11115040" h="5140959">
                  <a:moveTo>
                    <a:pt x="11115040" y="0"/>
                  </a:moveTo>
                  <a:lnTo>
                    <a:pt x="0" y="0"/>
                  </a:lnTo>
                  <a:lnTo>
                    <a:pt x="0" y="5140960"/>
                  </a:lnTo>
                  <a:lnTo>
                    <a:pt x="11115040" y="5140960"/>
                  </a:lnTo>
                  <a:lnTo>
                    <a:pt x="11115040" y="0"/>
                  </a:lnTo>
                  <a:close/>
                </a:path>
              </a:pathLst>
            </a:custGeom>
            <a:solidFill>
              <a:srgbClr val="FFFFFF"/>
            </a:solidFill>
          </p:spPr>
          <p:txBody>
            <a:bodyPr wrap="square" lIns="0" tIns="0" rIns="0" bIns="0" rtlCol="0"/>
            <a:lstStyle/>
            <a:p>
              <a:endParaRPr/>
            </a:p>
          </p:txBody>
        </p:sp>
        <p:sp>
          <p:nvSpPr>
            <p:cNvPr id="5" name="object 5"/>
            <p:cNvSpPr/>
            <p:nvPr/>
          </p:nvSpPr>
          <p:spPr>
            <a:xfrm>
              <a:off x="543559" y="1468119"/>
              <a:ext cx="11115040" cy="5140960"/>
            </a:xfrm>
            <a:custGeom>
              <a:avLst/>
              <a:gdLst/>
              <a:ahLst/>
              <a:cxnLst/>
              <a:rect l="l" t="t" r="r" b="b"/>
              <a:pathLst>
                <a:path w="11115040" h="5140959">
                  <a:moveTo>
                    <a:pt x="0" y="5140960"/>
                  </a:moveTo>
                  <a:lnTo>
                    <a:pt x="11115040" y="5140960"/>
                  </a:lnTo>
                  <a:lnTo>
                    <a:pt x="11115040" y="0"/>
                  </a:lnTo>
                  <a:lnTo>
                    <a:pt x="0" y="0"/>
                  </a:lnTo>
                  <a:lnTo>
                    <a:pt x="0" y="5140960"/>
                  </a:lnTo>
                  <a:close/>
                </a:path>
              </a:pathLst>
            </a:custGeom>
            <a:ln w="9525">
              <a:solidFill>
                <a:srgbClr val="F8CCAC"/>
              </a:solidFill>
            </a:ln>
          </p:spPr>
          <p:txBody>
            <a:bodyPr wrap="square" lIns="0" tIns="0" rIns="0" bIns="0" rtlCol="0"/>
            <a:lstStyle/>
            <a:p>
              <a:endParaRPr/>
            </a:p>
          </p:txBody>
        </p:sp>
        <p:sp>
          <p:nvSpPr>
            <p:cNvPr id="6" name="object 6"/>
            <p:cNvSpPr/>
            <p:nvPr/>
          </p:nvSpPr>
          <p:spPr>
            <a:xfrm>
              <a:off x="0" y="5059679"/>
              <a:ext cx="538480" cy="1341120"/>
            </a:xfrm>
            <a:custGeom>
              <a:avLst/>
              <a:gdLst/>
              <a:ahLst/>
              <a:cxnLst/>
              <a:rect l="l" t="t" r="r" b="b"/>
              <a:pathLst>
                <a:path w="538480" h="1341120">
                  <a:moveTo>
                    <a:pt x="538480" y="0"/>
                  </a:moveTo>
                  <a:lnTo>
                    <a:pt x="0" y="0"/>
                  </a:lnTo>
                  <a:lnTo>
                    <a:pt x="0" y="1076960"/>
                  </a:lnTo>
                  <a:lnTo>
                    <a:pt x="4330" y="1124445"/>
                  </a:lnTo>
                  <a:lnTo>
                    <a:pt x="16840" y="1169136"/>
                  </a:lnTo>
                  <a:lnTo>
                    <a:pt x="36753" y="1210297"/>
                  </a:lnTo>
                  <a:lnTo>
                    <a:pt x="63309" y="1247165"/>
                  </a:lnTo>
                  <a:lnTo>
                    <a:pt x="95770" y="1279004"/>
                  </a:lnTo>
                  <a:lnTo>
                    <a:pt x="133337" y="1305064"/>
                  </a:lnTo>
                  <a:lnTo>
                    <a:pt x="175285" y="1324597"/>
                  </a:lnTo>
                  <a:lnTo>
                    <a:pt x="220840" y="1336865"/>
                  </a:lnTo>
                  <a:lnTo>
                    <a:pt x="269240" y="1341120"/>
                  </a:lnTo>
                  <a:lnTo>
                    <a:pt x="538480" y="1341120"/>
                  </a:lnTo>
                  <a:lnTo>
                    <a:pt x="538480" y="1076960"/>
                  </a:lnTo>
                  <a:lnTo>
                    <a:pt x="538480" y="0"/>
                  </a:lnTo>
                  <a:close/>
                </a:path>
              </a:pathLst>
            </a:custGeom>
            <a:solidFill>
              <a:srgbClr val="FF7800"/>
            </a:solidFill>
          </p:spPr>
          <p:txBody>
            <a:bodyPr wrap="square" lIns="0" tIns="0" rIns="0" bIns="0" rtlCol="0"/>
            <a:lstStyle/>
            <a:p>
              <a:endParaRPr/>
            </a:p>
          </p:txBody>
        </p:sp>
      </p:grpSp>
      <p:sp>
        <p:nvSpPr>
          <p:cNvPr id="7" name="object 7"/>
          <p:cNvSpPr txBox="1"/>
          <p:nvPr/>
        </p:nvSpPr>
        <p:spPr>
          <a:xfrm>
            <a:off x="135889" y="5168805"/>
            <a:ext cx="269240" cy="901700"/>
          </a:xfrm>
          <a:prstGeom prst="rect">
            <a:avLst/>
          </a:prstGeom>
        </p:spPr>
        <p:txBody>
          <a:bodyPr vert="vert270" wrap="square" lIns="0" tIns="0" rIns="0" bIns="0" rtlCol="0">
            <a:spAutoFit/>
          </a:bodyPr>
          <a:lstStyle/>
          <a:p>
            <a:pPr marL="12700">
              <a:lnSpc>
                <a:spcPts val="1920"/>
              </a:lnSpc>
            </a:pPr>
            <a:r>
              <a:rPr sz="1900" b="1" spc="-140" dirty="0">
                <a:solidFill>
                  <a:srgbClr val="FFFFFF"/>
                </a:solidFill>
                <a:latin typeface="Calibri"/>
                <a:cs typeface="Calibri"/>
              </a:rPr>
              <a:t>P</a:t>
            </a:r>
            <a:r>
              <a:rPr sz="1900" b="1" spc="35" dirty="0">
                <a:solidFill>
                  <a:srgbClr val="FFFFFF"/>
                </a:solidFill>
                <a:latin typeface="Calibri"/>
                <a:cs typeface="Calibri"/>
              </a:rPr>
              <a:t>A</a:t>
            </a:r>
            <a:r>
              <a:rPr sz="1900" b="1" spc="40" dirty="0">
                <a:solidFill>
                  <a:srgbClr val="FFFFFF"/>
                </a:solidFill>
                <a:latin typeface="Calibri"/>
                <a:cs typeface="Calibri"/>
              </a:rPr>
              <a:t>R</a:t>
            </a:r>
            <a:r>
              <a:rPr sz="1900" b="1" spc="5" dirty="0">
                <a:solidFill>
                  <a:srgbClr val="FFFFFF"/>
                </a:solidFill>
                <a:latin typeface="Calibri"/>
                <a:cs typeface="Calibri"/>
              </a:rPr>
              <a:t>T</a:t>
            </a:r>
            <a:r>
              <a:rPr sz="1900" b="1" spc="-35" dirty="0">
                <a:solidFill>
                  <a:srgbClr val="FFFFFF"/>
                </a:solidFill>
                <a:latin typeface="Calibri"/>
                <a:cs typeface="Calibri"/>
              </a:rPr>
              <a:t>I</a:t>
            </a:r>
            <a:r>
              <a:rPr sz="1900" b="1" dirty="0">
                <a:solidFill>
                  <a:srgbClr val="FFFFFF"/>
                </a:solidFill>
                <a:latin typeface="Calibri"/>
                <a:cs typeface="Calibri"/>
              </a:rPr>
              <a:t>E</a:t>
            </a:r>
            <a:r>
              <a:rPr sz="1900" b="1" spc="-90" dirty="0">
                <a:solidFill>
                  <a:srgbClr val="FFFFFF"/>
                </a:solidFill>
                <a:latin typeface="Calibri"/>
                <a:cs typeface="Calibri"/>
              </a:rPr>
              <a:t> </a:t>
            </a:r>
            <a:r>
              <a:rPr sz="1900" b="1" dirty="0">
                <a:solidFill>
                  <a:srgbClr val="FFFFFF"/>
                </a:solidFill>
                <a:latin typeface="Calibri"/>
                <a:cs typeface="Calibri"/>
              </a:rPr>
              <a:t>2</a:t>
            </a:r>
            <a:endParaRPr sz="1900">
              <a:latin typeface="Calibri"/>
              <a:cs typeface="Calibri"/>
            </a:endParaRPr>
          </a:p>
        </p:txBody>
      </p:sp>
      <p:pic>
        <p:nvPicPr>
          <p:cNvPr id="8" name="object 8"/>
          <p:cNvPicPr/>
          <p:nvPr/>
        </p:nvPicPr>
        <p:blipFill>
          <a:blip r:embed="rId3" cstate="print"/>
          <a:stretch>
            <a:fillRect/>
          </a:stretch>
        </p:blipFill>
        <p:spPr>
          <a:xfrm>
            <a:off x="10698480" y="467359"/>
            <a:ext cx="1290320" cy="416560"/>
          </a:xfrm>
          <a:prstGeom prst="rect">
            <a:avLst/>
          </a:prstGeom>
        </p:spPr>
      </p:pic>
      <p:pic>
        <p:nvPicPr>
          <p:cNvPr id="9" name="object 9"/>
          <p:cNvPicPr/>
          <p:nvPr/>
        </p:nvPicPr>
        <p:blipFill>
          <a:blip r:embed="rId4" cstate="print"/>
          <a:stretch>
            <a:fillRect/>
          </a:stretch>
        </p:blipFill>
        <p:spPr>
          <a:xfrm>
            <a:off x="9966959" y="345440"/>
            <a:ext cx="660400" cy="650240"/>
          </a:xfrm>
          <a:prstGeom prst="rect">
            <a:avLst/>
          </a:prstGeom>
        </p:spPr>
      </p:pic>
      <p:sp>
        <p:nvSpPr>
          <p:cNvPr id="10" name="object 10"/>
          <p:cNvSpPr txBox="1">
            <a:spLocks noGrp="1"/>
          </p:cNvSpPr>
          <p:nvPr>
            <p:ph type="body" idx="1"/>
          </p:nvPr>
        </p:nvSpPr>
        <p:spPr>
          <a:xfrm>
            <a:off x="744219" y="1601152"/>
            <a:ext cx="10703560" cy="2531462"/>
          </a:xfrm>
          <a:prstGeom prst="rect">
            <a:avLst/>
          </a:prstGeom>
        </p:spPr>
        <p:txBody>
          <a:bodyPr vert="horz" wrap="square" lIns="0" tIns="12700" rIns="0" bIns="0" rtlCol="0">
            <a:spAutoFit/>
          </a:bodyPr>
          <a:lstStyle/>
          <a:p>
            <a:pPr marL="67945">
              <a:lnSpc>
                <a:spcPct val="100000"/>
              </a:lnSpc>
              <a:spcBef>
                <a:spcPts val="100"/>
              </a:spcBef>
            </a:pPr>
            <a:r>
              <a:rPr spc="-15" dirty="0"/>
              <a:t>Exercice</a:t>
            </a:r>
            <a:r>
              <a:rPr spc="-30" dirty="0"/>
              <a:t> </a:t>
            </a:r>
            <a:r>
              <a:rPr dirty="0"/>
              <a:t>1</a:t>
            </a:r>
          </a:p>
          <a:p>
            <a:pPr marL="565785" indent="-346075">
              <a:lnSpc>
                <a:spcPts val="1670"/>
              </a:lnSpc>
              <a:spcBef>
                <a:spcPts val="1240"/>
              </a:spcBef>
              <a:buAutoNum type="arabicPeriod" startAt="9"/>
              <a:tabLst>
                <a:tab pos="565785" algn="l"/>
                <a:tab pos="566420" algn="l"/>
              </a:tabLst>
            </a:pPr>
            <a:r>
              <a:rPr lang="fr-FR" sz="1450" b="0" spc="-35" dirty="0">
                <a:solidFill>
                  <a:srgbClr val="555555"/>
                </a:solidFill>
                <a:latin typeface="Calibri"/>
                <a:cs typeface="Calibri"/>
              </a:rPr>
              <a:t>Vous</a:t>
            </a:r>
            <a:r>
              <a:rPr lang="fr-FR" sz="1450" b="0" spc="155" dirty="0">
                <a:solidFill>
                  <a:srgbClr val="555555"/>
                </a:solidFill>
                <a:latin typeface="Calibri"/>
                <a:cs typeface="Calibri"/>
              </a:rPr>
              <a:t> </a:t>
            </a:r>
            <a:r>
              <a:rPr lang="fr-FR" sz="1450" b="0" dirty="0">
                <a:solidFill>
                  <a:srgbClr val="555555"/>
                </a:solidFill>
                <a:latin typeface="Calibri"/>
                <a:cs typeface="Calibri"/>
              </a:rPr>
              <a:t>avez</a:t>
            </a:r>
            <a:r>
              <a:rPr lang="fr-FR" sz="1450" b="0" spc="145" dirty="0">
                <a:solidFill>
                  <a:srgbClr val="555555"/>
                </a:solidFill>
                <a:latin typeface="Calibri"/>
                <a:cs typeface="Calibri"/>
              </a:rPr>
              <a:t> </a:t>
            </a:r>
            <a:r>
              <a:rPr lang="fr-FR" sz="1450" b="0" spc="-25" dirty="0">
                <a:solidFill>
                  <a:srgbClr val="555555"/>
                </a:solidFill>
                <a:latin typeface="Calibri"/>
                <a:cs typeface="Calibri"/>
              </a:rPr>
              <a:t>un</a:t>
            </a:r>
            <a:r>
              <a:rPr lang="fr-FR" sz="1450" b="0" spc="195" dirty="0">
                <a:solidFill>
                  <a:srgbClr val="555555"/>
                </a:solidFill>
                <a:latin typeface="Calibri"/>
                <a:cs typeface="Calibri"/>
              </a:rPr>
              <a:t> </a:t>
            </a:r>
            <a:r>
              <a:rPr lang="fr-FR" sz="1450" b="0" spc="-25" dirty="0">
                <a:solidFill>
                  <a:srgbClr val="555555"/>
                </a:solidFill>
                <a:latin typeface="Calibri"/>
                <a:cs typeface="Calibri"/>
              </a:rPr>
              <a:t>ensemble</a:t>
            </a:r>
            <a:r>
              <a:rPr lang="fr-FR" sz="1450" b="0" spc="245" dirty="0">
                <a:solidFill>
                  <a:srgbClr val="555555"/>
                </a:solidFill>
                <a:latin typeface="Calibri"/>
                <a:cs typeface="Calibri"/>
              </a:rPr>
              <a:t> </a:t>
            </a:r>
            <a:r>
              <a:rPr lang="fr-FR" sz="1450" b="0" spc="-30" dirty="0">
                <a:solidFill>
                  <a:srgbClr val="555555"/>
                </a:solidFill>
                <a:latin typeface="Calibri"/>
                <a:cs typeface="Calibri"/>
              </a:rPr>
              <a:t>de</a:t>
            </a:r>
            <a:r>
              <a:rPr lang="fr-FR" sz="1450" b="0" spc="245" dirty="0">
                <a:solidFill>
                  <a:srgbClr val="555555"/>
                </a:solidFill>
                <a:latin typeface="Calibri"/>
                <a:cs typeface="Calibri"/>
              </a:rPr>
              <a:t> </a:t>
            </a:r>
            <a:r>
              <a:rPr lang="fr-FR" sz="1450" b="0" spc="-30" dirty="0">
                <a:solidFill>
                  <a:srgbClr val="555555"/>
                </a:solidFill>
                <a:latin typeface="Calibri"/>
                <a:cs typeface="Calibri"/>
              </a:rPr>
              <a:t>données</a:t>
            </a:r>
            <a:r>
              <a:rPr lang="fr-FR" sz="1450" b="0" spc="160" dirty="0">
                <a:solidFill>
                  <a:srgbClr val="555555"/>
                </a:solidFill>
                <a:latin typeface="Calibri"/>
                <a:cs typeface="Calibri"/>
              </a:rPr>
              <a:t> </a:t>
            </a:r>
            <a:r>
              <a:rPr lang="fr-FR" sz="1450" b="0" spc="-30" dirty="0">
                <a:solidFill>
                  <a:srgbClr val="555555"/>
                </a:solidFill>
                <a:latin typeface="Calibri"/>
                <a:cs typeface="Calibri"/>
              </a:rPr>
              <a:t>comportant</a:t>
            </a:r>
            <a:r>
              <a:rPr lang="fr-FR" sz="1450" b="0" spc="245" dirty="0">
                <a:solidFill>
                  <a:srgbClr val="555555"/>
                </a:solidFill>
                <a:latin typeface="Calibri"/>
                <a:cs typeface="Calibri"/>
              </a:rPr>
              <a:t> </a:t>
            </a:r>
            <a:r>
              <a:rPr lang="fr-FR" sz="1450" b="0" spc="-20" dirty="0">
                <a:solidFill>
                  <a:srgbClr val="555555"/>
                </a:solidFill>
                <a:latin typeface="Calibri"/>
                <a:cs typeface="Calibri"/>
              </a:rPr>
              <a:t>des</a:t>
            </a:r>
            <a:r>
              <a:rPr lang="fr-FR" sz="1450" b="0" spc="155" dirty="0">
                <a:solidFill>
                  <a:srgbClr val="555555"/>
                </a:solidFill>
                <a:latin typeface="Calibri"/>
                <a:cs typeface="Calibri"/>
              </a:rPr>
              <a:t> </a:t>
            </a:r>
            <a:r>
              <a:rPr lang="fr-FR" sz="1450" b="0" spc="-15" dirty="0">
                <a:solidFill>
                  <a:srgbClr val="555555"/>
                </a:solidFill>
                <a:latin typeface="Calibri"/>
                <a:cs typeface="Calibri"/>
              </a:rPr>
              <a:t>attributs</a:t>
            </a:r>
            <a:r>
              <a:rPr lang="fr-FR" sz="1450" b="0" spc="240" dirty="0">
                <a:solidFill>
                  <a:srgbClr val="555555"/>
                </a:solidFill>
                <a:latin typeface="Calibri"/>
                <a:cs typeface="Calibri"/>
              </a:rPr>
              <a:t> </a:t>
            </a:r>
            <a:r>
              <a:rPr lang="fr-FR" sz="1450" b="0" spc="-30" dirty="0">
                <a:solidFill>
                  <a:srgbClr val="555555"/>
                </a:solidFill>
                <a:latin typeface="Calibri"/>
                <a:cs typeface="Calibri"/>
              </a:rPr>
              <a:t>de</a:t>
            </a:r>
            <a:r>
              <a:rPr lang="fr-FR" sz="1450" b="0" spc="240" dirty="0">
                <a:solidFill>
                  <a:srgbClr val="555555"/>
                </a:solidFill>
                <a:latin typeface="Calibri"/>
                <a:cs typeface="Calibri"/>
              </a:rPr>
              <a:t> </a:t>
            </a:r>
            <a:r>
              <a:rPr lang="fr-FR" sz="1450" b="0" spc="-30" dirty="0">
                <a:solidFill>
                  <a:srgbClr val="555555"/>
                </a:solidFill>
                <a:latin typeface="Calibri"/>
                <a:cs typeface="Calibri"/>
              </a:rPr>
              <a:t>date</a:t>
            </a:r>
            <a:r>
              <a:rPr lang="fr-FR" sz="1450" b="0" spc="155" dirty="0">
                <a:solidFill>
                  <a:srgbClr val="555555"/>
                </a:solidFill>
                <a:latin typeface="Calibri"/>
                <a:cs typeface="Calibri"/>
              </a:rPr>
              <a:t> </a:t>
            </a:r>
            <a:r>
              <a:rPr lang="fr-FR" sz="1450" b="0" spc="-10" dirty="0">
                <a:solidFill>
                  <a:srgbClr val="555555"/>
                </a:solidFill>
                <a:latin typeface="Calibri"/>
                <a:cs typeface="Calibri"/>
              </a:rPr>
              <a:t>tels</a:t>
            </a:r>
            <a:r>
              <a:rPr lang="fr-FR" sz="1450" b="0" spc="150" dirty="0">
                <a:solidFill>
                  <a:srgbClr val="555555"/>
                </a:solidFill>
                <a:latin typeface="Calibri"/>
                <a:cs typeface="Calibri"/>
              </a:rPr>
              <a:t> </a:t>
            </a:r>
            <a:r>
              <a:rPr lang="fr-FR" sz="1450" b="0" spc="-35" dirty="0">
                <a:solidFill>
                  <a:srgbClr val="555555"/>
                </a:solidFill>
                <a:latin typeface="Calibri"/>
                <a:cs typeface="Calibri"/>
              </a:rPr>
              <a:t>que</a:t>
            </a:r>
            <a:r>
              <a:rPr lang="fr-FR" sz="1450" b="0" spc="245" dirty="0">
                <a:solidFill>
                  <a:srgbClr val="555555"/>
                </a:solidFill>
                <a:latin typeface="Calibri"/>
                <a:cs typeface="Calibri"/>
              </a:rPr>
              <a:t> </a:t>
            </a:r>
            <a:r>
              <a:rPr lang="fr-FR" sz="1450" b="0" spc="-25" dirty="0">
                <a:solidFill>
                  <a:srgbClr val="555555"/>
                </a:solidFill>
                <a:latin typeface="Calibri"/>
                <a:cs typeface="Calibri"/>
              </a:rPr>
              <a:t>"Date</a:t>
            </a:r>
            <a:r>
              <a:rPr lang="fr-FR" sz="1450" b="0" spc="240" dirty="0">
                <a:solidFill>
                  <a:srgbClr val="555555"/>
                </a:solidFill>
                <a:latin typeface="Calibri"/>
                <a:cs typeface="Calibri"/>
              </a:rPr>
              <a:t> </a:t>
            </a:r>
            <a:r>
              <a:rPr lang="fr-FR" sz="1450" b="0" spc="-25" dirty="0">
                <a:solidFill>
                  <a:srgbClr val="555555"/>
                </a:solidFill>
                <a:latin typeface="Calibri"/>
                <a:cs typeface="Calibri"/>
              </a:rPr>
              <a:t>de</a:t>
            </a:r>
            <a:r>
              <a:rPr lang="fr-FR" sz="1450" b="0" spc="160" dirty="0">
                <a:solidFill>
                  <a:srgbClr val="555555"/>
                </a:solidFill>
                <a:latin typeface="Calibri"/>
                <a:cs typeface="Calibri"/>
              </a:rPr>
              <a:t> </a:t>
            </a:r>
            <a:r>
              <a:rPr lang="fr-FR" sz="1450" b="0" spc="-30" dirty="0">
                <a:solidFill>
                  <a:srgbClr val="555555"/>
                </a:solidFill>
                <a:latin typeface="Calibri"/>
                <a:cs typeface="Calibri"/>
              </a:rPr>
              <a:t>commande",</a:t>
            </a:r>
            <a:r>
              <a:rPr lang="fr-FR" sz="1450" b="0" spc="204" dirty="0">
                <a:solidFill>
                  <a:srgbClr val="555555"/>
                </a:solidFill>
                <a:latin typeface="Calibri"/>
                <a:cs typeface="Calibri"/>
              </a:rPr>
              <a:t> </a:t>
            </a:r>
            <a:r>
              <a:rPr lang="fr-FR" sz="1450" b="0" spc="-25" dirty="0">
                <a:solidFill>
                  <a:srgbClr val="555555"/>
                </a:solidFill>
                <a:latin typeface="Calibri"/>
                <a:cs typeface="Calibri"/>
              </a:rPr>
              <a:t>"Date</a:t>
            </a:r>
            <a:r>
              <a:rPr lang="fr-FR" sz="1450" b="0" spc="240" dirty="0">
                <a:solidFill>
                  <a:srgbClr val="555555"/>
                </a:solidFill>
                <a:latin typeface="Calibri"/>
                <a:cs typeface="Calibri"/>
              </a:rPr>
              <a:t> </a:t>
            </a:r>
            <a:r>
              <a:rPr lang="fr-FR" sz="1450" b="0" spc="-30" dirty="0">
                <a:solidFill>
                  <a:srgbClr val="555555"/>
                </a:solidFill>
                <a:latin typeface="Calibri"/>
                <a:cs typeface="Calibri"/>
              </a:rPr>
              <a:t>de</a:t>
            </a:r>
            <a:r>
              <a:rPr lang="fr-FR" sz="1450" b="0" spc="160" dirty="0">
                <a:solidFill>
                  <a:srgbClr val="555555"/>
                </a:solidFill>
                <a:latin typeface="Calibri"/>
                <a:cs typeface="Calibri"/>
              </a:rPr>
              <a:t> </a:t>
            </a:r>
            <a:r>
              <a:rPr lang="fr-FR" sz="1450" b="0" spc="-20" dirty="0">
                <a:solidFill>
                  <a:srgbClr val="555555"/>
                </a:solidFill>
                <a:latin typeface="Calibri"/>
                <a:cs typeface="Calibri"/>
              </a:rPr>
              <a:t>livraison"</a:t>
            </a:r>
            <a:r>
              <a:rPr lang="fr-FR" sz="1450" b="0" spc="145" dirty="0">
                <a:solidFill>
                  <a:srgbClr val="555555"/>
                </a:solidFill>
                <a:latin typeface="Calibri"/>
                <a:cs typeface="Calibri"/>
              </a:rPr>
              <a:t> </a:t>
            </a:r>
            <a:r>
              <a:rPr lang="fr-FR" sz="1450" b="0" spc="-5" dirty="0">
                <a:solidFill>
                  <a:srgbClr val="555555"/>
                </a:solidFill>
                <a:latin typeface="Calibri"/>
                <a:cs typeface="Calibri"/>
              </a:rPr>
              <a:t>et</a:t>
            </a:r>
            <a:r>
              <a:rPr lang="fr-FR" sz="1450" b="0" spc="235" dirty="0">
                <a:solidFill>
                  <a:srgbClr val="555555"/>
                </a:solidFill>
                <a:latin typeface="Calibri"/>
                <a:cs typeface="Calibri"/>
              </a:rPr>
              <a:t> </a:t>
            </a:r>
            <a:r>
              <a:rPr lang="fr-FR" sz="1450" b="0" spc="-25" dirty="0">
                <a:solidFill>
                  <a:srgbClr val="555555"/>
                </a:solidFill>
                <a:latin typeface="Calibri"/>
                <a:cs typeface="Calibri"/>
              </a:rPr>
              <a:t>"Date</a:t>
            </a:r>
            <a:r>
              <a:rPr lang="fr-FR" sz="1450" b="0" spc="160" dirty="0">
                <a:solidFill>
                  <a:srgbClr val="555555"/>
                </a:solidFill>
                <a:latin typeface="Calibri"/>
                <a:cs typeface="Calibri"/>
              </a:rPr>
              <a:t> </a:t>
            </a:r>
            <a:r>
              <a:rPr lang="fr-FR" sz="1450" b="0" spc="-45" dirty="0">
                <a:solidFill>
                  <a:srgbClr val="555555"/>
                </a:solidFill>
                <a:latin typeface="Calibri"/>
                <a:cs typeface="Calibri"/>
              </a:rPr>
              <a:t>de</a:t>
            </a:r>
            <a:endParaRPr lang="fr-FR" sz="1450" dirty="0">
              <a:latin typeface="Calibri"/>
              <a:cs typeface="Calibri"/>
            </a:endParaRPr>
          </a:p>
          <a:p>
            <a:pPr marL="565785">
              <a:lnSpc>
                <a:spcPts val="1670"/>
              </a:lnSpc>
            </a:pPr>
            <a:r>
              <a:rPr sz="1450" b="0" spc="-20" dirty="0" err="1">
                <a:solidFill>
                  <a:srgbClr val="555555"/>
                </a:solidFill>
                <a:latin typeface="Calibri"/>
                <a:cs typeface="Calibri"/>
              </a:rPr>
              <a:t>paiement</a:t>
            </a:r>
            <a:r>
              <a:rPr sz="1450" b="0" spc="-20" dirty="0">
                <a:solidFill>
                  <a:srgbClr val="555555"/>
                </a:solidFill>
                <a:latin typeface="Calibri"/>
                <a:cs typeface="Calibri"/>
              </a:rPr>
              <a:t>".</a:t>
            </a:r>
            <a:r>
              <a:rPr sz="1450" b="0" spc="-55" dirty="0">
                <a:solidFill>
                  <a:srgbClr val="555555"/>
                </a:solidFill>
                <a:latin typeface="Calibri"/>
                <a:cs typeface="Calibri"/>
              </a:rPr>
              <a:t> </a:t>
            </a:r>
            <a:r>
              <a:rPr sz="1450" b="0" spc="-10" dirty="0">
                <a:solidFill>
                  <a:srgbClr val="555555"/>
                </a:solidFill>
                <a:latin typeface="Calibri"/>
                <a:cs typeface="Calibri"/>
              </a:rPr>
              <a:t>Comment</a:t>
            </a:r>
            <a:r>
              <a:rPr sz="1450" b="0" spc="-95" dirty="0">
                <a:solidFill>
                  <a:srgbClr val="555555"/>
                </a:solidFill>
                <a:latin typeface="Calibri"/>
                <a:cs typeface="Calibri"/>
              </a:rPr>
              <a:t> </a:t>
            </a:r>
            <a:r>
              <a:rPr sz="1450" b="0" spc="-20" dirty="0">
                <a:solidFill>
                  <a:srgbClr val="555555"/>
                </a:solidFill>
                <a:latin typeface="Calibri"/>
                <a:cs typeface="Calibri"/>
              </a:rPr>
              <a:t>modéliseriez-vous</a:t>
            </a:r>
            <a:r>
              <a:rPr sz="1450" b="0" spc="-95" dirty="0">
                <a:solidFill>
                  <a:srgbClr val="555555"/>
                </a:solidFill>
                <a:latin typeface="Calibri"/>
                <a:cs typeface="Calibri"/>
              </a:rPr>
              <a:t> </a:t>
            </a:r>
            <a:r>
              <a:rPr sz="1450" b="0" spc="5" dirty="0">
                <a:solidFill>
                  <a:srgbClr val="555555"/>
                </a:solidFill>
                <a:latin typeface="Calibri"/>
                <a:cs typeface="Calibri"/>
              </a:rPr>
              <a:t>ces</a:t>
            </a:r>
            <a:r>
              <a:rPr sz="1450" b="0" spc="-85" dirty="0">
                <a:solidFill>
                  <a:srgbClr val="555555"/>
                </a:solidFill>
                <a:latin typeface="Calibri"/>
                <a:cs typeface="Calibri"/>
              </a:rPr>
              <a:t> </a:t>
            </a:r>
            <a:r>
              <a:rPr sz="1450" b="0" spc="-15" dirty="0">
                <a:solidFill>
                  <a:srgbClr val="555555"/>
                </a:solidFill>
                <a:latin typeface="Calibri"/>
                <a:cs typeface="Calibri"/>
              </a:rPr>
              <a:t>attributs</a:t>
            </a:r>
            <a:r>
              <a:rPr sz="1450" b="0" spc="-95" dirty="0">
                <a:solidFill>
                  <a:srgbClr val="555555"/>
                </a:solidFill>
                <a:latin typeface="Calibri"/>
                <a:cs typeface="Calibri"/>
              </a:rPr>
              <a:t> </a:t>
            </a:r>
            <a:r>
              <a:rPr sz="1450" b="0" spc="-25" dirty="0">
                <a:solidFill>
                  <a:srgbClr val="555555"/>
                </a:solidFill>
                <a:latin typeface="Calibri"/>
                <a:cs typeface="Calibri"/>
              </a:rPr>
              <a:t>de</a:t>
            </a:r>
            <a:r>
              <a:rPr sz="1450" b="0" spc="-85" dirty="0">
                <a:solidFill>
                  <a:srgbClr val="555555"/>
                </a:solidFill>
                <a:latin typeface="Calibri"/>
                <a:cs typeface="Calibri"/>
              </a:rPr>
              <a:t> </a:t>
            </a:r>
            <a:r>
              <a:rPr sz="1450" b="0" spc="-10" dirty="0">
                <a:solidFill>
                  <a:srgbClr val="555555"/>
                </a:solidFill>
                <a:latin typeface="Calibri"/>
                <a:cs typeface="Calibri"/>
              </a:rPr>
              <a:t>date</a:t>
            </a:r>
            <a:r>
              <a:rPr sz="1450" b="0" spc="-85" dirty="0">
                <a:solidFill>
                  <a:srgbClr val="555555"/>
                </a:solidFill>
                <a:latin typeface="Calibri"/>
                <a:cs typeface="Calibri"/>
              </a:rPr>
              <a:t> </a:t>
            </a:r>
            <a:r>
              <a:rPr sz="1450" b="0" spc="-20" dirty="0">
                <a:solidFill>
                  <a:srgbClr val="555555"/>
                </a:solidFill>
                <a:latin typeface="Calibri"/>
                <a:cs typeface="Calibri"/>
              </a:rPr>
              <a:t>dans</a:t>
            </a:r>
            <a:r>
              <a:rPr sz="1450" b="0" spc="-85" dirty="0">
                <a:solidFill>
                  <a:srgbClr val="555555"/>
                </a:solidFill>
                <a:latin typeface="Calibri"/>
                <a:cs typeface="Calibri"/>
              </a:rPr>
              <a:t> </a:t>
            </a:r>
            <a:r>
              <a:rPr sz="1450" b="0" spc="-25" dirty="0">
                <a:solidFill>
                  <a:srgbClr val="555555"/>
                </a:solidFill>
                <a:latin typeface="Calibri"/>
                <a:cs typeface="Calibri"/>
              </a:rPr>
              <a:t>un</a:t>
            </a:r>
            <a:r>
              <a:rPr sz="1450" b="0" spc="-45" dirty="0">
                <a:solidFill>
                  <a:srgbClr val="555555"/>
                </a:solidFill>
                <a:latin typeface="Calibri"/>
                <a:cs typeface="Calibri"/>
              </a:rPr>
              <a:t> </a:t>
            </a:r>
            <a:r>
              <a:rPr sz="1450" b="0" spc="-15" dirty="0">
                <a:solidFill>
                  <a:srgbClr val="555555"/>
                </a:solidFill>
                <a:latin typeface="Calibri"/>
                <a:cs typeface="Calibri"/>
              </a:rPr>
              <a:t>modèle</a:t>
            </a:r>
            <a:r>
              <a:rPr sz="1450" b="0" spc="-80" dirty="0">
                <a:solidFill>
                  <a:srgbClr val="555555"/>
                </a:solidFill>
                <a:latin typeface="Calibri"/>
                <a:cs typeface="Calibri"/>
              </a:rPr>
              <a:t> </a:t>
            </a:r>
            <a:r>
              <a:rPr sz="1450" b="0" spc="-20" dirty="0">
                <a:solidFill>
                  <a:srgbClr val="555555"/>
                </a:solidFill>
                <a:latin typeface="Calibri"/>
                <a:cs typeface="Calibri"/>
              </a:rPr>
              <a:t>dimensionnel</a:t>
            </a:r>
            <a:r>
              <a:rPr sz="1450" b="0" spc="-95" dirty="0">
                <a:solidFill>
                  <a:srgbClr val="555555"/>
                </a:solidFill>
                <a:latin typeface="Calibri"/>
                <a:cs typeface="Calibri"/>
              </a:rPr>
              <a:t> </a:t>
            </a:r>
            <a:r>
              <a:rPr sz="1450" b="0" spc="-5" dirty="0">
                <a:solidFill>
                  <a:srgbClr val="555555"/>
                </a:solidFill>
                <a:latin typeface="Calibri"/>
                <a:cs typeface="Calibri"/>
              </a:rPr>
              <a:t>?</a:t>
            </a:r>
            <a:endParaRPr sz="1450" dirty="0">
              <a:latin typeface="Calibri"/>
              <a:cs typeface="Calibri"/>
            </a:endParaRPr>
          </a:p>
          <a:p>
            <a:pPr marL="962660" lvl="1" indent="-285115">
              <a:lnSpc>
                <a:spcPct val="100000"/>
              </a:lnSpc>
              <a:spcBef>
                <a:spcPts val="505"/>
              </a:spcBef>
              <a:buFont typeface="Wingdings"/>
              <a:buChar char=""/>
              <a:tabLst>
                <a:tab pos="962660" algn="l"/>
              </a:tabLst>
            </a:pPr>
            <a:r>
              <a:rPr sz="1450" dirty="0">
                <a:solidFill>
                  <a:srgbClr val="555555"/>
                </a:solidFill>
                <a:latin typeface="Calibri"/>
                <a:cs typeface="Calibri"/>
              </a:rPr>
              <a:t>En</a:t>
            </a:r>
            <a:r>
              <a:rPr sz="1450" spc="-45" dirty="0">
                <a:solidFill>
                  <a:srgbClr val="555555"/>
                </a:solidFill>
                <a:latin typeface="Calibri"/>
                <a:cs typeface="Calibri"/>
              </a:rPr>
              <a:t> </a:t>
            </a:r>
            <a:r>
              <a:rPr sz="1450" spc="-10" dirty="0">
                <a:solidFill>
                  <a:srgbClr val="555555"/>
                </a:solidFill>
                <a:latin typeface="Calibri"/>
                <a:cs typeface="Calibri"/>
              </a:rPr>
              <a:t>créant</a:t>
            </a:r>
            <a:r>
              <a:rPr sz="1450" spc="-95" dirty="0">
                <a:solidFill>
                  <a:srgbClr val="555555"/>
                </a:solidFill>
                <a:latin typeface="Calibri"/>
                <a:cs typeface="Calibri"/>
              </a:rPr>
              <a:t> </a:t>
            </a:r>
            <a:r>
              <a:rPr sz="1450" spc="-35" dirty="0">
                <a:solidFill>
                  <a:srgbClr val="555555"/>
                </a:solidFill>
                <a:latin typeface="Calibri"/>
                <a:cs typeface="Calibri"/>
              </a:rPr>
              <a:t>une</a:t>
            </a:r>
            <a:r>
              <a:rPr sz="1450" spc="-80" dirty="0">
                <a:solidFill>
                  <a:srgbClr val="555555"/>
                </a:solidFill>
                <a:latin typeface="Calibri"/>
                <a:cs typeface="Calibri"/>
              </a:rPr>
              <a:t> </a:t>
            </a:r>
            <a:r>
              <a:rPr sz="1450" spc="-20" dirty="0">
                <a:solidFill>
                  <a:srgbClr val="555555"/>
                </a:solidFill>
                <a:latin typeface="Calibri"/>
                <a:cs typeface="Calibri"/>
              </a:rPr>
              <a:t>dimension</a:t>
            </a:r>
            <a:r>
              <a:rPr sz="1450" spc="-45" dirty="0">
                <a:solidFill>
                  <a:srgbClr val="555555"/>
                </a:solidFill>
                <a:latin typeface="Calibri"/>
                <a:cs typeface="Calibri"/>
              </a:rPr>
              <a:t> </a:t>
            </a:r>
            <a:r>
              <a:rPr sz="1450" spc="-25" dirty="0">
                <a:solidFill>
                  <a:srgbClr val="555555"/>
                </a:solidFill>
                <a:latin typeface="Calibri"/>
                <a:cs typeface="Calibri"/>
              </a:rPr>
              <a:t>de</a:t>
            </a:r>
            <a:r>
              <a:rPr sz="1450" spc="-80" dirty="0">
                <a:solidFill>
                  <a:srgbClr val="555555"/>
                </a:solidFill>
                <a:latin typeface="Calibri"/>
                <a:cs typeface="Calibri"/>
              </a:rPr>
              <a:t> </a:t>
            </a:r>
            <a:r>
              <a:rPr sz="1450" spc="-10" dirty="0">
                <a:solidFill>
                  <a:srgbClr val="555555"/>
                </a:solidFill>
                <a:latin typeface="Calibri"/>
                <a:cs typeface="Calibri"/>
              </a:rPr>
              <a:t>date</a:t>
            </a:r>
            <a:r>
              <a:rPr sz="1450" spc="-85" dirty="0">
                <a:solidFill>
                  <a:srgbClr val="555555"/>
                </a:solidFill>
                <a:latin typeface="Calibri"/>
                <a:cs typeface="Calibri"/>
              </a:rPr>
              <a:t> </a:t>
            </a:r>
            <a:r>
              <a:rPr sz="1450" spc="-35" dirty="0">
                <a:solidFill>
                  <a:srgbClr val="555555"/>
                </a:solidFill>
                <a:latin typeface="Calibri"/>
                <a:cs typeface="Calibri"/>
              </a:rPr>
              <a:t>unique</a:t>
            </a:r>
            <a:r>
              <a:rPr sz="1450" spc="75" dirty="0">
                <a:solidFill>
                  <a:srgbClr val="555555"/>
                </a:solidFill>
                <a:latin typeface="Calibri"/>
                <a:cs typeface="Calibri"/>
              </a:rPr>
              <a:t> </a:t>
            </a:r>
            <a:r>
              <a:rPr sz="1450" spc="-30" dirty="0">
                <a:solidFill>
                  <a:srgbClr val="555555"/>
                </a:solidFill>
                <a:latin typeface="Calibri"/>
                <a:cs typeface="Calibri"/>
              </a:rPr>
              <a:t>qui</a:t>
            </a:r>
            <a:r>
              <a:rPr sz="1450" spc="-10" dirty="0">
                <a:solidFill>
                  <a:srgbClr val="555555"/>
                </a:solidFill>
                <a:latin typeface="Calibri"/>
                <a:cs typeface="Calibri"/>
              </a:rPr>
              <a:t> </a:t>
            </a:r>
            <a:r>
              <a:rPr sz="1450" spc="-5" dirty="0">
                <a:solidFill>
                  <a:srgbClr val="555555"/>
                </a:solidFill>
                <a:latin typeface="Calibri"/>
                <a:cs typeface="Calibri"/>
              </a:rPr>
              <a:t>est</a:t>
            </a:r>
            <a:r>
              <a:rPr sz="1450" spc="-10" dirty="0">
                <a:solidFill>
                  <a:srgbClr val="555555"/>
                </a:solidFill>
                <a:latin typeface="Calibri"/>
                <a:cs typeface="Calibri"/>
              </a:rPr>
              <a:t> </a:t>
            </a:r>
            <a:r>
              <a:rPr sz="1450" spc="-15" dirty="0">
                <a:solidFill>
                  <a:srgbClr val="555555"/>
                </a:solidFill>
                <a:latin typeface="Calibri"/>
                <a:cs typeface="Calibri"/>
              </a:rPr>
              <a:t>partagée</a:t>
            </a:r>
            <a:r>
              <a:rPr sz="1450" spc="-80" dirty="0">
                <a:solidFill>
                  <a:srgbClr val="555555"/>
                </a:solidFill>
                <a:latin typeface="Calibri"/>
                <a:cs typeface="Calibri"/>
              </a:rPr>
              <a:t> </a:t>
            </a:r>
            <a:r>
              <a:rPr sz="1450" spc="-10" dirty="0">
                <a:solidFill>
                  <a:srgbClr val="555555"/>
                </a:solidFill>
                <a:latin typeface="Calibri"/>
                <a:cs typeface="Calibri"/>
              </a:rPr>
              <a:t>par</a:t>
            </a:r>
            <a:r>
              <a:rPr sz="1450" spc="-114" dirty="0">
                <a:solidFill>
                  <a:srgbClr val="555555"/>
                </a:solidFill>
                <a:latin typeface="Calibri"/>
                <a:cs typeface="Calibri"/>
              </a:rPr>
              <a:t> </a:t>
            </a:r>
            <a:r>
              <a:rPr sz="1450" spc="-5" dirty="0">
                <a:solidFill>
                  <a:srgbClr val="555555"/>
                </a:solidFill>
                <a:latin typeface="Calibri"/>
                <a:cs typeface="Calibri"/>
              </a:rPr>
              <a:t>toutes</a:t>
            </a:r>
            <a:r>
              <a:rPr sz="1450" spc="-90" dirty="0">
                <a:solidFill>
                  <a:srgbClr val="555555"/>
                </a:solidFill>
                <a:latin typeface="Calibri"/>
                <a:cs typeface="Calibri"/>
              </a:rPr>
              <a:t> </a:t>
            </a:r>
            <a:r>
              <a:rPr sz="1450" spc="-10" dirty="0">
                <a:solidFill>
                  <a:srgbClr val="555555"/>
                </a:solidFill>
                <a:latin typeface="Calibri"/>
                <a:cs typeface="Calibri"/>
              </a:rPr>
              <a:t>les</a:t>
            </a:r>
            <a:r>
              <a:rPr sz="1450" spc="-85" dirty="0">
                <a:solidFill>
                  <a:srgbClr val="555555"/>
                </a:solidFill>
                <a:latin typeface="Calibri"/>
                <a:cs typeface="Calibri"/>
              </a:rPr>
              <a:t> </a:t>
            </a:r>
            <a:r>
              <a:rPr sz="1450" spc="-10" dirty="0">
                <a:solidFill>
                  <a:srgbClr val="555555"/>
                </a:solidFill>
                <a:latin typeface="Calibri"/>
                <a:cs typeface="Calibri"/>
              </a:rPr>
              <a:t>tables</a:t>
            </a:r>
            <a:r>
              <a:rPr sz="1450" spc="-85" dirty="0">
                <a:solidFill>
                  <a:srgbClr val="555555"/>
                </a:solidFill>
                <a:latin typeface="Calibri"/>
                <a:cs typeface="Calibri"/>
              </a:rPr>
              <a:t> </a:t>
            </a:r>
            <a:r>
              <a:rPr sz="1450" spc="-25" dirty="0">
                <a:solidFill>
                  <a:srgbClr val="555555"/>
                </a:solidFill>
                <a:latin typeface="Calibri"/>
                <a:cs typeface="Calibri"/>
              </a:rPr>
              <a:t>de</a:t>
            </a:r>
            <a:r>
              <a:rPr sz="1450" dirty="0">
                <a:solidFill>
                  <a:srgbClr val="555555"/>
                </a:solidFill>
                <a:latin typeface="Calibri"/>
                <a:cs typeface="Calibri"/>
              </a:rPr>
              <a:t> faits.</a:t>
            </a:r>
            <a:endParaRPr sz="1450" dirty="0">
              <a:latin typeface="Calibri"/>
              <a:cs typeface="Calibri"/>
            </a:endParaRPr>
          </a:p>
          <a:p>
            <a:pPr marL="962660" lvl="1" indent="-285115">
              <a:lnSpc>
                <a:spcPct val="100000"/>
              </a:lnSpc>
              <a:spcBef>
                <a:spcPts val="425"/>
              </a:spcBef>
              <a:buFont typeface="Wingdings"/>
              <a:buChar char=""/>
              <a:tabLst>
                <a:tab pos="962660" algn="l"/>
              </a:tabLst>
            </a:pPr>
            <a:r>
              <a:rPr sz="1450" dirty="0">
                <a:solidFill>
                  <a:srgbClr val="00B050"/>
                </a:solidFill>
                <a:latin typeface="Calibri"/>
                <a:cs typeface="Calibri"/>
              </a:rPr>
              <a:t>En</a:t>
            </a:r>
            <a:r>
              <a:rPr sz="1450" spc="-45" dirty="0">
                <a:solidFill>
                  <a:srgbClr val="00B050"/>
                </a:solidFill>
                <a:latin typeface="Calibri"/>
                <a:cs typeface="Calibri"/>
              </a:rPr>
              <a:t> </a:t>
            </a:r>
            <a:r>
              <a:rPr sz="1450" spc="-10" dirty="0">
                <a:solidFill>
                  <a:srgbClr val="00B050"/>
                </a:solidFill>
                <a:latin typeface="Calibri"/>
                <a:cs typeface="Calibri"/>
              </a:rPr>
              <a:t>créant</a:t>
            </a:r>
            <a:r>
              <a:rPr sz="1450" spc="-90" dirty="0">
                <a:solidFill>
                  <a:srgbClr val="00B050"/>
                </a:solidFill>
                <a:latin typeface="Calibri"/>
                <a:cs typeface="Calibri"/>
              </a:rPr>
              <a:t> </a:t>
            </a:r>
            <a:r>
              <a:rPr sz="1450" spc="-20" dirty="0">
                <a:solidFill>
                  <a:srgbClr val="00B050"/>
                </a:solidFill>
                <a:latin typeface="Calibri"/>
                <a:cs typeface="Calibri"/>
              </a:rPr>
              <a:t>des</a:t>
            </a:r>
            <a:r>
              <a:rPr sz="1450" spc="-85" dirty="0">
                <a:solidFill>
                  <a:srgbClr val="00B050"/>
                </a:solidFill>
                <a:latin typeface="Calibri"/>
                <a:cs typeface="Calibri"/>
              </a:rPr>
              <a:t> </a:t>
            </a:r>
            <a:r>
              <a:rPr sz="1450" spc="-20" dirty="0">
                <a:solidFill>
                  <a:srgbClr val="00B050"/>
                </a:solidFill>
                <a:latin typeface="Calibri"/>
                <a:cs typeface="Calibri"/>
              </a:rPr>
              <a:t>dimensions</a:t>
            </a:r>
            <a:r>
              <a:rPr sz="1450" spc="-90" dirty="0">
                <a:solidFill>
                  <a:srgbClr val="00B050"/>
                </a:solidFill>
                <a:latin typeface="Calibri"/>
                <a:cs typeface="Calibri"/>
              </a:rPr>
              <a:t> </a:t>
            </a:r>
            <a:r>
              <a:rPr sz="1450" spc="-25" dirty="0">
                <a:solidFill>
                  <a:srgbClr val="00B050"/>
                </a:solidFill>
                <a:latin typeface="Calibri"/>
                <a:cs typeface="Calibri"/>
              </a:rPr>
              <a:t>de</a:t>
            </a:r>
            <a:r>
              <a:rPr sz="1450" spc="5" dirty="0">
                <a:solidFill>
                  <a:srgbClr val="00B050"/>
                </a:solidFill>
                <a:latin typeface="Calibri"/>
                <a:cs typeface="Calibri"/>
              </a:rPr>
              <a:t> </a:t>
            </a:r>
            <a:r>
              <a:rPr sz="1450" spc="-10" dirty="0">
                <a:solidFill>
                  <a:srgbClr val="00B050"/>
                </a:solidFill>
                <a:latin typeface="Calibri"/>
                <a:cs typeface="Calibri"/>
              </a:rPr>
              <a:t>date</a:t>
            </a:r>
            <a:r>
              <a:rPr sz="1450" spc="-85" dirty="0">
                <a:solidFill>
                  <a:srgbClr val="00B050"/>
                </a:solidFill>
                <a:latin typeface="Calibri"/>
                <a:cs typeface="Calibri"/>
              </a:rPr>
              <a:t> </a:t>
            </a:r>
            <a:r>
              <a:rPr sz="1450" spc="-15" dirty="0">
                <a:solidFill>
                  <a:srgbClr val="00B050"/>
                </a:solidFill>
                <a:latin typeface="Calibri"/>
                <a:cs typeface="Calibri"/>
              </a:rPr>
              <a:t>séparées</a:t>
            </a:r>
            <a:r>
              <a:rPr sz="1450" spc="-85" dirty="0">
                <a:solidFill>
                  <a:srgbClr val="00B050"/>
                </a:solidFill>
                <a:latin typeface="Calibri"/>
                <a:cs typeface="Calibri"/>
              </a:rPr>
              <a:t> </a:t>
            </a:r>
            <a:r>
              <a:rPr sz="1450" spc="-15" dirty="0">
                <a:solidFill>
                  <a:srgbClr val="00B050"/>
                </a:solidFill>
                <a:latin typeface="Calibri"/>
                <a:cs typeface="Calibri"/>
              </a:rPr>
              <a:t>pour</a:t>
            </a:r>
            <a:r>
              <a:rPr sz="1450" spc="-110" dirty="0">
                <a:solidFill>
                  <a:srgbClr val="00B050"/>
                </a:solidFill>
                <a:latin typeface="Calibri"/>
                <a:cs typeface="Calibri"/>
              </a:rPr>
              <a:t> </a:t>
            </a:r>
            <a:r>
              <a:rPr sz="1450" spc="-20" dirty="0">
                <a:solidFill>
                  <a:srgbClr val="00B050"/>
                </a:solidFill>
                <a:latin typeface="Calibri"/>
                <a:cs typeface="Calibri"/>
              </a:rPr>
              <a:t>chaque</a:t>
            </a:r>
            <a:r>
              <a:rPr sz="1450" spc="-80" dirty="0">
                <a:solidFill>
                  <a:srgbClr val="00B050"/>
                </a:solidFill>
                <a:latin typeface="Calibri"/>
                <a:cs typeface="Calibri"/>
              </a:rPr>
              <a:t> </a:t>
            </a:r>
            <a:r>
              <a:rPr sz="1450" spc="-20" dirty="0">
                <a:solidFill>
                  <a:srgbClr val="00B050"/>
                </a:solidFill>
                <a:latin typeface="Calibri"/>
                <a:cs typeface="Calibri"/>
              </a:rPr>
              <a:t>attribut</a:t>
            </a:r>
            <a:r>
              <a:rPr sz="1450" spc="-85" dirty="0">
                <a:solidFill>
                  <a:srgbClr val="00B050"/>
                </a:solidFill>
                <a:latin typeface="Calibri"/>
                <a:cs typeface="Calibri"/>
              </a:rPr>
              <a:t> </a:t>
            </a:r>
            <a:r>
              <a:rPr sz="1450" spc="-25" dirty="0">
                <a:solidFill>
                  <a:srgbClr val="00B050"/>
                </a:solidFill>
                <a:latin typeface="Calibri"/>
                <a:cs typeface="Calibri"/>
              </a:rPr>
              <a:t>de</a:t>
            </a:r>
            <a:r>
              <a:rPr sz="1450" dirty="0">
                <a:solidFill>
                  <a:srgbClr val="00B050"/>
                </a:solidFill>
                <a:latin typeface="Calibri"/>
                <a:cs typeface="Calibri"/>
              </a:rPr>
              <a:t> </a:t>
            </a:r>
            <a:r>
              <a:rPr sz="1450" spc="-10" dirty="0">
                <a:solidFill>
                  <a:srgbClr val="00B050"/>
                </a:solidFill>
                <a:latin typeface="Calibri"/>
                <a:cs typeface="Calibri"/>
              </a:rPr>
              <a:t>date.</a:t>
            </a:r>
            <a:endParaRPr sz="1450" dirty="0">
              <a:solidFill>
                <a:srgbClr val="00B050"/>
              </a:solidFill>
              <a:latin typeface="Calibri"/>
              <a:cs typeface="Calibri"/>
            </a:endParaRPr>
          </a:p>
          <a:p>
            <a:pPr marL="962660" lvl="1" indent="-285115">
              <a:lnSpc>
                <a:spcPct val="100000"/>
              </a:lnSpc>
              <a:spcBef>
                <a:spcPts val="500"/>
              </a:spcBef>
              <a:buFont typeface="Wingdings"/>
              <a:buChar char=""/>
              <a:tabLst>
                <a:tab pos="962660" algn="l"/>
              </a:tabLst>
            </a:pPr>
            <a:r>
              <a:rPr sz="1450" dirty="0">
                <a:solidFill>
                  <a:srgbClr val="555555"/>
                </a:solidFill>
                <a:latin typeface="Calibri"/>
                <a:cs typeface="Calibri"/>
              </a:rPr>
              <a:t>En</a:t>
            </a:r>
            <a:r>
              <a:rPr sz="1450" spc="-50" dirty="0">
                <a:solidFill>
                  <a:srgbClr val="555555"/>
                </a:solidFill>
                <a:latin typeface="Calibri"/>
                <a:cs typeface="Calibri"/>
              </a:rPr>
              <a:t> </a:t>
            </a:r>
            <a:r>
              <a:rPr sz="1450" spc="-15" dirty="0">
                <a:solidFill>
                  <a:srgbClr val="555555"/>
                </a:solidFill>
                <a:latin typeface="Calibri"/>
                <a:cs typeface="Calibri"/>
              </a:rPr>
              <a:t>utilisant</a:t>
            </a:r>
            <a:r>
              <a:rPr sz="1450" spc="-90" dirty="0">
                <a:solidFill>
                  <a:srgbClr val="555555"/>
                </a:solidFill>
                <a:latin typeface="Calibri"/>
                <a:cs typeface="Calibri"/>
              </a:rPr>
              <a:t> </a:t>
            </a:r>
            <a:r>
              <a:rPr sz="1450" spc="-35" dirty="0">
                <a:solidFill>
                  <a:srgbClr val="555555"/>
                </a:solidFill>
                <a:latin typeface="Calibri"/>
                <a:cs typeface="Calibri"/>
              </a:rPr>
              <a:t>une</a:t>
            </a:r>
            <a:r>
              <a:rPr sz="1450" spc="-5" dirty="0">
                <a:solidFill>
                  <a:srgbClr val="555555"/>
                </a:solidFill>
                <a:latin typeface="Calibri"/>
                <a:cs typeface="Calibri"/>
              </a:rPr>
              <a:t> </a:t>
            </a:r>
            <a:r>
              <a:rPr sz="1450" spc="-20" dirty="0">
                <a:solidFill>
                  <a:srgbClr val="555555"/>
                </a:solidFill>
                <a:latin typeface="Calibri"/>
                <a:cs typeface="Calibri"/>
              </a:rPr>
              <a:t>dimension</a:t>
            </a:r>
            <a:r>
              <a:rPr sz="1450" spc="-45" dirty="0">
                <a:solidFill>
                  <a:srgbClr val="555555"/>
                </a:solidFill>
                <a:latin typeface="Calibri"/>
                <a:cs typeface="Calibri"/>
              </a:rPr>
              <a:t> </a:t>
            </a:r>
            <a:r>
              <a:rPr sz="1450" spc="-20" dirty="0">
                <a:solidFill>
                  <a:srgbClr val="555555"/>
                </a:solidFill>
                <a:latin typeface="Calibri"/>
                <a:cs typeface="Calibri"/>
              </a:rPr>
              <a:t>dégénérée</a:t>
            </a:r>
            <a:r>
              <a:rPr sz="1450" spc="-80" dirty="0">
                <a:solidFill>
                  <a:srgbClr val="555555"/>
                </a:solidFill>
                <a:latin typeface="Calibri"/>
                <a:cs typeface="Calibri"/>
              </a:rPr>
              <a:t> </a:t>
            </a:r>
            <a:r>
              <a:rPr sz="1450" spc="-15" dirty="0">
                <a:solidFill>
                  <a:srgbClr val="555555"/>
                </a:solidFill>
                <a:latin typeface="Calibri"/>
                <a:cs typeface="Calibri"/>
              </a:rPr>
              <a:t>pour</a:t>
            </a:r>
            <a:r>
              <a:rPr sz="1450" spc="-35" dirty="0">
                <a:solidFill>
                  <a:srgbClr val="555555"/>
                </a:solidFill>
                <a:latin typeface="Calibri"/>
                <a:cs typeface="Calibri"/>
              </a:rPr>
              <a:t> </a:t>
            </a:r>
            <a:r>
              <a:rPr sz="1450" spc="-20" dirty="0">
                <a:solidFill>
                  <a:srgbClr val="555555"/>
                </a:solidFill>
                <a:latin typeface="Calibri"/>
                <a:cs typeface="Calibri"/>
              </a:rPr>
              <a:t>chaque</a:t>
            </a:r>
            <a:r>
              <a:rPr sz="1450" spc="-80" dirty="0">
                <a:solidFill>
                  <a:srgbClr val="555555"/>
                </a:solidFill>
                <a:latin typeface="Calibri"/>
                <a:cs typeface="Calibri"/>
              </a:rPr>
              <a:t> </a:t>
            </a:r>
            <a:r>
              <a:rPr sz="1450" spc="-20" dirty="0">
                <a:solidFill>
                  <a:srgbClr val="555555"/>
                </a:solidFill>
                <a:latin typeface="Calibri"/>
                <a:cs typeface="Calibri"/>
              </a:rPr>
              <a:t>attribut</a:t>
            </a:r>
            <a:r>
              <a:rPr sz="1450" spc="-95" dirty="0">
                <a:solidFill>
                  <a:srgbClr val="555555"/>
                </a:solidFill>
                <a:latin typeface="Calibri"/>
                <a:cs typeface="Calibri"/>
              </a:rPr>
              <a:t> </a:t>
            </a:r>
            <a:r>
              <a:rPr sz="1450" spc="-25" dirty="0">
                <a:solidFill>
                  <a:srgbClr val="555555"/>
                </a:solidFill>
                <a:latin typeface="Calibri"/>
                <a:cs typeface="Calibri"/>
              </a:rPr>
              <a:t>de</a:t>
            </a:r>
            <a:r>
              <a:rPr sz="1450" dirty="0">
                <a:solidFill>
                  <a:srgbClr val="555555"/>
                </a:solidFill>
                <a:latin typeface="Calibri"/>
                <a:cs typeface="Calibri"/>
              </a:rPr>
              <a:t> </a:t>
            </a:r>
            <a:r>
              <a:rPr sz="1450" spc="-10" dirty="0">
                <a:solidFill>
                  <a:srgbClr val="555555"/>
                </a:solidFill>
                <a:latin typeface="Calibri"/>
                <a:cs typeface="Calibri"/>
              </a:rPr>
              <a:t>date.</a:t>
            </a:r>
            <a:endParaRPr sz="1450" dirty="0">
              <a:latin typeface="Calibri"/>
              <a:cs typeface="Calibri"/>
            </a:endParaRPr>
          </a:p>
          <a:p>
            <a:pPr marL="962660" lvl="1" indent="-285115">
              <a:lnSpc>
                <a:spcPct val="100000"/>
              </a:lnSpc>
              <a:spcBef>
                <a:spcPts val="425"/>
              </a:spcBef>
              <a:buFont typeface="Wingdings"/>
              <a:buChar char=""/>
              <a:tabLst>
                <a:tab pos="962660" algn="l"/>
              </a:tabLst>
            </a:pPr>
            <a:r>
              <a:rPr sz="1450" dirty="0">
                <a:solidFill>
                  <a:srgbClr val="555555"/>
                </a:solidFill>
                <a:latin typeface="Calibri"/>
                <a:cs typeface="Calibri"/>
              </a:rPr>
              <a:t>En</a:t>
            </a:r>
            <a:r>
              <a:rPr sz="1450" spc="-45" dirty="0">
                <a:solidFill>
                  <a:srgbClr val="555555"/>
                </a:solidFill>
                <a:latin typeface="Calibri"/>
                <a:cs typeface="Calibri"/>
              </a:rPr>
              <a:t> </a:t>
            </a:r>
            <a:r>
              <a:rPr sz="1450" spc="-20" dirty="0">
                <a:solidFill>
                  <a:srgbClr val="555555"/>
                </a:solidFill>
                <a:latin typeface="Calibri"/>
                <a:cs typeface="Calibri"/>
              </a:rPr>
              <a:t>utilisant</a:t>
            </a:r>
            <a:r>
              <a:rPr sz="1450" spc="-90" dirty="0">
                <a:solidFill>
                  <a:srgbClr val="555555"/>
                </a:solidFill>
                <a:latin typeface="Calibri"/>
                <a:cs typeface="Calibri"/>
              </a:rPr>
              <a:t> </a:t>
            </a:r>
            <a:r>
              <a:rPr sz="1450" spc="-35" dirty="0">
                <a:solidFill>
                  <a:srgbClr val="555555"/>
                </a:solidFill>
                <a:latin typeface="Calibri"/>
                <a:cs typeface="Calibri"/>
              </a:rPr>
              <a:t>une</a:t>
            </a:r>
            <a:r>
              <a:rPr sz="1450" spc="10" dirty="0">
                <a:solidFill>
                  <a:srgbClr val="555555"/>
                </a:solidFill>
                <a:latin typeface="Calibri"/>
                <a:cs typeface="Calibri"/>
              </a:rPr>
              <a:t> </a:t>
            </a:r>
            <a:r>
              <a:rPr sz="1450" spc="-30" dirty="0">
                <a:solidFill>
                  <a:srgbClr val="555555"/>
                </a:solidFill>
                <a:latin typeface="Calibri"/>
                <a:cs typeface="Calibri"/>
              </a:rPr>
              <a:t>junk</a:t>
            </a:r>
            <a:r>
              <a:rPr sz="1450" spc="60" dirty="0">
                <a:solidFill>
                  <a:srgbClr val="555555"/>
                </a:solidFill>
                <a:latin typeface="Calibri"/>
                <a:cs typeface="Calibri"/>
              </a:rPr>
              <a:t> </a:t>
            </a:r>
            <a:r>
              <a:rPr sz="1450" spc="-20" dirty="0">
                <a:solidFill>
                  <a:srgbClr val="555555"/>
                </a:solidFill>
                <a:latin typeface="Calibri"/>
                <a:cs typeface="Calibri"/>
              </a:rPr>
              <a:t>dimension</a:t>
            </a:r>
            <a:r>
              <a:rPr sz="1450" spc="-125" dirty="0">
                <a:solidFill>
                  <a:srgbClr val="555555"/>
                </a:solidFill>
                <a:latin typeface="Calibri"/>
                <a:cs typeface="Calibri"/>
              </a:rPr>
              <a:t> </a:t>
            </a:r>
            <a:r>
              <a:rPr sz="1450" spc="-20" dirty="0">
                <a:solidFill>
                  <a:srgbClr val="555555"/>
                </a:solidFill>
                <a:latin typeface="Calibri"/>
                <a:cs typeface="Calibri"/>
              </a:rPr>
              <a:t>pour</a:t>
            </a:r>
            <a:r>
              <a:rPr sz="1450" spc="-30" dirty="0">
                <a:solidFill>
                  <a:srgbClr val="555555"/>
                </a:solidFill>
                <a:latin typeface="Calibri"/>
                <a:cs typeface="Calibri"/>
              </a:rPr>
              <a:t> </a:t>
            </a:r>
            <a:r>
              <a:rPr sz="1450" spc="-20" dirty="0">
                <a:solidFill>
                  <a:srgbClr val="555555"/>
                </a:solidFill>
                <a:latin typeface="Calibri"/>
                <a:cs typeface="Calibri"/>
              </a:rPr>
              <a:t>regrouper</a:t>
            </a:r>
            <a:r>
              <a:rPr sz="1450" spc="-105" dirty="0">
                <a:solidFill>
                  <a:srgbClr val="555555"/>
                </a:solidFill>
                <a:latin typeface="Calibri"/>
                <a:cs typeface="Calibri"/>
              </a:rPr>
              <a:t> </a:t>
            </a:r>
            <a:r>
              <a:rPr sz="1450" spc="-10" dirty="0">
                <a:solidFill>
                  <a:srgbClr val="555555"/>
                </a:solidFill>
                <a:latin typeface="Calibri"/>
                <a:cs typeface="Calibri"/>
              </a:rPr>
              <a:t>tous</a:t>
            </a:r>
            <a:r>
              <a:rPr sz="1450" spc="-90" dirty="0">
                <a:solidFill>
                  <a:srgbClr val="555555"/>
                </a:solidFill>
                <a:latin typeface="Calibri"/>
                <a:cs typeface="Calibri"/>
              </a:rPr>
              <a:t> </a:t>
            </a:r>
            <a:r>
              <a:rPr sz="1450" spc="-10" dirty="0">
                <a:solidFill>
                  <a:srgbClr val="555555"/>
                </a:solidFill>
                <a:latin typeface="Calibri"/>
                <a:cs typeface="Calibri"/>
              </a:rPr>
              <a:t>les</a:t>
            </a:r>
            <a:r>
              <a:rPr sz="1450" spc="-5" dirty="0">
                <a:solidFill>
                  <a:srgbClr val="555555"/>
                </a:solidFill>
                <a:latin typeface="Calibri"/>
                <a:cs typeface="Calibri"/>
              </a:rPr>
              <a:t> </a:t>
            </a:r>
            <a:r>
              <a:rPr sz="1450" spc="-15" dirty="0">
                <a:solidFill>
                  <a:srgbClr val="555555"/>
                </a:solidFill>
                <a:latin typeface="Calibri"/>
                <a:cs typeface="Calibri"/>
              </a:rPr>
              <a:t>attributs</a:t>
            </a:r>
            <a:r>
              <a:rPr sz="1450" spc="-90" dirty="0">
                <a:solidFill>
                  <a:srgbClr val="555555"/>
                </a:solidFill>
                <a:latin typeface="Calibri"/>
                <a:cs typeface="Calibri"/>
              </a:rPr>
              <a:t> </a:t>
            </a:r>
            <a:r>
              <a:rPr sz="1450" spc="-30" dirty="0">
                <a:solidFill>
                  <a:srgbClr val="555555"/>
                </a:solidFill>
                <a:latin typeface="Calibri"/>
                <a:cs typeface="Calibri"/>
              </a:rPr>
              <a:t>de</a:t>
            </a:r>
            <a:r>
              <a:rPr sz="1450" dirty="0">
                <a:solidFill>
                  <a:srgbClr val="555555"/>
                </a:solidFill>
                <a:latin typeface="Calibri"/>
                <a:cs typeface="Calibri"/>
              </a:rPr>
              <a:t> </a:t>
            </a:r>
            <a:r>
              <a:rPr sz="1450" spc="-10" dirty="0">
                <a:solidFill>
                  <a:srgbClr val="555555"/>
                </a:solidFill>
                <a:latin typeface="Calibri"/>
                <a:cs typeface="Calibri"/>
              </a:rPr>
              <a:t>date.</a:t>
            </a:r>
            <a:endParaRPr sz="1450" dirty="0">
              <a:latin typeface="Calibri"/>
              <a:cs typeface="Calibri"/>
            </a:endParaRPr>
          </a:p>
          <a:p>
            <a:pPr marL="55244" lvl="1">
              <a:lnSpc>
                <a:spcPct val="100000"/>
              </a:lnSpc>
              <a:spcBef>
                <a:spcPts val="25"/>
              </a:spcBef>
              <a:buClr>
                <a:srgbClr val="555555"/>
              </a:buClr>
              <a:buFont typeface="Wingdings"/>
              <a:buChar char=""/>
            </a:pPr>
            <a:endParaRPr sz="2300" dirty="0">
              <a:latin typeface="Calibri"/>
              <a:cs typeface="Calibri"/>
            </a:endParaRPr>
          </a:p>
          <a:p>
            <a:pPr marL="565785" marR="5080" indent="-346075">
              <a:lnSpc>
                <a:spcPts val="1600"/>
              </a:lnSpc>
              <a:spcBef>
                <a:spcPts val="5"/>
              </a:spcBef>
              <a:buAutoNum type="arabicPeriod" startAt="10"/>
              <a:tabLst>
                <a:tab pos="566420" algn="l"/>
              </a:tabLst>
            </a:pPr>
            <a:endParaRPr sz="1450" dirty="0">
              <a:latin typeface="Calibri"/>
              <a:cs typeface="Calibri"/>
            </a:endParaRPr>
          </a:p>
        </p:txBody>
      </p:sp>
      <p:sp>
        <p:nvSpPr>
          <p:cNvPr id="12" name="object 12"/>
          <p:cNvSpPr txBox="1">
            <a:spLocks noGrp="1"/>
          </p:cNvSpPr>
          <p:nvPr>
            <p:ph type="ftr" sz="quarter" idx="5"/>
          </p:nvPr>
        </p:nvSpPr>
        <p:spPr>
          <a:prstGeom prst="rect">
            <a:avLst/>
          </a:prstGeom>
        </p:spPr>
        <p:txBody>
          <a:bodyPr vert="horz" wrap="square" lIns="0" tIns="0" rIns="0" bIns="0" rtlCol="0">
            <a:spAutoFit/>
          </a:bodyPr>
          <a:lstStyle/>
          <a:p>
            <a:pPr marL="12700">
              <a:lnSpc>
                <a:spcPts val="1090"/>
              </a:lnSpc>
            </a:pPr>
            <a:r>
              <a:rPr spc="-5" dirty="0"/>
              <a:t>C</a:t>
            </a:r>
            <a:r>
              <a:rPr dirty="0"/>
              <a:t>o</a:t>
            </a:r>
            <a:r>
              <a:rPr spc="5" dirty="0"/>
              <a:t>p</a:t>
            </a:r>
            <a:r>
              <a:rPr dirty="0"/>
              <a:t>y</a:t>
            </a:r>
            <a:r>
              <a:rPr spc="30" dirty="0"/>
              <a:t>r</a:t>
            </a:r>
            <a:r>
              <a:rPr spc="70" dirty="0"/>
              <a:t>i</a:t>
            </a:r>
            <a:r>
              <a:rPr spc="-20" dirty="0"/>
              <a:t>g</a:t>
            </a:r>
            <a:r>
              <a:rPr spc="-75" dirty="0"/>
              <a:t>h</a:t>
            </a:r>
            <a:r>
              <a:rPr spc="-5" dirty="0"/>
              <a:t>t</a:t>
            </a:r>
            <a:r>
              <a:rPr spc="-100" dirty="0"/>
              <a:t> </a:t>
            </a:r>
            <a:r>
              <a:rPr spc="-5" dirty="0"/>
              <a:t>-</a:t>
            </a:r>
            <a:r>
              <a:rPr spc="-75" dirty="0"/>
              <a:t> </a:t>
            </a:r>
            <a:r>
              <a:rPr spc="-35" dirty="0"/>
              <a:t>T</a:t>
            </a:r>
            <a:r>
              <a:rPr dirty="0"/>
              <a:t>o</a:t>
            </a:r>
            <a:r>
              <a:rPr spc="5" dirty="0"/>
              <a:t>u</a:t>
            </a:r>
            <a:r>
              <a:rPr spc="-5" dirty="0"/>
              <a:t>t</a:t>
            </a:r>
            <a:r>
              <a:rPr spc="-110" dirty="0"/>
              <a:t> </a:t>
            </a:r>
            <a:r>
              <a:rPr spc="5" dirty="0"/>
              <a:t>d</a:t>
            </a:r>
            <a:r>
              <a:rPr spc="30" dirty="0"/>
              <a:t>r</a:t>
            </a:r>
            <a:r>
              <a:rPr dirty="0"/>
              <a:t>o</a:t>
            </a:r>
            <a:r>
              <a:rPr spc="-5" dirty="0"/>
              <a:t>it</a:t>
            </a:r>
            <a:r>
              <a:rPr spc="-110" dirty="0"/>
              <a:t> </a:t>
            </a:r>
            <a:r>
              <a:rPr spc="30" dirty="0"/>
              <a:t>r</a:t>
            </a:r>
            <a:r>
              <a:rPr spc="-45" dirty="0"/>
              <a:t>é</a:t>
            </a:r>
            <a:r>
              <a:rPr spc="65" dirty="0"/>
              <a:t>s</a:t>
            </a:r>
            <a:r>
              <a:rPr spc="-45" dirty="0"/>
              <a:t>e</a:t>
            </a:r>
            <a:r>
              <a:rPr spc="-50" dirty="0"/>
              <a:t>r</a:t>
            </a:r>
            <a:r>
              <a:rPr dirty="0"/>
              <a:t>v</a:t>
            </a:r>
            <a:r>
              <a:rPr spc="-5" dirty="0"/>
              <a:t>é</a:t>
            </a:r>
            <a:r>
              <a:rPr spc="-100" dirty="0"/>
              <a:t> </a:t>
            </a:r>
            <a:r>
              <a:rPr spc="-5" dirty="0"/>
              <a:t>-</a:t>
            </a:r>
            <a:r>
              <a:rPr spc="-80" dirty="0"/>
              <a:t> </a:t>
            </a:r>
            <a:r>
              <a:rPr spc="25" dirty="0"/>
              <a:t>O</a:t>
            </a:r>
            <a:r>
              <a:rPr spc="-10" dirty="0"/>
              <a:t>F</a:t>
            </a:r>
            <a:r>
              <a:rPr spc="15" dirty="0"/>
              <a:t>PP</a:t>
            </a:r>
            <a:r>
              <a:rPr spc="-5" dirty="0"/>
              <a:t>T</a:t>
            </a:r>
          </a:p>
        </p:txBody>
      </p:sp>
      <p:sp>
        <p:nvSpPr>
          <p:cNvPr id="13" name="object 13"/>
          <p:cNvSpPr txBox="1">
            <a:spLocks noGrp="1"/>
          </p:cNvSpPr>
          <p:nvPr>
            <p:ph type="sldNum" sz="quarter" idx="7"/>
          </p:nvPr>
        </p:nvSpPr>
        <p:spPr>
          <a:prstGeom prst="rect">
            <a:avLst/>
          </a:prstGeom>
        </p:spPr>
        <p:txBody>
          <a:bodyPr vert="horz" wrap="square" lIns="0" tIns="0" rIns="0" bIns="0" rtlCol="0">
            <a:spAutoFit/>
          </a:bodyPr>
          <a:lstStyle/>
          <a:p>
            <a:pPr marL="38100">
              <a:lnSpc>
                <a:spcPts val="1090"/>
              </a:lnSpc>
            </a:pPr>
            <a:fld id="{81D60167-4931-47E6-BA6A-407CBD079E47}" type="slidenum">
              <a:rPr spc="-5" dirty="0"/>
              <a:t>10</a:t>
            </a:fld>
            <a:endParaRPr spc="-5" dirty="0"/>
          </a:p>
        </p:txBody>
      </p:sp>
      <p:sp>
        <p:nvSpPr>
          <p:cNvPr id="11" name="object 11"/>
          <p:cNvSpPr txBox="1">
            <a:spLocks noGrp="1"/>
          </p:cNvSpPr>
          <p:nvPr>
            <p:ph type="title"/>
          </p:nvPr>
        </p:nvSpPr>
        <p:spPr>
          <a:xfrm>
            <a:off x="259079" y="407606"/>
            <a:ext cx="1017269" cy="581660"/>
          </a:xfrm>
          <a:prstGeom prst="rect">
            <a:avLst/>
          </a:prstGeom>
        </p:spPr>
        <p:txBody>
          <a:bodyPr vert="horz" wrap="square" lIns="0" tIns="12700" rIns="0" bIns="0" rtlCol="0">
            <a:spAutoFit/>
          </a:bodyPr>
          <a:lstStyle/>
          <a:p>
            <a:pPr marL="12700">
              <a:lnSpc>
                <a:spcPct val="100000"/>
              </a:lnSpc>
              <a:spcBef>
                <a:spcPts val="100"/>
              </a:spcBef>
            </a:pPr>
            <a:r>
              <a:rPr sz="2000" spc="-5" dirty="0"/>
              <a:t>Activité</a:t>
            </a:r>
            <a:r>
              <a:rPr sz="2000" spc="-95" dirty="0"/>
              <a:t> </a:t>
            </a:r>
            <a:r>
              <a:rPr sz="2000" dirty="0"/>
              <a:t>2</a:t>
            </a:r>
            <a:endParaRPr sz="2000"/>
          </a:p>
          <a:p>
            <a:pPr marL="12700">
              <a:lnSpc>
                <a:spcPct val="100000"/>
              </a:lnSpc>
              <a:spcBef>
                <a:spcPts val="55"/>
              </a:spcBef>
            </a:pPr>
            <a:r>
              <a:rPr sz="1600" spc="-15" dirty="0"/>
              <a:t>Exercices</a:t>
            </a:r>
            <a:endParaRPr sz="1600"/>
          </a:p>
        </p:txBody>
      </p:sp>
      <p:sp>
        <p:nvSpPr>
          <p:cNvPr id="14" name="Rectangle 13">
            <a:extLst>
              <a:ext uri="{FF2B5EF4-FFF2-40B4-BE49-F238E27FC236}">
                <a16:creationId xmlns:a16="http://schemas.microsoft.com/office/drawing/2014/main" id="{AF8FB872-85C8-1046-953F-1677E7146A0B}"/>
              </a:ext>
            </a:extLst>
          </p:cNvPr>
          <p:cNvSpPr/>
          <p:nvPr/>
        </p:nvSpPr>
        <p:spPr>
          <a:xfrm>
            <a:off x="828207" y="3875544"/>
            <a:ext cx="10601793" cy="1169551"/>
          </a:xfrm>
          <a:prstGeom prst="rect">
            <a:avLst/>
          </a:prstGeom>
        </p:spPr>
        <p:txBody>
          <a:bodyPr wrap="square">
            <a:spAutoFit/>
          </a:bodyPr>
          <a:lstStyle/>
          <a:p>
            <a:pPr marL="12700">
              <a:lnSpc>
                <a:spcPct val="100000"/>
              </a:lnSpc>
              <a:tabLst>
                <a:tab pos="185420" algn="l"/>
              </a:tabLst>
            </a:pPr>
            <a:r>
              <a:rPr lang="fr-FR" sz="1400" spc="-5" dirty="0">
                <a:solidFill>
                  <a:srgbClr val="555555"/>
                </a:solidFill>
                <a:cs typeface="Calibri"/>
              </a:rPr>
              <a:t>Argumenter et justifier la réponse depuis  la présentation PPT </a:t>
            </a:r>
            <a:r>
              <a:rPr lang="fr-FR" sz="1400" spc="-15" dirty="0" smtClean="0">
                <a:solidFill>
                  <a:srgbClr val="555555"/>
                </a:solidFill>
                <a:cs typeface="Calibri"/>
              </a:rPr>
              <a:t>?</a:t>
            </a:r>
          </a:p>
          <a:p>
            <a:pPr marL="12700">
              <a:lnSpc>
                <a:spcPct val="100000"/>
              </a:lnSpc>
              <a:tabLst>
                <a:tab pos="185420" algn="l"/>
              </a:tabLst>
            </a:pPr>
            <a:endParaRPr lang="fr-MA" sz="1400" spc="-15" dirty="0">
              <a:solidFill>
                <a:srgbClr val="555555"/>
              </a:solidFill>
              <a:cs typeface="Calibri"/>
            </a:endParaRPr>
          </a:p>
          <a:p>
            <a:pPr marL="12700">
              <a:lnSpc>
                <a:spcPct val="100000"/>
              </a:lnSpc>
              <a:tabLst>
                <a:tab pos="185420" algn="l"/>
              </a:tabLst>
            </a:pPr>
            <a:endParaRPr lang="fr-FR" sz="1400" spc="-15" dirty="0">
              <a:solidFill>
                <a:srgbClr val="555555"/>
              </a:solidFill>
              <a:cs typeface="Calibri"/>
            </a:endParaRPr>
          </a:p>
          <a:p>
            <a:pPr marL="12700">
              <a:lnSpc>
                <a:spcPct val="100000"/>
              </a:lnSpc>
              <a:tabLst>
                <a:tab pos="185420" algn="l"/>
              </a:tabLst>
            </a:pPr>
            <a:r>
              <a:rPr lang="fr-FR" sz="1400" dirty="0"/>
              <a:t>Chaque attribut de date, tel que "Date de commande", "Date de livraison" et "Date de paiement", devrait être associé à sa propre dimension de date distincte. Cela permettra aux utilisateurs d'analyser les données en fonction de différents horodatages de manière indépendante.</a:t>
            </a:r>
            <a:endParaRPr lang="fr-FR" sz="1400" dirty="0">
              <a:cs typeface="Calibri"/>
            </a:endParaRPr>
          </a:p>
        </p:txBody>
      </p:sp>
    </p:spTree>
    <p:extLst>
      <p:ext uri="{BB962C8B-B14F-4D97-AF65-F5344CB8AC3E}">
        <p14:creationId xmlns:p14="http://schemas.microsoft.com/office/powerpoint/2010/main" val="25394953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BBBB70-3855-E861-2AA4-5510718CAC0C}"/>
            </a:ext>
          </a:extLst>
        </p:cNvPr>
        <p:cNvGrpSpPr/>
        <p:nvPr/>
      </p:nvGrpSpPr>
      <p:grpSpPr>
        <a:xfrm>
          <a:off x="0" y="0"/>
          <a:ext cx="0" cy="0"/>
          <a:chOff x="0" y="0"/>
          <a:chExt cx="0" cy="0"/>
        </a:xfrm>
      </p:grpSpPr>
      <p:pic>
        <p:nvPicPr>
          <p:cNvPr id="2" name="object 2">
            <a:extLst>
              <a:ext uri="{FF2B5EF4-FFF2-40B4-BE49-F238E27FC236}">
                <a16:creationId xmlns:a16="http://schemas.microsoft.com/office/drawing/2014/main" id="{71AF1090-00B4-42B0-BB49-260EC4416ABE}"/>
              </a:ext>
            </a:extLst>
          </p:cNvPr>
          <p:cNvPicPr/>
          <p:nvPr/>
        </p:nvPicPr>
        <p:blipFill>
          <a:blip r:embed="rId2" cstate="print"/>
          <a:stretch>
            <a:fillRect/>
          </a:stretch>
        </p:blipFill>
        <p:spPr>
          <a:xfrm>
            <a:off x="0" y="0"/>
            <a:ext cx="12191999" cy="6857999"/>
          </a:xfrm>
          <a:prstGeom prst="rect">
            <a:avLst/>
          </a:prstGeom>
        </p:spPr>
      </p:pic>
      <p:grpSp>
        <p:nvGrpSpPr>
          <p:cNvPr id="3" name="object 3">
            <a:extLst>
              <a:ext uri="{FF2B5EF4-FFF2-40B4-BE49-F238E27FC236}">
                <a16:creationId xmlns:a16="http://schemas.microsoft.com/office/drawing/2014/main" id="{D9E63078-E5BC-54B0-9780-873F7274F66D}"/>
              </a:ext>
            </a:extLst>
          </p:cNvPr>
          <p:cNvGrpSpPr/>
          <p:nvPr/>
        </p:nvGrpSpPr>
        <p:grpSpPr>
          <a:xfrm>
            <a:off x="0" y="1463357"/>
            <a:ext cx="11663680" cy="5150485"/>
            <a:chOff x="0" y="1463357"/>
            <a:chExt cx="11663680" cy="5150485"/>
          </a:xfrm>
        </p:grpSpPr>
        <p:sp>
          <p:nvSpPr>
            <p:cNvPr id="4" name="object 4">
              <a:extLst>
                <a:ext uri="{FF2B5EF4-FFF2-40B4-BE49-F238E27FC236}">
                  <a16:creationId xmlns:a16="http://schemas.microsoft.com/office/drawing/2014/main" id="{8761BA35-EE36-ABFE-C81B-C0D0CE9FC3B3}"/>
                </a:ext>
              </a:extLst>
            </p:cNvPr>
            <p:cNvSpPr/>
            <p:nvPr/>
          </p:nvSpPr>
          <p:spPr>
            <a:xfrm>
              <a:off x="543559" y="1468119"/>
              <a:ext cx="11115040" cy="5140960"/>
            </a:xfrm>
            <a:custGeom>
              <a:avLst/>
              <a:gdLst/>
              <a:ahLst/>
              <a:cxnLst/>
              <a:rect l="l" t="t" r="r" b="b"/>
              <a:pathLst>
                <a:path w="11115040" h="5140959">
                  <a:moveTo>
                    <a:pt x="11115040" y="0"/>
                  </a:moveTo>
                  <a:lnTo>
                    <a:pt x="0" y="0"/>
                  </a:lnTo>
                  <a:lnTo>
                    <a:pt x="0" y="5140960"/>
                  </a:lnTo>
                  <a:lnTo>
                    <a:pt x="11115040" y="5140960"/>
                  </a:lnTo>
                  <a:lnTo>
                    <a:pt x="11115040" y="0"/>
                  </a:lnTo>
                  <a:close/>
                </a:path>
              </a:pathLst>
            </a:custGeom>
            <a:solidFill>
              <a:srgbClr val="FFFFFF"/>
            </a:solidFill>
          </p:spPr>
          <p:txBody>
            <a:bodyPr wrap="square" lIns="0" tIns="0" rIns="0" bIns="0" rtlCol="0"/>
            <a:lstStyle/>
            <a:p>
              <a:endParaRPr/>
            </a:p>
          </p:txBody>
        </p:sp>
        <p:sp>
          <p:nvSpPr>
            <p:cNvPr id="5" name="object 5">
              <a:extLst>
                <a:ext uri="{FF2B5EF4-FFF2-40B4-BE49-F238E27FC236}">
                  <a16:creationId xmlns:a16="http://schemas.microsoft.com/office/drawing/2014/main" id="{312F06FC-AB26-0D5F-A6F5-BB6E8363C595}"/>
                </a:ext>
              </a:extLst>
            </p:cNvPr>
            <p:cNvSpPr/>
            <p:nvPr/>
          </p:nvSpPr>
          <p:spPr>
            <a:xfrm>
              <a:off x="543559" y="1468119"/>
              <a:ext cx="11115040" cy="5140960"/>
            </a:xfrm>
            <a:custGeom>
              <a:avLst/>
              <a:gdLst/>
              <a:ahLst/>
              <a:cxnLst/>
              <a:rect l="l" t="t" r="r" b="b"/>
              <a:pathLst>
                <a:path w="11115040" h="5140959">
                  <a:moveTo>
                    <a:pt x="0" y="5140960"/>
                  </a:moveTo>
                  <a:lnTo>
                    <a:pt x="11115040" y="5140960"/>
                  </a:lnTo>
                  <a:lnTo>
                    <a:pt x="11115040" y="0"/>
                  </a:lnTo>
                  <a:lnTo>
                    <a:pt x="0" y="0"/>
                  </a:lnTo>
                  <a:lnTo>
                    <a:pt x="0" y="5140960"/>
                  </a:lnTo>
                  <a:close/>
                </a:path>
              </a:pathLst>
            </a:custGeom>
            <a:ln w="9525">
              <a:solidFill>
                <a:srgbClr val="F8CCAC"/>
              </a:solidFill>
            </a:ln>
          </p:spPr>
          <p:txBody>
            <a:bodyPr wrap="square" lIns="0" tIns="0" rIns="0" bIns="0" rtlCol="0"/>
            <a:lstStyle/>
            <a:p>
              <a:endParaRPr/>
            </a:p>
          </p:txBody>
        </p:sp>
        <p:sp>
          <p:nvSpPr>
            <p:cNvPr id="6" name="object 6">
              <a:extLst>
                <a:ext uri="{FF2B5EF4-FFF2-40B4-BE49-F238E27FC236}">
                  <a16:creationId xmlns:a16="http://schemas.microsoft.com/office/drawing/2014/main" id="{0F3190BA-B870-4D5C-C16A-8AEC271D75AC}"/>
                </a:ext>
              </a:extLst>
            </p:cNvPr>
            <p:cNvSpPr/>
            <p:nvPr/>
          </p:nvSpPr>
          <p:spPr>
            <a:xfrm>
              <a:off x="0" y="5059679"/>
              <a:ext cx="538480" cy="1341120"/>
            </a:xfrm>
            <a:custGeom>
              <a:avLst/>
              <a:gdLst/>
              <a:ahLst/>
              <a:cxnLst/>
              <a:rect l="l" t="t" r="r" b="b"/>
              <a:pathLst>
                <a:path w="538480" h="1341120">
                  <a:moveTo>
                    <a:pt x="538480" y="0"/>
                  </a:moveTo>
                  <a:lnTo>
                    <a:pt x="0" y="0"/>
                  </a:lnTo>
                  <a:lnTo>
                    <a:pt x="0" y="1076960"/>
                  </a:lnTo>
                  <a:lnTo>
                    <a:pt x="4330" y="1124445"/>
                  </a:lnTo>
                  <a:lnTo>
                    <a:pt x="16840" y="1169136"/>
                  </a:lnTo>
                  <a:lnTo>
                    <a:pt x="36753" y="1210297"/>
                  </a:lnTo>
                  <a:lnTo>
                    <a:pt x="63309" y="1247165"/>
                  </a:lnTo>
                  <a:lnTo>
                    <a:pt x="95770" y="1279004"/>
                  </a:lnTo>
                  <a:lnTo>
                    <a:pt x="133337" y="1305064"/>
                  </a:lnTo>
                  <a:lnTo>
                    <a:pt x="175285" y="1324597"/>
                  </a:lnTo>
                  <a:lnTo>
                    <a:pt x="220840" y="1336865"/>
                  </a:lnTo>
                  <a:lnTo>
                    <a:pt x="269240" y="1341120"/>
                  </a:lnTo>
                  <a:lnTo>
                    <a:pt x="538480" y="1341120"/>
                  </a:lnTo>
                  <a:lnTo>
                    <a:pt x="538480" y="1076960"/>
                  </a:lnTo>
                  <a:lnTo>
                    <a:pt x="538480" y="0"/>
                  </a:lnTo>
                  <a:close/>
                </a:path>
              </a:pathLst>
            </a:custGeom>
            <a:solidFill>
              <a:srgbClr val="FF7800"/>
            </a:solidFill>
          </p:spPr>
          <p:txBody>
            <a:bodyPr wrap="square" lIns="0" tIns="0" rIns="0" bIns="0" rtlCol="0"/>
            <a:lstStyle/>
            <a:p>
              <a:endParaRPr/>
            </a:p>
          </p:txBody>
        </p:sp>
      </p:grpSp>
      <p:sp>
        <p:nvSpPr>
          <p:cNvPr id="7" name="object 7">
            <a:extLst>
              <a:ext uri="{FF2B5EF4-FFF2-40B4-BE49-F238E27FC236}">
                <a16:creationId xmlns:a16="http://schemas.microsoft.com/office/drawing/2014/main" id="{66D5922B-71FC-8C72-808D-1DEA2B2C7590}"/>
              </a:ext>
            </a:extLst>
          </p:cNvPr>
          <p:cNvSpPr txBox="1"/>
          <p:nvPr/>
        </p:nvSpPr>
        <p:spPr>
          <a:xfrm>
            <a:off x="135889" y="5168805"/>
            <a:ext cx="269240" cy="901700"/>
          </a:xfrm>
          <a:prstGeom prst="rect">
            <a:avLst/>
          </a:prstGeom>
        </p:spPr>
        <p:txBody>
          <a:bodyPr vert="vert270" wrap="square" lIns="0" tIns="0" rIns="0" bIns="0" rtlCol="0">
            <a:spAutoFit/>
          </a:bodyPr>
          <a:lstStyle/>
          <a:p>
            <a:pPr marL="12700">
              <a:lnSpc>
                <a:spcPts val="1920"/>
              </a:lnSpc>
            </a:pPr>
            <a:r>
              <a:rPr sz="1900" b="1" spc="-140" dirty="0">
                <a:solidFill>
                  <a:srgbClr val="FFFFFF"/>
                </a:solidFill>
                <a:latin typeface="Calibri"/>
                <a:cs typeface="Calibri"/>
              </a:rPr>
              <a:t>P</a:t>
            </a:r>
            <a:r>
              <a:rPr sz="1900" b="1" spc="35" dirty="0">
                <a:solidFill>
                  <a:srgbClr val="FFFFFF"/>
                </a:solidFill>
                <a:latin typeface="Calibri"/>
                <a:cs typeface="Calibri"/>
              </a:rPr>
              <a:t>A</a:t>
            </a:r>
            <a:r>
              <a:rPr sz="1900" b="1" spc="40" dirty="0">
                <a:solidFill>
                  <a:srgbClr val="FFFFFF"/>
                </a:solidFill>
                <a:latin typeface="Calibri"/>
                <a:cs typeface="Calibri"/>
              </a:rPr>
              <a:t>R</a:t>
            </a:r>
            <a:r>
              <a:rPr sz="1900" b="1" spc="5" dirty="0">
                <a:solidFill>
                  <a:srgbClr val="FFFFFF"/>
                </a:solidFill>
                <a:latin typeface="Calibri"/>
                <a:cs typeface="Calibri"/>
              </a:rPr>
              <a:t>T</a:t>
            </a:r>
            <a:r>
              <a:rPr sz="1900" b="1" spc="-35" dirty="0">
                <a:solidFill>
                  <a:srgbClr val="FFFFFF"/>
                </a:solidFill>
                <a:latin typeface="Calibri"/>
                <a:cs typeface="Calibri"/>
              </a:rPr>
              <a:t>I</a:t>
            </a:r>
            <a:r>
              <a:rPr sz="1900" b="1" dirty="0">
                <a:solidFill>
                  <a:srgbClr val="FFFFFF"/>
                </a:solidFill>
                <a:latin typeface="Calibri"/>
                <a:cs typeface="Calibri"/>
              </a:rPr>
              <a:t>E</a:t>
            </a:r>
            <a:r>
              <a:rPr sz="1900" b="1" spc="-90" dirty="0">
                <a:solidFill>
                  <a:srgbClr val="FFFFFF"/>
                </a:solidFill>
                <a:latin typeface="Calibri"/>
                <a:cs typeface="Calibri"/>
              </a:rPr>
              <a:t> </a:t>
            </a:r>
            <a:r>
              <a:rPr sz="1900" b="1" dirty="0">
                <a:solidFill>
                  <a:srgbClr val="FFFFFF"/>
                </a:solidFill>
                <a:latin typeface="Calibri"/>
                <a:cs typeface="Calibri"/>
              </a:rPr>
              <a:t>2</a:t>
            </a:r>
            <a:endParaRPr sz="1900">
              <a:latin typeface="Calibri"/>
              <a:cs typeface="Calibri"/>
            </a:endParaRPr>
          </a:p>
        </p:txBody>
      </p:sp>
      <p:pic>
        <p:nvPicPr>
          <p:cNvPr id="8" name="object 8">
            <a:extLst>
              <a:ext uri="{FF2B5EF4-FFF2-40B4-BE49-F238E27FC236}">
                <a16:creationId xmlns:a16="http://schemas.microsoft.com/office/drawing/2014/main" id="{5C5F8AC6-2E34-3D1A-0F12-731DDEDFD322}"/>
              </a:ext>
            </a:extLst>
          </p:cNvPr>
          <p:cNvPicPr/>
          <p:nvPr/>
        </p:nvPicPr>
        <p:blipFill>
          <a:blip r:embed="rId3" cstate="print"/>
          <a:stretch>
            <a:fillRect/>
          </a:stretch>
        </p:blipFill>
        <p:spPr>
          <a:xfrm>
            <a:off x="10698480" y="467359"/>
            <a:ext cx="1290320" cy="416560"/>
          </a:xfrm>
          <a:prstGeom prst="rect">
            <a:avLst/>
          </a:prstGeom>
        </p:spPr>
      </p:pic>
      <p:pic>
        <p:nvPicPr>
          <p:cNvPr id="9" name="object 9">
            <a:extLst>
              <a:ext uri="{FF2B5EF4-FFF2-40B4-BE49-F238E27FC236}">
                <a16:creationId xmlns:a16="http://schemas.microsoft.com/office/drawing/2014/main" id="{8D2C7EBE-13E3-9C7E-EA1A-5321B588F025}"/>
              </a:ext>
            </a:extLst>
          </p:cNvPr>
          <p:cNvPicPr/>
          <p:nvPr/>
        </p:nvPicPr>
        <p:blipFill>
          <a:blip r:embed="rId4" cstate="print"/>
          <a:stretch>
            <a:fillRect/>
          </a:stretch>
        </p:blipFill>
        <p:spPr>
          <a:xfrm>
            <a:off x="9966959" y="345440"/>
            <a:ext cx="660400" cy="650240"/>
          </a:xfrm>
          <a:prstGeom prst="rect">
            <a:avLst/>
          </a:prstGeom>
        </p:spPr>
      </p:pic>
      <p:sp>
        <p:nvSpPr>
          <p:cNvPr id="10" name="object 10">
            <a:extLst>
              <a:ext uri="{FF2B5EF4-FFF2-40B4-BE49-F238E27FC236}">
                <a16:creationId xmlns:a16="http://schemas.microsoft.com/office/drawing/2014/main" id="{86F2204D-F6DC-6F04-B696-08692E1ED2F7}"/>
              </a:ext>
            </a:extLst>
          </p:cNvPr>
          <p:cNvSpPr txBox="1">
            <a:spLocks noGrp="1"/>
          </p:cNvSpPr>
          <p:nvPr>
            <p:ph type="body" idx="1"/>
          </p:nvPr>
        </p:nvSpPr>
        <p:spPr>
          <a:xfrm>
            <a:off x="744219" y="1601152"/>
            <a:ext cx="10703560" cy="2146742"/>
          </a:xfrm>
          <a:prstGeom prst="rect">
            <a:avLst/>
          </a:prstGeom>
        </p:spPr>
        <p:txBody>
          <a:bodyPr vert="horz" wrap="square" lIns="0" tIns="12700" rIns="0" bIns="0" rtlCol="0">
            <a:spAutoFit/>
          </a:bodyPr>
          <a:lstStyle/>
          <a:p>
            <a:pPr marL="67945">
              <a:lnSpc>
                <a:spcPct val="100000"/>
              </a:lnSpc>
              <a:spcBef>
                <a:spcPts val="100"/>
              </a:spcBef>
            </a:pPr>
            <a:r>
              <a:rPr spc="-15" dirty="0"/>
              <a:t>Exercice</a:t>
            </a:r>
            <a:r>
              <a:rPr spc="-30" dirty="0"/>
              <a:t> </a:t>
            </a:r>
            <a:r>
              <a:rPr dirty="0"/>
              <a:t>1</a:t>
            </a:r>
          </a:p>
          <a:p>
            <a:pPr marL="55244" lvl="1">
              <a:lnSpc>
                <a:spcPct val="100000"/>
              </a:lnSpc>
              <a:spcBef>
                <a:spcPts val="25"/>
              </a:spcBef>
              <a:buClr>
                <a:srgbClr val="555555"/>
              </a:buClr>
              <a:buFont typeface="Wingdings"/>
              <a:buChar char=""/>
            </a:pPr>
            <a:endParaRPr sz="2300" dirty="0">
              <a:latin typeface="Calibri"/>
              <a:cs typeface="Calibri"/>
            </a:endParaRPr>
          </a:p>
          <a:p>
            <a:pPr marL="565785" marR="5080" indent="-346075">
              <a:lnSpc>
                <a:spcPts val="1600"/>
              </a:lnSpc>
              <a:spcBef>
                <a:spcPts val="5"/>
              </a:spcBef>
              <a:buAutoNum type="arabicPeriod" startAt="10"/>
              <a:tabLst>
                <a:tab pos="566420" algn="l"/>
              </a:tabLst>
            </a:pPr>
            <a:r>
              <a:rPr sz="1450" b="0" spc="-30" dirty="0">
                <a:solidFill>
                  <a:srgbClr val="555555"/>
                </a:solidFill>
                <a:latin typeface="Calibri"/>
                <a:cs typeface="Calibri"/>
              </a:rPr>
              <a:t>Vous</a:t>
            </a:r>
            <a:r>
              <a:rPr sz="1450" b="0" spc="30" dirty="0">
                <a:solidFill>
                  <a:srgbClr val="555555"/>
                </a:solidFill>
                <a:latin typeface="Calibri"/>
                <a:cs typeface="Calibri"/>
              </a:rPr>
              <a:t> </a:t>
            </a:r>
            <a:r>
              <a:rPr sz="1450" b="0" spc="-20" dirty="0">
                <a:solidFill>
                  <a:srgbClr val="555555"/>
                </a:solidFill>
                <a:latin typeface="Calibri"/>
                <a:cs typeface="Calibri"/>
              </a:rPr>
              <a:t>souhaitez</a:t>
            </a:r>
            <a:r>
              <a:rPr sz="1450" b="0" dirty="0">
                <a:solidFill>
                  <a:srgbClr val="555555"/>
                </a:solidFill>
                <a:latin typeface="Calibri"/>
                <a:cs typeface="Calibri"/>
              </a:rPr>
              <a:t> </a:t>
            </a:r>
            <a:r>
              <a:rPr sz="1450" b="0" spc="-20" dirty="0">
                <a:solidFill>
                  <a:srgbClr val="555555"/>
                </a:solidFill>
                <a:latin typeface="Calibri"/>
                <a:cs typeface="Calibri"/>
              </a:rPr>
              <a:t>suivre</a:t>
            </a:r>
            <a:r>
              <a:rPr sz="1450" b="0" spc="10" dirty="0">
                <a:solidFill>
                  <a:srgbClr val="555555"/>
                </a:solidFill>
                <a:latin typeface="Calibri"/>
                <a:cs typeface="Calibri"/>
              </a:rPr>
              <a:t> </a:t>
            </a:r>
            <a:r>
              <a:rPr sz="1450" b="0" spc="-10" dirty="0">
                <a:solidFill>
                  <a:srgbClr val="555555"/>
                </a:solidFill>
                <a:latin typeface="Calibri"/>
                <a:cs typeface="Calibri"/>
              </a:rPr>
              <a:t>les</a:t>
            </a:r>
            <a:r>
              <a:rPr sz="1450" b="0" spc="5" dirty="0">
                <a:solidFill>
                  <a:srgbClr val="555555"/>
                </a:solidFill>
                <a:latin typeface="Calibri"/>
                <a:cs typeface="Calibri"/>
              </a:rPr>
              <a:t> </a:t>
            </a:r>
            <a:r>
              <a:rPr sz="1450" b="0" spc="-30" dirty="0">
                <a:solidFill>
                  <a:srgbClr val="555555"/>
                </a:solidFill>
                <a:latin typeface="Calibri"/>
                <a:cs typeface="Calibri"/>
              </a:rPr>
              <a:t>performances</a:t>
            </a:r>
            <a:r>
              <a:rPr sz="1450" b="0" spc="35" dirty="0">
                <a:solidFill>
                  <a:srgbClr val="555555"/>
                </a:solidFill>
                <a:latin typeface="Calibri"/>
                <a:cs typeface="Calibri"/>
              </a:rPr>
              <a:t> </a:t>
            </a:r>
            <a:r>
              <a:rPr sz="1450" b="0" spc="-45" dirty="0">
                <a:solidFill>
                  <a:srgbClr val="555555"/>
                </a:solidFill>
                <a:latin typeface="Calibri"/>
                <a:cs typeface="Calibri"/>
              </a:rPr>
              <a:t>des</a:t>
            </a:r>
            <a:r>
              <a:rPr sz="1450" b="0" spc="35" dirty="0">
                <a:solidFill>
                  <a:srgbClr val="555555"/>
                </a:solidFill>
                <a:latin typeface="Calibri"/>
                <a:cs typeface="Calibri"/>
              </a:rPr>
              <a:t> </a:t>
            </a:r>
            <a:r>
              <a:rPr sz="1450" b="0" spc="-25" dirty="0">
                <a:solidFill>
                  <a:srgbClr val="555555"/>
                </a:solidFill>
                <a:latin typeface="Calibri"/>
                <a:cs typeface="Calibri"/>
              </a:rPr>
              <a:t>employés</a:t>
            </a:r>
            <a:r>
              <a:rPr sz="1450" b="0" spc="15" dirty="0">
                <a:solidFill>
                  <a:srgbClr val="555555"/>
                </a:solidFill>
                <a:latin typeface="Calibri"/>
                <a:cs typeface="Calibri"/>
              </a:rPr>
              <a:t> </a:t>
            </a:r>
            <a:r>
              <a:rPr sz="1450" b="0" spc="-20" dirty="0">
                <a:solidFill>
                  <a:srgbClr val="555555"/>
                </a:solidFill>
                <a:latin typeface="Calibri"/>
                <a:cs typeface="Calibri"/>
              </a:rPr>
              <a:t>dans</a:t>
            </a:r>
            <a:r>
              <a:rPr sz="1450" b="0" spc="10" dirty="0">
                <a:solidFill>
                  <a:srgbClr val="555555"/>
                </a:solidFill>
                <a:latin typeface="Calibri"/>
                <a:cs typeface="Calibri"/>
              </a:rPr>
              <a:t> </a:t>
            </a:r>
            <a:r>
              <a:rPr sz="1450" b="0" spc="-30" dirty="0">
                <a:solidFill>
                  <a:srgbClr val="555555"/>
                </a:solidFill>
                <a:latin typeface="Calibri"/>
                <a:cs typeface="Calibri"/>
              </a:rPr>
              <a:t>différentes</a:t>
            </a:r>
            <a:r>
              <a:rPr sz="1450" b="0" spc="10" dirty="0">
                <a:solidFill>
                  <a:srgbClr val="555555"/>
                </a:solidFill>
                <a:latin typeface="Calibri"/>
                <a:cs typeface="Calibri"/>
              </a:rPr>
              <a:t> </a:t>
            </a:r>
            <a:r>
              <a:rPr sz="1450" b="0" spc="-30" dirty="0">
                <a:solidFill>
                  <a:srgbClr val="555555"/>
                </a:solidFill>
                <a:latin typeface="Calibri"/>
                <a:cs typeface="Calibri"/>
              </a:rPr>
              <a:t>régions</a:t>
            </a:r>
            <a:r>
              <a:rPr sz="1450" b="0" spc="25" dirty="0">
                <a:solidFill>
                  <a:srgbClr val="555555"/>
                </a:solidFill>
                <a:latin typeface="Calibri"/>
                <a:cs typeface="Calibri"/>
              </a:rPr>
              <a:t> </a:t>
            </a:r>
            <a:r>
              <a:rPr sz="1450" b="0" spc="-30" dirty="0">
                <a:solidFill>
                  <a:srgbClr val="555555"/>
                </a:solidFill>
                <a:latin typeface="Calibri"/>
                <a:cs typeface="Calibri"/>
              </a:rPr>
              <a:t>géographiques.</a:t>
            </a:r>
            <a:r>
              <a:rPr sz="1450" b="0" spc="65" dirty="0">
                <a:solidFill>
                  <a:srgbClr val="555555"/>
                </a:solidFill>
                <a:latin typeface="Calibri"/>
                <a:cs typeface="Calibri"/>
              </a:rPr>
              <a:t> </a:t>
            </a:r>
            <a:r>
              <a:rPr sz="1450" b="0" spc="-30" dirty="0">
                <a:solidFill>
                  <a:srgbClr val="555555"/>
                </a:solidFill>
                <a:latin typeface="Calibri"/>
                <a:cs typeface="Calibri"/>
              </a:rPr>
              <a:t>Chaque</a:t>
            </a:r>
            <a:r>
              <a:rPr sz="1450" b="0" spc="25" dirty="0">
                <a:solidFill>
                  <a:srgbClr val="555555"/>
                </a:solidFill>
                <a:latin typeface="Calibri"/>
                <a:cs typeface="Calibri"/>
              </a:rPr>
              <a:t> </a:t>
            </a:r>
            <a:r>
              <a:rPr sz="1450" b="0" spc="-25" dirty="0">
                <a:solidFill>
                  <a:srgbClr val="555555"/>
                </a:solidFill>
                <a:latin typeface="Calibri"/>
                <a:cs typeface="Calibri"/>
              </a:rPr>
              <a:t>employé</a:t>
            </a:r>
            <a:r>
              <a:rPr sz="1450" b="0" spc="25" dirty="0">
                <a:solidFill>
                  <a:srgbClr val="555555"/>
                </a:solidFill>
                <a:latin typeface="Calibri"/>
                <a:cs typeface="Calibri"/>
              </a:rPr>
              <a:t> </a:t>
            </a:r>
            <a:r>
              <a:rPr sz="1450" b="0" spc="-25" dirty="0">
                <a:solidFill>
                  <a:srgbClr val="555555"/>
                </a:solidFill>
                <a:latin typeface="Calibri"/>
                <a:cs typeface="Calibri"/>
              </a:rPr>
              <a:t>peut</a:t>
            </a:r>
            <a:r>
              <a:rPr sz="1450" b="0" spc="20" dirty="0">
                <a:solidFill>
                  <a:srgbClr val="555555"/>
                </a:solidFill>
                <a:latin typeface="Calibri"/>
                <a:cs typeface="Calibri"/>
              </a:rPr>
              <a:t> </a:t>
            </a:r>
            <a:r>
              <a:rPr sz="1450" b="0" spc="-10" dirty="0">
                <a:solidFill>
                  <a:srgbClr val="555555"/>
                </a:solidFill>
                <a:latin typeface="Calibri"/>
                <a:cs typeface="Calibri"/>
              </a:rPr>
              <a:t>être</a:t>
            </a:r>
            <a:r>
              <a:rPr sz="1450" b="0" spc="240" dirty="0">
                <a:solidFill>
                  <a:srgbClr val="555555"/>
                </a:solidFill>
                <a:latin typeface="Calibri"/>
                <a:cs typeface="Calibri"/>
              </a:rPr>
              <a:t> </a:t>
            </a:r>
            <a:r>
              <a:rPr sz="1450" b="0" spc="-25" dirty="0">
                <a:solidFill>
                  <a:srgbClr val="555555"/>
                </a:solidFill>
                <a:latin typeface="Calibri"/>
                <a:cs typeface="Calibri"/>
              </a:rPr>
              <a:t>affecté</a:t>
            </a:r>
            <a:r>
              <a:rPr sz="1450" b="0" spc="250" dirty="0">
                <a:solidFill>
                  <a:srgbClr val="555555"/>
                </a:solidFill>
                <a:latin typeface="Calibri"/>
                <a:cs typeface="Calibri"/>
              </a:rPr>
              <a:t> </a:t>
            </a:r>
            <a:r>
              <a:rPr sz="1450" b="0" spc="-5" dirty="0">
                <a:solidFill>
                  <a:srgbClr val="555555"/>
                </a:solidFill>
                <a:latin typeface="Calibri"/>
                <a:cs typeface="Calibri"/>
              </a:rPr>
              <a:t>à </a:t>
            </a:r>
            <a:r>
              <a:rPr sz="1450" b="0" spc="-315" dirty="0">
                <a:solidFill>
                  <a:srgbClr val="555555"/>
                </a:solidFill>
                <a:latin typeface="Calibri"/>
                <a:cs typeface="Calibri"/>
              </a:rPr>
              <a:t> </a:t>
            </a:r>
            <a:r>
              <a:rPr sz="1450" b="0" spc="-25" dirty="0">
                <a:solidFill>
                  <a:srgbClr val="555555"/>
                </a:solidFill>
                <a:latin typeface="Calibri"/>
                <a:cs typeface="Calibri"/>
              </a:rPr>
              <a:t>plusieurs</a:t>
            </a:r>
            <a:r>
              <a:rPr sz="1450" b="0" spc="-10" dirty="0">
                <a:solidFill>
                  <a:srgbClr val="555555"/>
                </a:solidFill>
                <a:latin typeface="Calibri"/>
                <a:cs typeface="Calibri"/>
              </a:rPr>
              <a:t> </a:t>
            </a:r>
            <a:r>
              <a:rPr sz="1450" b="0" spc="-15" dirty="0">
                <a:solidFill>
                  <a:srgbClr val="555555"/>
                </a:solidFill>
                <a:latin typeface="Calibri"/>
                <a:cs typeface="Calibri"/>
              </a:rPr>
              <a:t>régions.</a:t>
            </a:r>
            <a:r>
              <a:rPr sz="1450" b="0" spc="-50" dirty="0">
                <a:solidFill>
                  <a:srgbClr val="555555"/>
                </a:solidFill>
                <a:latin typeface="Calibri"/>
                <a:cs typeface="Calibri"/>
              </a:rPr>
              <a:t> </a:t>
            </a:r>
            <a:r>
              <a:rPr sz="1450" b="0" spc="-20" dirty="0">
                <a:solidFill>
                  <a:srgbClr val="555555"/>
                </a:solidFill>
                <a:latin typeface="Calibri"/>
                <a:cs typeface="Calibri"/>
              </a:rPr>
              <a:t>Quel</a:t>
            </a:r>
            <a:r>
              <a:rPr sz="1450" b="0" spc="-100" dirty="0">
                <a:solidFill>
                  <a:srgbClr val="555555"/>
                </a:solidFill>
                <a:latin typeface="Calibri"/>
                <a:cs typeface="Calibri"/>
              </a:rPr>
              <a:t> </a:t>
            </a:r>
            <a:r>
              <a:rPr sz="1450" b="0" spc="-20" dirty="0">
                <a:solidFill>
                  <a:srgbClr val="555555"/>
                </a:solidFill>
                <a:latin typeface="Calibri"/>
                <a:cs typeface="Calibri"/>
              </a:rPr>
              <a:t>type</a:t>
            </a:r>
            <a:r>
              <a:rPr sz="1450" b="0" dirty="0">
                <a:solidFill>
                  <a:srgbClr val="555555"/>
                </a:solidFill>
                <a:latin typeface="Calibri"/>
                <a:cs typeface="Calibri"/>
              </a:rPr>
              <a:t> </a:t>
            </a:r>
            <a:r>
              <a:rPr sz="1450" b="0" spc="-25" dirty="0">
                <a:solidFill>
                  <a:srgbClr val="555555"/>
                </a:solidFill>
                <a:latin typeface="Calibri"/>
                <a:cs typeface="Calibri"/>
              </a:rPr>
              <a:t>de</a:t>
            </a:r>
            <a:r>
              <a:rPr sz="1450" b="0" spc="-10" dirty="0">
                <a:solidFill>
                  <a:srgbClr val="555555"/>
                </a:solidFill>
                <a:latin typeface="Calibri"/>
                <a:cs typeface="Calibri"/>
              </a:rPr>
              <a:t> </a:t>
            </a:r>
            <a:r>
              <a:rPr sz="1450" b="0" spc="-20" dirty="0">
                <a:solidFill>
                  <a:srgbClr val="555555"/>
                </a:solidFill>
                <a:latin typeface="Calibri"/>
                <a:cs typeface="Calibri"/>
              </a:rPr>
              <a:t>dimension</a:t>
            </a:r>
            <a:r>
              <a:rPr sz="1450" b="0" spc="-125" dirty="0">
                <a:solidFill>
                  <a:srgbClr val="555555"/>
                </a:solidFill>
                <a:latin typeface="Calibri"/>
                <a:cs typeface="Calibri"/>
              </a:rPr>
              <a:t> </a:t>
            </a:r>
            <a:r>
              <a:rPr sz="1450" b="0" spc="-10" dirty="0">
                <a:solidFill>
                  <a:srgbClr val="555555"/>
                </a:solidFill>
                <a:latin typeface="Calibri"/>
                <a:cs typeface="Calibri"/>
              </a:rPr>
              <a:t>serait</a:t>
            </a:r>
            <a:r>
              <a:rPr sz="1450" b="0" spc="-95" dirty="0">
                <a:solidFill>
                  <a:srgbClr val="555555"/>
                </a:solidFill>
                <a:latin typeface="Calibri"/>
                <a:cs typeface="Calibri"/>
              </a:rPr>
              <a:t> </a:t>
            </a:r>
            <a:r>
              <a:rPr sz="1450" b="0" spc="-10" dirty="0">
                <a:solidFill>
                  <a:srgbClr val="555555"/>
                </a:solidFill>
                <a:latin typeface="Calibri"/>
                <a:cs typeface="Calibri"/>
              </a:rPr>
              <a:t>le</a:t>
            </a:r>
            <a:r>
              <a:rPr sz="1450" b="0" dirty="0">
                <a:solidFill>
                  <a:srgbClr val="555555"/>
                </a:solidFill>
                <a:latin typeface="Calibri"/>
                <a:cs typeface="Calibri"/>
              </a:rPr>
              <a:t> </a:t>
            </a:r>
            <a:r>
              <a:rPr sz="1450" b="0" spc="-30" dirty="0">
                <a:solidFill>
                  <a:srgbClr val="555555"/>
                </a:solidFill>
                <a:latin typeface="Calibri"/>
                <a:cs typeface="Calibri"/>
              </a:rPr>
              <a:t>plus</a:t>
            </a:r>
            <a:r>
              <a:rPr sz="1450" b="0" spc="-10" dirty="0">
                <a:solidFill>
                  <a:srgbClr val="555555"/>
                </a:solidFill>
                <a:latin typeface="Calibri"/>
                <a:cs typeface="Calibri"/>
              </a:rPr>
              <a:t> </a:t>
            </a:r>
            <a:r>
              <a:rPr sz="1450" b="0" spc="-20" dirty="0">
                <a:solidFill>
                  <a:srgbClr val="555555"/>
                </a:solidFill>
                <a:latin typeface="Calibri"/>
                <a:cs typeface="Calibri"/>
              </a:rPr>
              <a:t>approprié</a:t>
            </a:r>
            <a:r>
              <a:rPr sz="1450" b="0" spc="-80" dirty="0">
                <a:solidFill>
                  <a:srgbClr val="555555"/>
                </a:solidFill>
                <a:latin typeface="Calibri"/>
                <a:cs typeface="Calibri"/>
              </a:rPr>
              <a:t> </a:t>
            </a:r>
            <a:r>
              <a:rPr sz="1450" b="0" spc="-15" dirty="0">
                <a:solidFill>
                  <a:srgbClr val="555555"/>
                </a:solidFill>
                <a:latin typeface="Calibri"/>
                <a:cs typeface="Calibri"/>
              </a:rPr>
              <a:t>pour</a:t>
            </a:r>
            <a:r>
              <a:rPr sz="1450" b="0" spc="-25" dirty="0">
                <a:solidFill>
                  <a:srgbClr val="555555"/>
                </a:solidFill>
                <a:latin typeface="Calibri"/>
                <a:cs typeface="Calibri"/>
              </a:rPr>
              <a:t> </a:t>
            </a:r>
            <a:r>
              <a:rPr sz="1450" b="0" spc="-20" dirty="0">
                <a:solidFill>
                  <a:srgbClr val="555555"/>
                </a:solidFill>
                <a:latin typeface="Calibri"/>
                <a:cs typeface="Calibri"/>
              </a:rPr>
              <a:t>représenter</a:t>
            </a:r>
            <a:r>
              <a:rPr sz="1450" b="0" spc="-110" dirty="0">
                <a:solidFill>
                  <a:srgbClr val="555555"/>
                </a:solidFill>
                <a:latin typeface="Calibri"/>
                <a:cs typeface="Calibri"/>
              </a:rPr>
              <a:t> </a:t>
            </a:r>
            <a:r>
              <a:rPr sz="1450" b="0" dirty="0">
                <a:solidFill>
                  <a:srgbClr val="555555"/>
                </a:solidFill>
                <a:latin typeface="Calibri"/>
                <a:cs typeface="Calibri"/>
              </a:rPr>
              <a:t>cette</a:t>
            </a:r>
            <a:r>
              <a:rPr sz="1450" b="0" spc="-85" dirty="0">
                <a:solidFill>
                  <a:srgbClr val="555555"/>
                </a:solidFill>
                <a:latin typeface="Calibri"/>
                <a:cs typeface="Calibri"/>
              </a:rPr>
              <a:t> </a:t>
            </a:r>
            <a:r>
              <a:rPr sz="1450" b="0" spc="-15" dirty="0">
                <a:solidFill>
                  <a:srgbClr val="555555"/>
                </a:solidFill>
                <a:latin typeface="Calibri"/>
                <a:cs typeface="Calibri"/>
              </a:rPr>
              <a:t>relation</a:t>
            </a:r>
            <a:r>
              <a:rPr sz="1450" b="0" spc="-130" dirty="0">
                <a:solidFill>
                  <a:srgbClr val="555555"/>
                </a:solidFill>
                <a:latin typeface="Calibri"/>
                <a:cs typeface="Calibri"/>
              </a:rPr>
              <a:t> </a:t>
            </a:r>
            <a:r>
              <a:rPr sz="1450" b="0" spc="-5" dirty="0">
                <a:solidFill>
                  <a:srgbClr val="555555"/>
                </a:solidFill>
                <a:latin typeface="Calibri"/>
                <a:cs typeface="Calibri"/>
              </a:rPr>
              <a:t>?</a:t>
            </a:r>
            <a:endParaRPr sz="1450" dirty="0">
              <a:latin typeface="Calibri"/>
              <a:cs typeface="Calibri"/>
            </a:endParaRPr>
          </a:p>
          <a:p>
            <a:pPr marL="962660" lvl="1" indent="-285115">
              <a:lnSpc>
                <a:spcPct val="100000"/>
              </a:lnSpc>
              <a:spcBef>
                <a:spcPts val="475"/>
              </a:spcBef>
              <a:buFont typeface="Wingdings"/>
              <a:buChar char=""/>
              <a:tabLst>
                <a:tab pos="962660" algn="l"/>
              </a:tabLst>
            </a:pPr>
            <a:r>
              <a:rPr sz="1450" spc="-10" dirty="0">
                <a:solidFill>
                  <a:srgbClr val="555555"/>
                </a:solidFill>
                <a:latin typeface="Calibri"/>
                <a:cs typeface="Calibri"/>
              </a:rPr>
              <a:t>D</a:t>
            </a:r>
            <a:r>
              <a:rPr sz="1450" spc="-20" dirty="0">
                <a:solidFill>
                  <a:srgbClr val="555555"/>
                </a:solidFill>
                <a:latin typeface="Calibri"/>
                <a:cs typeface="Calibri"/>
              </a:rPr>
              <a:t>i</a:t>
            </a:r>
            <a:r>
              <a:rPr sz="1450" spc="-40" dirty="0">
                <a:solidFill>
                  <a:srgbClr val="555555"/>
                </a:solidFill>
                <a:latin typeface="Calibri"/>
                <a:cs typeface="Calibri"/>
              </a:rPr>
              <a:t>m</a:t>
            </a:r>
            <a:r>
              <a:rPr sz="1450" spc="-5" dirty="0">
                <a:solidFill>
                  <a:srgbClr val="555555"/>
                </a:solidFill>
                <a:latin typeface="Calibri"/>
                <a:cs typeface="Calibri"/>
              </a:rPr>
              <a:t>e</a:t>
            </a:r>
            <a:r>
              <a:rPr sz="1450" spc="-45" dirty="0">
                <a:solidFill>
                  <a:srgbClr val="555555"/>
                </a:solidFill>
                <a:latin typeface="Calibri"/>
                <a:cs typeface="Calibri"/>
              </a:rPr>
              <a:t>n</a:t>
            </a:r>
            <a:r>
              <a:rPr sz="1450" spc="-10" dirty="0">
                <a:solidFill>
                  <a:srgbClr val="555555"/>
                </a:solidFill>
                <a:latin typeface="Calibri"/>
                <a:cs typeface="Calibri"/>
              </a:rPr>
              <a:t>s</a:t>
            </a:r>
            <a:r>
              <a:rPr sz="1450" spc="-25" dirty="0">
                <a:solidFill>
                  <a:srgbClr val="555555"/>
                </a:solidFill>
                <a:latin typeface="Calibri"/>
                <a:cs typeface="Calibri"/>
              </a:rPr>
              <a:t>i</a:t>
            </a:r>
            <a:r>
              <a:rPr sz="1450" spc="30" dirty="0">
                <a:solidFill>
                  <a:srgbClr val="555555"/>
                </a:solidFill>
                <a:latin typeface="Calibri"/>
                <a:cs typeface="Calibri"/>
              </a:rPr>
              <a:t>o</a:t>
            </a:r>
            <a:r>
              <a:rPr sz="1450" spc="-5" dirty="0">
                <a:solidFill>
                  <a:srgbClr val="555555"/>
                </a:solidFill>
                <a:latin typeface="Calibri"/>
                <a:cs typeface="Calibri"/>
              </a:rPr>
              <a:t>n</a:t>
            </a:r>
            <a:r>
              <a:rPr sz="1450" spc="-130" dirty="0">
                <a:solidFill>
                  <a:srgbClr val="555555"/>
                </a:solidFill>
                <a:latin typeface="Calibri"/>
                <a:cs typeface="Calibri"/>
              </a:rPr>
              <a:t> </a:t>
            </a:r>
            <a:r>
              <a:rPr sz="1450" spc="20" dirty="0">
                <a:solidFill>
                  <a:srgbClr val="555555"/>
                </a:solidFill>
                <a:latin typeface="Calibri"/>
                <a:cs typeface="Calibri"/>
              </a:rPr>
              <a:t>c</a:t>
            </a:r>
            <a:r>
              <a:rPr sz="1450" spc="30" dirty="0">
                <a:solidFill>
                  <a:srgbClr val="555555"/>
                </a:solidFill>
                <a:latin typeface="Calibri"/>
                <a:cs typeface="Calibri"/>
              </a:rPr>
              <a:t>o</a:t>
            </a:r>
            <a:r>
              <a:rPr sz="1450" spc="-45" dirty="0">
                <a:solidFill>
                  <a:srgbClr val="555555"/>
                </a:solidFill>
                <a:latin typeface="Calibri"/>
                <a:cs typeface="Calibri"/>
              </a:rPr>
              <a:t>n</a:t>
            </a:r>
            <a:r>
              <a:rPr sz="1450" spc="30" dirty="0">
                <a:solidFill>
                  <a:srgbClr val="555555"/>
                </a:solidFill>
                <a:latin typeface="Calibri"/>
                <a:cs typeface="Calibri"/>
              </a:rPr>
              <a:t>fo</a:t>
            </a:r>
            <a:r>
              <a:rPr sz="1450" spc="-30" dirty="0">
                <a:solidFill>
                  <a:srgbClr val="555555"/>
                </a:solidFill>
                <a:latin typeface="Calibri"/>
                <a:cs typeface="Calibri"/>
              </a:rPr>
              <a:t>r</a:t>
            </a:r>
            <a:r>
              <a:rPr sz="1450" spc="-40" dirty="0">
                <a:solidFill>
                  <a:srgbClr val="555555"/>
                </a:solidFill>
                <a:latin typeface="Calibri"/>
                <a:cs typeface="Calibri"/>
              </a:rPr>
              <a:t>m</a:t>
            </a:r>
            <a:r>
              <a:rPr sz="1450" spc="-5" dirty="0">
                <a:solidFill>
                  <a:srgbClr val="555555"/>
                </a:solidFill>
                <a:latin typeface="Calibri"/>
                <a:cs typeface="Calibri"/>
              </a:rPr>
              <a:t>e</a:t>
            </a:r>
            <a:endParaRPr sz="1450" dirty="0">
              <a:latin typeface="Calibri"/>
              <a:cs typeface="Calibri"/>
            </a:endParaRPr>
          </a:p>
          <a:p>
            <a:pPr marL="962660" lvl="1" indent="-285115">
              <a:lnSpc>
                <a:spcPct val="100000"/>
              </a:lnSpc>
              <a:spcBef>
                <a:spcPts val="425"/>
              </a:spcBef>
              <a:buFont typeface="Wingdings"/>
              <a:buChar char=""/>
              <a:tabLst>
                <a:tab pos="962660" algn="l"/>
              </a:tabLst>
            </a:pPr>
            <a:r>
              <a:rPr sz="1450" spc="-10" dirty="0">
                <a:solidFill>
                  <a:srgbClr val="555555"/>
                </a:solidFill>
                <a:latin typeface="Calibri"/>
                <a:cs typeface="Calibri"/>
              </a:rPr>
              <a:t>D</a:t>
            </a:r>
            <a:r>
              <a:rPr sz="1450" spc="-20" dirty="0">
                <a:solidFill>
                  <a:srgbClr val="555555"/>
                </a:solidFill>
                <a:latin typeface="Calibri"/>
                <a:cs typeface="Calibri"/>
              </a:rPr>
              <a:t>i</a:t>
            </a:r>
            <a:r>
              <a:rPr sz="1450" spc="-40" dirty="0">
                <a:solidFill>
                  <a:srgbClr val="555555"/>
                </a:solidFill>
                <a:latin typeface="Calibri"/>
                <a:cs typeface="Calibri"/>
              </a:rPr>
              <a:t>m</a:t>
            </a:r>
            <a:r>
              <a:rPr sz="1450" spc="-5" dirty="0">
                <a:solidFill>
                  <a:srgbClr val="555555"/>
                </a:solidFill>
                <a:latin typeface="Calibri"/>
                <a:cs typeface="Calibri"/>
              </a:rPr>
              <a:t>e</a:t>
            </a:r>
            <a:r>
              <a:rPr sz="1450" spc="-45" dirty="0">
                <a:solidFill>
                  <a:srgbClr val="555555"/>
                </a:solidFill>
                <a:latin typeface="Calibri"/>
                <a:cs typeface="Calibri"/>
              </a:rPr>
              <a:t>n</a:t>
            </a:r>
            <a:r>
              <a:rPr sz="1450" spc="-10" dirty="0">
                <a:solidFill>
                  <a:srgbClr val="555555"/>
                </a:solidFill>
                <a:latin typeface="Calibri"/>
                <a:cs typeface="Calibri"/>
              </a:rPr>
              <a:t>s</a:t>
            </a:r>
            <a:r>
              <a:rPr sz="1450" spc="-25" dirty="0">
                <a:solidFill>
                  <a:srgbClr val="555555"/>
                </a:solidFill>
                <a:latin typeface="Calibri"/>
                <a:cs typeface="Calibri"/>
              </a:rPr>
              <a:t>i</a:t>
            </a:r>
            <a:r>
              <a:rPr sz="1450" spc="30" dirty="0">
                <a:solidFill>
                  <a:srgbClr val="555555"/>
                </a:solidFill>
                <a:latin typeface="Calibri"/>
                <a:cs typeface="Calibri"/>
              </a:rPr>
              <a:t>o</a:t>
            </a:r>
            <a:r>
              <a:rPr sz="1450" spc="-5" dirty="0">
                <a:solidFill>
                  <a:srgbClr val="555555"/>
                </a:solidFill>
                <a:latin typeface="Calibri"/>
                <a:cs typeface="Calibri"/>
              </a:rPr>
              <a:t>n</a:t>
            </a:r>
            <a:r>
              <a:rPr sz="1450" spc="-130" dirty="0">
                <a:solidFill>
                  <a:srgbClr val="555555"/>
                </a:solidFill>
                <a:latin typeface="Calibri"/>
                <a:cs typeface="Calibri"/>
              </a:rPr>
              <a:t> </a:t>
            </a:r>
            <a:r>
              <a:rPr sz="1450" spc="-45" dirty="0">
                <a:solidFill>
                  <a:srgbClr val="555555"/>
                </a:solidFill>
                <a:latin typeface="Calibri"/>
                <a:cs typeface="Calibri"/>
              </a:rPr>
              <a:t>d</a:t>
            </a:r>
            <a:r>
              <a:rPr sz="1450" spc="-5" dirty="0">
                <a:solidFill>
                  <a:srgbClr val="555555"/>
                </a:solidFill>
                <a:latin typeface="Calibri"/>
                <a:cs typeface="Calibri"/>
              </a:rPr>
              <a:t>é</a:t>
            </a:r>
            <a:r>
              <a:rPr sz="1450" spc="-45" dirty="0">
                <a:solidFill>
                  <a:srgbClr val="555555"/>
                </a:solidFill>
                <a:latin typeface="Calibri"/>
                <a:cs typeface="Calibri"/>
              </a:rPr>
              <a:t>g</a:t>
            </a:r>
            <a:r>
              <a:rPr sz="1450" spc="-5" dirty="0">
                <a:solidFill>
                  <a:srgbClr val="555555"/>
                </a:solidFill>
                <a:latin typeface="Calibri"/>
                <a:cs typeface="Calibri"/>
              </a:rPr>
              <a:t>é</a:t>
            </a:r>
            <a:r>
              <a:rPr sz="1450" spc="-45" dirty="0">
                <a:solidFill>
                  <a:srgbClr val="555555"/>
                </a:solidFill>
                <a:latin typeface="Calibri"/>
                <a:cs typeface="Calibri"/>
              </a:rPr>
              <a:t>n</a:t>
            </a:r>
            <a:r>
              <a:rPr sz="1450" spc="-5" dirty="0">
                <a:solidFill>
                  <a:srgbClr val="555555"/>
                </a:solidFill>
                <a:latin typeface="Calibri"/>
                <a:cs typeface="Calibri"/>
              </a:rPr>
              <a:t>é</a:t>
            </a:r>
            <a:r>
              <a:rPr sz="1450" spc="-30" dirty="0">
                <a:solidFill>
                  <a:srgbClr val="555555"/>
                </a:solidFill>
                <a:latin typeface="Calibri"/>
                <a:cs typeface="Calibri"/>
              </a:rPr>
              <a:t>r</a:t>
            </a:r>
            <a:r>
              <a:rPr sz="1450" spc="-5" dirty="0">
                <a:solidFill>
                  <a:srgbClr val="555555"/>
                </a:solidFill>
                <a:latin typeface="Calibri"/>
                <a:cs typeface="Calibri"/>
              </a:rPr>
              <a:t>ée</a:t>
            </a:r>
            <a:endParaRPr sz="1450" dirty="0">
              <a:latin typeface="Calibri"/>
              <a:cs typeface="Calibri"/>
            </a:endParaRPr>
          </a:p>
          <a:p>
            <a:pPr marL="962660" lvl="1" indent="-285115">
              <a:lnSpc>
                <a:spcPct val="100000"/>
              </a:lnSpc>
              <a:spcBef>
                <a:spcPts val="500"/>
              </a:spcBef>
              <a:buFont typeface="Wingdings"/>
              <a:buChar char=""/>
              <a:tabLst>
                <a:tab pos="962660" algn="l"/>
              </a:tabLst>
            </a:pPr>
            <a:r>
              <a:rPr sz="1450" spc="-20" dirty="0">
                <a:solidFill>
                  <a:srgbClr val="00B050"/>
                </a:solidFill>
                <a:latin typeface="Calibri"/>
                <a:cs typeface="Calibri"/>
              </a:rPr>
              <a:t>Junk</a:t>
            </a:r>
            <a:r>
              <a:rPr sz="1450" spc="-55" dirty="0">
                <a:solidFill>
                  <a:srgbClr val="00B050"/>
                </a:solidFill>
                <a:latin typeface="Calibri"/>
                <a:cs typeface="Calibri"/>
              </a:rPr>
              <a:t> </a:t>
            </a:r>
            <a:r>
              <a:rPr sz="1450" spc="-20" dirty="0">
                <a:solidFill>
                  <a:srgbClr val="00B050"/>
                </a:solidFill>
                <a:latin typeface="Calibri"/>
                <a:cs typeface="Calibri"/>
              </a:rPr>
              <a:t>dimension</a:t>
            </a:r>
            <a:endParaRPr sz="1450" dirty="0">
              <a:solidFill>
                <a:srgbClr val="00B050"/>
              </a:solidFill>
              <a:latin typeface="Calibri"/>
              <a:cs typeface="Calibri"/>
            </a:endParaRPr>
          </a:p>
          <a:p>
            <a:pPr marL="962660" lvl="1" indent="-285115">
              <a:lnSpc>
                <a:spcPct val="100000"/>
              </a:lnSpc>
              <a:spcBef>
                <a:spcPts val="425"/>
              </a:spcBef>
              <a:buFont typeface="Wingdings"/>
              <a:buChar char=""/>
              <a:tabLst>
                <a:tab pos="962660" algn="l"/>
              </a:tabLst>
            </a:pPr>
            <a:r>
              <a:rPr sz="1450" spc="10" dirty="0">
                <a:solidFill>
                  <a:srgbClr val="555555"/>
                </a:solidFill>
                <a:latin typeface="Calibri"/>
                <a:cs typeface="Calibri"/>
              </a:rPr>
              <a:t>R</a:t>
            </a:r>
            <a:r>
              <a:rPr sz="1450" spc="30" dirty="0">
                <a:solidFill>
                  <a:srgbClr val="555555"/>
                </a:solidFill>
                <a:latin typeface="Calibri"/>
                <a:cs typeface="Calibri"/>
              </a:rPr>
              <a:t>o</a:t>
            </a:r>
            <a:r>
              <a:rPr sz="1450" spc="-20" dirty="0">
                <a:solidFill>
                  <a:srgbClr val="555555"/>
                </a:solidFill>
                <a:latin typeface="Calibri"/>
                <a:cs typeface="Calibri"/>
              </a:rPr>
              <a:t>l</a:t>
            </a:r>
            <a:r>
              <a:rPr sz="1450" dirty="0">
                <a:solidFill>
                  <a:srgbClr val="555555"/>
                </a:solidFill>
                <a:latin typeface="Calibri"/>
                <a:cs typeface="Calibri"/>
              </a:rPr>
              <a:t>e</a:t>
            </a:r>
            <a:r>
              <a:rPr sz="1450" spc="30" dirty="0">
                <a:solidFill>
                  <a:srgbClr val="555555"/>
                </a:solidFill>
                <a:latin typeface="Calibri"/>
                <a:cs typeface="Calibri"/>
              </a:rPr>
              <a:t>-</a:t>
            </a:r>
            <a:r>
              <a:rPr sz="1450" spc="-45" dirty="0">
                <a:solidFill>
                  <a:srgbClr val="555555"/>
                </a:solidFill>
                <a:latin typeface="Calibri"/>
                <a:cs typeface="Calibri"/>
              </a:rPr>
              <a:t>p</a:t>
            </a:r>
            <a:r>
              <a:rPr sz="1450" spc="-20" dirty="0">
                <a:solidFill>
                  <a:srgbClr val="555555"/>
                </a:solidFill>
                <a:latin typeface="Calibri"/>
                <a:cs typeface="Calibri"/>
              </a:rPr>
              <a:t>l</a:t>
            </a:r>
            <a:r>
              <a:rPr sz="1450" spc="25" dirty="0">
                <a:solidFill>
                  <a:srgbClr val="555555"/>
                </a:solidFill>
                <a:latin typeface="Calibri"/>
                <a:cs typeface="Calibri"/>
              </a:rPr>
              <a:t>a</a:t>
            </a:r>
            <a:r>
              <a:rPr sz="1450" spc="-20" dirty="0">
                <a:solidFill>
                  <a:srgbClr val="555555"/>
                </a:solidFill>
                <a:latin typeface="Calibri"/>
                <a:cs typeface="Calibri"/>
              </a:rPr>
              <a:t>yi</a:t>
            </a:r>
            <a:r>
              <a:rPr sz="1450" spc="-45" dirty="0">
                <a:solidFill>
                  <a:srgbClr val="555555"/>
                </a:solidFill>
                <a:latin typeface="Calibri"/>
                <a:cs typeface="Calibri"/>
              </a:rPr>
              <a:t>n</a:t>
            </a:r>
            <a:r>
              <a:rPr sz="1450" spc="-5" dirty="0">
                <a:solidFill>
                  <a:srgbClr val="555555"/>
                </a:solidFill>
                <a:latin typeface="Calibri"/>
                <a:cs typeface="Calibri"/>
              </a:rPr>
              <a:t>g</a:t>
            </a:r>
            <a:r>
              <a:rPr sz="1450" spc="-130" dirty="0">
                <a:solidFill>
                  <a:srgbClr val="555555"/>
                </a:solidFill>
                <a:latin typeface="Calibri"/>
                <a:cs typeface="Calibri"/>
              </a:rPr>
              <a:t> </a:t>
            </a:r>
            <a:r>
              <a:rPr sz="1450" spc="-45" dirty="0">
                <a:solidFill>
                  <a:srgbClr val="555555"/>
                </a:solidFill>
                <a:latin typeface="Calibri"/>
                <a:cs typeface="Calibri"/>
              </a:rPr>
              <a:t>d</a:t>
            </a:r>
            <a:r>
              <a:rPr sz="1450" spc="-20" dirty="0">
                <a:solidFill>
                  <a:srgbClr val="555555"/>
                </a:solidFill>
                <a:latin typeface="Calibri"/>
                <a:cs typeface="Calibri"/>
              </a:rPr>
              <a:t>i</a:t>
            </a:r>
            <a:r>
              <a:rPr sz="1450" spc="-45" dirty="0">
                <a:solidFill>
                  <a:srgbClr val="555555"/>
                </a:solidFill>
                <a:latin typeface="Calibri"/>
                <a:cs typeface="Calibri"/>
              </a:rPr>
              <a:t>m</a:t>
            </a:r>
            <a:r>
              <a:rPr sz="1450" spc="-5" dirty="0">
                <a:solidFill>
                  <a:srgbClr val="555555"/>
                </a:solidFill>
                <a:latin typeface="Calibri"/>
                <a:cs typeface="Calibri"/>
              </a:rPr>
              <a:t>e</a:t>
            </a:r>
            <a:r>
              <a:rPr sz="1450" spc="-45" dirty="0">
                <a:solidFill>
                  <a:srgbClr val="555555"/>
                </a:solidFill>
                <a:latin typeface="Calibri"/>
                <a:cs typeface="Calibri"/>
              </a:rPr>
              <a:t>n</a:t>
            </a:r>
            <a:r>
              <a:rPr sz="1450" spc="-10" dirty="0">
                <a:solidFill>
                  <a:srgbClr val="555555"/>
                </a:solidFill>
                <a:latin typeface="Calibri"/>
                <a:cs typeface="Calibri"/>
              </a:rPr>
              <a:t>s</a:t>
            </a:r>
            <a:r>
              <a:rPr sz="1450" spc="-25" dirty="0">
                <a:solidFill>
                  <a:srgbClr val="555555"/>
                </a:solidFill>
                <a:latin typeface="Calibri"/>
                <a:cs typeface="Calibri"/>
              </a:rPr>
              <a:t>i</a:t>
            </a:r>
            <a:r>
              <a:rPr sz="1450" spc="30" dirty="0">
                <a:solidFill>
                  <a:srgbClr val="555555"/>
                </a:solidFill>
                <a:latin typeface="Calibri"/>
                <a:cs typeface="Calibri"/>
              </a:rPr>
              <a:t>o</a:t>
            </a:r>
            <a:r>
              <a:rPr sz="1450" spc="-5" dirty="0">
                <a:solidFill>
                  <a:srgbClr val="555555"/>
                </a:solidFill>
                <a:latin typeface="Calibri"/>
                <a:cs typeface="Calibri"/>
              </a:rPr>
              <a:t>n</a:t>
            </a:r>
            <a:endParaRPr sz="1450" dirty="0">
              <a:latin typeface="Calibri"/>
              <a:cs typeface="Calibri"/>
            </a:endParaRPr>
          </a:p>
        </p:txBody>
      </p:sp>
      <p:sp>
        <p:nvSpPr>
          <p:cNvPr id="12" name="object 12">
            <a:extLst>
              <a:ext uri="{FF2B5EF4-FFF2-40B4-BE49-F238E27FC236}">
                <a16:creationId xmlns:a16="http://schemas.microsoft.com/office/drawing/2014/main" id="{D2A2551B-6418-B3F9-EB1E-435F05FE848D}"/>
              </a:ext>
            </a:extLst>
          </p:cNvPr>
          <p:cNvSpPr txBox="1">
            <a:spLocks noGrp="1"/>
          </p:cNvSpPr>
          <p:nvPr>
            <p:ph type="ftr" sz="quarter" idx="5"/>
          </p:nvPr>
        </p:nvSpPr>
        <p:spPr>
          <a:prstGeom prst="rect">
            <a:avLst/>
          </a:prstGeom>
        </p:spPr>
        <p:txBody>
          <a:bodyPr vert="horz" wrap="square" lIns="0" tIns="0" rIns="0" bIns="0" rtlCol="0">
            <a:spAutoFit/>
          </a:bodyPr>
          <a:lstStyle/>
          <a:p>
            <a:pPr marL="12700">
              <a:lnSpc>
                <a:spcPts val="1090"/>
              </a:lnSpc>
            </a:pPr>
            <a:r>
              <a:rPr spc="-5" dirty="0"/>
              <a:t>C</a:t>
            </a:r>
            <a:r>
              <a:rPr dirty="0"/>
              <a:t>o</a:t>
            </a:r>
            <a:r>
              <a:rPr spc="5" dirty="0"/>
              <a:t>p</a:t>
            </a:r>
            <a:r>
              <a:rPr dirty="0"/>
              <a:t>y</a:t>
            </a:r>
            <a:r>
              <a:rPr spc="30" dirty="0"/>
              <a:t>r</a:t>
            </a:r>
            <a:r>
              <a:rPr spc="70" dirty="0"/>
              <a:t>i</a:t>
            </a:r>
            <a:r>
              <a:rPr spc="-20" dirty="0"/>
              <a:t>g</a:t>
            </a:r>
            <a:r>
              <a:rPr spc="-75" dirty="0"/>
              <a:t>h</a:t>
            </a:r>
            <a:r>
              <a:rPr spc="-5" dirty="0"/>
              <a:t>t</a:t>
            </a:r>
            <a:r>
              <a:rPr spc="-100" dirty="0"/>
              <a:t> </a:t>
            </a:r>
            <a:r>
              <a:rPr spc="-5" dirty="0"/>
              <a:t>-</a:t>
            </a:r>
            <a:r>
              <a:rPr spc="-75" dirty="0"/>
              <a:t> </a:t>
            </a:r>
            <a:r>
              <a:rPr spc="-35" dirty="0"/>
              <a:t>T</a:t>
            </a:r>
            <a:r>
              <a:rPr dirty="0"/>
              <a:t>o</a:t>
            </a:r>
            <a:r>
              <a:rPr spc="5" dirty="0"/>
              <a:t>u</a:t>
            </a:r>
            <a:r>
              <a:rPr spc="-5" dirty="0"/>
              <a:t>t</a:t>
            </a:r>
            <a:r>
              <a:rPr spc="-110" dirty="0"/>
              <a:t> </a:t>
            </a:r>
            <a:r>
              <a:rPr spc="5" dirty="0"/>
              <a:t>d</a:t>
            </a:r>
            <a:r>
              <a:rPr spc="30" dirty="0"/>
              <a:t>r</a:t>
            </a:r>
            <a:r>
              <a:rPr dirty="0"/>
              <a:t>o</a:t>
            </a:r>
            <a:r>
              <a:rPr spc="-5" dirty="0"/>
              <a:t>it</a:t>
            </a:r>
            <a:r>
              <a:rPr spc="-110" dirty="0"/>
              <a:t> </a:t>
            </a:r>
            <a:r>
              <a:rPr spc="30" dirty="0"/>
              <a:t>r</a:t>
            </a:r>
            <a:r>
              <a:rPr spc="-45" dirty="0"/>
              <a:t>é</a:t>
            </a:r>
            <a:r>
              <a:rPr spc="65" dirty="0"/>
              <a:t>s</a:t>
            </a:r>
            <a:r>
              <a:rPr spc="-45" dirty="0"/>
              <a:t>e</a:t>
            </a:r>
            <a:r>
              <a:rPr spc="-50" dirty="0"/>
              <a:t>r</a:t>
            </a:r>
            <a:r>
              <a:rPr dirty="0"/>
              <a:t>v</a:t>
            </a:r>
            <a:r>
              <a:rPr spc="-5" dirty="0"/>
              <a:t>é</a:t>
            </a:r>
            <a:r>
              <a:rPr spc="-100" dirty="0"/>
              <a:t> </a:t>
            </a:r>
            <a:r>
              <a:rPr spc="-5" dirty="0"/>
              <a:t>-</a:t>
            </a:r>
            <a:r>
              <a:rPr spc="-80" dirty="0"/>
              <a:t> </a:t>
            </a:r>
            <a:r>
              <a:rPr spc="25" dirty="0"/>
              <a:t>O</a:t>
            </a:r>
            <a:r>
              <a:rPr spc="-10" dirty="0"/>
              <a:t>F</a:t>
            </a:r>
            <a:r>
              <a:rPr spc="15" dirty="0"/>
              <a:t>PP</a:t>
            </a:r>
            <a:r>
              <a:rPr spc="-5" dirty="0"/>
              <a:t>T</a:t>
            </a:r>
          </a:p>
        </p:txBody>
      </p:sp>
      <p:sp>
        <p:nvSpPr>
          <p:cNvPr id="13" name="object 13">
            <a:extLst>
              <a:ext uri="{FF2B5EF4-FFF2-40B4-BE49-F238E27FC236}">
                <a16:creationId xmlns:a16="http://schemas.microsoft.com/office/drawing/2014/main" id="{916BE5FE-99E0-8C68-BB53-2FF86241B34E}"/>
              </a:ext>
            </a:extLst>
          </p:cNvPr>
          <p:cNvSpPr txBox="1">
            <a:spLocks noGrp="1"/>
          </p:cNvSpPr>
          <p:nvPr>
            <p:ph type="sldNum" sz="quarter" idx="7"/>
          </p:nvPr>
        </p:nvSpPr>
        <p:spPr>
          <a:prstGeom prst="rect">
            <a:avLst/>
          </a:prstGeom>
        </p:spPr>
        <p:txBody>
          <a:bodyPr vert="horz" wrap="square" lIns="0" tIns="0" rIns="0" bIns="0" rtlCol="0">
            <a:spAutoFit/>
          </a:bodyPr>
          <a:lstStyle/>
          <a:p>
            <a:pPr marL="38100">
              <a:lnSpc>
                <a:spcPts val="1090"/>
              </a:lnSpc>
            </a:pPr>
            <a:fld id="{81D60167-4931-47E6-BA6A-407CBD079E47}" type="slidenum">
              <a:rPr spc="-5" dirty="0"/>
              <a:t>11</a:t>
            </a:fld>
            <a:endParaRPr spc="-5" dirty="0"/>
          </a:p>
        </p:txBody>
      </p:sp>
      <p:sp>
        <p:nvSpPr>
          <p:cNvPr id="11" name="object 11">
            <a:extLst>
              <a:ext uri="{FF2B5EF4-FFF2-40B4-BE49-F238E27FC236}">
                <a16:creationId xmlns:a16="http://schemas.microsoft.com/office/drawing/2014/main" id="{D0023A70-9A5D-1AF6-98D0-6B23D68485A5}"/>
              </a:ext>
            </a:extLst>
          </p:cNvPr>
          <p:cNvSpPr txBox="1">
            <a:spLocks noGrp="1"/>
          </p:cNvSpPr>
          <p:nvPr>
            <p:ph type="title"/>
          </p:nvPr>
        </p:nvSpPr>
        <p:spPr>
          <a:xfrm>
            <a:off x="259079" y="407606"/>
            <a:ext cx="1017269" cy="581660"/>
          </a:xfrm>
          <a:prstGeom prst="rect">
            <a:avLst/>
          </a:prstGeom>
        </p:spPr>
        <p:txBody>
          <a:bodyPr vert="horz" wrap="square" lIns="0" tIns="12700" rIns="0" bIns="0" rtlCol="0">
            <a:spAutoFit/>
          </a:bodyPr>
          <a:lstStyle/>
          <a:p>
            <a:pPr marL="12700">
              <a:lnSpc>
                <a:spcPct val="100000"/>
              </a:lnSpc>
              <a:spcBef>
                <a:spcPts val="100"/>
              </a:spcBef>
            </a:pPr>
            <a:r>
              <a:rPr sz="2000" spc="-5" dirty="0"/>
              <a:t>Activité</a:t>
            </a:r>
            <a:r>
              <a:rPr sz="2000" spc="-95" dirty="0"/>
              <a:t> </a:t>
            </a:r>
            <a:r>
              <a:rPr sz="2000" dirty="0"/>
              <a:t>2</a:t>
            </a:r>
            <a:endParaRPr sz="2000"/>
          </a:p>
          <a:p>
            <a:pPr marL="12700">
              <a:lnSpc>
                <a:spcPct val="100000"/>
              </a:lnSpc>
              <a:spcBef>
                <a:spcPts val="55"/>
              </a:spcBef>
            </a:pPr>
            <a:r>
              <a:rPr sz="1600" spc="-15" dirty="0"/>
              <a:t>Exercices</a:t>
            </a:r>
            <a:endParaRPr sz="1600"/>
          </a:p>
        </p:txBody>
      </p:sp>
      <p:sp>
        <p:nvSpPr>
          <p:cNvPr id="14" name="Rectangle 13">
            <a:extLst>
              <a:ext uri="{FF2B5EF4-FFF2-40B4-BE49-F238E27FC236}">
                <a16:creationId xmlns:a16="http://schemas.microsoft.com/office/drawing/2014/main" id="{33A05E78-4E77-4C43-E5D4-520DE995DFE6}"/>
              </a:ext>
            </a:extLst>
          </p:cNvPr>
          <p:cNvSpPr/>
          <p:nvPr/>
        </p:nvSpPr>
        <p:spPr>
          <a:xfrm>
            <a:off x="828207" y="3875544"/>
            <a:ext cx="10601793" cy="1600438"/>
          </a:xfrm>
          <a:prstGeom prst="rect">
            <a:avLst/>
          </a:prstGeom>
        </p:spPr>
        <p:txBody>
          <a:bodyPr wrap="square">
            <a:spAutoFit/>
          </a:bodyPr>
          <a:lstStyle/>
          <a:p>
            <a:pPr marL="12700">
              <a:lnSpc>
                <a:spcPct val="100000"/>
              </a:lnSpc>
              <a:tabLst>
                <a:tab pos="185420" algn="l"/>
              </a:tabLst>
            </a:pPr>
            <a:r>
              <a:rPr lang="fr-FR" sz="1400" spc="-5" dirty="0">
                <a:solidFill>
                  <a:srgbClr val="555555"/>
                </a:solidFill>
                <a:cs typeface="Calibri"/>
              </a:rPr>
              <a:t>Argumenter et justifier la réponse depuis  la présentation PPT </a:t>
            </a:r>
            <a:r>
              <a:rPr lang="fr-FR" sz="1400" spc="-15" dirty="0" smtClean="0">
                <a:solidFill>
                  <a:srgbClr val="555555"/>
                </a:solidFill>
                <a:cs typeface="Calibri"/>
              </a:rPr>
              <a:t>?</a:t>
            </a:r>
          </a:p>
          <a:p>
            <a:pPr marL="12700">
              <a:lnSpc>
                <a:spcPct val="100000"/>
              </a:lnSpc>
              <a:tabLst>
                <a:tab pos="185420" algn="l"/>
              </a:tabLst>
            </a:pPr>
            <a:endParaRPr lang="fr-MA" sz="1400" spc="-15">
              <a:solidFill>
                <a:srgbClr val="555555"/>
              </a:solidFill>
              <a:cs typeface="Calibri"/>
            </a:endParaRPr>
          </a:p>
          <a:p>
            <a:pPr marL="12700">
              <a:lnSpc>
                <a:spcPct val="100000"/>
              </a:lnSpc>
              <a:tabLst>
                <a:tab pos="185420" algn="l"/>
              </a:tabLst>
            </a:pPr>
            <a:endParaRPr lang="fr-FR" sz="1400" spc="-15" dirty="0">
              <a:solidFill>
                <a:srgbClr val="555555"/>
              </a:solidFill>
              <a:cs typeface="Calibri"/>
            </a:endParaRPr>
          </a:p>
          <a:p>
            <a:pPr marL="12700">
              <a:lnSpc>
                <a:spcPct val="100000"/>
              </a:lnSpc>
              <a:tabLst>
                <a:tab pos="185420" algn="l"/>
              </a:tabLst>
            </a:pPr>
            <a:r>
              <a:rPr lang="fr-FR" sz="1400" dirty="0"/>
              <a:t>Une dimension poubelle (Junk dimension) est utilisée pour regrouper des attributs non corrélés dans une seule dimension. Dans ce cas, la dimension poubelle pourrait contenir les associations entre les employés et les régions géographiques. Cela permet de gérer efficacement les relations multiples entre les employés et les régions sans avoir à créer une dimension complexe ou à introduire des redondances dans le modèle de données.</a:t>
            </a:r>
            <a:endParaRPr lang="fr-FR" sz="1400" dirty="0">
              <a:cs typeface="Calibri"/>
            </a:endParaRPr>
          </a:p>
        </p:txBody>
      </p:sp>
    </p:spTree>
    <p:extLst>
      <p:ext uri="{BB962C8B-B14F-4D97-AF65-F5344CB8AC3E}">
        <p14:creationId xmlns:p14="http://schemas.microsoft.com/office/powerpoint/2010/main" val="39317642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12191999" cy="6857999"/>
          </a:xfrm>
          <a:prstGeom prst="rect">
            <a:avLst/>
          </a:prstGeom>
        </p:spPr>
      </p:pic>
      <p:grpSp>
        <p:nvGrpSpPr>
          <p:cNvPr id="3" name="object 3"/>
          <p:cNvGrpSpPr/>
          <p:nvPr/>
        </p:nvGrpSpPr>
        <p:grpSpPr>
          <a:xfrm>
            <a:off x="0" y="1463357"/>
            <a:ext cx="11663680" cy="5150485"/>
            <a:chOff x="0" y="1463357"/>
            <a:chExt cx="11663680" cy="5150485"/>
          </a:xfrm>
        </p:grpSpPr>
        <p:sp>
          <p:nvSpPr>
            <p:cNvPr id="4" name="object 4"/>
            <p:cNvSpPr/>
            <p:nvPr/>
          </p:nvSpPr>
          <p:spPr>
            <a:xfrm>
              <a:off x="543559" y="1468119"/>
              <a:ext cx="11115040" cy="5140960"/>
            </a:xfrm>
            <a:custGeom>
              <a:avLst/>
              <a:gdLst/>
              <a:ahLst/>
              <a:cxnLst/>
              <a:rect l="l" t="t" r="r" b="b"/>
              <a:pathLst>
                <a:path w="11115040" h="5140959">
                  <a:moveTo>
                    <a:pt x="11115040" y="0"/>
                  </a:moveTo>
                  <a:lnTo>
                    <a:pt x="0" y="0"/>
                  </a:lnTo>
                  <a:lnTo>
                    <a:pt x="0" y="5140960"/>
                  </a:lnTo>
                  <a:lnTo>
                    <a:pt x="11115040" y="5140960"/>
                  </a:lnTo>
                  <a:lnTo>
                    <a:pt x="11115040" y="0"/>
                  </a:lnTo>
                  <a:close/>
                </a:path>
              </a:pathLst>
            </a:custGeom>
            <a:solidFill>
              <a:srgbClr val="FFFFFF"/>
            </a:solidFill>
          </p:spPr>
          <p:txBody>
            <a:bodyPr wrap="square" lIns="0" tIns="0" rIns="0" bIns="0" rtlCol="0"/>
            <a:lstStyle/>
            <a:p>
              <a:endParaRPr/>
            </a:p>
          </p:txBody>
        </p:sp>
        <p:sp>
          <p:nvSpPr>
            <p:cNvPr id="5" name="object 5"/>
            <p:cNvSpPr/>
            <p:nvPr/>
          </p:nvSpPr>
          <p:spPr>
            <a:xfrm>
              <a:off x="543559" y="1468119"/>
              <a:ext cx="11115040" cy="5140960"/>
            </a:xfrm>
            <a:custGeom>
              <a:avLst/>
              <a:gdLst/>
              <a:ahLst/>
              <a:cxnLst/>
              <a:rect l="l" t="t" r="r" b="b"/>
              <a:pathLst>
                <a:path w="11115040" h="5140959">
                  <a:moveTo>
                    <a:pt x="0" y="5140960"/>
                  </a:moveTo>
                  <a:lnTo>
                    <a:pt x="11115040" y="5140960"/>
                  </a:lnTo>
                  <a:lnTo>
                    <a:pt x="11115040" y="0"/>
                  </a:lnTo>
                  <a:lnTo>
                    <a:pt x="0" y="0"/>
                  </a:lnTo>
                  <a:lnTo>
                    <a:pt x="0" y="5140960"/>
                  </a:lnTo>
                  <a:close/>
                </a:path>
              </a:pathLst>
            </a:custGeom>
            <a:ln w="9525">
              <a:solidFill>
                <a:srgbClr val="F8CCAC"/>
              </a:solidFill>
            </a:ln>
          </p:spPr>
          <p:txBody>
            <a:bodyPr wrap="square" lIns="0" tIns="0" rIns="0" bIns="0" rtlCol="0"/>
            <a:lstStyle/>
            <a:p>
              <a:endParaRPr/>
            </a:p>
          </p:txBody>
        </p:sp>
        <p:sp>
          <p:nvSpPr>
            <p:cNvPr id="6" name="object 6"/>
            <p:cNvSpPr/>
            <p:nvPr/>
          </p:nvSpPr>
          <p:spPr>
            <a:xfrm>
              <a:off x="0" y="5059679"/>
              <a:ext cx="538480" cy="1341120"/>
            </a:xfrm>
            <a:custGeom>
              <a:avLst/>
              <a:gdLst/>
              <a:ahLst/>
              <a:cxnLst/>
              <a:rect l="l" t="t" r="r" b="b"/>
              <a:pathLst>
                <a:path w="538480" h="1341120">
                  <a:moveTo>
                    <a:pt x="538480" y="0"/>
                  </a:moveTo>
                  <a:lnTo>
                    <a:pt x="0" y="0"/>
                  </a:lnTo>
                  <a:lnTo>
                    <a:pt x="0" y="1076960"/>
                  </a:lnTo>
                  <a:lnTo>
                    <a:pt x="4330" y="1124445"/>
                  </a:lnTo>
                  <a:lnTo>
                    <a:pt x="16840" y="1169136"/>
                  </a:lnTo>
                  <a:lnTo>
                    <a:pt x="36753" y="1210297"/>
                  </a:lnTo>
                  <a:lnTo>
                    <a:pt x="63309" y="1247165"/>
                  </a:lnTo>
                  <a:lnTo>
                    <a:pt x="95770" y="1279004"/>
                  </a:lnTo>
                  <a:lnTo>
                    <a:pt x="133337" y="1305064"/>
                  </a:lnTo>
                  <a:lnTo>
                    <a:pt x="175285" y="1324597"/>
                  </a:lnTo>
                  <a:lnTo>
                    <a:pt x="220840" y="1336865"/>
                  </a:lnTo>
                  <a:lnTo>
                    <a:pt x="269240" y="1341120"/>
                  </a:lnTo>
                  <a:lnTo>
                    <a:pt x="538480" y="1341120"/>
                  </a:lnTo>
                  <a:lnTo>
                    <a:pt x="538480" y="1076960"/>
                  </a:lnTo>
                  <a:lnTo>
                    <a:pt x="538480" y="0"/>
                  </a:lnTo>
                  <a:close/>
                </a:path>
              </a:pathLst>
            </a:custGeom>
            <a:solidFill>
              <a:srgbClr val="FF7800"/>
            </a:solidFill>
          </p:spPr>
          <p:txBody>
            <a:bodyPr wrap="square" lIns="0" tIns="0" rIns="0" bIns="0" rtlCol="0"/>
            <a:lstStyle/>
            <a:p>
              <a:endParaRPr/>
            </a:p>
          </p:txBody>
        </p:sp>
      </p:grpSp>
      <p:sp>
        <p:nvSpPr>
          <p:cNvPr id="7" name="object 7"/>
          <p:cNvSpPr txBox="1"/>
          <p:nvPr/>
        </p:nvSpPr>
        <p:spPr>
          <a:xfrm>
            <a:off x="135889" y="5168805"/>
            <a:ext cx="269240" cy="901700"/>
          </a:xfrm>
          <a:prstGeom prst="rect">
            <a:avLst/>
          </a:prstGeom>
        </p:spPr>
        <p:txBody>
          <a:bodyPr vert="vert270" wrap="square" lIns="0" tIns="0" rIns="0" bIns="0" rtlCol="0">
            <a:spAutoFit/>
          </a:bodyPr>
          <a:lstStyle/>
          <a:p>
            <a:pPr marL="12700">
              <a:lnSpc>
                <a:spcPts val="1920"/>
              </a:lnSpc>
            </a:pPr>
            <a:r>
              <a:rPr sz="1900" b="1" spc="-140" dirty="0">
                <a:solidFill>
                  <a:srgbClr val="FFFFFF"/>
                </a:solidFill>
                <a:latin typeface="Calibri"/>
                <a:cs typeface="Calibri"/>
              </a:rPr>
              <a:t>P</a:t>
            </a:r>
            <a:r>
              <a:rPr sz="1900" b="1" spc="35" dirty="0">
                <a:solidFill>
                  <a:srgbClr val="FFFFFF"/>
                </a:solidFill>
                <a:latin typeface="Calibri"/>
                <a:cs typeface="Calibri"/>
              </a:rPr>
              <a:t>A</a:t>
            </a:r>
            <a:r>
              <a:rPr sz="1900" b="1" spc="40" dirty="0">
                <a:solidFill>
                  <a:srgbClr val="FFFFFF"/>
                </a:solidFill>
                <a:latin typeface="Calibri"/>
                <a:cs typeface="Calibri"/>
              </a:rPr>
              <a:t>R</a:t>
            </a:r>
            <a:r>
              <a:rPr sz="1900" b="1" spc="5" dirty="0">
                <a:solidFill>
                  <a:srgbClr val="FFFFFF"/>
                </a:solidFill>
                <a:latin typeface="Calibri"/>
                <a:cs typeface="Calibri"/>
              </a:rPr>
              <a:t>T</a:t>
            </a:r>
            <a:r>
              <a:rPr sz="1900" b="1" spc="-35" dirty="0">
                <a:solidFill>
                  <a:srgbClr val="FFFFFF"/>
                </a:solidFill>
                <a:latin typeface="Calibri"/>
                <a:cs typeface="Calibri"/>
              </a:rPr>
              <a:t>I</a:t>
            </a:r>
            <a:r>
              <a:rPr sz="1900" b="1" dirty="0">
                <a:solidFill>
                  <a:srgbClr val="FFFFFF"/>
                </a:solidFill>
                <a:latin typeface="Calibri"/>
                <a:cs typeface="Calibri"/>
              </a:rPr>
              <a:t>E</a:t>
            </a:r>
            <a:r>
              <a:rPr sz="1900" b="1" spc="-90" dirty="0">
                <a:solidFill>
                  <a:srgbClr val="FFFFFF"/>
                </a:solidFill>
                <a:latin typeface="Calibri"/>
                <a:cs typeface="Calibri"/>
              </a:rPr>
              <a:t> </a:t>
            </a:r>
            <a:r>
              <a:rPr sz="1900" b="1" dirty="0">
                <a:solidFill>
                  <a:srgbClr val="FFFFFF"/>
                </a:solidFill>
                <a:latin typeface="Calibri"/>
                <a:cs typeface="Calibri"/>
              </a:rPr>
              <a:t>2</a:t>
            </a:r>
            <a:endParaRPr sz="1900">
              <a:latin typeface="Calibri"/>
              <a:cs typeface="Calibri"/>
            </a:endParaRPr>
          </a:p>
        </p:txBody>
      </p:sp>
      <p:pic>
        <p:nvPicPr>
          <p:cNvPr id="8" name="object 8"/>
          <p:cNvPicPr/>
          <p:nvPr/>
        </p:nvPicPr>
        <p:blipFill>
          <a:blip r:embed="rId3" cstate="print"/>
          <a:stretch>
            <a:fillRect/>
          </a:stretch>
        </p:blipFill>
        <p:spPr>
          <a:xfrm>
            <a:off x="10698480" y="467359"/>
            <a:ext cx="1290320" cy="416560"/>
          </a:xfrm>
          <a:prstGeom prst="rect">
            <a:avLst/>
          </a:prstGeom>
        </p:spPr>
      </p:pic>
      <p:pic>
        <p:nvPicPr>
          <p:cNvPr id="9" name="object 9"/>
          <p:cNvPicPr/>
          <p:nvPr/>
        </p:nvPicPr>
        <p:blipFill>
          <a:blip r:embed="rId4" cstate="print"/>
          <a:stretch>
            <a:fillRect/>
          </a:stretch>
        </p:blipFill>
        <p:spPr>
          <a:xfrm>
            <a:off x="9966959" y="345440"/>
            <a:ext cx="660400" cy="650240"/>
          </a:xfrm>
          <a:prstGeom prst="rect">
            <a:avLst/>
          </a:prstGeom>
        </p:spPr>
      </p:pic>
      <p:sp>
        <p:nvSpPr>
          <p:cNvPr id="10" name="object 10"/>
          <p:cNvSpPr txBox="1">
            <a:spLocks noGrp="1"/>
          </p:cNvSpPr>
          <p:nvPr>
            <p:ph type="title"/>
          </p:nvPr>
        </p:nvSpPr>
        <p:spPr>
          <a:xfrm>
            <a:off x="259079" y="407606"/>
            <a:ext cx="1017269" cy="581660"/>
          </a:xfrm>
          <a:prstGeom prst="rect">
            <a:avLst/>
          </a:prstGeom>
        </p:spPr>
        <p:txBody>
          <a:bodyPr vert="horz" wrap="square" lIns="0" tIns="12700" rIns="0" bIns="0" rtlCol="0">
            <a:spAutoFit/>
          </a:bodyPr>
          <a:lstStyle/>
          <a:p>
            <a:pPr marL="12700">
              <a:lnSpc>
                <a:spcPct val="100000"/>
              </a:lnSpc>
              <a:spcBef>
                <a:spcPts val="100"/>
              </a:spcBef>
            </a:pPr>
            <a:r>
              <a:rPr sz="2000" spc="-15" dirty="0"/>
              <a:t>A</a:t>
            </a:r>
            <a:r>
              <a:rPr sz="2000" spc="-40" dirty="0"/>
              <a:t>c</a:t>
            </a:r>
            <a:r>
              <a:rPr sz="2000" spc="20" dirty="0"/>
              <a:t>t</a:t>
            </a:r>
            <a:r>
              <a:rPr sz="2000" spc="-15" dirty="0"/>
              <a:t>i</a:t>
            </a:r>
            <a:r>
              <a:rPr sz="2000" spc="5" dirty="0"/>
              <a:t>v</a:t>
            </a:r>
            <a:r>
              <a:rPr sz="2000" spc="-15" dirty="0"/>
              <a:t>i</a:t>
            </a:r>
            <a:r>
              <a:rPr sz="2000" spc="20" dirty="0"/>
              <a:t>t</a:t>
            </a:r>
            <a:r>
              <a:rPr sz="2000" dirty="0"/>
              <a:t>é</a:t>
            </a:r>
            <a:r>
              <a:rPr sz="2000" spc="-25" dirty="0"/>
              <a:t> </a:t>
            </a:r>
            <a:r>
              <a:rPr sz="2000" dirty="0"/>
              <a:t>2</a:t>
            </a:r>
            <a:endParaRPr sz="2000"/>
          </a:p>
          <a:p>
            <a:pPr marL="12700">
              <a:lnSpc>
                <a:spcPct val="100000"/>
              </a:lnSpc>
              <a:spcBef>
                <a:spcPts val="55"/>
              </a:spcBef>
            </a:pPr>
            <a:r>
              <a:rPr sz="1600" spc="-15" dirty="0"/>
              <a:t>Exercices</a:t>
            </a:r>
            <a:endParaRPr sz="1600"/>
          </a:p>
        </p:txBody>
      </p:sp>
      <p:sp>
        <p:nvSpPr>
          <p:cNvPr id="13" name="object 13"/>
          <p:cNvSpPr txBox="1">
            <a:spLocks noGrp="1"/>
          </p:cNvSpPr>
          <p:nvPr>
            <p:ph type="ftr" sz="quarter" idx="5"/>
          </p:nvPr>
        </p:nvSpPr>
        <p:spPr>
          <a:prstGeom prst="rect">
            <a:avLst/>
          </a:prstGeom>
        </p:spPr>
        <p:txBody>
          <a:bodyPr vert="horz" wrap="square" lIns="0" tIns="0" rIns="0" bIns="0" rtlCol="0">
            <a:spAutoFit/>
          </a:bodyPr>
          <a:lstStyle/>
          <a:p>
            <a:pPr marL="12700">
              <a:lnSpc>
                <a:spcPts val="1090"/>
              </a:lnSpc>
            </a:pPr>
            <a:r>
              <a:rPr spc="-5" dirty="0"/>
              <a:t>C</a:t>
            </a:r>
            <a:r>
              <a:rPr dirty="0"/>
              <a:t>o</a:t>
            </a:r>
            <a:r>
              <a:rPr spc="5" dirty="0"/>
              <a:t>p</a:t>
            </a:r>
            <a:r>
              <a:rPr dirty="0"/>
              <a:t>y</a:t>
            </a:r>
            <a:r>
              <a:rPr spc="30" dirty="0"/>
              <a:t>r</a:t>
            </a:r>
            <a:r>
              <a:rPr spc="70" dirty="0"/>
              <a:t>i</a:t>
            </a:r>
            <a:r>
              <a:rPr spc="-20" dirty="0"/>
              <a:t>g</a:t>
            </a:r>
            <a:r>
              <a:rPr spc="-75" dirty="0"/>
              <a:t>h</a:t>
            </a:r>
            <a:r>
              <a:rPr spc="-5" dirty="0"/>
              <a:t>t</a:t>
            </a:r>
            <a:r>
              <a:rPr spc="-100" dirty="0"/>
              <a:t> </a:t>
            </a:r>
            <a:r>
              <a:rPr spc="-5" dirty="0"/>
              <a:t>-</a:t>
            </a:r>
            <a:r>
              <a:rPr spc="-75" dirty="0"/>
              <a:t> </a:t>
            </a:r>
            <a:r>
              <a:rPr spc="-35" dirty="0"/>
              <a:t>T</a:t>
            </a:r>
            <a:r>
              <a:rPr dirty="0"/>
              <a:t>o</a:t>
            </a:r>
            <a:r>
              <a:rPr spc="5" dirty="0"/>
              <a:t>u</a:t>
            </a:r>
            <a:r>
              <a:rPr spc="-5" dirty="0"/>
              <a:t>t</a:t>
            </a:r>
            <a:r>
              <a:rPr spc="-110" dirty="0"/>
              <a:t> </a:t>
            </a:r>
            <a:r>
              <a:rPr spc="5" dirty="0"/>
              <a:t>d</a:t>
            </a:r>
            <a:r>
              <a:rPr spc="30" dirty="0"/>
              <a:t>r</a:t>
            </a:r>
            <a:r>
              <a:rPr dirty="0"/>
              <a:t>o</a:t>
            </a:r>
            <a:r>
              <a:rPr spc="-5" dirty="0"/>
              <a:t>it</a:t>
            </a:r>
            <a:r>
              <a:rPr spc="-110" dirty="0"/>
              <a:t> </a:t>
            </a:r>
            <a:r>
              <a:rPr spc="30" dirty="0"/>
              <a:t>r</a:t>
            </a:r>
            <a:r>
              <a:rPr spc="-45" dirty="0"/>
              <a:t>é</a:t>
            </a:r>
            <a:r>
              <a:rPr spc="65" dirty="0"/>
              <a:t>s</a:t>
            </a:r>
            <a:r>
              <a:rPr spc="-45" dirty="0"/>
              <a:t>e</a:t>
            </a:r>
            <a:r>
              <a:rPr spc="-50" dirty="0"/>
              <a:t>r</a:t>
            </a:r>
            <a:r>
              <a:rPr dirty="0"/>
              <a:t>v</a:t>
            </a:r>
            <a:r>
              <a:rPr spc="-5" dirty="0"/>
              <a:t>é</a:t>
            </a:r>
            <a:r>
              <a:rPr spc="-100" dirty="0"/>
              <a:t> </a:t>
            </a:r>
            <a:r>
              <a:rPr spc="-5" dirty="0"/>
              <a:t>-</a:t>
            </a:r>
            <a:r>
              <a:rPr spc="-80" dirty="0"/>
              <a:t> </a:t>
            </a:r>
            <a:r>
              <a:rPr spc="25" dirty="0"/>
              <a:t>O</a:t>
            </a:r>
            <a:r>
              <a:rPr spc="-10" dirty="0"/>
              <a:t>F</a:t>
            </a:r>
            <a:r>
              <a:rPr spc="15" dirty="0"/>
              <a:t>PP</a:t>
            </a:r>
            <a:r>
              <a:rPr spc="-5" dirty="0"/>
              <a:t>T</a:t>
            </a:r>
          </a:p>
        </p:txBody>
      </p:sp>
      <p:sp>
        <p:nvSpPr>
          <p:cNvPr id="14" name="object 14"/>
          <p:cNvSpPr txBox="1">
            <a:spLocks noGrp="1"/>
          </p:cNvSpPr>
          <p:nvPr>
            <p:ph type="sldNum" sz="quarter" idx="7"/>
          </p:nvPr>
        </p:nvSpPr>
        <p:spPr>
          <a:prstGeom prst="rect">
            <a:avLst/>
          </a:prstGeom>
        </p:spPr>
        <p:txBody>
          <a:bodyPr vert="horz" wrap="square" lIns="0" tIns="0" rIns="0" bIns="0" rtlCol="0">
            <a:spAutoFit/>
          </a:bodyPr>
          <a:lstStyle/>
          <a:p>
            <a:pPr marL="38100">
              <a:lnSpc>
                <a:spcPts val="1090"/>
              </a:lnSpc>
            </a:pPr>
            <a:fld id="{81D60167-4931-47E6-BA6A-407CBD079E47}" type="slidenum">
              <a:rPr spc="-5" dirty="0"/>
              <a:t>12</a:t>
            </a:fld>
            <a:endParaRPr spc="-5" dirty="0"/>
          </a:p>
        </p:txBody>
      </p:sp>
      <p:sp>
        <p:nvSpPr>
          <p:cNvPr id="11" name="object 11"/>
          <p:cNvSpPr txBox="1"/>
          <p:nvPr/>
        </p:nvSpPr>
        <p:spPr>
          <a:xfrm>
            <a:off x="799465" y="1601152"/>
            <a:ext cx="7860665" cy="1233805"/>
          </a:xfrm>
          <a:prstGeom prst="rect">
            <a:avLst/>
          </a:prstGeom>
        </p:spPr>
        <p:txBody>
          <a:bodyPr vert="horz" wrap="square" lIns="0" tIns="12700" rIns="0" bIns="0" rtlCol="0">
            <a:spAutoFit/>
          </a:bodyPr>
          <a:lstStyle/>
          <a:p>
            <a:pPr marL="12700">
              <a:lnSpc>
                <a:spcPct val="100000"/>
              </a:lnSpc>
              <a:spcBef>
                <a:spcPts val="100"/>
              </a:spcBef>
            </a:pPr>
            <a:r>
              <a:rPr sz="1600" b="1" spc="-15" dirty="0">
                <a:solidFill>
                  <a:srgbClr val="FF7800"/>
                </a:solidFill>
                <a:latin typeface="Calibri"/>
                <a:cs typeface="Calibri"/>
              </a:rPr>
              <a:t>Exercice</a:t>
            </a:r>
            <a:r>
              <a:rPr sz="1600" b="1" spc="10" dirty="0">
                <a:solidFill>
                  <a:srgbClr val="FF7800"/>
                </a:solidFill>
                <a:latin typeface="Calibri"/>
                <a:cs typeface="Calibri"/>
              </a:rPr>
              <a:t> </a:t>
            </a:r>
            <a:r>
              <a:rPr sz="1600" b="1" dirty="0">
                <a:solidFill>
                  <a:srgbClr val="FF7800"/>
                </a:solidFill>
                <a:latin typeface="Calibri"/>
                <a:cs typeface="Calibri"/>
              </a:rPr>
              <a:t>2</a:t>
            </a:r>
            <a:endParaRPr sz="1600">
              <a:latin typeface="Calibri"/>
              <a:cs typeface="Calibri"/>
            </a:endParaRPr>
          </a:p>
          <a:p>
            <a:pPr>
              <a:lnSpc>
                <a:spcPct val="100000"/>
              </a:lnSpc>
              <a:spcBef>
                <a:spcPts val="45"/>
              </a:spcBef>
            </a:pPr>
            <a:endParaRPr sz="2200">
              <a:latin typeface="Calibri"/>
              <a:cs typeface="Calibri"/>
            </a:endParaRPr>
          </a:p>
          <a:p>
            <a:pPr marL="165100">
              <a:lnSpc>
                <a:spcPct val="100000"/>
              </a:lnSpc>
            </a:pPr>
            <a:r>
              <a:rPr sz="1450" spc="-5" dirty="0">
                <a:solidFill>
                  <a:srgbClr val="555555"/>
                </a:solidFill>
                <a:latin typeface="Calibri"/>
                <a:cs typeface="Calibri"/>
              </a:rPr>
              <a:t>On</a:t>
            </a:r>
            <a:r>
              <a:rPr sz="1450" spc="-50" dirty="0">
                <a:solidFill>
                  <a:srgbClr val="555555"/>
                </a:solidFill>
                <a:latin typeface="Calibri"/>
                <a:cs typeface="Calibri"/>
              </a:rPr>
              <a:t> </a:t>
            </a:r>
            <a:r>
              <a:rPr sz="1450" spc="-15" dirty="0">
                <a:solidFill>
                  <a:srgbClr val="555555"/>
                </a:solidFill>
                <a:latin typeface="Calibri"/>
                <a:cs typeface="Calibri"/>
              </a:rPr>
              <a:t>va</a:t>
            </a:r>
            <a:r>
              <a:rPr sz="1450" spc="-55" dirty="0">
                <a:solidFill>
                  <a:srgbClr val="555555"/>
                </a:solidFill>
                <a:latin typeface="Calibri"/>
                <a:cs typeface="Calibri"/>
              </a:rPr>
              <a:t> </a:t>
            </a:r>
            <a:r>
              <a:rPr sz="1450" spc="-5" dirty="0">
                <a:solidFill>
                  <a:srgbClr val="555555"/>
                </a:solidFill>
                <a:latin typeface="Calibri"/>
                <a:cs typeface="Calibri"/>
              </a:rPr>
              <a:t>travailler</a:t>
            </a:r>
            <a:r>
              <a:rPr sz="1450" spc="-125" dirty="0">
                <a:solidFill>
                  <a:srgbClr val="555555"/>
                </a:solidFill>
                <a:latin typeface="Calibri"/>
                <a:cs typeface="Calibri"/>
              </a:rPr>
              <a:t> </a:t>
            </a:r>
            <a:r>
              <a:rPr sz="1450" spc="-20" dirty="0">
                <a:solidFill>
                  <a:srgbClr val="555555"/>
                </a:solidFill>
                <a:latin typeface="Calibri"/>
                <a:cs typeface="Calibri"/>
              </a:rPr>
              <a:t>sur</a:t>
            </a:r>
            <a:r>
              <a:rPr sz="1450" spc="-114" dirty="0">
                <a:solidFill>
                  <a:srgbClr val="555555"/>
                </a:solidFill>
                <a:latin typeface="Calibri"/>
                <a:cs typeface="Calibri"/>
              </a:rPr>
              <a:t> </a:t>
            </a:r>
            <a:r>
              <a:rPr sz="1450" spc="-15" dirty="0">
                <a:solidFill>
                  <a:srgbClr val="555555"/>
                </a:solidFill>
                <a:latin typeface="Calibri"/>
                <a:cs typeface="Calibri"/>
              </a:rPr>
              <a:t>la</a:t>
            </a:r>
            <a:r>
              <a:rPr sz="1450" spc="-55" dirty="0">
                <a:solidFill>
                  <a:srgbClr val="555555"/>
                </a:solidFill>
                <a:latin typeface="Calibri"/>
                <a:cs typeface="Calibri"/>
              </a:rPr>
              <a:t> </a:t>
            </a:r>
            <a:r>
              <a:rPr sz="1450" spc="-20" dirty="0">
                <a:solidFill>
                  <a:srgbClr val="555555"/>
                </a:solidFill>
                <a:latin typeface="Calibri"/>
                <a:cs typeface="Calibri"/>
              </a:rPr>
              <a:t>même</a:t>
            </a:r>
            <a:r>
              <a:rPr sz="1450" spc="-90" dirty="0">
                <a:solidFill>
                  <a:srgbClr val="555555"/>
                </a:solidFill>
                <a:latin typeface="Calibri"/>
                <a:cs typeface="Calibri"/>
              </a:rPr>
              <a:t> </a:t>
            </a:r>
            <a:r>
              <a:rPr sz="1450" spc="-20" dirty="0">
                <a:solidFill>
                  <a:srgbClr val="555555"/>
                </a:solidFill>
                <a:latin typeface="Calibri"/>
                <a:cs typeface="Calibri"/>
              </a:rPr>
              <a:t>étude</a:t>
            </a:r>
            <a:r>
              <a:rPr sz="1450" dirty="0">
                <a:solidFill>
                  <a:srgbClr val="555555"/>
                </a:solidFill>
                <a:latin typeface="Calibri"/>
                <a:cs typeface="Calibri"/>
              </a:rPr>
              <a:t> </a:t>
            </a:r>
            <a:r>
              <a:rPr sz="1450" spc="-25" dirty="0">
                <a:solidFill>
                  <a:srgbClr val="555555"/>
                </a:solidFill>
                <a:latin typeface="Calibri"/>
                <a:cs typeface="Calibri"/>
              </a:rPr>
              <a:t>de</a:t>
            </a:r>
            <a:r>
              <a:rPr sz="1450" dirty="0">
                <a:solidFill>
                  <a:srgbClr val="555555"/>
                </a:solidFill>
                <a:latin typeface="Calibri"/>
                <a:cs typeface="Calibri"/>
              </a:rPr>
              <a:t> </a:t>
            </a:r>
            <a:r>
              <a:rPr sz="1450" spc="15" dirty="0">
                <a:solidFill>
                  <a:srgbClr val="555555"/>
                </a:solidFill>
                <a:latin typeface="Calibri"/>
                <a:cs typeface="Calibri"/>
              </a:rPr>
              <a:t>cas</a:t>
            </a:r>
            <a:r>
              <a:rPr sz="1450" spc="-95" dirty="0">
                <a:solidFill>
                  <a:srgbClr val="555555"/>
                </a:solidFill>
                <a:latin typeface="Calibri"/>
                <a:cs typeface="Calibri"/>
              </a:rPr>
              <a:t> </a:t>
            </a:r>
            <a:r>
              <a:rPr sz="1450" spc="-5" dirty="0">
                <a:solidFill>
                  <a:srgbClr val="555555"/>
                </a:solidFill>
                <a:latin typeface="Calibri"/>
                <a:cs typeface="Calibri"/>
              </a:rPr>
              <a:t>«</a:t>
            </a:r>
            <a:r>
              <a:rPr sz="1450" spc="-105" dirty="0">
                <a:solidFill>
                  <a:srgbClr val="555555"/>
                </a:solidFill>
                <a:latin typeface="Calibri"/>
                <a:cs typeface="Calibri"/>
              </a:rPr>
              <a:t> </a:t>
            </a:r>
            <a:r>
              <a:rPr sz="1450" spc="-10" dirty="0">
                <a:solidFill>
                  <a:srgbClr val="555555"/>
                </a:solidFill>
                <a:latin typeface="Calibri"/>
                <a:cs typeface="Calibri"/>
              </a:rPr>
              <a:t>E-commerce</a:t>
            </a:r>
            <a:r>
              <a:rPr sz="1450" spc="-75" dirty="0">
                <a:solidFill>
                  <a:srgbClr val="555555"/>
                </a:solidFill>
                <a:latin typeface="Calibri"/>
                <a:cs typeface="Calibri"/>
              </a:rPr>
              <a:t> </a:t>
            </a:r>
            <a:r>
              <a:rPr sz="1450" spc="-15" dirty="0">
                <a:solidFill>
                  <a:srgbClr val="555555"/>
                </a:solidFill>
                <a:latin typeface="Calibri"/>
                <a:cs typeface="Calibri"/>
              </a:rPr>
              <a:t>»,</a:t>
            </a:r>
            <a:r>
              <a:rPr sz="1450" spc="-130" dirty="0">
                <a:solidFill>
                  <a:srgbClr val="555555"/>
                </a:solidFill>
                <a:latin typeface="Calibri"/>
                <a:cs typeface="Calibri"/>
              </a:rPr>
              <a:t> </a:t>
            </a:r>
            <a:r>
              <a:rPr sz="1450" spc="-10" dirty="0">
                <a:solidFill>
                  <a:srgbClr val="555555"/>
                </a:solidFill>
                <a:latin typeface="Calibri"/>
                <a:cs typeface="Calibri"/>
              </a:rPr>
              <a:t>mais</a:t>
            </a:r>
            <a:r>
              <a:rPr sz="1450" spc="-85" dirty="0">
                <a:solidFill>
                  <a:srgbClr val="555555"/>
                </a:solidFill>
                <a:latin typeface="Calibri"/>
                <a:cs typeface="Calibri"/>
              </a:rPr>
              <a:t> </a:t>
            </a:r>
            <a:r>
              <a:rPr sz="1450" spc="10" dirty="0">
                <a:solidFill>
                  <a:srgbClr val="555555"/>
                </a:solidFill>
                <a:latin typeface="Calibri"/>
                <a:cs typeface="Calibri"/>
              </a:rPr>
              <a:t>on</a:t>
            </a:r>
            <a:r>
              <a:rPr sz="1450" spc="-130" dirty="0">
                <a:solidFill>
                  <a:srgbClr val="555555"/>
                </a:solidFill>
                <a:latin typeface="Calibri"/>
                <a:cs typeface="Calibri"/>
              </a:rPr>
              <a:t> </a:t>
            </a:r>
            <a:r>
              <a:rPr sz="1450" spc="-15" dirty="0">
                <a:solidFill>
                  <a:srgbClr val="555555"/>
                </a:solidFill>
                <a:latin typeface="Calibri"/>
                <a:cs typeface="Calibri"/>
              </a:rPr>
              <a:t>va</a:t>
            </a:r>
            <a:r>
              <a:rPr sz="1450" spc="-55" dirty="0">
                <a:solidFill>
                  <a:srgbClr val="555555"/>
                </a:solidFill>
                <a:latin typeface="Calibri"/>
                <a:cs typeface="Calibri"/>
              </a:rPr>
              <a:t> </a:t>
            </a:r>
            <a:r>
              <a:rPr sz="1450" spc="-10" dirty="0">
                <a:solidFill>
                  <a:srgbClr val="555555"/>
                </a:solidFill>
                <a:latin typeface="Calibri"/>
                <a:cs typeface="Calibri"/>
              </a:rPr>
              <a:t>se</a:t>
            </a:r>
            <a:r>
              <a:rPr sz="1450" spc="-90" dirty="0">
                <a:solidFill>
                  <a:srgbClr val="555555"/>
                </a:solidFill>
                <a:latin typeface="Calibri"/>
                <a:cs typeface="Calibri"/>
              </a:rPr>
              <a:t> </a:t>
            </a:r>
            <a:r>
              <a:rPr sz="1450" spc="5" dirty="0">
                <a:solidFill>
                  <a:srgbClr val="555555"/>
                </a:solidFill>
                <a:latin typeface="Calibri"/>
                <a:cs typeface="Calibri"/>
              </a:rPr>
              <a:t>focaliser</a:t>
            </a:r>
            <a:r>
              <a:rPr sz="1450" spc="-105" dirty="0">
                <a:solidFill>
                  <a:srgbClr val="555555"/>
                </a:solidFill>
                <a:latin typeface="Calibri"/>
                <a:cs typeface="Calibri"/>
              </a:rPr>
              <a:t> </a:t>
            </a:r>
            <a:r>
              <a:rPr sz="1450" spc="-20" dirty="0">
                <a:solidFill>
                  <a:srgbClr val="555555"/>
                </a:solidFill>
                <a:latin typeface="Calibri"/>
                <a:cs typeface="Calibri"/>
              </a:rPr>
              <a:t>sur</a:t>
            </a:r>
            <a:r>
              <a:rPr sz="1450" spc="-105" dirty="0">
                <a:solidFill>
                  <a:srgbClr val="555555"/>
                </a:solidFill>
                <a:latin typeface="Calibri"/>
                <a:cs typeface="Calibri"/>
              </a:rPr>
              <a:t> </a:t>
            </a:r>
            <a:r>
              <a:rPr sz="1450" spc="-10" dirty="0">
                <a:solidFill>
                  <a:srgbClr val="555555"/>
                </a:solidFill>
                <a:latin typeface="Calibri"/>
                <a:cs typeface="Calibri"/>
              </a:rPr>
              <a:t>les</a:t>
            </a:r>
            <a:r>
              <a:rPr sz="1450" spc="-95" dirty="0">
                <a:solidFill>
                  <a:srgbClr val="555555"/>
                </a:solidFill>
                <a:latin typeface="Calibri"/>
                <a:cs typeface="Calibri"/>
              </a:rPr>
              <a:t> </a:t>
            </a:r>
            <a:r>
              <a:rPr sz="1450" spc="-20" dirty="0">
                <a:solidFill>
                  <a:srgbClr val="555555"/>
                </a:solidFill>
                <a:latin typeface="Calibri"/>
                <a:cs typeface="Calibri"/>
              </a:rPr>
              <a:t>dimensions.</a:t>
            </a:r>
            <a:endParaRPr sz="1450">
              <a:latin typeface="Calibri"/>
              <a:cs typeface="Calibri"/>
            </a:endParaRPr>
          </a:p>
          <a:p>
            <a:pPr>
              <a:lnSpc>
                <a:spcPct val="100000"/>
              </a:lnSpc>
              <a:spcBef>
                <a:spcPts val="40"/>
              </a:spcBef>
            </a:pPr>
            <a:endParaRPr sz="1100">
              <a:latin typeface="Calibri"/>
              <a:cs typeface="Calibri"/>
            </a:endParaRPr>
          </a:p>
          <a:p>
            <a:pPr marL="165100">
              <a:lnSpc>
                <a:spcPct val="100000"/>
              </a:lnSpc>
            </a:pPr>
            <a:r>
              <a:rPr sz="1450" spc="-5" dirty="0">
                <a:solidFill>
                  <a:srgbClr val="555555"/>
                </a:solidFill>
                <a:latin typeface="Calibri"/>
                <a:cs typeface="Calibri"/>
              </a:rPr>
              <a:t>Comme</a:t>
            </a:r>
            <a:r>
              <a:rPr sz="1450" spc="-85" dirty="0">
                <a:solidFill>
                  <a:srgbClr val="555555"/>
                </a:solidFill>
                <a:latin typeface="Calibri"/>
                <a:cs typeface="Calibri"/>
              </a:rPr>
              <a:t> </a:t>
            </a:r>
            <a:r>
              <a:rPr sz="1450" spc="-20" dirty="0">
                <a:solidFill>
                  <a:srgbClr val="555555"/>
                </a:solidFill>
                <a:latin typeface="Calibri"/>
                <a:cs typeface="Calibri"/>
              </a:rPr>
              <a:t>nous</a:t>
            </a:r>
            <a:r>
              <a:rPr sz="1450" spc="-80" dirty="0">
                <a:solidFill>
                  <a:srgbClr val="555555"/>
                </a:solidFill>
                <a:latin typeface="Calibri"/>
                <a:cs typeface="Calibri"/>
              </a:rPr>
              <a:t> </a:t>
            </a:r>
            <a:r>
              <a:rPr sz="1450" spc="-5" dirty="0">
                <a:solidFill>
                  <a:srgbClr val="555555"/>
                </a:solidFill>
                <a:latin typeface="Calibri"/>
                <a:cs typeface="Calibri"/>
              </a:rPr>
              <a:t>avons</a:t>
            </a:r>
            <a:r>
              <a:rPr sz="1450" spc="-85" dirty="0">
                <a:solidFill>
                  <a:srgbClr val="555555"/>
                </a:solidFill>
                <a:latin typeface="Calibri"/>
                <a:cs typeface="Calibri"/>
              </a:rPr>
              <a:t> </a:t>
            </a:r>
            <a:r>
              <a:rPr sz="1450" spc="-15" dirty="0">
                <a:solidFill>
                  <a:srgbClr val="555555"/>
                </a:solidFill>
                <a:latin typeface="Calibri"/>
                <a:cs typeface="Calibri"/>
              </a:rPr>
              <a:t>vu</a:t>
            </a:r>
            <a:r>
              <a:rPr sz="1450" spc="-114" dirty="0">
                <a:solidFill>
                  <a:srgbClr val="555555"/>
                </a:solidFill>
                <a:latin typeface="Calibri"/>
                <a:cs typeface="Calibri"/>
              </a:rPr>
              <a:t> </a:t>
            </a:r>
            <a:r>
              <a:rPr sz="1450" spc="-20" dirty="0">
                <a:solidFill>
                  <a:srgbClr val="555555"/>
                </a:solidFill>
                <a:latin typeface="Calibri"/>
                <a:cs typeface="Calibri"/>
              </a:rPr>
              <a:t>dans</a:t>
            </a:r>
            <a:r>
              <a:rPr sz="1450" spc="-85" dirty="0">
                <a:solidFill>
                  <a:srgbClr val="555555"/>
                </a:solidFill>
                <a:latin typeface="Calibri"/>
                <a:cs typeface="Calibri"/>
              </a:rPr>
              <a:t> </a:t>
            </a:r>
            <a:r>
              <a:rPr sz="1450" spc="-15" dirty="0">
                <a:solidFill>
                  <a:srgbClr val="555555"/>
                </a:solidFill>
                <a:latin typeface="Calibri"/>
                <a:cs typeface="Calibri"/>
              </a:rPr>
              <a:t>le</a:t>
            </a:r>
            <a:r>
              <a:rPr sz="1450" spc="5" dirty="0">
                <a:solidFill>
                  <a:srgbClr val="555555"/>
                </a:solidFill>
                <a:latin typeface="Calibri"/>
                <a:cs typeface="Calibri"/>
              </a:rPr>
              <a:t> </a:t>
            </a:r>
            <a:r>
              <a:rPr sz="1450" spc="-10" dirty="0">
                <a:solidFill>
                  <a:srgbClr val="555555"/>
                </a:solidFill>
                <a:latin typeface="Calibri"/>
                <a:cs typeface="Calibri"/>
              </a:rPr>
              <a:t>cours,</a:t>
            </a:r>
            <a:r>
              <a:rPr sz="1450" spc="-114" dirty="0">
                <a:solidFill>
                  <a:srgbClr val="555555"/>
                </a:solidFill>
                <a:latin typeface="Calibri"/>
                <a:cs typeface="Calibri"/>
              </a:rPr>
              <a:t> </a:t>
            </a:r>
            <a:r>
              <a:rPr sz="1450" spc="-10" dirty="0">
                <a:solidFill>
                  <a:srgbClr val="555555"/>
                </a:solidFill>
                <a:latin typeface="Calibri"/>
                <a:cs typeface="Calibri"/>
              </a:rPr>
              <a:t>la</a:t>
            </a:r>
            <a:r>
              <a:rPr sz="1450" spc="-55" dirty="0">
                <a:solidFill>
                  <a:srgbClr val="555555"/>
                </a:solidFill>
                <a:latin typeface="Calibri"/>
                <a:cs typeface="Calibri"/>
              </a:rPr>
              <a:t> </a:t>
            </a:r>
            <a:r>
              <a:rPr sz="1450" spc="-20" dirty="0">
                <a:solidFill>
                  <a:srgbClr val="555555"/>
                </a:solidFill>
                <a:latin typeface="Calibri"/>
                <a:cs typeface="Calibri"/>
              </a:rPr>
              <a:t>dimension</a:t>
            </a:r>
            <a:r>
              <a:rPr sz="1450" spc="-30" dirty="0">
                <a:solidFill>
                  <a:srgbClr val="555555"/>
                </a:solidFill>
                <a:latin typeface="Calibri"/>
                <a:cs typeface="Calibri"/>
              </a:rPr>
              <a:t> </a:t>
            </a:r>
            <a:r>
              <a:rPr sz="1450" spc="-10" dirty="0">
                <a:solidFill>
                  <a:srgbClr val="555555"/>
                </a:solidFill>
                <a:latin typeface="Calibri"/>
                <a:cs typeface="Calibri"/>
              </a:rPr>
              <a:t>date</a:t>
            </a:r>
            <a:r>
              <a:rPr sz="1450" spc="-75" dirty="0">
                <a:solidFill>
                  <a:srgbClr val="555555"/>
                </a:solidFill>
                <a:latin typeface="Calibri"/>
                <a:cs typeface="Calibri"/>
              </a:rPr>
              <a:t> </a:t>
            </a:r>
            <a:r>
              <a:rPr sz="1450" spc="-5" dirty="0">
                <a:solidFill>
                  <a:srgbClr val="555555"/>
                </a:solidFill>
                <a:latin typeface="Calibri"/>
                <a:cs typeface="Calibri"/>
              </a:rPr>
              <a:t>est</a:t>
            </a:r>
            <a:r>
              <a:rPr sz="1450" spc="-85" dirty="0">
                <a:solidFill>
                  <a:srgbClr val="555555"/>
                </a:solidFill>
                <a:latin typeface="Calibri"/>
                <a:cs typeface="Calibri"/>
              </a:rPr>
              <a:t> </a:t>
            </a:r>
            <a:r>
              <a:rPr sz="1450" spc="-20" dirty="0">
                <a:solidFill>
                  <a:srgbClr val="555555"/>
                </a:solidFill>
                <a:latin typeface="Calibri"/>
                <a:cs typeface="Calibri"/>
              </a:rPr>
              <a:t>généralement</a:t>
            </a:r>
            <a:r>
              <a:rPr sz="1450" spc="-80" dirty="0">
                <a:solidFill>
                  <a:srgbClr val="555555"/>
                </a:solidFill>
                <a:latin typeface="Calibri"/>
                <a:cs typeface="Calibri"/>
              </a:rPr>
              <a:t> </a:t>
            </a:r>
            <a:r>
              <a:rPr sz="1450" spc="-15" dirty="0">
                <a:solidFill>
                  <a:srgbClr val="555555"/>
                </a:solidFill>
                <a:latin typeface="Calibri"/>
                <a:cs typeface="Calibri"/>
              </a:rPr>
              <a:t>la</a:t>
            </a:r>
            <a:r>
              <a:rPr sz="1450" spc="-45" dirty="0">
                <a:solidFill>
                  <a:srgbClr val="555555"/>
                </a:solidFill>
                <a:latin typeface="Calibri"/>
                <a:cs typeface="Calibri"/>
              </a:rPr>
              <a:t> </a:t>
            </a:r>
            <a:r>
              <a:rPr sz="1450" spc="-20" dirty="0">
                <a:solidFill>
                  <a:srgbClr val="555555"/>
                </a:solidFill>
                <a:latin typeface="Calibri"/>
                <a:cs typeface="Calibri"/>
              </a:rPr>
              <a:t>dimension</a:t>
            </a:r>
            <a:r>
              <a:rPr sz="1450" spc="-114" dirty="0">
                <a:solidFill>
                  <a:srgbClr val="555555"/>
                </a:solidFill>
                <a:latin typeface="Calibri"/>
                <a:cs typeface="Calibri"/>
              </a:rPr>
              <a:t> </a:t>
            </a:r>
            <a:r>
              <a:rPr sz="1450" spc="-15" dirty="0">
                <a:solidFill>
                  <a:srgbClr val="555555"/>
                </a:solidFill>
                <a:latin typeface="Calibri"/>
                <a:cs typeface="Calibri"/>
              </a:rPr>
              <a:t>la</a:t>
            </a:r>
            <a:r>
              <a:rPr sz="1450" spc="-50" dirty="0">
                <a:solidFill>
                  <a:srgbClr val="555555"/>
                </a:solidFill>
                <a:latin typeface="Calibri"/>
                <a:cs typeface="Calibri"/>
              </a:rPr>
              <a:t> </a:t>
            </a:r>
            <a:r>
              <a:rPr sz="1450" spc="-30" dirty="0">
                <a:solidFill>
                  <a:srgbClr val="555555"/>
                </a:solidFill>
                <a:latin typeface="Calibri"/>
                <a:cs typeface="Calibri"/>
              </a:rPr>
              <a:t>plus</a:t>
            </a:r>
            <a:r>
              <a:rPr sz="1450" spc="75" dirty="0">
                <a:solidFill>
                  <a:srgbClr val="555555"/>
                </a:solidFill>
                <a:latin typeface="Calibri"/>
                <a:cs typeface="Calibri"/>
              </a:rPr>
              <a:t> </a:t>
            </a:r>
            <a:r>
              <a:rPr sz="1450" spc="-15" dirty="0">
                <a:solidFill>
                  <a:srgbClr val="555555"/>
                </a:solidFill>
                <a:latin typeface="Calibri"/>
                <a:cs typeface="Calibri"/>
              </a:rPr>
              <a:t>importante.</a:t>
            </a:r>
            <a:endParaRPr sz="1450">
              <a:latin typeface="Calibri"/>
              <a:cs typeface="Calibri"/>
            </a:endParaRPr>
          </a:p>
        </p:txBody>
      </p:sp>
      <p:graphicFrame>
        <p:nvGraphicFramePr>
          <p:cNvPr id="12" name="object 12"/>
          <p:cNvGraphicFramePr>
            <a:graphicFrameLocks noGrp="1"/>
          </p:cNvGraphicFramePr>
          <p:nvPr/>
        </p:nvGraphicFramePr>
        <p:xfrm>
          <a:off x="1004658" y="3222751"/>
          <a:ext cx="10167615" cy="1259839"/>
        </p:xfrm>
        <a:graphic>
          <a:graphicData uri="http://schemas.openxmlformats.org/drawingml/2006/table">
            <a:tbl>
              <a:tblPr firstRow="1" bandRow="1">
                <a:tableStyleId>{2D5ABB26-0587-4C30-8999-92F81FD0307C}</a:tableStyleId>
              </a:tblPr>
              <a:tblGrid>
                <a:gridCol w="1020444">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850265">
                  <a:extLst>
                    <a:ext uri="{9D8B030D-6E8A-4147-A177-3AD203B41FA5}">
                      <a16:colId xmlns:a16="http://schemas.microsoft.com/office/drawing/2014/main" val="20002"/>
                    </a:ext>
                  </a:extLst>
                </a:gridCol>
                <a:gridCol w="1315719">
                  <a:extLst>
                    <a:ext uri="{9D8B030D-6E8A-4147-A177-3AD203B41FA5}">
                      <a16:colId xmlns:a16="http://schemas.microsoft.com/office/drawing/2014/main" val="20003"/>
                    </a:ext>
                  </a:extLst>
                </a:gridCol>
                <a:gridCol w="690245">
                  <a:extLst>
                    <a:ext uri="{9D8B030D-6E8A-4147-A177-3AD203B41FA5}">
                      <a16:colId xmlns:a16="http://schemas.microsoft.com/office/drawing/2014/main" val="20004"/>
                    </a:ext>
                  </a:extLst>
                </a:gridCol>
                <a:gridCol w="786129">
                  <a:extLst>
                    <a:ext uri="{9D8B030D-6E8A-4147-A177-3AD203B41FA5}">
                      <a16:colId xmlns:a16="http://schemas.microsoft.com/office/drawing/2014/main" val="20005"/>
                    </a:ext>
                  </a:extLst>
                </a:gridCol>
                <a:gridCol w="930909">
                  <a:extLst>
                    <a:ext uri="{9D8B030D-6E8A-4147-A177-3AD203B41FA5}">
                      <a16:colId xmlns:a16="http://schemas.microsoft.com/office/drawing/2014/main" val="20006"/>
                    </a:ext>
                  </a:extLst>
                </a:gridCol>
                <a:gridCol w="818515">
                  <a:extLst>
                    <a:ext uri="{9D8B030D-6E8A-4147-A177-3AD203B41FA5}">
                      <a16:colId xmlns:a16="http://schemas.microsoft.com/office/drawing/2014/main" val="20007"/>
                    </a:ext>
                  </a:extLst>
                </a:gridCol>
                <a:gridCol w="757554">
                  <a:extLst>
                    <a:ext uri="{9D8B030D-6E8A-4147-A177-3AD203B41FA5}">
                      <a16:colId xmlns:a16="http://schemas.microsoft.com/office/drawing/2014/main" val="20008"/>
                    </a:ext>
                  </a:extLst>
                </a:gridCol>
                <a:gridCol w="975995">
                  <a:extLst>
                    <a:ext uri="{9D8B030D-6E8A-4147-A177-3AD203B41FA5}">
                      <a16:colId xmlns:a16="http://schemas.microsoft.com/office/drawing/2014/main" val="20009"/>
                    </a:ext>
                  </a:extLst>
                </a:gridCol>
                <a:gridCol w="802640">
                  <a:extLst>
                    <a:ext uri="{9D8B030D-6E8A-4147-A177-3AD203B41FA5}">
                      <a16:colId xmlns:a16="http://schemas.microsoft.com/office/drawing/2014/main" val="20010"/>
                    </a:ext>
                  </a:extLst>
                </a:gridCol>
              </a:tblGrid>
              <a:tr h="518160">
                <a:tc>
                  <a:txBody>
                    <a:bodyPr/>
                    <a:lstStyle/>
                    <a:p>
                      <a:pPr algn="ctr">
                        <a:lnSpc>
                          <a:spcPct val="100000"/>
                        </a:lnSpc>
                        <a:spcBef>
                          <a:spcPts val="225"/>
                        </a:spcBef>
                      </a:pPr>
                      <a:r>
                        <a:rPr sz="1450" b="1" spc="-10" dirty="0">
                          <a:solidFill>
                            <a:srgbClr val="FFFFFF"/>
                          </a:solidFill>
                          <a:latin typeface="Calibri"/>
                          <a:cs typeface="Calibri"/>
                        </a:rPr>
                        <a:t>Date_PK</a:t>
                      </a:r>
                      <a:endParaRPr sz="1450">
                        <a:latin typeface="Calibri"/>
                        <a:cs typeface="Calibri"/>
                      </a:endParaRPr>
                    </a:p>
                  </a:txBody>
                  <a:tcPr marL="0" marR="0" marT="2857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EC7C30"/>
                    </a:solidFill>
                  </a:tcPr>
                </a:tc>
                <a:tc>
                  <a:txBody>
                    <a:bodyPr/>
                    <a:lstStyle/>
                    <a:p>
                      <a:pPr algn="ctr">
                        <a:lnSpc>
                          <a:spcPct val="100000"/>
                        </a:lnSpc>
                        <a:spcBef>
                          <a:spcPts val="225"/>
                        </a:spcBef>
                      </a:pPr>
                      <a:r>
                        <a:rPr sz="1450" b="1" spc="-15" dirty="0">
                          <a:solidFill>
                            <a:srgbClr val="FFFFFF"/>
                          </a:solidFill>
                          <a:latin typeface="Calibri"/>
                          <a:cs typeface="Calibri"/>
                        </a:rPr>
                        <a:t>Date</a:t>
                      </a:r>
                      <a:endParaRPr sz="1450">
                        <a:latin typeface="Calibri"/>
                        <a:cs typeface="Calibri"/>
                      </a:endParaRPr>
                    </a:p>
                  </a:txBody>
                  <a:tcPr marL="0" marR="0" marT="28575" marB="0">
                    <a:lnL w="12700">
                      <a:solidFill>
                        <a:srgbClr val="FFFFFF"/>
                      </a:solidFill>
                      <a:prstDash val="solid"/>
                    </a:lnL>
                    <a:lnR w="19050">
                      <a:solidFill>
                        <a:srgbClr val="FFFFFF"/>
                      </a:solidFill>
                      <a:prstDash val="solid"/>
                    </a:lnR>
                    <a:lnT w="12700">
                      <a:solidFill>
                        <a:srgbClr val="FFFFFF"/>
                      </a:solidFill>
                      <a:prstDash val="solid"/>
                    </a:lnT>
                    <a:lnB w="38100">
                      <a:solidFill>
                        <a:srgbClr val="FFFFFF"/>
                      </a:solidFill>
                      <a:prstDash val="solid"/>
                    </a:lnB>
                    <a:solidFill>
                      <a:srgbClr val="EC7C30"/>
                    </a:solidFill>
                  </a:tcPr>
                </a:tc>
                <a:tc>
                  <a:txBody>
                    <a:bodyPr/>
                    <a:lstStyle/>
                    <a:p>
                      <a:pPr marL="104775" marR="97155" indent="111125">
                        <a:lnSpc>
                          <a:spcPts val="1680"/>
                        </a:lnSpc>
                        <a:spcBef>
                          <a:spcPts val="334"/>
                        </a:spcBef>
                      </a:pPr>
                      <a:r>
                        <a:rPr sz="1450" b="1" spc="-5" dirty="0">
                          <a:solidFill>
                            <a:srgbClr val="FFFFFF"/>
                          </a:solidFill>
                          <a:latin typeface="Calibri"/>
                          <a:cs typeface="Calibri"/>
                        </a:rPr>
                        <a:t>Jour_ </a:t>
                      </a:r>
                      <a:r>
                        <a:rPr sz="1450" b="1" dirty="0">
                          <a:solidFill>
                            <a:srgbClr val="FFFFFF"/>
                          </a:solidFill>
                          <a:latin typeface="Calibri"/>
                          <a:cs typeface="Calibri"/>
                        </a:rPr>
                        <a:t> </a:t>
                      </a:r>
                      <a:r>
                        <a:rPr sz="1450" b="1" spc="-20" dirty="0">
                          <a:solidFill>
                            <a:srgbClr val="FFFFFF"/>
                          </a:solidFill>
                          <a:latin typeface="Calibri"/>
                          <a:cs typeface="Calibri"/>
                        </a:rPr>
                        <a:t>s</a:t>
                      </a:r>
                      <a:r>
                        <a:rPr sz="1450" b="1" spc="-10" dirty="0">
                          <a:solidFill>
                            <a:srgbClr val="FFFFFF"/>
                          </a:solidFill>
                          <a:latin typeface="Calibri"/>
                          <a:cs typeface="Calibri"/>
                        </a:rPr>
                        <a:t>e</a:t>
                      </a:r>
                      <a:r>
                        <a:rPr sz="1450" b="1" spc="25" dirty="0">
                          <a:solidFill>
                            <a:srgbClr val="FFFFFF"/>
                          </a:solidFill>
                          <a:latin typeface="Calibri"/>
                          <a:cs typeface="Calibri"/>
                        </a:rPr>
                        <a:t>m</a:t>
                      </a:r>
                      <a:r>
                        <a:rPr sz="1450" b="1" spc="5" dirty="0">
                          <a:solidFill>
                            <a:srgbClr val="FFFFFF"/>
                          </a:solidFill>
                          <a:latin typeface="Calibri"/>
                          <a:cs typeface="Calibri"/>
                        </a:rPr>
                        <a:t>a</a:t>
                      </a:r>
                      <a:r>
                        <a:rPr sz="1450" b="1" spc="-35" dirty="0">
                          <a:solidFill>
                            <a:srgbClr val="FFFFFF"/>
                          </a:solidFill>
                          <a:latin typeface="Calibri"/>
                          <a:cs typeface="Calibri"/>
                        </a:rPr>
                        <a:t>i</a:t>
                      </a:r>
                      <a:r>
                        <a:rPr sz="1450" b="1" spc="25" dirty="0">
                          <a:solidFill>
                            <a:srgbClr val="FFFFFF"/>
                          </a:solidFill>
                          <a:latin typeface="Calibri"/>
                          <a:cs typeface="Calibri"/>
                        </a:rPr>
                        <a:t>n</a:t>
                      </a:r>
                      <a:r>
                        <a:rPr sz="1450" b="1" dirty="0">
                          <a:solidFill>
                            <a:srgbClr val="FFFFFF"/>
                          </a:solidFill>
                          <a:latin typeface="Calibri"/>
                          <a:cs typeface="Calibri"/>
                        </a:rPr>
                        <a:t>e</a:t>
                      </a:r>
                      <a:endParaRPr sz="1450">
                        <a:latin typeface="Calibri"/>
                        <a:cs typeface="Calibri"/>
                      </a:endParaRPr>
                    </a:p>
                  </a:txBody>
                  <a:tcPr marL="0" marR="0" marT="42544" marB="0">
                    <a:lnL w="1905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EC7C30"/>
                    </a:solidFill>
                  </a:tcPr>
                </a:tc>
                <a:tc>
                  <a:txBody>
                    <a:bodyPr/>
                    <a:lstStyle/>
                    <a:p>
                      <a:pPr marL="349250" marR="73660" indent="-254000">
                        <a:lnSpc>
                          <a:spcPts val="1680"/>
                        </a:lnSpc>
                        <a:spcBef>
                          <a:spcPts val="334"/>
                        </a:spcBef>
                      </a:pPr>
                      <a:r>
                        <a:rPr sz="1450" b="1" spc="-5" dirty="0">
                          <a:solidFill>
                            <a:srgbClr val="FFFFFF"/>
                          </a:solidFill>
                          <a:latin typeface="Calibri"/>
                          <a:cs typeface="Calibri"/>
                        </a:rPr>
                        <a:t>J</a:t>
                      </a:r>
                      <a:r>
                        <a:rPr sz="1450" b="1" spc="20" dirty="0">
                          <a:solidFill>
                            <a:srgbClr val="FFFFFF"/>
                          </a:solidFill>
                          <a:latin typeface="Calibri"/>
                          <a:cs typeface="Calibri"/>
                        </a:rPr>
                        <a:t>o</a:t>
                      </a:r>
                      <a:r>
                        <a:rPr sz="1450" b="1" spc="25" dirty="0">
                          <a:solidFill>
                            <a:srgbClr val="FFFFFF"/>
                          </a:solidFill>
                          <a:latin typeface="Calibri"/>
                          <a:cs typeface="Calibri"/>
                        </a:rPr>
                        <a:t>u</a:t>
                      </a:r>
                      <a:r>
                        <a:rPr sz="1450" b="1" spc="-35" dirty="0">
                          <a:solidFill>
                            <a:srgbClr val="FFFFFF"/>
                          </a:solidFill>
                          <a:latin typeface="Calibri"/>
                          <a:cs typeface="Calibri"/>
                        </a:rPr>
                        <a:t>r</a:t>
                      </a:r>
                      <a:r>
                        <a:rPr sz="1450" b="1" spc="-5" dirty="0">
                          <a:solidFill>
                            <a:srgbClr val="FFFFFF"/>
                          </a:solidFill>
                          <a:latin typeface="Calibri"/>
                          <a:cs typeface="Calibri"/>
                        </a:rPr>
                        <a:t>_</a:t>
                      </a:r>
                      <a:r>
                        <a:rPr sz="1450" b="1" spc="-15" dirty="0">
                          <a:solidFill>
                            <a:srgbClr val="FFFFFF"/>
                          </a:solidFill>
                          <a:latin typeface="Calibri"/>
                          <a:cs typeface="Calibri"/>
                        </a:rPr>
                        <a:t>s</a:t>
                      </a:r>
                      <a:r>
                        <a:rPr sz="1450" b="1" spc="-10" dirty="0">
                          <a:solidFill>
                            <a:srgbClr val="FFFFFF"/>
                          </a:solidFill>
                          <a:latin typeface="Calibri"/>
                          <a:cs typeface="Calibri"/>
                        </a:rPr>
                        <a:t>e</a:t>
                      </a:r>
                      <a:r>
                        <a:rPr sz="1450" b="1" spc="25" dirty="0">
                          <a:solidFill>
                            <a:srgbClr val="FFFFFF"/>
                          </a:solidFill>
                          <a:latin typeface="Calibri"/>
                          <a:cs typeface="Calibri"/>
                        </a:rPr>
                        <a:t>m</a:t>
                      </a:r>
                      <a:r>
                        <a:rPr sz="1450" b="1" spc="5" dirty="0">
                          <a:solidFill>
                            <a:srgbClr val="FFFFFF"/>
                          </a:solidFill>
                          <a:latin typeface="Calibri"/>
                          <a:cs typeface="Calibri"/>
                        </a:rPr>
                        <a:t>a</a:t>
                      </a:r>
                      <a:r>
                        <a:rPr sz="1450" b="1" spc="-35" dirty="0">
                          <a:solidFill>
                            <a:srgbClr val="FFFFFF"/>
                          </a:solidFill>
                          <a:latin typeface="Calibri"/>
                          <a:cs typeface="Calibri"/>
                        </a:rPr>
                        <a:t>i</a:t>
                      </a:r>
                      <a:r>
                        <a:rPr sz="1450" b="1" spc="25" dirty="0">
                          <a:solidFill>
                            <a:srgbClr val="FFFFFF"/>
                          </a:solidFill>
                          <a:latin typeface="Calibri"/>
                          <a:cs typeface="Calibri"/>
                        </a:rPr>
                        <a:t>n</a:t>
                      </a:r>
                      <a:r>
                        <a:rPr sz="1450" b="1" spc="-75" dirty="0">
                          <a:solidFill>
                            <a:srgbClr val="FFFFFF"/>
                          </a:solidFill>
                          <a:latin typeface="Calibri"/>
                          <a:cs typeface="Calibri"/>
                        </a:rPr>
                        <a:t>e</a:t>
                      </a:r>
                      <a:r>
                        <a:rPr sz="1450" b="1" dirty="0">
                          <a:solidFill>
                            <a:srgbClr val="FFFFFF"/>
                          </a:solidFill>
                          <a:latin typeface="Calibri"/>
                          <a:cs typeface="Calibri"/>
                        </a:rPr>
                        <a:t>_  numéro</a:t>
                      </a:r>
                      <a:endParaRPr sz="1450">
                        <a:latin typeface="Calibri"/>
                        <a:cs typeface="Calibri"/>
                      </a:endParaRPr>
                    </a:p>
                  </a:txBody>
                  <a:tcPr marL="0" marR="0" marT="42544"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EC7C30"/>
                    </a:solidFill>
                  </a:tcPr>
                </a:tc>
                <a:tc>
                  <a:txBody>
                    <a:bodyPr/>
                    <a:lstStyle/>
                    <a:p>
                      <a:pPr marL="167005" marR="128905" indent="-30480">
                        <a:lnSpc>
                          <a:spcPts val="1680"/>
                        </a:lnSpc>
                        <a:spcBef>
                          <a:spcPts val="334"/>
                        </a:spcBef>
                      </a:pPr>
                      <a:r>
                        <a:rPr sz="1450" b="1" spc="-5" dirty="0">
                          <a:solidFill>
                            <a:srgbClr val="FFFFFF"/>
                          </a:solidFill>
                          <a:latin typeface="Calibri"/>
                          <a:cs typeface="Calibri"/>
                        </a:rPr>
                        <a:t>J</a:t>
                      </a:r>
                      <a:r>
                        <a:rPr sz="1450" b="1" spc="20" dirty="0">
                          <a:solidFill>
                            <a:srgbClr val="FFFFFF"/>
                          </a:solidFill>
                          <a:latin typeface="Calibri"/>
                          <a:cs typeface="Calibri"/>
                        </a:rPr>
                        <a:t>o</a:t>
                      </a:r>
                      <a:r>
                        <a:rPr sz="1450" b="1" spc="25" dirty="0">
                          <a:solidFill>
                            <a:srgbClr val="FFFFFF"/>
                          </a:solidFill>
                          <a:latin typeface="Calibri"/>
                          <a:cs typeface="Calibri"/>
                        </a:rPr>
                        <a:t>u</a:t>
                      </a:r>
                      <a:r>
                        <a:rPr sz="1450" b="1" spc="-35" dirty="0">
                          <a:solidFill>
                            <a:srgbClr val="FFFFFF"/>
                          </a:solidFill>
                          <a:latin typeface="Calibri"/>
                          <a:cs typeface="Calibri"/>
                        </a:rPr>
                        <a:t>r</a:t>
                      </a:r>
                      <a:r>
                        <a:rPr sz="1450" b="1" dirty="0">
                          <a:solidFill>
                            <a:srgbClr val="FFFFFF"/>
                          </a:solidFill>
                          <a:latin typeface="Calibri"/>
                          <a:cs typeface="Calibri"/>
                        </a:rPr>
                        <a:t>_  mois</a:t>
                      </a:r>
                      <a:endParaRPr sz="1450">
                        <a:latin typeface="Calibri"/>
                        <a:cs typeface="Calibri"/>
                      </a:endParaRPr>
                    </a:p>
                  </a:txBody>
                  <a:tcPr marL="0" marR="0" marT="42544"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EC7C30"/>
                    </a:solidFill>
                  </a:tcPr>
                </a:tc>
                <a:tc>
                  <a:txBody>
                    <a:bodyPr/>
                    <a:lstStyle/>
                    <a:p>
                      <a:pPr marL="158115" marR="140335" indent="30480">
                        <a:lnSpc>
                          <a:spcPts val="1680"/>
                        </a:lnSpc>
                        <a:spcBef>
                          <a:spcPts val="334"/>
                        </a:spcBef>
                      </a:pPr>
                      <a:r>
                        <a:rPr sz="1450" b="1" spc="-5" dirty="0">
                          <a:solidFill>
                            <a:srgbClr val="FFFFFF"/>
                          </a:solidFill>
                          <a:latin typeface="Calibri"/>
                          <a:cs typeface="Calibri"/>
                        </a:rPr>
                        <a:t>Jour_ </a:t>
                      </a:r>
                      <a:r>
                        <a:rPr sz="1450" b="1" spc="-315" dirty="0">
                          <a:solidFill>
                            <a:srgbClr val="FFFFFF"/>
                          </a:solidFill>
                          <a:latin typeface="Calibri"/>
                          <a:cs typeface="Calibri"/>
                        </a:rPr>
                        <a:t> </a:t>
                      </a:r>
                      <a:r>
                        <a:rPr sz="1450" b="1" spc="5" dirty="0">
                          <a:solidFill>
                            <a:srgbClr val="FFFFFF"/>
                          </a:solidFill>
                          <a:latin typeface="Calibri"/>
                          <a:cs typeface="Calibri"/>
                        </a:rPr>
                        <a:t>a</a:t>
                      </a:r>
                      <a:r>
                        <a:rPr sz="1450" b="1" spc="25" dirty="0">
                          <a:solidFill>
                            <a:srgbClr val="FFFFFF"/>
                          </a:solidFill>
                          <a:latin typeface="Calibri"/>
                          <a:cs typeface="Calibri"/>
                        </a:rPr>
                        <a:t>nn</a:t>
                      </a:r>
                      <a:r>
                        <a:rPr sz="1450" b="1" spc="-5" dirty="0">
                          <a:solidFill>
                            <a:srgbClr val="FFFFFF"/>
                          </a:solidFill>
                          <a:latin typeface="Calibri"/>
                          <a:cs typeface="Calibri"/>
                        </a:rPr>
                        <a:t>ée</a:t>
                      </a:r>
                      <a:endParaRPr sz="1450">
                        <a:latin typeface="Calibri"/>
                        <a:cs typeface="Calibri"/>
                      </a:endParaRPr>
                    </a:p>
                  </a:txBody>
                  <a:tcPr marL="0" marR="0" marT="42544"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EC7C30"/>
                    </a:solidFill>
                  </a:tcPr>
                </a:tc>
                <a:tc>
                  <a:txBody>
                    <a:bodyPr/>
                    <a:lstStyle/>
                    <a:p>
                      <a:pPr marL="229870" marR="73660" indent="-132715">
                        <a:lnSpc>
                          <a:spcPts val="1680"/>
                        </a:lnSpc>
                        <a:spcBef>
                          <a:spcPts val="334"/>
                        </a:spcBef>
                      </a:pPr>
                      <a:r>
                        <a:rPr sz="1450" b="1" spc="35" dirty="0">
                          <a:solidFill>
                            <a:srgbClr val="FFFFFF"/>
                          </a:solidFill>
                          <a:latin typeface="Calibri"/>
                          <a:cs typeface="Calibri"/>
                        </a:rPr>
                        <a:t>S</a:t>
                      </a:r>
                      <a:r>
                        <a:rPr sz="1450" b="1" spc="-10" dirty="0">
                          <a:solidFill>
                            <a:srgbClr val="FFFFFF"/>
                          </a:solidFill>
                          <a:latin typeface="Calibri"/>
                          <a:cs typeface="Calibri"/>
                        </a:rPr>
                        <a:t>e</a:t>
                      </a:r>
                      <a:r>
                        <a:rPr sz="1450" b="1" spc="25" dirty="0">
                          <a:solidFill>
                            <a:srgbClr val="FFFFFF"/>
                          </a:solidFill>
                          <a:latin typeface="Calibri"/>
                          <a:cs typeface="Calibri"/>
                        </a:rPr>
                        <a:t>m</a:t>
                      </a:r>
                      <a:r>
                        <a:rPr sz="1450" b="1" spc="5" dirty="0">
                          <a:solidFill>
                            <a:srgbClr val="FFFFFF"/>
                          </a:solidFill>
                          <a:latin typeface="Calibri"/>
                          <a:cs typeface="Calibri"/>
                        </a:rPr>
                        <a:t>a</a:t>
                      </a:r>
                      <a:r>
                        <a:rPr sz="1450" b="1" spc="-35" dirty="0">
                          <a:solidFill>
                            <a:srgbClr val="FFFFFF"/>
                          </a:solidFill>
                          <a:latin typeface="Calibri"/>
                          <a:cs typeface="Calibri"/>
                        </a:rPr>
                        <a:t>i</a:t>
                      </a:r>
                      <a:r>
                        <a:rPr sz="1450" b="1" spc="25" dirty="0">
                          <a:solidFill>
                            <a:srgbClr val="FFFFFF"/>
                          </a:solidFill>
                          <a:latin typeface="Calibri"/>
                          <a:cs typeface="Calibri"/>
                        </a:rPr>
                        <a:t>n</a:t>
                      </a:r>
                      <a:r>
                        <a:rPr sz="1450" b="1" spc="-10" dirty="0">
                          <a:solidFill>
                            <a:srgbClr val="FFFFFF"/>
                          </a:solidFill>
                          <a:latin typeface="Calibri"/>
                          <a:cs typeface="Calibri"/>
                        </a:rPr>
                        <a:t>e</a:t>
                      </a:r>
                      <a:r>
                        <a:rPr sz="1450" b="1" dirty="0">
                          <a:solidFill>
                            <a:srgbClr val="FFFFFF"/>
                          </a:solidFill>
                          <a:latin typeface="Calibri"/>
                          <a:cs typeface="Calibri"/>
                        </a:rPr>
                        <a:t>_  </a:t>
                      </a:r>
                      <a:r>
                        <a:rPr sz="1450" b="1" spc="5" dirty="0">
                          <a:solidFill>
                            <a:srgbClr val="FFFFFF"/>
                          </a:solidFill>
                          <a:latin typeface="Calibri"/>
                          <a:cs typeface="Calibri"/>
                        </a:rPr>
                        <a:t>année</a:t>
                      </a:r>
                      <a:endParaRPr sz="1450">
                        <a:latin typeface="Calibri"/>
                        <a:cs typeface="Calibri"/>
                      </a:endParaRPr>
                    </a:p>
                  </a:txBody>
                  <a:tcPr marL="0" marR="0" marT="42544"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EC7C30"/>
                    </a:solidFill>
                  </a:tcPr>
                </a:tc>
                <a:tc>
                  <a:txBody>
                    <a:bodyPr/>
                    <a:lstStyle/>
                    <a:p>
                      <a:pPr marL="240029" marR="163195" indent="-60960">
                        <a:lnSpc>
                          <a:spcPts val="1680"/>
                        </a:lnSpc>
                        <a:spcBef>
                          <a:spcPts val="334"/>
                        </a:spcBef>
                      </a:pPr>
                      <a:r>
                        <a:rPr sz="1450" b="1" spc="20" dirty="0">
                          <a:solidFill>
                            <a:srgbClr val="FFFFFF"/>
                          </a:solidFill>
                          <a:latin typeface="Calibri"/>
                          <a:cs typeface="Calibri"/>
                        </a:rPr>
                        <a:t>M</a:t>
                      </a:r>
                      <a:r>
                        <a:rPr sz="1450" b="1" spc="25" dirty="0">
                          <a:solidFill>
                            <a:srgbClr val="FFFFFF"/>
                          </a:solidFill>
                          <a:latin typeface="Calibri"/>
                          <a:cs typeface="Calibri"/>
                        </a:rPr>
                        <a:t>o</a:t>
                      </a:r>
                      <a:r>
                        <a:rPr sz="1450" b="1" spc="-35" dirty="0">
                          <a:solidFill>
                            <a:srgbClr val="FFFFFF"/>
                          </a:solidFill>
                          <a:latin typeface="Calibri"/>
                          <a:cs typeface="Calibri"/>
                        </a:rPr>
                        <a:t>i</a:t>
                      </a:r>
                      <a:r>
                        <a:rPr sz="1450" b="1" spc="-20" dirty="0">
                          <a:solidFill>
                            <a:srgbClr val="FFFFFF"/>
                          </a:solidFill>
                          <a:latin typeface="Calibri"/>
                          <a:cs typeface="Calibri"/>
                        </a:rPr>
                        <a:t>s</a:t>
                      </a:r>
                      <a:r>
                        <a:rPr sz="1450" b="1" dirty="0">
                          <a:solidFill>
                            <a:srgbClr val="FFFFFF"/>
                          </a:solidFill>
                          <a:latin typeface="Calibri"/>
                          <a:cs typeface="Calibri"/>
                        </a:rPr>
                        <a:t>_  </a:t>
                      </a:r>
                      <a:r>
                        <a:rPr sz="1450" b="1" spc="20" dirty="0">
                          <a:solidFill>
                            <a:srgbClr val="FFFFFF"/>
                          </a:solidFill>
                          <a:latin typeface="Calibri"/>
                          <a:cs typeface="Calibri"/>
                        </a:rPr>
                        <a:t>num</a:t>
                      </a:r>
                      <a:endParaRPr sz="1450">
                        <a:latin typeface="Calibri"/>
                        <a:cs typeface="Calibri"/>
                      </a:endParaRPr>
                    </a:p>
                  </a:txBody>
                  <a:tcPr marL="0" marR="0" marT="42544"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EC7C30"/>
                    </a:solidFill>
                  </a:tcPr>
                </a:tc>
                <a:tc>
                  <a:txBody>
                    <a:bodyPr/>
                    <a:lstStyle/>
                    <a:p>
                      <a:pPr marL="200660" marR="130810" indent="-51435">
                        <a:lnSpc>
                          <a:spcPts val="1680"/>
                        </a:lnSpc>
                        <a:spcBef>
                          <a:spcPts val="334"/>
                        </a:spcBef>
                      </a:pPr>
                      <a:r>
                        <a:rPr sz="1450" b="1" spc="20" dirty="0">
                          <a:solidFill>
                            <a:srgbClr val="FFFFFF"/>
                          </a:solidFill>
                          <a:latin typeface="Calibri"/>
                          <a:cs typeface="Calibri"/>
                        </a:rPr>
                        <a:t>M</a:t>
                      </a:r>
                      <a:r>
                        <a:rPr sz="1450" b="1" spc="25" dirty="0">
                          <a:solidFill>
                            <a:srgbClr val="FFFFFF"/>
                          </a:solidFill>
                          <a:latin typeface="Calibri"/>
                          <a:cs typeface="Calibri"/>
                        </a:rPr>
                        <a:t>o</a:t>
                      </a:r>
                      <a:r>
                        <a:rPr sz="1450" b="1" spc="-35" dirty="0">
                          <a:solidFill>
                            <a:srgbClr val="FFFFFF"/>
                          </a:solidFill>
                          <a:latin typeface="Calibri"/>
                          <a:cs typeface="Calibri"/>
                        </a:rPr>
                        <a:t>i</a:t>
                      </a:r>
                      <a:r>
                        <a:rPr sz="1450" b="1" spc="-15" dirty="0">
                          <a:solidFill>
                            <a:srgbClr val="FFFFFF"/>
                          </a:solidFill>
                          <a:latin typeface="Calibri"/>
                          <a:cs typeface="Calibri"/>
                        </a:rPr>
                        <a:t>s</a:t>
                      </a:r>
                      <a:r>
                        <a:rPr sz="1450" b="1" dirty="0">
                          <a:solidFill>
                            <a:srgbClr val="FFFFFF"/>
                          </a:solidFill>
                          <a:latin typeface="Calibri"/>
                          <a:cs typeface="Calibri"/>
                        </a:rPr>
                        <a:t>_  </a:t>
                      </a:r>
                      <a:r>
                        <a:rPr sz="1450" b="1" spc="10" dirty="0">
                          <a:solidFill>
                            <a:srgbClr val="FFFFFF"/>
                          </a:solidFill>
                          <a:latin typeface="Calibri"/>
                          <a:cs typeface="Calibri"/>
                        </a:rPr>
                        <a:t>nom</a:t>
                      </a:r>
                      <a:endParaRPr sz="1450">
                        <a:latin typeface="Calibri"/>
                        <a:cs typeface="Calibri"/>
                      </a:endParaRPr>
                    </a:p>
                  </a:txBody>
                  <a:tcPr marL="0" marR="0" marT="42544"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EC7C30"/>
                    </a:solidFill>
                  </a:tcPr>
                </a:tc>
                <a:tc>
                  <a:txBody>
                    <a:bodyPr/>
                    <a:lstStyle/>
                    <a:p>
                      <a:pPr marL="17145" algn="ctr">
                        <a:lnSpc>
                          <a:spcPct val="100000"/>
                        </a:lnSpc>
                        <a:spcBef>
                          <a:spcPts val="225"/>
                        </a:spcBef>
                      </a:pPr>
                      <a:r>
                        <a:rPr sz="1450" b="1" spc="-20" dirty="0">
                          <a:solidFill>
                            <a:srgbClr val="FFFFFF"/>
                          </a:solidFill>
                          <a:latin typeface="Calibri"/>
                          <a:cs typeface="Calibri"/>
                        </a:rPr>
                        <a:t>trimestre</a:t>
                      </a:r>
                      <a:endParaRPr sz="1450">
                        <a:latin typeface="Calibri"/>
                        <a:cs typeface="Calibri"/>
                      </a:endParaRPr>
                    </a:p>
                  </a:txBody>
                  <a:tcPr marL="0" marR="0" marT="2857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EC7C30"/>
                    </a:solidFill>
                  </a:tcPr>
                </a:tc>
                <a:tc>
                  <a:txBody>
                    <a:bodyPr/>
                    <a:lstStyle/>
                    <a:p>
                      <a:pPr marL="19685" algn="ctr">
                        <a:lnSpc>
                          <a:spcPct val="100000"/>
                        </a:lnSpc>
                        <a:spcBef>
                          <a:spcPts val="225"/>
                        </a:spcBef>
                      </a:pPr>
                      <a:r>
                        <a:rPr sz="1450" b="1" spc="5" dirty="0">
                          <a:solidFill>
                            <a:srgbClr val="FFFFFF"/>
                          </a:solidFill>
                          <a:latin typeface="Calibri"/>
                          <a:cs typeface="Calibri"/>
                        </a:rPr>
                        <a:t>Année</a:t>
                      </a:r>
                      <a:endParaRPr sz="1450">
                        <a:latin typeface="Calibri"/>
                        <a:cs typeface="Calibri"/>
                      </a:endParaRPr>
                    </a:p>
                  </a:txBody>
                  <a:tcPr marL="0" marR="0" marT="2857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EC7C30"/>
                    </a:solidFill>
                  </a:tcPr>
                </a:tc>
                <a:extLst>
                  <a:ext uri="{0D108BD9-81ED-4DB2-BD59-A6C34878D82A}">
                    <a16:rowId xmlns:a16="http://schemas.microsoft.com/office/drawing/2014/main" val="10000"/>
                  </a:ext>
                </a:extLst>
              </a:tr>
              <a:tr h="370839">
                <a:tc>
                  <a:txBody>
                    <a:bodyPr/>
                    <a:lstStyle/>
                    <a:p>
                      <a:pPr algn="ctr">
                        <a:lnSpc>
                          <a:spcPct val="100000"/>
                        </a:lnSpc>
                        <a:spcBef>
                          <a:spcPts val="235"/>
                        </a:spcBef>
                      </a:pPr>
                      <a:r>
                        <a:rPr sz="1450" spc="-20" dirty="0">
                          <a:latin typeface="Calibri"/>
                          <a:cs typeface="Calibri"/>
                        </a:rPr>
                        <a:t>20100101</a:t>
                      </a:r>
                      <a:endParaRPr sz="1450">
                        <a:latin typeface="Calibri"/>
                        <a:cs typeface="Calibri"/>
                      </a:endParaRPr>
                    </a:p>
                  </a:txBody>
                  <a:tcPr marL="0" marR="0" marT="2984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8D6CD"/>
                    </a:solidFill>
                  </a:tcPr>
                </a:tc>
                <a:tc>
                  <a:txBody>
                    <a:bodyPr/>
                    <a:lstStyle/>
                    <a:p>
                      <a:pPr marL="5715" algn="ctr">
                        <a:lnSpc>
                          <a:spcPct val="100000"/>
                        </a:lnSpc>
                        <a:spcBef>
                          <a:spcPts val="235"/>
                        </a:spcBef>
                      </a:pPr>
                      <a:r>
                        <a:rPr sz="1450" spc="-10" dirty="0">
                          <a:latin typeface="Calibri"/>
                          <a:cs typeface="Calibri"/>
                        </a:rPr>
                        <a:t>2010-01-01</a:t>
                      </a:r>
                      <a:endParaRPr sz="1450">
                        <a:latin typeface="Calibri"/>
                        <a:cs typeface="Calibri"/>
                      </a:endParaRPr>
                    </a:p>
                  </a:txBody>
                  <a:tcPr marL="0" marR="0" marT="29845" marB="0">
                    <a:lnL w="12700">
                      <a:solidFill>
                        <a:srgbClr val="FFFFFF"/>
                      </a:solidFill>
                      <a:prstDash val="solid"/>
                    </a:lnL>
                    <a:lnR w="19050">
                      <a:solidFill>
                        <a:srgbClr val="FFFFFF"/>
                      </a:solidFill>
                      <a:prstDash val="solid"/>
                    </a:lnR>
                    <a:lnT w="38100">
                      <a:solidFill>
                        <a:srgbClr val="FFFFFF"/>
                      </a:solidFill>
                      <a:prstDash val="solid"/>
                    </a:lnT>
                    <a:lnB w="12700">
                      <a:solidFill>
                        <a:srgbClr val="FFFFFF"/>
                      </a:solidFill>
                      <a:prstDash val="solid"/>
                    </a:lnB>
                    <a:solidFill>
                      <a:srgbClr val="F8D6CD"/>
                    </a:solidFill>
                  </a:tcPr>
                </a:tc>
                <a:tc>
                  <a:txBody>
                    <a:bodyPr/>
                    <a:lstStyle/>
                    <a:p>
                      <a:pPr marL="1270" algn="ctr">
                        <a:lnSpc>
                          <a:spcPct val="100000"/>
                        </a:lnSpc>
                        <a:spcBef>
                          <a:spcPts val="235"/>
                        </a:spcBef>
                      </a:pPr>
                      <a:r>
                        <a:rPr sz="1450" spc="-25" dirty="0">
                          <a:latin typeface="Calibri"/>
                          <a:cs typeface="Calibri"/>
                        </a:rPr>
                        <a:t>vendredi</a:t>
                      </a:r>
                      <a:endParaRPr sz="1450">
                        <a:latin typeface="Calibri"/>
                        <a:cs typeface="Calibri"/>
                      </a:endParaRPr>
                    </a:p>
                  </a:txBody>
                  <a:tcPr marL="0" marR="0" marT="29845" marB="0">
                    <a:lnL w="1905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8D6CD"/>
                    </a:solidFill>
                  </a:tcPr>
                </a:tc>
                <a:tc>
                  <a:txBody>
                    <a:bodyPr/>
                    <a:lstStyle/>
                    <a:p>
                      <a:pPr marL="613410">
                        <a:lnSpc>
                          <a:spcPct val="100000"/>
                        </a:lnSpc>
                        <a:spcBef>
                          <a:spcPts val="235"/>
                        </a:spcBef>
                      </a:pPr>
                      <a:r>
                        <a:rPr sz="1450" dirty="0">
                          <a:latin typeface="Calibri"/>
                          <a:cs typeface="Calibri"/>
                        </a:rPr>
                        <a:t>5</a:t>
                      </a:r>
                      <a:endParaRPr sz="1450">
                        <a:latin typeface="Calibri"/>
                        <a:cs typeface="Calibri"/>
                      </a:endParaRPr>
                    </a:p>
                  </a:txBody>
                  <a:tcPr marL="0" marR="0" marT="2984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8D6CD"/>
                    </a:solidFill>
                  </a:tcPr>
                </a:tc>
                <a:tc>
                  <a:txBody>
                    <a:bodyPr/>
                    <a:lstStyle/>
                    <a:p>
                      <a:pPr marL="299720">
                        <a:lnSpc>
                          <a:spcPct val="100000"/>
                        </a:lnSpc>
                        <a:spcBef>
                          <a:spcPts val="235"/>
                        </a:spcBef>
                      </a:pPr>
                      <a:r>
                        <a:rPr sz="1450" dirty="0">
                          <a:latin typeface="Calibri"/>
                          <a:cs typeface="Calibri"/>
                        </a:rPr>
                        <a:t>1</a:t>
                      </a:r>
                      <a:endParaRPr sz="1450">
                        <a:latin typeface="Calibri"/>
                        <a:cs typeface="Calibri"/>
                      </a:endParaRPr>
                    </a:p>
                  </a:txBody>
                  <a:tcPr marL="0" marR="0" marT="2984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8D6CD"/>
                    </a:solidFill>
                  </a:tcPr>
                </a:tc>
                <a:tc>
                  <a:txBody>
                    <a:bodyPr/>
                    <a:lstStyle/>
                    <a:p>
                      <a:pPr marL="10160" algn="ctr">
                        <a:lnSpc>
                          <a:spcPct val="100000"/>
                        </a:lnSpc>
                        <a:spcBef>
                          <a:spcPts val="235"/>
                        </a:spcBef>
                      </a:pPr>
                      <a:r>
                        <a:rPr sz="1450" dirty="0">
                          <a:latin typeface="Calibri"/>
                          <a:cs typeface="Calibri"/>
                        </a:rPr>
                        <a:t>1</a:t>
                      </a:r>
                      <a:endParaRPr sz="1450">
                        <a:latin typeface="Calibri"/>
                        <a:cs typeface="Calibri"/>
                      </a:endParaRPr>
                    </a:p>
                  </a:txBody>
                  <a:tcPr marL="0" marR="0" marT="2984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8D6CD"/>
                    </a:solidFill>
                  </a:tcPr>
                </a:tc>
                <a:tc>
                  <a:txBody>
                    <a:bodyPr/>
                    <a:lstStyle/>
                    <a:p>
                      <a:pPr marL="372110">
                        <a:lnSpc>
                          <a:spcPct val="100000"/>
                        </a:lnSpc>
                        <a:spcBef>
                          <a:spcPts val="235"/>
                        </a:spcBef>
                      </a:pPr>
                      <a:r>
                        <a:rPr sz="1450" spc="-20" dirty="0">
                          <a:latin typeface="Calibri"/>
                          <a:cs typeface="Calibri"/>
                        </a:rPr>
                        <a:t>53</a:t>
                      </a:r>
                      <a:endParaRPr sz="1450">
                        <a:latin typeface="Calibri"/>
                        <a:cs typeface="Calibri"/>
                      </a:endParaRPr>
                    </a:p>
                  </a:txBody>
                  <a:tcPr marL="0" marR="0" marT="2984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8D6CD"/>
                    </a:solidFill>
                  </a:tcPr>
                </a:tc>
                <a:tc>
                  <a:txBody>
                    <a:bodyPr/>
                    <a:lstStyle/>
                    <a:p>
                      <a:pPr marL="19685" algn="ctr">
                        <a:lnSpc>
                          <a:spcPct val="100000"/>
                        </a:lnSpc>
                        <a:spcBef>
                          <a:spcPts val="235"/>
                        </a:spcBef>
                      </a:pPr>
                      <a:r>
                        <a:rPr sz="1450" dirty="0">
                          <a:latin typeface="Calibri"/>
                          <a:cs typeface="Calibri"/>
                        </a:rPr>
                        <a:t>1</a:t>
                      </a:r>
                      <a:endParaRPr sz="1450">
                        <a:latin typeface="Calibri"/>
                        <a:cs typeface="Calibri"/>
                      </a:endParaRPr>
                    </a:p>
                  </a:txBody>
                  <a:tcPr marL="0" marR="0" marT="2984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8D6CD"/>
                    </a:solidFill>
                  </a:tcPr>
                </a:tc>
                <a:tc>
                  <a:txBody>
                    <a:bodyPr/>
                    <a:lstStyle/>
                    <a:p>
                      <a:pPr marL="3175" algn="ctr">
                        <a:lnSpc>
                          <a:spcPct val="100000"/>
                        </a:lnSpc>
                        <a:spcBef>
                          <a:spcPts val="235"/>
                        </a:spcBef>
                      </a:pPr>
                      <a:r>
                        <a:rPr sz="1450" spc="-10" dirty="0">
                          <a:latin typeface="Calibri"/>
                          <a:cs typeface="Calibri"/>
                        </a:rPr>
                        <a:t>Janvier</a:t>
                      </a:r>
                      <a:endParaRPr sz="1450">
                        <a:latin typeface="Calibri"/>
                        <a:cs typeface="Calibri"/>
                      </a:endParaRPr>
                    </a:p>
                  </a:txBody>
                  <a:tcPr marL="0" marR="0" marT="2984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8D6CD"/>
                    </a:solidFill>
                  </a:tcPr>
                </a:tc>
                <a:tc>
                  <a:txBody>
                    <a:bodyPr/>
                    <a:lstStyle/>
                    <a:p>
                      <a:pPr marL="8255" algn="ctr">
                        <a:lnSpc>
                          <a:spcPct val="100000"/>
                        </a:lnSpc>
                        <a:spcBef>
                          <a:spcPts val="235"/>
                        </a:spcBef>
                      </a:pPr>
                      <a:r>
                        <a:rPr sz="1450" dirty="0">
                          <a:latin typeface="Calibri"/>
                          <a:cs typeface="Calibri"/>
                        </a:rPr>
                        <a:t>1</a:t>
                      </a:r>
                      <a:endParaRPr sz="1450">
                        <a:latin typeface="Calibri"/>
                        <a:cs typeface="Calibri"/>
                      </a:endParaRPr>
                    </a:p>
                  </a:txBody>
                  <a:tcPr marL="0" marR="0" marT="2984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8D6CD"/>
                    </a:solidFill>
                  </a:tcPr>
                </a:tc>
                <a:tc>
                  <a:txBody>
                    <a:bodyPr/>
                    <a:lstStyle/>
                    <a:p>
                      <a:pPr marL="8890" algn="ctr">
                        <a:lnSpc>
                          <a:spcPct val="100000"/>
                        </a:lnSpc>
                        <a:spcBef>
                          <a:spcPts val="235"/>
                        </a:spcBef>
                      </a:pPr>
                      <a:r>
                        <a:rPr sz="1450" spc="-15" dirty="0">
                          <a:latin typeface="Calibri"/>
                          <a:cs typeface="Calibri"/>
                        </a:rPr>
                        <a:t>2010</a:t>
                      </a:r>
                      <a:endParaRPr sz="1450">
                        <a:latin typeface="Calibri"/>
                        <a:cs typeface="Calibri"/>
                      </a:endParaRPr>
                    </a:p>
                  </a:txBody>
                  <a:tcPr marL="0" marR="0" marT="2984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8D6CD"/>
                    </a:solidFill>
                  </a:tcPr>
                </a:tc>
                <a:extLst>
                  <a:ext uri="{0D108BD9-81ED-4DB2-BD59-A6C34878D82A}">
                    <a16:rowId xmlns:a16="http://schemas.microsoft.com/office/drawing/2014/main" val="10001"/>
                  </a:ext>
                </a:extLst>
              </a:tr>
              <a:tr h="370840">
                <a:tc>
                  <a:txBody>
                    <a:bodyPr/>
                    <a:lstStyle/>
                    <a:p>
                      <a:pPr marL="3175" algn="ctr">
                        <a:lnSpc>
                          <a:spcPct val="100000"/>
                        </a:lnSpc>
                        <a:spcBef>
                          <a:spcPts val="235"/>
                        </a:spcBef>
                      </a:pPr>
                      <a:r>
                        <a:rPr sz="1450" dirty="0">
                          <a:latin typeface="Calibri"/>
                          <a:cs typeface="Calibri"/>
                        </a:rPr>
                        <a:t>…</a:t>
                      </a:r>
                      <a:endParaRPr sz="1450">
                        <a:latin typeface="Calibri"/>
                        <a:cs typeface="Calibri"/>
                      </a:endParaRPr>
                    </a:p>
                  </a:txBody>
                  <a:tcPr marL="0" marR="0" marT="2984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EBE8"/>
                    </a:solidFill>
                  </a:tcPr>
                </a:tc>
                <a:tc>
                  <a:txBody>
                    <a:bodyPr/>
                    <a:lstStyle/>
                    <a:p>
                      <a:pPr marL="10160" algn="ctr">
                        <a:lnSpc>
                          <a:spcPct val="100000"/>
                        </a:lnSpc>
                        <a:spcBef>
                          <a:spcPts val="235"/>
                        </a:spcBef>
                      </a:pPr>
                      <a:r>
                        <a:rPr sz="1450" dirty="0">
                          <a:latin typeface="Calibri"/>
                          <a:cs typeface="Calibri"/>
                        </a:rPr>
                        <a:t>…</a:t>
                      </a:r>
                      <a:endParaRPr sz="1450">
                        <a:latin typeface="Calibri"/>
                        <a:cs typeface="Calibri"/>
                      </a:endParaRPr>
                    </a:p>
                  </a:txBody>
                  <a:tcPr marL="0" marR="0" marT="29845" marB="0">
                    <a:lnL w="12700">
                      <a:solidFill>
                        <a:srgbClr val="FFFFFF"/>
                      </a:solidFill>
                      <a:prstDash val="solid"/>
                    </a:lnL>
                    <a:lnR w="19050">
                      <a:solidFill>
                        <a:srgbClr val="FFFFFF"/>
                      </a:solidFill>
                      <a:prstDash val="solid"/>
                    </a:lnR>
                    <a:lnT w="12700">
                      <a:solidFill>
                        <a:srgbClr val="FFFFFF"/>
                      </a:solidFill>
                      <a:prstDash val="solid"/>
                    </a:lnT>
                    <a:lnB w="12700">
                      <a:solidFill>
                        <a:srgbClr val="FFFFFF"/>
                      </a:solidFill>
                      <a:prstDash val="solid"/>
                    </a:lnB>
                    <a:solidFill>
                      <a:srgbClr val="FBEBE8"/>
                    </a:solidFill>
                  </a:tcPr>
                </a:tc>
                <a:tc>
                  <a:txBody>
                    <a:bodyPr/>
                    <a:lstStyle/>
                    <a:p>
                      <a:pPr marL="13970" algn="ctr">
                        <a:lnSpc>
                          <a:spcPct val="100000"/>
                        </a:lnSpc>
                        <a:spcBef>
                          <a:spcPts val="235"/>
                        </a:spcBef>
                      </a:pPr>
                      <a:r>
                        <a:rPr sz="1450" dirty="0">
                          <a:latin typeface="Calibri"/>
                          <a:cs typeface="Calibri"/>
                        </a:rPr>
                        <a:t>…</a:t>
                      </a:r>
                      <a:endParaRPr sz="1450">
                        <a:latin typeface="Calibri"/>
                        <a:cs typeface="Calibri"/>
                      </a:endParaRPr>
                    </a:p>
                  </a:txBody>
                  <a:tcPr marL="0" marR="0" marT="29845" marB="0">
                    <a:lnL w="1905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EBE8"/>
                    </a:solidFill>
                  </a:tcPr>
                </a:tc>
                <a:tc>
                  <a:txBody>
                    <a:bodyPr/>
                    <a:lstStyle/>
                    <a:p>
                      <a:pPr marL="593090">
                        <a:lnSpc>
                          <a:spcPct val="100000"/>
                        </a:lnSpc>
                        <a:spcBef>
                          <a:spcPts val="235"/>
                        </a:spcBef>
                      </a:pPr>
                      <a:r>
                        <a:rPr sz="1450" dirty="0">
                          <a:latin typeface="Calibri"/>
                          <a:cs typeface="Calibri"/>
                        </a:rPr>
                        <a:t>…</a:t>
                      </a:r>
                      <a:endParaRPr sz="1450">
                        <a:latin typeface="Calibri"/>
                        <a:cs typeface="Calibri"/>
                      </a:endParaRPr>
                    </a:p>
                  </a:txBody>
                  <a:tcPr marL="0" marR="0" marT="2984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EBE8"/>
                    </a:solidFill>
                  </a:tcPr>
                </a:tc>
                <a:tc>
                  <a:txBody>
                    <a:bodyPr/>
                    <a:lstStyle/>
                    <a:p>
                      <a:pPr marL="289560">
                        <a:lnSpc>
                          <a:spcPct val="100000"/>
                        </a:lnSpc>
                        <a:spcBef>
                          <a:spcPts val="235"/>
                        </a:spcBef>
                      </a:pPr>
                      <a:r>
                        <a:rPr sz="1450" dirty="0">
                          <a:latin typeface="Calibri"/>
                          <a:cs typeface="Calibri"/>
                        </a:rPr>
                        <a:t>…</a:t>
                      </a:r>
                      <a:endParaRPr sz="1450">
                        <a:latin typeface="Calibri"/>
                        <a:cs typeface="Calibri"/>
                      </a:endParaRPr>
                    </a:p>
                  </a:txBody>
                  <a:tcPr marL="0" marR="0" marT="2984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EBE8"/>
                    </a:solidFill>
                  </a:tcPr>
                </a:tc>
                <a:tc>
                  <a:txBody>
                    <a:bodyPr/>
                    <a:lstStyle/>
                    <a:p>
                      <a:pPr marL="2540" algn="ctr">
                        <a:lnSpc>
                          <a:spcPct val="100000"/>
                        </a:lnSpc>
                        <a:spcBef>
                          <a:spcPts val="235"/>
                        </a:spcBef>
                      </a:pPr>
                      <a:r>
                        <a:rPr sz="1450" dirty="0">
                          <a:latin typeface="Calibri"/>
                          <a:cs typeface="Calibri"/>
                        </a:rPr>
                        <a:t>…</a:t>
                      </a:r>
                      <a:endParaRPr sz="1450">
                        <a:latin typeface="Calibri"/>
                        <a:cs typeface="Calibri"/>
                      </a:endParaRPr>
                    </a:p>
                  </a:txBody>
                  <a:tcPr marL="0" marR="0" marT="2984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EBE8"/>
                    </a:solidFill>
                  </a:tcPr>
                </a:tc>
                <a:tc>
                  <a:txBody>
                    <a:bodyPr/>
                    <a:lstStyle/>
                    <a:p>
                      <a:pPr marL="403225">
                        <a:lnSpc>
                          <a:spcPct val="100000"/>
                        </a:lnSpc>
                        <a:spcBef>
                          <a:spcPts val="235"/>
                        </a:spcBef>
                      </a:pPr>
                      <a:r>
                        <a:rPr sz="1450" dirty="0">
                          <a:latin typeface="Calibri"/>
                          <a:cs typeface="Calibri"/>
                        </a:rPr>
                        <a:t>…</a:t>
                      </a:r>
                      <a:endParaRPr sz="1450">
                        <a:latin typeface="Calibri"/>
                        <a:cs typeface="Calibri"/>
                      </a:endParaRPr>
                    </a:p>
                  </a:txBody>
                  <a:tcPr marL="0" marR="0" marT="2984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EBE8"/>
                    </a:solidFill>
                  </a:tcPr>
                </a:tc>
                <a:tc>
                  <a:txBody>
                    <a:bodyPr/>
                    <a:lstStyle/>
                    <a:p>
                      <a:pPr marL="13335" algn="ctr">
                        <a:lnSpc>
                          <a:spcPct val="100000"/>
                        </a:lnSpc>
                        <a:spcBef>
                          <a:spcPts val="235"/>
                        </a:spcBef>
                      </a:pPr>
                      <a:r>
                        <a:rPr sz="1450" dirty="0">
                          <a:latin typeface="Calibri"/>
                          <a:cs typeface="Calibri"/>
                        </a:rPr>
                        <a:t>…</a:t>
                      </a:r>
                      <a:endParaRPr sz="1450">
                        <a:latin typeface="Calibri"/>
                        <a:cs typeface="Calibri"/>
                      </a:endParaRPr>
                    </a:p>
                  </a:txBody>
                  <a:tcPr marL="0" marR="0" marT="2984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EBE8"/>
                    </a:solidFill>
                  </a:tcPr>
                </a:tc>
                <a:tc>
                  <a:txBody>
                    <a:bodyPr/>
                    <a:lstStyle/>
                    <a:p>
                      <a:pPr marL="15240" algn="ctr">
                        <a:lnSpc>
                          <a:spcPct val="100000"/>
                        </a:lnSpc>
                        <a:spcBef>
                          <a:spcPts val="235"/>
                        </a:spcBef>
                      </a:pPr>
                      <a:r>
                        <a:rPr sz="1450" dirty="0">
                          <a:latin typeface="Calibri"/>
                          <a:cs typeface="Calibri"/>
                        </a:rPr>
                        <a:t>…</a:t>
                      </a:r>
                      <a:endParaRPr sz="1450">
                        <a:latin typeface="Calibri"/>
                        <a:cs typeface="Calibri"/>
                      </a:endParaRPr>
                    </a:p>
                  </a:txBody>
                  <a:tcPr marL="0" marR="0" marT="2984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EBE8"/>
                    </a:solidFill>
                  </a:tcPr>
                </a:tc>
                <a:tc>
                  <a:txBody>
                    <a:bodyPr/>
                    <a:lstStyle/>
                    <a:p>
                      <a:pPr marL="21590" algn="ctr">
                        <a:lnSpc>
                          <a:spcPct val="100000"/>
                        </a:lnSpc>
                        <a:spcBef>
                          <a:spcPts val="235"/>
                        </a:spcBef>
                      </a:pPr>
                      <a:r>
                        <a:rPr sz="1450" dirty="0">
                          <a:latin typeface="Calibri"/>
                          <a:cs typeface="Calibri"/>
                        </a:rPr>
                        <a:t>…</a:t>
                      </a:r>
                      <a:endParaRPr sz="1450">
                        <a:latin typeface="Calibri"/>
                        <a:cs typeface="Calibri"/>
                      </a:endParaRPr>
                    </a:p>
                  </a:txBody>
                  <a:tcPr marL="0" marR="0" marT="2984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EBE8"/>
                    </a:solidFill>
                  </a:tcPr>
                </a:tc>
                <a:tc>
                  <a:txBody>
                    <a:bodyPr/>
                    <a:lstStyle/>
                    <a:p>
                      <a:pPr marL="12700" algn="ctr">
                        <a:lnSpc>
                          <a:spcPct val="100000"/>
                        </a:lnSpc>
                        <a:spcBef>
                          <a:spcPts val="235"/>
                        </a:spcBef>
                      </a:pPr>
                      <a:r>
                        <a:rPr sz="1450" dirty="0">
                          <a:latin typeface="Calibri"/>
                          <a:cs typeface="Calibri"/>
                        </a:rPr>
                        <a:t>…</a:t>
                      </a:r>
                      <a:endParaRPr sz="1450">
                        <a:latin typeface="Calibri"/>
                        <a:cs typeface="Calibri"/>
                      </a:endParaRPr>
                    </a:p>
                  </a:txBody>
                  <a:tcPr marL="0" marR="0" marT="2984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EBE8"/>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0267197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9753E-F963-2C65-01ED-32A205677212}"/>
            </a:ext>
          </a:extLst>
        </p:cNvPr>
        <p:cNvGrpSpPr/>
        <p:nvPr/>
      </p:nvGrpSpPr>
      <p:grpSpPr>
        <a:xfrm>
          <a:off x="0" y="0"/>
          <a:ext cx="0" cy="0"/>
          <a:chOff x="0" y="0"/>
          <a:chExt cx="0" cy="0"/>
        </a:xfrm>
      </p:grpSpPr>
      <p:pic>
        <p:nvPicPr>
          <p:cNvPr id="2" name="object 2">
            <a:extLst>
              <a:ext uri="{FF2B5EF4-FFF2-40B4-BE49-F238E27FC236}">
                <a16:creationId xmlns:a16="http://schemas.microsoft.com/office/drawing/2014/main" id="{1A4FB8BE-4010-98AB-4F85-07B026272C43}"/>
              </a:ext>
            </a:extLst>
          </p:cNvPr>
          <p:cNvPicPr/>
          <p:nvPr/>
        </p:nvPicPr>
        <p:blipFill>
          <a:blip r:embed="rId2" cstate="print"/>
          <a:stretch>
            <a:fillRect/>
          </a:stretch>
        </p:blipFill>
        <p:spPr>
          <a:xfrm>
            <a:off x="0" y="0"/>
            <a:ext cx="12191999" cy="6857999"/>
          </a:xfrm>
          <a:prstGeom prst="rect">
            <a:avLst/>
          </a:prstGeom>
        </p:spPr>
      </p:pic>
      <p:grpSp>
        <p:nvGrpSpPr>
          <p:cNvPr id="3" name="object 3">
            <a:extLst>
              <a:ext uri="{FF2B5EF4-FFF2-40B4-BE49-F238E27FC236}">
                <a16:creationId xmlns:a16="http://schemas.microsoft.com/office/drawing/2014/main" id="{159F61A4-9350-7EC3-7D4A-622938B630A2}"/>
              </a:ext>
            </a:extLst>
          </p:cNvPr>
          <p:cNvGrpSpPr/>
          <p:nvPr/>
        </p:nvGrpSpPr>
        <p:grpSpPr>
          <a:xfrm>
            <a:off x="0" y="1463357"/>
            <a:ext cx="11663680" cy="5150485"/>
            <a:chOff x="0" y="1463357"/>
            <a:chExt cx="11663680" cy="5150485"/>
          </a:xfrm>
        </p:grpSpPr>
        <p:sp>
          <p:nvSpPr>
            <p:cNvPr id="4" name="object 4">
              <a:extLst>
                <a:ext uri="{FF2B5EF4-FFF2-40B4-BE49-F238E27FC236}">
                  <a16:creationId xmlns:a16="http://schemas.microsoft.com/office/drawing/2014/main" id="{5C9ECB5B-911F-9BDE-EEC2-E7F1AFE46AD2}"/>
                </a:ext>
              </a:extLst>
            </p:cNvPr>
            <p:cNvSpPr/>
            <p:nvPr/>
          </p:nvSpPr>
          <p:spPr>
            <a:xfrm>
              <a:off x="543559" y="1468119"/>
              <a:ext cx="11115040" cy="5140960"/>
            </a:xfrm>
            <a:custGeom>
              <a:avLst/>
              <a:gdLst/>
              <a:ahLst/>
              <a:cxnLst/>
              <a:rect l="l" t="t" r="r" b="b"/>
              <a:pathLst>
                <a:path w="11115040" h="5140959">
                  <a:moveTo>
                    <a:pt x="11115040" y="0"/>
                  </a:moveTo>
                  <a:lnTo>
                    <a:pt x="0" y="0"/>
                  </a:lnTo>
                  <a:lnTo>
                    <a:pt x="0" y="5140960"/>
                  </a:lnTo>
                  <a:lnTo>
                    <a:pt x="11115040" y="5140960"/>
                  </a:lnTo>
                  <a:lnTo>
                    <a:pt x="11115040" y="0"/>
                  </a:lnTo>
                  <a:close/>
                </a:path>
              </a:pathLst>
            </a:custGeom>
            <a:solidFill>
              <a:srgbClr val="FFFFFF"/>
            </a:solidFill>
          </p:spPr>
          <p:txBody>
            <a:bodyPr wrap="square" lIns="0" tIns="0" rIns="0" bIns="0" rtlCol="0"/>
            <a:lstStyle/>
            <a:p>
              <a:endParaRPr/>
            </a:p>
          </p:txBody>
        </p:sp>
        <p:sp>
          <p:nvSpPr>
            <p:cNvPr id="5" name="object 5">
              <a:extLst>
                <a:ext uri="{FF2B5EF4-FFF2-40B4-BE49-F238E27FC236}">
                  <a16:creationId xmlns:a16="http://schemas.microsoft.com/office/drawing/2014/main" id="{A5D9E9A6-584C-5D5E-6FE7-B625B061BA4E}"/>
                </a:ext>
              </a:extLst>
            </p:cNvPr>
            <p:cNvSpPr/>
            <p:nvPr/>
          </p:nvSpPr>
          <p:spPr>
            <a:xfrm>
              <a:off x="543559" y="1468119"/>
              <a:ext cx="11115040" cy="5140960"/>
            </a:xfrm>
            <a:custGeom>
              <a:avLst/>
              <a:gdLst/>
              <a:ahLst/>
              <a:cxnLst/>
              <a:rect l="l" t="t" r="r" b="b"/>
              <a:pathLst>
                <a:path w="11115040" h="5140959">
                  <a:moveTo>
                    <a:pt x="0" y="5140960"/>
                  </a:moveTo>
                  <a:lnTo>
                    <a:pt x="11115040" y="5140960"/>
                  </a:lnTo>
                  <a:lnTo>
                    <a:pt x="11115040" y="0"/>
                  </a:lnTo>
                  <a:lnTo>
                    <a:pt x="0" y="0"/>
                  </a:lnTo>
                  <a:lnTo>
                    <a:pt x="0" y="5140960"/>
                  </a:lnTo>
                  <a:close/>
                </a:path>
              </a:pathLst>
            </a:custGeom>
            <a:ln w="9525">
              <a:solidFill>
                <a:srgbClr val="F8CCAC"/>
              </a:solidFill>
            </a:ln>
          </p:spPr>
          <p:txBody>
            <a:bodyPr wrap="square" lIns="0" tIns="0" rIns="0" bIns="0" rtlCol="0"/>
            <a:lstStyle/>
            <a:p>
              <a:endParaRPr/>
            </a:p>
          </p:txBody>
        </p:sp>
        <p:sp>
          <p:nvSpPr>
            <p:cNvPr id="6" name="object 6">
              <a:extLst>
                <a:ext uri="{FF2B5EF4-FFF2-40B4-BE49-F238E27FC236}">
                  <a16:creationId xmlns:a16="http://schemas.microsoft.com/office/drawing/2014/main" id="{4F6B76C2-4809-7562-31CD-760F9EC22E8B}"/>
                </a:ext>
              </a:extLst>
            </p:cNvPr>
            <p:cNvSpPr/>
            <p:nvPr/>
          </p:nvSpPr>
          <p:spPr>
            <a:xfrm>
              <a:off x="0" y="5059679"/>
              <a:ext cx="538480" cy="1341120"/>
            </a:xfrm>
            <a:custGeom>
              <a:avLst/>
              <a:gdLst/>
              <a:ahLst/>
              <a:cxnLst/>
              <a:rect l="l" t="t" r="r" b="b"/>
              <a:pathLst>
                <a:path w="538480" h="1341120">
                  <a:moveTo>
                    <a:pt x="538480" y="0"/>
                  </a:moveTo>
                  <a:lnTo>
                    <a:pt x="0" y="0"/>
                  </a:lnTo>
                  <a:lnTo>
                    <a:pt x="0" y="1076960"/>
                  </a:lnTo>
                  <a:lnTo>
                    <a:pt x="4330" y="1124445"/>
                  </a:lnTo>
                  <a:lnTo>
                    <a:pt x="16840" y="1169136"/>
                  </a:lnTo>
                  <a:lnTo>
                    <a:pt x="36753" y="1210297"/>
                  </a:lnTo>
                  <a:lnTo>
                    <a:pt x="63309" y="1247165"/>
                  </a:lnTo>
                  <a:lnTo>
                    <a:pt x="95770" y="1279004"/>
                  </a:lnTo>
                  <a:lnTo>
                    <a:pt x="133337" y="1305064"/>
                  </a:lnTo>
                  <a:lnTo>
                    <a:pt x="175285" y="1324597"/>
                  </a:lnTo>
                  <a:lnTo>
                    <a:pt x="220840" y="1336865"/>
                  </a:lnTo>
                  <a:lnTo>
                    <a:pt x="269240" y="1341120"/>
                  </a:lnTo>
                  <a:lnTo>
                    <a:pt x="538480" y="1341120"/>
                  </a:lnTo>
                  <a:lnTo>
                    <a:pt x="538480" y="1076960"/>
                  </a:lnTo>
                  <a:lnTo>
                    <a:pt x="538480" y="0"/>
                  </a:lnTo>
                  <a:close/>
                </a:path>
              </a:pathLst>
            </a:custGeom>
            <a:solidFill>
              <a:srgbClr val="FF7800"/>
            </a:solidFill>
          </p:spPr>
          <p:txBody>
            <a:bodyPr wrap="square" lIns="0" tIns="0" rIns="0" bIns="0" rtlCol="0"/>
            <a:lstStyle/>
            <a:p>
              <a:endParaRPr/>
            </a:p>
          </p:txBody>
        </p:sp>
      </p:grpSp>
      <p:sp>
        <p:nvSpPr>
          <p:cNvPr id="7" name="object 7">
            <a:extLst>
              <a:ext uri="{FF2B5EF4-FFF2-40B4-BE49-F238E27FC236}">
                <a16:creationId xmlns:a16="http://schemas.microsoft.com/office/drawing/2014/main" id="{EA833A8B-6444-1781-A077-F487EC81E12F}"/>
              </a:ext>
            </a:extLst>
          </p:cNvPr>
          <p:cNvSpPr txBox="1"/>
          <p:nvPr/>
        </p:nvSpPr>
        <p:spPr>
          <a:xfrm>
            <a:off x="135889" y="5168805"/>
            <a:ext cx="269240" cy="901700"/>
          </a:xfrm>
          <a:prstGeom prst="rect">
            <a:avLst/>
          </a:prstGeom>
        </p:spPr>
        <p:txBody>
          <a:bodyPr vert="vert270" wrap="square" lIns="0" tIns="0" rIns="0" bIns="0" rtlCol="0">
            <a:spAutoFit/>
          </a:bodyPr>
          <a:lstStyle/>
          <a:p>
            <a:pPr marL="12700">
              <a:lnSpc>
                <a:spcPts val="1920"/>
              </a:lnSpc>
            </a:pPr>
            <a:r>
              <a:rPr sz="1900" b="1" spc="-140" dirty="0">
                <a:solidFill>
                  <a:srgbClr val="FFFFFF"/>
                </a:solidFill>
                <a:latin typeface="Calibri"/>
                <a:cs typeface="Calibri"/>
              </a:rPr>
              <a:t>P</a:t>
            </a:r>
            <a:r>
              <a:rPr sz="1900" b="1" spc="35" dirty="0">
                <a:solidFill>
                  <a:srgbClr val="FFFFFF"/>
                </a:solidFill>
                <a:latin typeface="Calibri"/>
                <a:cs typeface="Calibri"/>
              </a:rPr>
              <a:t>A</a:t>
            </a:r>
            <a:r>
              <a:rPr sz="1900" b="1" spc="40" dirty="0">
                <a:solidFill>
                  <a:srgbClr val="FFFFFF"/>
                </a:solidFill>
                <a:latin typeface="Calibri"/>
                <a:cs typeface="Calibri"/>
              </a:rPr>
              <a:t>R</a:t>
            </a:r>
            <a:r>
              <a:rPr sz="1900" b="1" spc="5" dirty="0">
                <a:solidFill>
                  <a:srgbClr val="FFFFFF"/>
                </a:solidFill>
                <a:latin typeface="Calibri"/>
                <a:cs typeface="Calibri"/>
              </a:rPr>
              <a:t>T</a:t>
            </a:r>
            <a:r>
              <a:rPr sz="1900" b="1" spc="-35" dirty="0">
                <a:solidFill>
                  <a:srgbClr val="FFFFFF"/>
                </a:solidFill>
                <a:latin typeface="Calibri"/>
                <a:cs typeface="Calibri"/>
              </a:rPr>
              <a:t>I</a:t>
            </a:r>
            <a:r>
              <a:rPr sz="1900" b="1" dirty="0">
                <a:solidFill>
                  <a:srgbClr val="FFFFFF"/>
                </a:solidFill>
                <a:latin typeface="Calibri"/>
                <a:cs typeface="Calibri"/>
              </a:rPr>
              <a:t>E</a:t>
            </a:r>
            <a:r>
              <a:rPr sz="1900" b="1" spc="-90" dirty="0">
                <a:solidFill>
                  <a:srgbClr val="FFFFFF"/>
                </a:solidFill>
                <a:latin typeface="Calibri"/>
                <a:cs typeface="Calibri"/>
              </a:rPr>
              <a:t> </a:t>
            </a:r>
            <a:r>
              <a:rPr sz="1900" b="1" dirty="0">
                <a:solidFill>
                  <a:srgbClr val="FFFFFF"/>
                </a:solidFill>
                <a:latin typeface="Calibri"/>
                <a:cs typeface="Calibri"/>
              </a:rPr>
              <a:t>2</a:t>
            </a:r>
            <a:endParaRPr sz="1900">
              <a:latin typeface="Calibri"/>
              <a:cs typeface="Calibri"/>
            </a:endParaRPr>
          </a:p>
        </p:txBody>
      </p:sp>
      <p:pic>
        <p:nvPicPr>
          <p:cNvPr id="8" name="object 8">
            <a:extLst>
              <a:ext uri="{FF2B5EF4-FFF2-40B4-BE49-F238E27FC236}">
                <a16:creationId xmlns:a16="http://schemas.microsoft.com/office/drawing/2014/main" id="{F1EA93C0-5E76-2723-B296-FAC7691E3800}"/>
              </a:ext>
            </a:extLst>
          </p:cNvPr>
          <p:cNvPicPr/>
          <p:nvPr/>
        </p:nvPicPr>
        <p:blipFill>
          <a:blip r:embed="rId3" cstate="print"/>
          <a:stretch>
            <a:fillRect/>
          </a:stretch>
        </p:blipFill>
        <p:spPr>
          <a:xfrm>
            <a:off x="10698480" y="467359"/>
            <a:ext cx="1290320" cy="416560"/>
          </a:xfrm>
          <a:prstGeom prst="rect">
            <a:avLst/>
          </a:prstGeom>
        </p:spPr>
      </p:pic>
      <p:pic>
        <p:nvPicPr>
          <p:cNvPr id="9" name="object 9">
            <a:extLst>
              <a:ext uri="{FF2B5EF4-FFF2-40B4-BE49-F238E27FC236}">
                <a16:creationId xmlns:a16="http://schemas.microsoft.com/office/drawing/2014/main" id="{12CC18AC-A348-C8A3-B347-FF2100CC511B}"/>
              </a:ext>
            </a:extLst>
          </p:cNvPr>
          <p:cNvPicPr/>
          <p:nvPr/>
        </p:nvPicPr>
        <p:blipFill>
          <a:blip r:embed="rId4" cstate="print"/>
          <a:stretch>
            <a:fillRect/>
          </a:stretch>
        </p:blipFill>
        <p:spPr>
          <a:xfrm>
            <a:off x="9966959" y="345440"/>
            <a:ext cx="660400" cy="650240"/>
          </a:xfrm>
          <a:prstGeom prst="rect">
            <a:avLst/>
          </a:prstGeom>
        </p:spPr>
      </p:pic>
      <p:sp>
        <p:nvSpPr>
          <p:cNvPr id="10" name="object 10">
            <a:extLst>
              <a:ext uri="{FF2B5EF4-FFF2-40B4-BE49-F238E27FC236}">
                <a16:creationId xmlns:a16="http://schemas.microsoft.com/office/drawing/2014/main" id="{69ED6FC0-D776-5188-9B17-7BC79C3AC7DD}"/>
              </a:ext>
            </a:extLst>
          </p:cNvPr>
          <p:cNvSpPr txBox="1">
            <a:spLocks noGrp="1"/>
          </p:cNvSpPr>
          <p:nvPr>
            <p:ph type="title"/>
          </p:nvPr>
        </p:nvSpPr>
        <p:spPr>
          <a:xfrm>
            <a:off x="259079" y="407606"/>
            <a:ext cx="1017269" cy="581660"/>
          </a:xfrm>
          <a:prstGeom prst="rect">
            <a:avLst/>
          </a:prstGeom>
        </p:spPr>
        <p:txBody>
          <a:bodyPr vert="horz" wrap="square" lIns="0" tIns="12700" rIns="0" bIns="0" rtlCol="0">
            <a:spAutoFit/>
          </a:bodyPr>
          <a:lstStyle/>
          <a:p>
            <a:pPr marL="12700">
              <a:lnSpc>
                <a:spcPct val="100000"/>
              </a:lnSpc>
              <a:spcBef>
                <a:spcPts val="100"/>
              </a:spcBef>
            </a:pPr>
            <a:r>
              <a:rPr sz="2000" spc="-15" dirty="0"/>
              <a:t>A</a:t>
            </a:r>
            <a:r>
              <a:rPr sz="2000" spc="-40" dirty="0"/>
              <a:t>c</a:t>
            </a:r>
            <a:r>
              <a:rPr sz="2000" spc="20" dirty="0"/>
              <a:t>t</a:t>
            </a:r>
            <a:r>
              <a:rPr sz="2000" spc="-15" dirty="0"/>
              <a:t>i</a:t>
            </a:r>
            <a:r>
              <a:rPr sz="2000" spc="5" dirty="0"/>
              <a:t>v</a:t>
            </a:r>
            <a:r>
              <a:rPr sz="2000" spc="-15" dirty="0"/>
              <a:t>i</a:t>
            </a:r>
            <a:r>
              <a:rPr sz="2000" spc="20" dirty="0"/>
              <a:t>t</a:t>
            </a:r>
            <a:r>
              <a:rPr sz="2000" dirty="0"/>
              <a:t>é</a:t>
            </a:r>
            <a:r>
              <a:rPr sz="2000" spc="-25" dirty="0"/>
              <a:t> </a:t>
            </a:r>
            <a:r>
              <a:rPr sz="2000" dirty="0"/>
              <a:t>2</a:t>
            </a:r>
            <a:endParaRPr sz="2000"/>
          </a:p>
          <a:p>
            <a:pPr marL="12700">
              <a:lnSpc>
                <a:spcPct val="100000"/>
              </a:lnSpc>
              <a:spcBef>
                <a:spcPts val="55"/>
              </a:spcBef>
            </a:pPr>
            <a:r>
              <a:rPr sz="1600" spc="-15" dirty="0"/>
              <a:t>Exercices</a:t>
            </a:r>
            <a:endParaRPr sz="1600"/>
          </a:p>
        </p:txBody>
      </p:sp>
      <p:sp>
        <p:nvSpPr>
          <p:cNvPr id="13" name="object 13">
            <a:extLst>
              <a:ext uri="{FF2B5EF4-FFF2-40B4-BE49-F238E27FC236}">
                <a16:creationId xmlns:a16="http://schemas.microsoft.com/office/drawing/2014/main" id="{880FB0A2-2870-9C59-0DE9-530255B3428F}"/>
              </a:ext>
            </a:extLst>
          </p:cNvPr>
          <p:cNvSpPr txBox="1">
            <a:spLocks noGrp="1"/>
          </p:cNvSpPr>
          <p:nvPr>
            <p:ph type="ftr" sz="quarter" idx="5"/>
          </p:nvPr>
        </p:nvSpPr>
        <p:spPr>
          <a:prstGeom prst="rect">
            <a:avLst/>
          </a:prstGeom>
        </p:spPr>
        <p:txBody>
          <a:bodyPr vert="horz" wrap="square" lIns="0" tIns="0" rIns="0" bIns="0" rtlCol="0">
            <a:spAutoFit/>
          </a:bodyPr>
          <a:lstStyle/>
          <a:p>
            <a:pPr marL="12700">
              <a:lnSpc>
                <a:spcPts val="1090"/>
              </a:lnSpc>
            </a:pPr>
            <a:r>
              <a:rPr spc="-5" dirty="0"/>
              <a:t>C</a:t>
            </a:r>
            <a:r>
              <a:rPr dirty="0"/>
              <a:t>o</a:t>
            </a:r>
            <a:r>
              <a:rPr spc="5" dirty="0"/>
              <a:t>p</a:t>
            </a:r>
            <a:r>
              <a:rPr dirty="0"/>
              <a:t>y</a:t>
            </a:r>
            <a:r>
              <a:rPr spc="30" dirty="0"/>
              <a:t>r</a:t>
            </a:r>
            <a:r>
              <a:rPr spc="70" dirty="0"/>
              <a:t>i</a:t>
            </a:r>
            <a:r>
              <a:rPr spc="-20" dirty="0"/>
              <a:t>g</a:t>
            </a:r>
            <a:r>
              <a:rPr spc="-75" dirty="0"/>
              <a:t>h</a:t>
            </a:r>
            <a:r>
              <a:rPr spc="-5" dirty="0"/>
              <a:t>t</a:t>
            </a:r>
            <a:r>
              <a:rPr spc="-100" dirty="0"/>
              <a:t> </a:t>
            </a:r>
            <a:r>
              <a:rPr spc="-5" dirty="0"/>
              <a:t>-</a:t>
            </a:r>
            <a:r>
              <a:rPr spc="-75" dirty="0"/>
              <a:t> </a:t>
            </a:r>
            <a:r>
              <a:rPr spc="-35" dirty="0"/>
              <a:t>T</a:t>
            </a:r>
            <a:r>
              <a:rPr dirty="0"/>
              <a:t>o</a:t>
            </a:r>
            <a:r>
              <a:rPr spc="5" dirty="0"/>
              <a:t>u</a:t>
            </a:r>
            <a:r>
              <a:rPr spc="-5" dirty="0"/>
              <a:t>t</a:t>
            </a:r>
            <a:r>
              <a:rPr spc="-110" dirty="0"/>
              <a:t> </a:t>
            </a:r>
            <a:r>
              <a:rPr spc="5" dirty="0"/>
              <a:t>d</a:t>
            </a:r>
            <a:r>
              <a:rPr spc="30" dirty="0"/>
              <a:t>r</a:t>
            </a:r>
            <a:r>
              <a:rPr dirty="0"/>
              <a:t>o</a:t>
            </a:r>
            <a:r>
              <a:rPr spc="-5" dirty="0"/>
              <a:t>it</a:t>
            </a:r>
            <a:r>
              <a:rPr spc="-110" dirty="0"/>
              <a:t> </a:t>
            </a:r>
            <a:r>
              <a:rPr spc="30" dirty="0"/>
              <a:t>r</a:t>
            </a:r>
            <a:r>
              <a:rPr spc="-45" dirty="0"/>
              <a:t>é</a:t>
            </a:r>
            <a:r>
              <a:rPr spc="65" dirty="0"/>
              <a:t>s</a:t>
            </a:r>
            <a:r>
              <a:rPr spc="-45" dirty="0"/>
              <a:t>e</a:t>
            </a:r>
            <a:r>
              <a:rPr spc="-50" dirty="0"/>
              <a:t>r</a:t>
            </a:r>
            <a:r>
              <a:rPr dirty="0"/>
              <a:t>v</a:t>
            </a:r>
            <a:r>
              <a:rPr spc="-5" dirty="0"/>
              <a:t>é</a:t>
            </a:r>
            <a:r>
              <a:rPr spc="-100" dirty="0"/>
              <a:t> </a:t>
            </a:r>
            <a:r>
              <a:rPr spc="-5" dirty="0"/>
              <a:t>-</a:t>
            </a:r>
            <a:r>
              <a:rPr spc="-80" dirty="0"/>
              <a:t> </a:t>
            </a:r>
            <a:r>
              <a:rPr spc="25" dirty="0"/>
              <a:t>O</a:t>
            </a:r>
            <a:r>
              <a:rPr spc="-10" dirty="0"/>
              <a:t>F</a:t>
            </a:r>
            <a:r>
              <a:rPr spc="15" dirty="0"/>
              <a:t>PP</a:t>
            </a:r>
            <a:r>
              <a:rPr spc="-5" dirty="0"/>
              <a:t>T</a:t>
            </a:r>
          </a:p>
        </p:txBody>
      </p:sp>
      <p:sp>
        <p:nvSpPr>
          <p:cNvPr id="14" name="object 14">
            <a:extLst>
              <a:ext uri="{FF2B5EF4-FFF2-40B4-BE49-F238E27FC236}">
                <a16:creationId xmlns:a16="http://schemas.microsoft.com/office/drawing/2014/main" id="{99F60496-29B3-3B4A-CC2F-B4BF1303B7AB}"/>
              </a:ext>
            </a:extLst>
          </p:cNvPr>
          <p:cNvSpPr txBox="1">
            <a:spLocks noGrp="1"/>
          </p:cNvSpPr>
          <p:nvPr>
            <p:ph type="sldNum" sz="quarter" idx="7"/>
          </p:nvPr>
        </p:nvSpPr>
        <p:spPr>
          <a:prstGeom prst="rect">
            <a:avLst/>
          </a:prstGeom>
        </p:spPr>
        <p:txBody>
          <a:bodyPr vert="horz" wrap="square" lIns="0" tIns="0" rIns="0" bIns="0" rtlCol="0">
            <a:spAutoFit/>
          </a:bodyPr>
          <a:lstStyle/>
          <a:p>
            <a:pPr marL="38100">
              <a:lnSpc>
                <a:spcPts val="1090"/>
              </a:lnSpc>
            </a:pPr>
            <a:fld id="{81D60167-4931-47E6-BA6A-407CBD079E47}" type="slidenum">
              <a:rPr spc="-5" dirty="0"/>
              <a:t>13</a:t>
            </a:fld>
            <a:endParaRPr spc="-5" dirty="0"/>
          </a:p>
        </p:txBody>
      </p:sp>
      <p:sp>
        <p:nvSpPr>
          <p:cNvPr id="11" name="object 11">
            <a:extLst>
              <a:ext uri="{FF2B5EF4-FFF2-40B4-BE49-F238E27FC236}">
                <a16:creationId xmlns:a16="http://schemas.microsoft.com/office/drawing/2014/main" id="{54F8223B-71E1-7BA1-9210-0DBDF8F5C95E}"/>
              </a:ext>
            </a:extLst>
          </p:cNvPr>
          <p:cNvSpPr txBox="1"/>
          <p:nvPr/>
        </p:nvSpPr>
        <p:spPr>
          <a:xfrm>
            <a:off x="799464" y="1601152"/>
            <a:ext cx="9335135" cy="4175502"/>
          </a:xfrm>
          <a:prstGeom prst="rect">
            <a:avLst/>
          </a:prstGeom>
        </p:spPr>
        <p:txBody>
          <a:bodyPr vert="horz" wrap="square" lIns="0" tIns="12700" rIns="0" bIns="0" rtlCol="0">
            <a:spAutoFit/>
          </a:bodyPr>
          <a:lstStyle/>
          <a:p>
            <a:pPr marL="12700">
              <a:lnSpc>
                <a:spcPct val="100000"/>
              </a:lnSpc>
              <a:spcBef>
                <a:spcPts val="100"/>
              </a:spcBef>
            </a:pPr>
            <a:r>
              <a:rPr sz="1600" b="1" spc="-15" dirty="0">
                <a:solidFill>
                  <a:srgbClr val="FF7800"/>
                </a:solidFill>
                <a:latin typeface="Calibri"/>
                <a:cs typeface="Calibri"/>
              </a:rPr>
              <a:t>Exercice</a:t>
            </a:r>
            <a:r>
              <a:rPr sz="1600" b="1" spc="25" dirty="0">
                <a:solidFill>
                  <a:srgbClr val="FF7800"/>
                </a:solidFill>
                <a:latin typeface="Calibri"/>
                <a:cs typeface="Calibri"/>
              </a:rPr>
              <a:t> </a:t>
            </a:r>
            <a:r>
              <a:rPr sz="1600" b="1" dirty="0">
                <a:solidFill>
                  <a:srgbClr val="FF7800"/>
                </a:solidFill>
                <a:latin typeface="Calibri"/>
                <a:cs typeface="Calibri"/>
              </a:rPr>
              <a:t>2</a:t>
            </a:r>
            <a:r>
              <a:rPr sz="1600" b="1" spc="-65" dirty="0">
                <a:solidFill>
                  <a:srgbClr val="FF7800"/>
                </a:solidFill>
                <a:latin typeface="Calibri"/>
                <a:cs typeface="Calibri"/>
              </a:rPr>
              <a:t> </a:t>
            </a:r>
            <a:r>
              <a:rPr sz="1600" b="1" dirty="0">
                <a:solidFill>
                  <a:srgbClr val="FF7800"/>
                </a:solidFill>
                <a:latin typeface="Calibri"/>
                <a:cs typeface="Calibri"/>
              </a:rPr>
              <a:t>:</a:t>
            </a:r>
            <a:r>
              <a:rPr sz="1600" b="1" spc="-20" dirty="0">
                <a:solidFill>
                  <a:srgbClr val="FF7800"/>
                </a:solidFill>
                <a:latin typeface="Calibri"/>
                <a:cs typeface="Calibri"/>
              </a:rPr>
              <a:t> </a:t>
            </a:r>
            <a:r>
              <a:rPr sz="1600" b="1" spc="-5" dirty="0">
                <a:solidFill>
                  <a:srgbClr val="404040"/>
                </a:solidFill>
                <a:latin typeface="Calibri"/>
                <a:cs typeface="Calibri"/>
              </a:rPr>
              <a:t>Suite</a:t>
            </a:r>
            <a:endParaRPr sz="1600" dirty="0">
              <a:latin typeface="Calibri"/>
              <a:cs typeface="Calibri"/>
            </a:endParaRPr>
          </a:p>
          <a:p>
            <a:pPr>
              <a:lnSpc>
                <a:spcPct val="100000"/>
              </a:lnSpc>
              <a:spcBef>
                <a:spcPts val="45"/>
              </a:spcBef>
            </a:pPr>
            <a:endParaRPr sz="2200" dirty="0">
              <a:latin typeface="Calibri"/>
              <a:cs typeface="Calibri"/>
            </a:endParaRPr>
          </a:p>
          <a:p>
            <a:pPr marL="510540" indent="-346075">
              <a:lnSpc>
                <a:spcPct val="100000"/>
              </a:lnSpc>
              <a:buAutoNum type="arabicPeriod"/>
              <a:tabLst>
                <a:tab pos="510540" algn="l"/>
                <a:tab pos="511175" algn="l"/>
              </a:tabLst>
            </a:pPr>
            <a:r>
              <a:rPr sz="1450" spc="-5" dirty="0">
                <a:solidFill>
                  <a:srgbClr val="555555"/>
                </a:solidFill>
                <a:latin typeface="Calibri"/>
                <a:cs typeface="Calibri"/>
              </a:rPr>
              <a:t>Créez</a:t>
            </a:r>
            <a:r>
              <a:rPr sz="1450" spc="-90" dirty="0">
                <a:solidFill>
                  <a:srgbClr val="555555"/>
                </a:solidFill>
                <a:latin typeface="Calibri"/>
                <a:cs typeface="Calibri"/>
              </a:rPr>
              <a:t> </a:t>
            </a:r>
            <a:r>
              <a:rPr sz="1450" spc="-10" dirty="0">
                <a:solidFill>
                  <a:srgbClr val="555555"/>
                </a:solidFill>
                <a:latin typeface="Calibri"/>
                <a:cs typeface="Calibri"/>
              </a:rPr>
              <a:t>la</a:t>
            </a:r>
            <a:r>
              <a:rPr sz="1450" spc="-50" dirty="0">
                <a:solidFill>
                  <a:srgbClr val="555555"/>
                </a:solidFill>
                <a:latin typeface="Calibri"/>
                <a:cs typeface="Calibri"/>
              </a:rPr>
              <a:t> </a:t>
            </a:r>
            <a:r>
              <a:rPr sz="1450" spc="-15" dirty="0">
                <a:solidFill>
                  <a:srgbClr val="555555"/>
                </a:solidFill>
                <a:latin typeface="Calibri"/>
                <a:cs typeface="Calibri"/>
              </a:rPr>
              <a:t>table</a:t>
            </a:r>
            <a:r>
              <a:rPr sz="1450" spc="-80" dirty="0">
                <a:solidFill>
                  <a:srgbClr val="555555"/>
                </a:solidFill>
                <a:latin typeface="Calibri"/>
                <a:cs typeface="Calibri"/>
              </a:rPr>
              <a:t> </a:t>
            </a:r>
            <a:r>
              <a:rPr sz="1450" spc="-15" dirty="0">
                <a:solidFill>
                  <a:srgbClr val="555555"/>
                </a:solidFill>
                <a:latin typeface="Calibri"/>
                <a:cs typeface="Calibri"/>
              </a:rPr>
              <a:t>date_dim</a:t>
            </a:r>
            <a:r>
              <a:rPr sz="1450" spc="-110" dirty="0">
                <a:solidFill>
                  <a:srgbClr val="555555"/>
                </a:solidFill>
                <a:latin typeface="Calibri"/>
                <a:cs typeface="Calibri"/>
              </a:rPr>
              <a:t> </a:t>
            </a:r>
            <a:r>
              <a:rPr sz="1450" spc="-10" dirty="0">
                <a:solidFill>
                  <a:srgbClr val="555555"/>
                </a:solidFill>
                <a:latin typeface="Calibri"/>
                <a:cs typeface="Calibri"/>
              </a:rPr>
              <a:t>sans</a:t>
            </a:r>
            <a:r>
              <a:rPr sz="1450" spc="-80" dirty="0">
                <a:solidFill>
                  <a:srgbClr val="555555"/>
                </a:solidFill>
                <a:latin typeface="Calibri"/>
                <a:cs typeface="Calibri"/>
              </a:rPr>
              <a:t> </a:t>
            </a:r>
            <a:r>
              <a:rPr sz="1450" spc="-15" dirty="0">
                <a:solidFill>
                  <a:srgbClr val="555555"/>
                </a:solidFill>
                <a:latin typeface="Calibri"/>
                <a:cs typeface="Calibri"/>
              </a:rPr>
              <a:t>oublier</a:t>
            </a:r>
            <a:r>
              <a:rPr sz="1450" spc="-20" dirty="0">
                <a:solidFill>
                  <a:srgbClr val="555555"/>
                </a:solidFill>
                <a:latin typeface="Calibri"/>
                <a:cs typeface="Calibri"/>
              </a:rPr>
              <a:t> </a:t>
            </a:r>
            <a:r>
              <a:rPr sz="1450" spc="-10" dirty="0">
                <a:solidFill>
                  <a:srgbClr val="555555"/>
                </a:solidFill>
                <a:latin typeface="Calibri"/>
                <a:cs typeface="Calibri"/>
              </a:rPr>
              <a:t>les</a:t>
            </a:r>
            <a:r>
              <a:rPr sz="1450" spc="-85" dirty="0">
                <a:solidFill>
                  <a:srgbClr val="555555"/>
                </a:solidFill>
                <a:latin typeface="Calibri"/>
                <a:cs typeface="Calibri"/>
              </a:rPr>
              <a:t> </a:t>
            </a:r>
            <a:r>
              <a:rPr sz="1450" spc="-10" dirty="0">
                <a:solidFill>
                  <a:srgbClr val="555555"/>
                </a:solidFill>
                <a:latin typeface="Calibri"/>
                <a:cs typeface="Calibri"/>
              </a:rPr>
              <a:t>contraintes</a:t>
            </a:r>
            <a:r>
              <a:rPr sz="1450" spc="-80" dirty="0">
                <a:solidFill>
                  <a:srgbClr val="555555"/>
                </a:solidFill>
                <a:latin typeface="Calibri"/>
                <a:cs typeface="Calibri"/>
              </a:rPr>
              <a:t> </a:t>
            </a:r>
            <a:r>
              <a:rPr sz="1450" spc="-20" dirty="0">
                <a:solidFill>
                  <a:srgbClr val="555555"/>
                </a:solidFill>
                <a:latin typeface="Calibri"/>
                <a:cs typeface="Calibri"/>
              </a:rPr>
              <a:t>(aucun</a:t>
            </a:r>
            <a:r>
              <a:rPr sz="1450" spc="-110" dirty="0">
                <a:solidFill>
                  <a:srgbClr val="555555"/>
                </a:solidFill>
                <a:latin typeface="Calibri"/>
                <a:cs typeface="Calibri"/>
              </a:rPr>
              <a:t> </a:t>
            </a:r>
            <a:r>
              <a:rPr sz="1450" spc="-20" dirty="0">
                <a:solidFill>
                  <a:srgbClr val="555555"/>
                </a:solidFill>
                <a:latin typeface="Calibri"/>
                <a:cs typeface="Calibri"/>
              </a:rPr>
              <a:t>attribut</a:t>
            </a:r>
            <a:r>
              <a:rPr sz="1450" spc="-85" dirty="0">
                <a:solidFill>
                  <a:srgbClr val="555555"/>
                </a:solidFill>
                <a:latin typeface="Calibri"/>
                <a:cs typeface="Calibri"/>
              </a:rPr>
              <a:t> </a:t>
            </a:r>
            <a:r>
              <a:rPr sz="1450" spc="-25" dirty="0">
                <a:solidFill>
                  <a:srgbClr val="555555"/>
                </a:solidFill>
                <a:latin typeface="Calibri"/>
                <a:cs typeface="Calibri"/>
              </a:rPr>
              <a:t>ne</a:t>
            </a:r>
            <a:r>
              <a:rPr sz="1450" spc="-75" dirty="0">
                <a:solidFill>
                  <a:srgbClr val="555555"/>
                </a:solidFill>
                <a:latin typeface="Calibri"/>
                <a:cs typeface="Calibri"/>
              </a:rPr>
              <a:t> </a:t>
            </a:r>
            <a:r>
              <a:rPr sz="1450" spc="-10" dirty="0">
                <a:solidFill>
                  <a:srgbClr val="555555"/>
                </a:solidFill>
                <a:latin typeface="Calibri"/>
                <a:cs typeface="Calibri"/>
              </a:rPr>
              <a:t>doit</a:t>
            </a:r>
            <a:r>
              <a:rPr sz="1450" spc="-85" dirty="0">
                <a:solidFill>
                  <a:srgbClr val="555555"/>
                </a:solidFill>
                <a:latin typeface="Calibri"/>
                <a:cs typeface="Calibri"/>
              </a:rPr>
              <a:t> </a:t>
            </a:r>
            <a:r>
              <a:rPr sz="1450" spc="-10" dirty="0">
                <a:solidFill>
                  <a:srgbClr val="555555"/>
                </a:solidFill>
                <a:latin typeface="Calibri"/>
                <a:cs typeface="Calibri"/>
              </a:rPr>
              <a:t>être</a:t>
            </a:r>
            <a:r>
              <a:rPr sz="1450" spc="-85" dirty="0">
                <a:solidFill>
                  <a:srgbClr val="555555"/>
                </a:solidFill>
                <a:latin typeface="Calibri"/>
                <a:cs typeface="Calibri"/>
              </a:rPr>
              <a:t> </a:t>
            </a:r>
            <a:r>
              <a:rPr sz="1450" spc="-30" dirty="0">
                <a:solidFill>
                  <a:srgbClr val="555555"/>
                </a:solidFill>
                <a:latin typeface="Calibri"/>
                <a:cs typeface="Calibri"/>
              </a:rPr>
              <a:t>null).</a:t>
            </a:r>
            <a:endParaRPr sz="1450" dirty="0">
              <a:latin typeface="Calibri"/>
              <a:cs typeface="Calibri"/>
            </a:endParaRPr>
          </a:p>
          <a:p>
            <a:pPr>
              <a:lnSpc>
                <a:spcPct val="100000"/>
              </a:lnSpc>
              <a:spcBef>
                <a:spcPts val="40"/>
              </a:spcBef>
              <a:buClr>
                <a:srgbClr val="555555"/>
              </a:buClr>
              <a:buFont typeface="Calibri"/>
              <a:buAutoNum type="arabicPeriod"/>
            </a:pPr>
            <a:endParaRPr sz="1100" dirty="0">
              <a:latin typeface="Calibri"/>
              <a:cs typeface="Calibri"/>
            </a:endParaRPr>
          </a:p>
          <a:p>
            <a:pPr marL="510540" indent="-346075">
              <a:lnSpc>
                <a:spcPct val="100000"/>
              </a:lnSpc>
              <a:buAutoNum type="arabicPeriod"/>
              <a:tabLst>
                <a:tab pos="510540" algn="l"/>
                <a:tab pos="511175" algn="l"/>
              </a:tabLst>
            </a:pPr>
            <a:r>
              <a:rPr sz="1450" spc="-45" dirty="0">
                <a:solidFill>
                  <a:srgbClr val="555555"/>
                </a:solidFill>
                <a:latin typeface="Calibri"/>
                <a:cs typeface="Calibri"/>
              </a:rPr>
              <a:t>A</a:t>
            </a:r>
            <a:r>
              <a:rPr sz="1450" spc="-30" dirty="0">
                <a:solidFill>
                  <a:srgbClr val="555555"/>
                </a:solidFill>
                <a:latin typeface="Calibri"/>
                <a:cs typeface="Calibri"/>
              </a:rPr>
              <a:t>j</a:t>
            </a:r>
            <a:r>
              <a:rPr sz="1450" spc="25" dirty="0">
                <a:solidFill>
                  <a:srgbClr val="555555"/>
                </a:solidFill>
                <a:latin typeface="Calibri"/>
                <a:cs typeface="Calibri"/>
              </a:rPr>
              <a:t>o</a:t>
            </a:r>
            <a:r>
              <a:rPr sz="1450" spc="-50" dirty="0">
                <a:solidFill>
                  <a:srgbClr val="555555"/>
                </a:solidFill>
                <a:latin typeface="Calibri"/>
                <a:cs typeface="Calibri"/>
              </a:rPr>
              <a:t>u</a:t>
            </a:r>
            <a:r>
              <a:rPr sz="1450" spc="-5" dirty="0">
                <a:solidFill>
                  <a:srgbClr val="555555"/>
                </a:solidFill>
                <a:latin typeface="Calibri"/>
                <a:cs typeface="Calibri"/>
              </a:rPr>
              <a:t>tez</a:t>
            </a:r>
            <a:r>
              <a:rPr sz="1450" spc="-95" dirty="0">
                <a:solidFill>
                  <a:srgbClr val="555555"/>
                </a:solidFill>
                <a:latin typeface="Calibri"/>
                <a:cs typeface="Calibri"/>
              </a:rPr>
              <a:t> </a:t>
            </a:r>
            <a:r>
              <a:rPr sz="1450" spc="-20" dirty="0">
                <a:solidFill>
                  <a:srgbClr val="555555"/>
                </a:solidFill>
                <a:latin typeface="Calibri"/>
                <a:cs typeface="Calibri"/>
              </a:rPr>
              <a:t>l</a:t>
            </a:r>
            <a:r>
              <a:rPr sz="1450" spc="-5" dirty="0">
                <a:solidFill>
                  <a:srgbClr val="555555"/>
                </a:solidFill>
                <a:latin typeface="Calibri"/>
                <a:cs typeface="Calibri"/>
              </a:rPr>
              <a:t>a</a:t>
            </a:r>
            <a:r>
              <a:rPr sz="1450" spc="-60" dirty="0">
                <a:solidFill>
                  <a:srgbClr val="555555"/>
                </a:solidFill>
                <a:latin typeface="Calibri"/>
                <a:cs typeface="Calibri"/>
              </a:rPr>
              <a:t> </a:t>
            </a:r>
            <a:r>
              <a:rPr sz="1450" spc="20" dirty="0">
                <a:solidFill>
                  <a:srgbClr val="555555"/>
                </a:solidFill>
                <a:latin typeface="Calibri"/>
                <a:cs typeface="Calibri"/>
              </a:rPr>
              <a:t>c</a:t>
            </a:r>
            <a:r>
              <a:rPr sz="1450" spc="25" dirty="0">
                <a:solidFill>
                  <a:srgbClr val="555555"/>
                </a:solidFill>
                <a:latin typeface="Calibri"/>
                <a:cs typeface="Calibri"/>
              </a:rPr>
              <a:t>o</a:t>
            </a:r>
            <a:r>
              <a:rPr sz="1450" spc="-50" dirty="0">
                <a:solidFill>
                  <a:srgbClr val="555555"/>
                </a:solidFill>
                <a:latin typeface="Calibri"/>
                <a:cs typeface="Calibri"/>
              </a:rPr>
              <a:t>n</a:t>
            </a:r>
            <a:r>
              <a:rPr sz="1450" spc="-5" dirty="0">
                <a:solidFill>
                  <a:srgbClr val="555555"/>
                </a:solidFill>
                <a:latin typeface="Calibri"/>
                <a:cs typeface="Calibri"/>
              </a:rPr>
              <a:t>t</a:t>
            </a:r>
            <a:r>
              <a:rPr sz="1450" spc="-30" dirty="0">
                <a:solidFill>
                  <a:srgbClr val="555555"/>
                </a:solidFill>
                <a:latin typeface="Calibri"/>
                <a:cs typeface="Calibri"/>
              </a:rPr>
              <a:t>r</a:t>
            </a:r>
            <a:r>
              <a:rPr sz="1450" spc="20" dirty="0">
                <a:solidFill>
                  <a:srgbClr val="555555"/>
                </a:solidFill>
                <a:latin typeface="Calibri"/>
                <a:cs typeface="Calibri"/>
              </a:rPr>
              <a:t>a</a:t>
            </a:r>
            <a:r>
              <a:rPr sz="1450" spc="-20" dirty="0">
                <a:solidFill>
                  <a:srgbClr val="555555"/>
                </a:solidFill>
                <a:latin typeface="Calibri"/>
                <a:cs typeface="Calibri"/>
              </a:rPr>
              <a:t>i</a:t>
            </a:r>
            <a:r>
              <a:rPr sz="1450" spc="-50" dirty="0">
                <a:solidFill>
                  <a:srgbClr val="555555"/>
                </a:solidFill>
                <a:latin typeface="Calibri"/>
                <a:cs typeface="Calibri"/>
              </a:rPr>
              <a:t>n</a:t>
            </a:r>
            <a:r>
              <a:rPr sz="1450" spc="-5" dirty="0">
                <a:solidFill>
                  <a:srgbClr val="555555"/>
                </a:solidFill>
                <a:latin typeface="Calibri"/>
                <a:cs typeface="Calibri"/>
              </a:rPr>
              <a:t>te</a:t>
            </a:r>
            <a:r>
              <a:rPr sz="1450" spc="-80" dirty="0">
                <a:solidFill>
                  <a:srgbClr val="555555"/>
                </a:solidFill>
                <a:latin typeface="Calibri"/>
                <a:cs typeface="Calibri"/>
              </a:rPr>
              <a:t> </a:t>
            </a:r>
            <a:r>
              <a:rPr sz="1450" spc="-45" dirty="0">
                <a:solidFill>
                  <a:srgbClr val="555555"/>
                </a:solidFill>
                <a:latin typeface="Calibri"/>
                <a:cs typeface="Calibri"/>
              </a:rPr>
              <a:t>d</a:t>
            </a:r>
            <a:r>
              <a:rPr sz="1450" spc="-5" dirty="0">
                <a:solidFill>
                  <a:srgbClr val="555555"/>
                </a:solidFill>
                <a:latin typeface="Calibri"/>
                <a:cs typeface="Calibri"/>
              </a:rPr>
              <a:t>e</a:t>
            </a:r>
            <a:r>
              <a:rPr sz="1450" spc="-85" dirty="0">
                <a:solidFill>
                  <a:srgbClr val="555555"/>
                </a:solidFill>
                <a:latin typeface="Calibri"/>
                <a:cs typeface="Calibri"/>
              </a:rPr>
              <a:t> </a:t>
            </a:r>
            <a:r>
              <a:rPr sz="1450" spc="-20" dirty="0">
                <a:solidFill>
                  <a:srgbClr val="555555"/>
                </a:solidFill>
                <a:latin typeface="Calibri"/>
                <a:cs typeface="Calibri"/>
              </a:rPr>
              <a:t>l</a:t>
            </a:r>
            <a:r>
              <a:rPr sz="1450" spc="-5" dirty="0">
                <a:solidFill>
                  <a:srgbClr val="555555"/>
                </a:solidFill>
                <a:latin typeface="Calibri"/>
                <a:cs typeface="Calibri"/>
              </a:rPr>
              <a:t>a</a:t>
            </a:r>
            <a:r>
              <a:rPr sz="1450" spc="-60" dirty="0">
                <a:solidFill>
                  <a:srgbClr val="555555"/>
                </a:solidFill>
                <a:latin typeface="Calibri"/>
                <a:cs typeface="Calibri"/>
              </a:rPr>
              <a:t> </a:t>
            </a:r>
            <a:r>
              <a:rPr sz="1450" spc="20" dirty="0">
                <a:solidFill>
                  <a:srgbClr val="555555"/>
                </a:solidFill>
                <a:latin typeface="Calibri"/>
                <a:cs typeface="Calibri"/>
              </a:rPr>
              <a:t>c</a:t>
            </a:r>
            <a:r>
              <a:rPr sz="1450" spc="-20" dirty="0">
                <a:solidFill>
                  <a:srgbClr val="555555"/>
                </a:solidFill>
                <a:latin typeface="Calibri"/>
                <a:cs typeface="Calibri"/>
              </a:rPr>
              <a:t>l</a:t>
            </a:r>
            <a:r>
              <a:rPr sz="1450" spc="-5" dirty="0">
                <a:solidFill>
                  <a:srgbClr val="555555"/>
                </a:solidFill>
                <a:latin typeface="Calibri"/>
                <a:cs typeface="Calibri"/>
              </a:rPr>
              <a:t>é</a:t>
            </a:r>
            <a:r>
              <a:rPr sz="1450" spc="-80" dirty="0">
                <a:solidFill>
                  <a:srgbClr val="555555"/>
                </a:solidFill>
                <a:latin typeface="Calibri"/>
                <a:cs typeface="Calibri"/>
              </a:rPr>
              <a:t> </a:t>
            </a:r>
            <a:r>
              <a:rPr sz="1450" spc="-50" dirty="0">
                <a:solidFill>
                  <a:srgbClr val="555555"/>
                </a:solidFill>
                <a:latin typeface="Calibri"/>
                <a:cs typeface="Calibri"/>
              </a:rPr>
              <a:t>p</a:t>
            </a:r>
            <a:r>
              <a:rPr sz="1450" spc="-30" dirty="0">
                <a:solidFill>
                  <a:srgbClr val="555555"/>
                </a:solidFill>
                <a:latin typeface="Calibri"/>
                <a:cs typeface="Calibri"/>
              </a:rPr>
              <a:t>r</a:t>
            </a:r>
            <a:r>
              <a:rPr sz="1450" spc="-20" dirty="0">
                <a:solidFill>
                  <a:srgbClr val="555555"/>
                </a:solidFill>
                <a:latin typeface="Calibri"/>
                <a:cs typeface="Calibri"/>
              </a:rPr>
              <a:t>i</a:t>
            </a:r>
            <a:r>
              <a:rPr sz="1450" spc="-40" dirty="0">
                <a:solidFill>
                  <a:srgbClr val="555555"/>
                </a:solidFill>
                <a:latin typeface="Calibri"/>
                <a:cs typeface="Calibri"/>
              </a:rPr>
              <a:t>m</a:t>
            </a:r>
            <a:r>
              <a:rPr sz="1450" spc="20" dirty="0">
                <a:solidFill>
                  <a:srgbClr val="555555"/>
                </a:solidFill>
                <a:latin typeface="Calibri"/>
                <a:cs typeface="Calibri"/>
              </a:rPr>
              <a:t>a</a:t>
            </a:r>
            <a:r>
              <a:rPr sz="1450" spc="-20" dirty="0">
                <a:solidFill>
                  <a:srgbClr val="555555"/>
                </a:solidFill>
                <a:latin typeface="Calibri"/>
                <a:cs typeface="Calibri"/>
              </a:rPr>
              <a:t>i</a:t>
            </a:r>
            <a:r>
              <a:rPr sz="1450" spc="-30" dirty="0">
                <a:solidFill>
                  <a:srgbClr val="555555"/>
                </a:solidFill>
                <a:latin typeface="Calibri"/>
                <a:cs typeface="Calibri"/>
              </a:rPr>
              <a:t>r</a:t>
            </a:r>
            <a:r>
              <a:rPr sz="1450" spc="5" dirty="0">
                <a:solidFill>
                  <a:srgbClr val="555555"/>
                </a:solidFill>
                <a:latin typeface="Calibri"/>
                <a:cs typeface="Calibri"/>
              </a:rPr>
              <a:t>e</a:t>
            </a:r>
            <a:r>
              <a:rPr sz="1450" spc="-5" dirty="0">
                <a:solidFill>
                  <a:srgbClr val="555555"/>
                </a:solidFill>
                <a:latin typeface="Calibri"/>
                <a:cs typeface="Calibri"/>
              </a:rPr>
              <a:t>.</a:t>
            </a:r>
            <a:endParaRPr sz="1450" dirty="0">
              <a:latin typeface="Calibri"/>
              <a:cs typeface="Calibri"/>
            </a:endParaRPr>
          </a:p>
          <a:p>
            <a:pPr>
              <a:lnSpc>
                <a:spcPct val="100000"/>
              </a:lnSpc>
              <a:spcBef>
                <a:spcPts val="40"/>
              </a:spcBef>
              <a:buClr>
                <a:srgbClr val="555555"/>
              </a:buClr>
              <a:buFont typeface="Calibri"/>
              <a:buAutoNum type="arabicPeriod"/>
            </a:pPr>
            <a:endParaRPr sz="1100" dirty="0">
              <a:latin typeface="Calibri"/>
              <a:cs typeface="Calibri"/>
            </a:endParaRPr>
          </a:p>
          <a:p>
            <a:pPr marL="510540" indent="-346075">
              <a:lnSpc>
                <a:spcPct val="100000"/>
              </a:lnSpc>
              <a:spcBef>
                <a:spcPts val="5"/>
              </a:spcBef>
              <a:buAutoNum type="arabicPeriod"/>
              <a:tabLst>
                <a:tab pos="510540" algn="l"/>
                <a:tab pos="511175" algn="l"/>
              </a:tabLst>
            </a:pPr>
            <a:r>
              <a:rPr sz="1450" spc="-10" dirty="0">
                <a:solidFill>
                  <a:srgbClr val="555555"/>
                </a:solidFill>
                <a:latin typeface="Calibri"/>
                <a:cs typeface="Calibri"/>
              </a:rPr>
              <a:t>Afin</a:t>
            </a:r>
            <a:r>
              <a:rPr sz="1450" spc="-40" dirty="0">
                <a:solidFill>
                  <a:srgbClr val="555555"/>
                </a:solidFill>
                <a:latin typeface="Calibri"/>
                <a:cs typeface="Calibri"/>
              </a:rPr>
              <a:t> </a:t>
            </a:r>
            <a:r>
              <a:rPr sz="1450" spc="-30" dirty="0">
                <a:solidFill>
                  <a:srgbClr val="555555"/>
                </a:solidFill>
                <a:latin typeface="Calibri"/>
                <a:cs typeface="Calibri"/>
              </a:rPr>
              <a:t>d’optimiser</a:t>
            </a:r>
            <a:r>
              <a:rPr sz="1450" spc="-100" dirty="0">
                <a:solidFill>
                  <a:srgbClr val="555555"/>
                </a:solidFill>
                <a:latin typeface="Calibri"/>
                <a:cs typeface="Calibri"/>
              </a:rPr>
              <a:t> </a:t>
            </a:r>
            <a:r>
              <a:rPr sz="1450" spc="-15" dirty="0">
                <a:solidFill>
                  <a:srgbClr val="555555"/>
                </a:solidFill>
                <a:latin typeface="Calibri"/>
                <a:cs typeface="Calibri"/>
              </a:rPr>
              <a:t>la</a:t>
            </a:r>
            <a:r>
              <a:rPr sz="1450" spc="-50" dirty="0">
                <a:solidFill>
                  <a:srgbClr val="555555"/>
                </a:solidFill>
                <a:latin typeface="Calibri"/>
                <a:cs typeface="Calibri"/>
              </a:rPr>
              <a:t> </a:t>
            </a:r>
            <a:r>
              <a:rPr sz="1450" spc="-10" dirty="0">
                <a:solidFill>
                  <a:srgbClr val="555555"/>
                </a:solidFill>
                <a:latin typeface="Calibri"/>
                <a:cs typeface="Calibri"/>
              </a:rPr>
              <a:t>performance</a:t>
            </a:r>
            <a:r>
              <a:rPr sz="1450" spc="-65" dirty="0">
                <a:solidFill>
                  <a:srgbClr val="555555"/>
                </a:solidFill>
                <a:latin typeface="Calibri"/>
                <a:cs typeface="Calibri"/>
              </a:rPr>
              <a:t> </a:t>
            </a:r>
            <a:r>
              <a:rPr sz="1450" spc="-15" dirty="0">
                <a:solidFill>
                  <a:srgbClr val="555555"/>
                </a:solidFill>
                <a:latin typeface="Calibri"/>
                <a:cs typeface="Calibri"/>
              </a:rPr>
              <a:t>des</a:t>
            </a:r>
            <a:r>
              <a:rPr sz="1450" spc="-90" dirty="0">
                <a:solidFill>
                  <a:srgbClr val="555555"/>
                </a:solidFill>
                <a:latin typeface="Calibri"/>
                <a:cs typeface="Calibri"/>
              </a:rPr>
              <a:t> </a:t>
            </a:r>
            <a:r>
              <a:rPr sz="1450" spc="-20" dirty="0">
                <a:solidFill>
                  <a:srgbClr val="555555"/>
                </a:solidFill>
                <a:latin typeface="Calibri"/>
                <a:cs typeface="Calibri"/>
              </a:rPr>
              <a:t>requêtes,</a:t>
            </a:r>
            <a:r>
              <a:rPr sz="1450" spc="-120" dirty="0">
                <a:solidFill>
                  <a:srgbClr val="555555"/>
                </a:solidFill>
                <a:latin typeface="Calibri"/>
                <a:cs typeface="Calibri"/>
              </a:rPr>
              <a:t> </a:t>
            </a:r>
            <a:r>
              <a:rPr sz="1450" spc="-5" dirty="0">
                <a:solidFill>
                  <a:srgbClr val="555555"/>
                </a:solidFill>
                <a:latin typeface="Calibri"/>
                <a:cs typeface="Calibri"/>
              </a:rPr>
              <a:t>ajoutez</a:t>
            </a:r>
            <a:r>
              <a:rPr sz="1450" spc="-85" dirty="0">
                <a:solidFill>
                  <a:srgbClr val="555555"/>
                </a:solidFill>
                <a:latin typeface="Calibri"/>
                <a:cs typeface="Calibri"/>
              </a:rPr>
              <a:t> </a:t>
            </a:r>
            <a:r>
              <a:rPr sz="1450" spc="-30" dirty="0">
                <a:solidFill>
                  <a:srgbClr val="555555"/>
                </a:solidFill>
                <a:latin typeface="Calibri"/>
                <a:cs typeface="Calibri"/>
              </a:rPr>
              <a:t>un</a:t>
            </a:r>
            <a:r>
              <a:rPr sz="1450" spc="-120" dirty="0">
                <a:solidFill>
                  <a:srgbClr val="555555"/>
                </a:solidFill>
                <a:latin typeface="Calibri"/>
                <a:cs typeface="Calibri"/>
              </a:rPr>
              <a:t> </a:t>
            </a:r>
            <a:r>
              <a:rPr sz="1450" spc="5" dirty="0">
                <a:solidFill>
                  <a:srgbClr val="555555"/>
                </a:solidFill>
                <a:latin typeface="Calibri"/>
                <a:cs typeface="Calibri"/>
              </a:rPr>
              <a:t>INDEX</a:t>
            </a:r>
            <a:r>
              <a:rPr sz="1450" spc="-105" dirty="0">
                <a:solidFill>
                  <a:srgbClr val="555555"/>
                </a:solidFill>
                <a:latin typeface="Calibri"/>
                <a:cs typeface="Calibri"/>
              </a:rPr>
              <a:t> </a:t>
            </a:r>
            <a:r>
              <a:rPr sz="1450" spc="-5" dirty="0">
                <a:solidFill>
                  <a:srgbClr val="555555"/>
                </a:solidFill>
                <a:latin typeface="Calibri"/>
                <a:cs typeface="Calibri"/>
              </a:rPr>
              <a:t>à</a:t>
            </a:r>
            <a:r>
              <a:rPr sz="1450" spc="-55" dirty="0">
                <a:solidFill>
                  <a:srgbClr val="555555"/>
                </a:solidFill>
                <a:latin typeface="Calibri"/>
                <a:cs typeface="Calibri"/>
              </a:rPr>
              <a:t> </a:t>
            </a:r>
            <a:r>
              <a:rPr sz="1450" spc="-15" dirty="0">
                <a:solidFill>
                  <a:srgbClr val="555555"/>
                </a:solidFill>
                <a:latin typeface="Calibri"/>
                <a:cs typeface="Calibri"/>
              </a:rPr>
              <a:t>la</a:t>
            </a:r>
            <a:r>
              <a:rPr sz="1450" spc="-55" dirty="0">
                <a:solidFill>
                  <a:srgbClr val="555555"/>
                </a:solidFill>
                <a:latin typeface="Calibri"/>
                <a:cs typeface="Calibri"/>
              </a:rPr>
              <a:t> </a:t>
            </a:r>
            <a:r>
              <a:rPr sz="1450" spc="-5" dirty="0">
                <a:solidFill>
                  <a:srgbClr val="555555"/>
                </a:solidFill>
                <a:latin typeface="Calibri"/>
                <a:cs typeface="Calibri"/>
              </a:rPr>
              <a:t>colonne</a:t>
            </a:r>
            <a:r>
              <a:rPr sz="1450" spc="-70" dirty="0">
                <a:solidFill>
                  <a:srgbClr val="555555"/>
                </a:solidFill>
                <a:latin typeface="Calibri"/>
                <a:cs typeface="Calibri"/>
              </a:rPr>
              <a:t> </a:t>
            </a:r>
            <a:r>
              <a:rPr sz="1450" spc="-5" dirty="0">
                <a:solidFill>
                  <a:srgbClr val="555555"/>
                </a:solidFill>
                <a:latin typeface="Calibri"/>
                <a:cs typeface="Calibri"/>
              </a:rPr>
              <a:t>Date.</a:t>
            </a:r>
            <a:endParaRPr sz="1450" dirty="0">
              <a:latin typeface="Calibri"/>
              <a:cs typeface="Calibri"/>
            </a:endParaRPr>
          </a:p>
          <a:p>
            <a:pPr>
              <a:lnSpc>
                <a:spcPct val="100000"/>
              </a:lnSpc>
              <a:spcBef>
                <a:spcPts val="35"/>
              </a:spcBef>
              <a:buClr>
                <a:srgbClr val="555555"/>
              </a:buClr>
              <a:buFont typeface="Calibri"/>
              <a:buAutoNum type="arabicPeriod"/>
            </a:pPr>
            <a:endParaRPr sz="1100" dirty="0">
              <a:latin typeface="Calibri"/>
              <a:cs typeface="Calibri"/>
            </a:endParaRPr>
          </a:p>
          <a:p>
            <a:pPr marL="510540" indent="-346075">
              <a:lnSpc>
                <a:spcPct val="100000"/>
              </a:lnSpc>
              <a:buAutoNum type="arabicPeriod"/>
              <a:tabLst>
                <a:tab pos="510540" algn="l"/>
                <a:tab pos="511175" algn="l"/>
              </a:tabLst>
            </a:pPr>
            <a:r>
              <a:rPr lang="fr-FR" sz="1450" spc="-20" dirty="0">
                <a:solidFill>
                  <a:srgbClr val="555555"/>
                </a:solidFill>
                <a:latin typeface="Calibri"/>
                <a:cs typeface="Calibri"/>
              </a:rPr>
              <a:t>On veut </a:t>
            </a:r>
            <a:r>
              <a:rPr sz="1450" spc="-20" dirty="0" err="1">
                <a:solidFill>
                  <a:srgbClr val="555555"/>
                </a:solidFill>
                <a:latin typeface="Calibri"/>
                <a:cs typeface="Calibri"/>
              </a:rPr>
              <a:t>Génére</a:t>
            </a:r>
            <a:r>
              <a:rPr lang="fr-FR" sz="1450" spc="-20" dirty="0">
                <a:solidFill>
                  <a:srgbClr val="555555"/>
                </a:solidFill>
                <a:latin typeface="Calibri"/>
                <a:cs typeface="Calibri"/>
              </a:rPr>
              <a:t>r</a:t>
            </a:r>
            <a:r>
              <a:rPr sz="1450" spc="-90" dirty="0">
                <a:solidFill>
                  <a:srgbClr val="555555"/>
                </a:solidFill>
                <a:latin typeface="Calibri"/>
                <a:cs typeface="Calibri"/>
              </a:rPr>
              <a:t> </a:t>
            </a:r>
            <a:r>
              <a:rPr sz="1450" spc="-20" dirty="0">
                <a:solidFill>
                  <a:srgbClr val="555555"/>
                </a:solidFill>
                <a:latin typeface="Calibri"/>
                <a:cs typeface="Calibri"/>
              </a:rPr>
              <a:t>des</a:t>
            </a:r>
            <a:r>
              <a:rPr sz="1450" dirty="0">
                <a:solidFill>
                  <a:srgbClr val="555555"/>
                </a:solidFill>
                <a:latin typeface="Calibri"/>
                <a:cs typeface="Calibri"/>
              </a:rPr>
              <a:t> </a:t>
            </a:r>
            <a:r>
              <a:rPr sz="1450" spc="-10" dirty="0">
                <a:solidFill>
                  <a:srgbClr val="555555"/>
                </a:solidFill>
                <a:latin typeface="Calibri"/>
                <a:cs typeface="Calibri"/>
              </a:rPr>
              <a:t>dates</a:t>
            </a:r>
            <a:r>
              <a:rPr lang="fr-FR" sz="1450" spc="-10" dirty="0">
                <a:solidFill>
                  <a:srgbClr val="555555"/>
                </a:solidFill>
                <a:latin typeface="Calibri"/>
                <a:cs typeface="Calibri"/>
              </a:rPr>
              <a:t> d’une année</a:t>
            </a:r>
            <a:r>
              <a:rPr sz="1450" spc="-85" dirty="0">
                <a:solidFill>
                  <a:srgbClr val="555555"/>
                </a:solidFill>
                <a:latin typeface="Calibri"/>
                <a:cs typeface="Calibri"/>
              </a:rPr>
              <a:t> </a:t>
            </a:r>
            <a:r>
              <a:rPr sz="1450" spc="-5" dirty="0">
                <a:solidFill>
                  <a:srgbClr val="555555"/>
                </a:solidFill>
                <a:latin typeface="Calibri"/>
                <a:cs typeface="Calibri"/>
              </a:rPr>
              <a:t>à</a:t>
            </a:r>
            <a:r>
              <a:rPr sz="1450" spc="-50" dirty="0">
                <a:solidFill>
                  <a:srgbClr val="555555"/>
                </a:solidFill>
                <a:latin typeface="Calibri"/>
                <a:cs typeface="Calibri"/>
              </a:rPr>
              <a:t> </a:t>
            </a:r>
            <a:r>
              <a:rPr sz="1450" spc="-15" dirty="0">
                <a:solidFill>
                  <a:srgbClr val="555555"/>
                </a:solidFill>
                <a:latin typeface="Calibri"/>
                <a:cs typeface="Calibri"/>
              </a:rPr>
              <a:t>partir</a:t>
            </a:r>
            <a:r>
              <a:rPr sz="1450" spc="-25" dirty="0">
                <a:solidFill>
                  <a:srgbClr val="555555"/>
                </a:solidFill>
                <a:latin typeface="Calibri"/>
                <a:cs typeface="Calibri"/>
              </a:rPr>
              <a:t> du</a:t>
            </a:r>
            <a:r>
              <a:rPr sz="1450" spc="-40" dirty="0">
                <a:solidFill>
                  <a:srgbClr val="555555"/>
                </a:solidFill>
                <a:latin typeface="Calibri"/>
                <a:cs typeface="Calibri"/>
              </a:rPr>
              <a:t> </a:t>
            </a:r>
            <a:r>
              <a:rPr sz="1450" spc="-10" dirty="0">
                <a:solidFill>
                  <a:srgbClr val="555555"/>
                </a:solidFill>
                <a:latin typeface="Calibri"/>
                <a:cs typeface="Calibri"/>
              </a:rPr>
              <a:t>20</a:t>
            </a:r>
            <a:r>
              <a:rPr lang="fr-FR" sz="1450" spc="-10" dirty="0">
                <a:solidFill>
                  <a:srgbClr val="555555"/>
                </a:solidFill>
                <a:latin typeface="Calibri"/>
                <a:cs typeface="Calibri"/>
              </a:rPr>
              <a:t>24</a:t>
            </a:r>
            <a:r>
              <a:rPr sz="1450" spc="-10" dirty="0">
                <a:solidFill>
                  <a:srgbClr val="555555"/>
                </a:solidFill>
                <a:latin typeface="Calibri"/>
                <a:cs typeface="Calibri"/>
              </a:rPr>
              <a:t>-01-01</a:t>
            </a:r>
            <a:r>
              <a:rPr lang="fr-FR" sz="1450" spc="-10" dirty="0">
                <a:solidFill>
                  <a:srgbClr val="555555"/>
                </a:solidFill>
                <a:latin typeface="Calibri"/>
                <a:cs typeface="Calibri"/>
              </a:rPr>
              <a:t> jusqu’à 2024-12-31</a:t>
            </a:r>
            <a:r>
              <a:rPr sz="1450" spc="-95" dirty="0">
                <a:solidFill>
                  <a:srgbClr val="555555"/>
                </a:solidFill>
                <a:latin typeface="Calibri"/>
                <a:cs typeface="Calibri"/>
              </a:rPr>
              <a:t> </a:t>
            </a:r>
            <a:r>
              <a:rPr sz="1450" spc="-5" dirty="0">
                <a:solidFill>
                  <a:srgbClr val="555555"/>
                </a:solidFill>
                <a:latin typeface="Calibri"/>
                <a:cs typeface="Calibri"/>
              </a:rPr>
              <a:t>et</a:t>
            </a:r>
            <a:r>
              <a:rPr sz="1450" spc="-85" dirty="0">
                <a:solidFill>
                  <a:srgbClr val="555555"/>
                </a:solidFill>
                <a:latin typeface="Calibri"/>
                <a:cs typeface="Calibri"/>
              </a:rPr>
              <a:t> </a:t>
            </a:r>
            <a:r>
              <a:rPr lang="fr-FR" sz="1450" spc="-85" dirty="0">
                <a:solidFill>
                  <a:srgbClr val="555555"/>
                </a:solidFill>
                <a:latin typeface="Calibri"/>
                <a:cs typeface="Calibri"/>
              </a:rPr>
              <a:t>les insérer </a:t>
            </a:r>
            <a:r>
              <a:rPr sz="1450" spc="-80" dirty="0">
                <a:solidFill>
                  <a:srgbClr val="555555"/>
                </a:solidFill>
                <a:latin typeface="Calibri"/>
                <a:cs typeface="Calibri"/>
              </a:rPr>
              <a:t> </a:t>
            </a:r>
            <a:r>
              <a:rPr sz="1450" spc="-20" dirty="0">
                <a:solidFill>
                  <a:srgbClr val="555555"/>
                </a:solidFill>
                <a:latin typeface="Calibri"/>
                <a:cs typeface="Calibri"/>
              </a:rPr>
              <a:t>dans</a:t>
            </a:r>
            <a:r>
              <a:rPr sz="1450" spc="-85" dirty="0">
                <a:solidFill>
                  <a:srgbClr val="555555"/>
                </a:solidFill>
                <a:latin typeface="Calibri"/>
                <a:cs typeface="Calibri"/>
              </a:rPr>
              <a:t> </a:t>
            </a:r>
            <a:r>
              <a:rPr sz="1450" spc="-15" dirty="0">
                <a:solidFill>
                  <a:srgbClr val="555555"/>
                </a:solidFill>
                <a:latin typeface="Calibri"/>
                <a:cs typeface="Calibri"/>
              </a:rPr>
              <a:t>la</a:t>
            </a:r>
            <a:r>
              <a:rPr sz="1450" spc="-50" dirty="0">
                <a:solidFill>
                  <a:srgbClr val="555555"/>
                </a:solidFill>
                <a:latin typeface="Calibri"/>
                <a:cs typeface="Calibri"/>
              </a:rPr>
              <a:t> </a:t>
            </a:r>
            <a:r>
              <a:rPr sz="1450" spc="-10" dirty="0">
                <a:solidFill>
                  <a:srgbClr val="555555"/>
                </a:solidFill>
                <a:latin typeface="Calibri"/>
                <a:cs typeface="Calibri"/>
              </a:rPr>
              <a:t>table</a:t>
            </a:r>
            <a:r>
              <a:rPr sz="1450" spc="-85" dirty="0">
                <a:solidFill>
                  <a:srgbClr val="555555"/>
                </a:solidFill>
                <a:latin typeface="Calibri"/>
                <a:cs typeface="Calibri"/>
              </a:rPr>
              <a:t> </a:t>
            </a:r>
            <a:r>
              <a:rPr sz="1450" spc="-15" dirty="0" err="1">
                <a:solidFill>
                  <a:srgbClr val="555555"/>
                </a:solidFill>
                <a:latin typeface="Calibri"/>
                <a:cs typeface="Calibri"/>
              </a:rPr>
              <a:t>date_dim</a:t>
            </a:r>
            <a:r>
              <a:rPr lang="fr-FR" sz="1450" spc="-15" dirty="0">
                <a:solidFill>
                  <a:srgbClr val="555555"/>
                </a:solidFill>
                <a:latin typeface="Calibri"/>
                <a:cs typeface="Calibri"/>
              </a:rPr>
              <a:t>, pour faire cela suivons les étapes suivantes:</a:t>
            </a:r>
          </a:p>
          <a:p>
            <a:pPr marL="967740" lvl="1" indent="-346075">
              <a:buAutoNum type="arabicPeriod"/>
              <a:tabLst>
                <a:tab pos="510540" algn="l"/>
                <a:tab pos="511175" algn="l"/>
              </a:tabLst>
            </a:pPr>
            <a:r>
              <a:rPr lang="fr-FR" sz="1450" spc="-15" dirty="0">
                <a:solidFill>
                  <a:srgbClr val="555555"/>
                </a:solidFill>
                <a:latin typeface="Calibri"/>
                <a:cs typeface="Calibri"/>
              </a:rPr>
              <a:t>Créée une table ‘nombres’ avec une seule colonne ‘id’</a:t>
            </a:r>
          </a:p>
          <a:p>
            <a:pPr marL="967740" lvl="1" indent="-346075">
              <a:buAutoNum type="arabicPeriod"/>
              <a:tabLst>
                <a:tab pos="510540" algn="l"/>
                <a:tab pos="511175" algn="l"/>
              </a:tabLst>
            </a:pPr>
            <a:r>
              <a:rPr lang="fr-FR" sz="1450" spc="-15" dirty="0">
                <a:solidFill>
                  <a:srgbClr val="555555"/>
                </a:solidFill>
                <a:latin typeface="Calibri"/>
                <a:cs typeface="Calibri"/>
              </a:rPr>
              <a:t>Créer une procédure </a:t>
            </a:r>
            <a:r>
              <a:rPr lang="fr-FR" sz="1450" spc="-15" dirty="0" err="1">
                <a:solidFill>
                  <a:srgbClr val="555555"/>
                </a:solidFill>
                <a:latin typeface="Calibri"/>
                <a:cs typeface="Calibri"/>
              </a:rPr>
              <a:t>genererNombre</a:t>
            </a:r>
            <a:r>
              <a:rPr lang="fr-FR" sz="1450" spc="-15" dirty="0">
                <a:solidFill>
                  <a:srgbClr val="555555"/>
                </a:solidFill>
                <a:latin typeface="Calibri"/>
                <a:cs typeface="Calibri"/>
              </a:rPr>
              <a:t>(start </a:t>
            </a:r>
            <a:r>
              <a:rPr lang="fr-FR" sz="1450" spc="-15" dirty="0" err="1">
                <a:solidFill>
                  <a:srgbClr val="555555"/>
                </a:solidFill>
                <a:latin typeface="Calibri"/>
                <a:cs typeface="Calibri"/>
              </a:rPr>
              <a:t>idDepart</a:t>
            </a:r>
            <a:r>
              <a:rPr lang="fr-FR" sz="1450" spc="-15" dirty="0">
                <a:solidFill>
                  <a:srgbClr val="555555"/>
                </a:solidFill>
                <a:latin typeface="Calibri"/>
                <a:cs typeface="Calibri"/>
              </a:rPr>
              <a:t>, </a:t>
            </a:r>
            <a:r>
              <a:rPr lang="fr-FR" sz="1450" spc="-15" dirty="0" err="1">
                <a:solidFill>
                  <a:srgbClr val="555555"/>
                </a:solidFill>
                <a:latin typeface="Calibri"/>
                <a:cs typeface="Calibri"/>
              </a:rPr>
              <a:t>idFin</a:t>
            </a:r>
            <a:r>
              <a:rPr lang="fr-FR" sz="1450" spc="-15" dirty="0">
                <a:solidFill>
                  <a:srgbClr val="555555"/>
                </a:solidFill>
                <a:latin typeface="Calibri"/>
                <a:cs typeface="Calibri"/>
              </a:rPr>
              <a:t>) qui va </a:t>
            </a:r>
            <a:r>
              <a:rPr lang="fr-FR" sz="1450" spc="-15" dirty="0" err="1">
                <a:solidFill>
                  <a:srgbClr val="555555"/>
                </a:solidFill>
                <a:latin typeface="Calibri"/>
                <a:cs typeface="Calibri"/>
              </a:rPr>
              <a:t>inserer</a:t>
            </a:r>
            <a:r>
              <a:rPr lang="fr-FR" sz="1450" spc="-15" dirty="0">
                <a:solidFill>
                  <a:srgbClr val="555555"/>
                </a:solidFill>
                <a:latin typeface="Calibri"/>
                <a:cs typeface="Calibri"/>
              </a:rPr>
              <a:t> les nombres de 0 jusqu’à 400 dans la table nombres</a:t>
            </a:r>
          </a:p>
          <a:p>
            <a:pPr marL="967740" lvl="1" indent="-346075">
              <a:buAutoNum type="arabicPeriod"/>
              <a:tabLst>
                <a:tab pos="510540" algn="l"/>
                <a:tab pos="511175" algn="l"/>
              </a:tabLst>
            </a:pPr>
            <a:r>
              <a:rPr lang="fr-FR" sz="1450" spc="-15" dirty="0">
                <a:solidFill>
                  <a:srgbClr val="555555"/>
                </a:solidFill>
                <a:latin typeface="Calibri"/>
                <a:cs typeface="Calibri"/>
              </a:rPr>
              <a:t>Appeler la procédure en lui passant 0 et 365 comme </a:t>
            </a:r>
            <a:r>
              <a:rPr lang="fr-FR" sz="1450" spc="-15" dirty="0" err="1">
                <a:solidFill>
                  <a:srgbClr val="555555"/>
                </a:solidFill>
                <a:latin typeface="Calibri"/>
                <a:cs typeface="Calibri"/>
              </a:rPr>
              <a:t>parametres</a:t>
            </a:r>
            <a:endParaRPr lang="fr-FR" sz="1450" spc="-15" dirty="0">
              <a:solidFill>
                <a:srgbClr val="555555"/>
              </a:solidFill>
              <a:latin typeface="Calibri"/>
              <a:cs typeface="Calibri"/>
            </a:endParaRPr>
          </a:p>
          <a:p>
            <a:pPr marL="967740" lvl="1" indent="-346075">
              <a:buAutoNum type="arabicPeriod"/>
              <a:tabLst>
                <a:tab pos="510540" algn="l"/>
                <a:tab pos="511175" algn="l"/>
              </a:tabLst>
            </a:pPr>
            <a:r>
              <a:rPr lang="fr-FR" sz="1450" spc="-15" dirty="0">
                <a:solidFill>
                  <a:srgbClr val="555555"/>
                </a:solidFill>
                <a:latin typeface="Calibri"/>
                <a:cs typeface="Calibri"/>
              </a:rPr>
              <a:t>Vérifier que les enregistrements ont été bien insérés</a:t>
            </a:r>
          </a:p>
          <a:p>
            <a:pPr marL="967740" lvl="1" indent="-346075">
              <a:buAutoNum type="arabicPeriod"/>
              <a:tabLst>
                <a:tab pos="510540" algn="l"/>
                <a:tab pos="511175" algn="l"/>
              </a:tabLst>
            </a:pPr>
            <a:r>
              <a:rPr lang="fr-FR" sz="1450" spc="-15" dirty="0">
                <a:solidFill>
                  <a:srgbClr val="555555"/>
                </a:solidFill>
                <a:latin typeface="Calibri"/>
                <a:cs typeface="Calibri"/>
              </a:rPr>
              <a:t>Exécuter la </a:t>
            </a:r>
            <a:r>
              <a:rPr lang="fr-FR" sz="1450" spc="-15" dirty="0" err="1">
                <a:solidFill>
                  <a:srgbClr val="555555"/>
                </a:solidFill>
                <a:latin typeface="Calibri"/>
                <a:cs typeface="Calibri"/>
              </a:rPr>
              <a:t>requete</a:t>
            </a:r>
            <a:r>
              <a:rPr lang="fr-FR" sz="1450" spc="-15" dirty="0">
                <a:solidFill>
                  <a:srgbClr val="555555"/>
                </a:solidFill>
                <a:latin typeface="Calibri"/>
                <a:cs typeface="Calibri"/>
              </a:rPr>
              <a:t> </a:t>
            </a:r>
            <a:r>
              <a:rPr lang="en-US" sz="1450" spc="-15" dirty="0">
                <a:solidFill>
                  <a:srgbClr val="555555"/>
                </a:solidFill>
                <a:latin typeface="Calibri"/>
                <a:cs typeface="Calibri"/>
              </a:rPr>
              <a:t>SELECT n, DATE_ADD('2024-01-01', INTERVAL n DAY) AS </a:t>
            </a:r>
            <a:r>
              <a:rPr lang="en-US" sz="1450" spc="-15" dirty="0" err="1">
                <a:solidFill>
                  <a:srgbClr val="555555"/>
                </a:solidFill>
                <a:latin typeface="Calibri"/>
                <a:cs typeface="Calibri"/>
              </a:rPr>
              <a:t>dateGeneree</a:t>
            </a:r>
            <a:r>
              <a:rPr lang="en-US" sz="1450" spc="-15" dirty="0">
                <a:solidFill>
                  <a:srgbClr val="555555"/>
                </a:solidFill>
                <a:latin typeface="Calibri"/>
                <a:cs typeface="Calibri"/>
              </a:rPr>
              <a:t> FROM numbers; </a:t>
            </a:r>
            <a:endParaRPr lang="fr-FR" sz="1450" spc="-15" dirty="0">
              <a:solidFill>
                <a:srgbClr val="555555"/>
              </a:solidFill>
              <a:latin typeface="Calibri"/>
              <a:cs typeface="Calibri"/>
            </a:endParaRPr>
          </a:p>
          <a:p>
            <a:pPr marL="967740" lvl="1" indent="-346075">
              <a:buAutoNum type="arabicPeriod"/>
              <a:tabLst>
                <a:tab pos="510540" algn="l"/>
                <a:tab pos="511175" algn="l"/>
              </a:tabLst>
            </a:pPr>
            <a:r>
              <a:rPr lang="fr-FR" sz="1450" spc="-15" dirty="0">
                <a:solidFill>
                  <a:srgbClr val="555555"/>
                </a:solidFill>
                <a:latin typeface="Calibri"/>
                <a:cs typeface="Calibri"/>
              </a:rPr>
              <a:t>A quoi sert la fonction </a:t>
            </a:r>
            <a:r>
              <a:rPr lang="en-US" sz="1450" spc="-15" dirty="0">
                <a:solidFill>
                  <a:srgbClr val="555555"/>
                </a:solidFill>
                <a:latin typeface="Calibri"/>
                <a:cs typeface="Calibri"/>
              </a:rPr>
              <a:t>DATE_ADD ?</a:t>
            </a:r>
          </a:p>
          <a:p>
            <a:pPr marL="967740" lvl="1" indent="-346075">
              <a:buAutoNum type="arabicPeriod"/>
              <a:tabLst>
                <a:tab pos="510540" algn="l"/>
                <a:tab pos="511175" algn="l"/>
              </a:tabLst>
            </a:pPr>
            <a:r>
              <a:rPr lang="fr-FR" sz="1450" spc="-15" dirty="0">
                <a:solidFill>
                  <a:srgbClr val="555555"/>
                </a:solidFill>
                <a:latin typeface="Calibri"/>
                <a:cs typeface="Calibri"/>
              </a:rPr>
              <a:t>Adapter la requête pour retenir seulement les dates inférieures ou égales à 2024-12-31</a:t>
            </a:r>
          </a:p>
          <a:p>
            <a:pPr>
              <a:lnSpc>
                <a:spcPct val="100000"/>
              </a:lnSpc>
              <a:spcBef>
                <a:spcPts val="45"/>
              </a:spcBef>
              <a:buClr>
                <a:srgbClr val="555555"/>
              </a:buClr>
              <a:buFont typeface="Calibri"/>
              <a:buAutoNum type="arabicPeriod"/>
            </a:pPr>
            <a:endParaRPr sz="1100" dirty="0">
              <a:latin typeface="Calibri"/>
              <a:cs typeface="Calibri"/>
            </a:endParaRPr>
          </a:p>
        </p:txBody>
      </p:sp>
    </p:spTree>
    <p:extLst>
      <p:ext uri="{BB962C8B-B14F-4D97-AF65-F5344CB8AC3E}">
        <p14:creationId xmlns:p14="http://schemas.microsoft.com/office/powerpoint/2010/main" val="41540577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1C1BE8-F09C-9A35-FEF8-D27BC3053D69}"/>
            </a:ext>
          </a:extLst>
        </p:cNvPr>
        <p:cNvGrpSpPr/>
        <p:nvPr/>
      </p:nvGrpSpPr>
      <p:grpSpPr>
        <a:xfrm>
          <a:off x="0" y="0"/>
          <a:ext cx="0" cy="0"/>
          <a:chOff x="0" y="0"/>
          <a:chExt cx="0" cy="0"/>
        </a:xfrm>
      </p:grpSpPr>
      <p:pic>
        <p:nvPicPr>
          <p:cNvPr id="2" name="object 2">
            <a:extLst>
              <a:ext uri="{FF2B5EF4-FFF2-40B4-BE49-F238E27FC236}">
                <a16:creationId xmlns:a16="http://schemas.microsoft.com/office/drawing/2014/main" id="{EEE6D1B1-0074-3132-758A-E48A173EFEEE}"/>
              </a:ext>
            </a:extLst>
          </p:cNvPr>
          <p:cNvPicPr/>
          <p:nvPr/>
        </p:nvPicPr>
        <p:blipFill>
          <a:blip r:embed="rId2" cstate="print"/>
          <a:stretch>
            <a:fillRect/>
          </a:stretch>
        </p:blipFill>
        <p:spPr>
          <a:xfrm>
            <a:off x="0" y="0"/>
            <a:ext cx="12191999" cy="6857999"/>
          </a:xfrm>
          <a:prstGeom prst="rect">
            <a:avLst/>
          </a:prstGeom>
        </p:spPr>
      </p:pic>
      <p:grpSp>
        <p:nvGrpSpPr>
          <p:cNvPr id="3" name="object 3">
            <a:extLst>
              <a:ext uri="{FF2B5EF4-FFF2-40B4-BE49-F238E27FC236}">
                <a16:creationId xmlns:a16="http://schemas.microsoft.com/office/drawing/2014/main" id="{DDF52E48-C9E5-5526-D6AE-2E5300CE8444}"/>
              </a:ext>
            </a:extLst>
          </p:cNvPr>
          <p:cNvGrpSpPr/>
          <p:nvPr/>
        </p:nvGrpSpPr>
        <p:grpSpPr>
          <a:xfrm>
            <a:off x="0" y="1463357"/>
            <a:ext cx="11663680" cy="5150485"/>
            <a:chOff x="0" y="1463357"/>
            <a:chExt cx="11663680" cy="5150485"/>
          </a:xfrm>
        </p:grpSpPr>
        <p:sp>
          <p:nvSpPr>
            <p:cNvPr id="4" name="object 4">
              <a:extLst>
                <a:ext uri="{FF2B5EF4-FFF2-40B4-BE49-F238E27FC236}">
                  <a16:creationId xmlns:a16="http://schemas.microsoft.com/office/drawing/2014/main" id="{783D8BB7-FC2D-349F-1DAC-DCE5AA385449}"/>
                </a:ext>
              </a:extLst>
            </p:cNvPr>
            <p:cNvSpPr/>
            <p:nvPr/>
          </p:nvSpPr>
          <p:spPr>
            <a:xfrm>
              <a:off x="543559" y="1468119"/>
              <a:ext cx="11115040" cy="5140960"/>
            </a:xfrm>
            <a:custGeom>
              <a:avLst/>
              <a:gdLst/>
              <a:ahLst/>
              <a:cxnLst/>
              <a:rect l="l" t="t" r="r" b="b"/>
              <a:pathLst>
                <a:path w="11115040" h="5140959">
                  <a:moveTo>
                    <a:pt x="11115040" y="0"/>
                  </a:moveTo>
                  <a:lnTo>
                    <a:pt x="0" y="0"/>
                  </a:lnTo>
                  <a:lnTo>
                    <a:pt x="0" y="5140960"/>
                  </a:lnTo>
                  <a:lnTo>
                    <a:pt x="11115040" y="5140960"/>
                  </a:lnTo>
                  <a:lnTo>
                    <a:pt x="11115040" y="0"/>
                  </a:lnTo>
                  <a:close/>
                </a:path>
              </a:pathLst>
            </a:custGeom>
            <a:solidFill>
              <a:srgbClr val="FFFFFF"/>
            </a:solidFill>
          </p:spPr>
          <p:txBody>
            <a:bodyPr wrap="square" lIns="0" tIns="0" rIns="0" bIns="0" rtlCol="0"/>
            <a:lstStyle/>
            <a:p>
              <a:endParaRPr/>
            </a:p>
          </p:txBody>
        </p:sp>
        <p:sp>
          <p:nvSpPr>
            <p:cNvPr id="5" name="object 5">
              <a:extLst>
                <a:ext uri="{FF2B5EF4-FFF2-40B4-BE49-F238E27FC236}">
                  <a16:creationId xmlns:a16="http://schemas.microsoft.com/office/drawing/2014/main" id="{72D91A2D-67F2-068E-CF1B-0825CB732001}"/>
                </a:ext>
              </a:extLst>
            </p:cNvPr>
            <p:cNvSpPr/>
            <p:nvPr/>
          </p:nvSpPr>
          <p:spPr>
            <a:xfrm>
              <a:off x="543559" y="1468119"/>
              <a:ext cx="11115040" cy="5140960"/>
            </a:xfrm>
            <a:custGeom>
              <a:avLst/>
              <a:gdLst/>
              <a:ahLst/>
              <a:cxnLst/>
              <a:rect l="l" t="t" r="r" b="b"/>
              <a:pathLst>
                <a:path w="11115040" h="5140959">
                  <a:moveTo>
                    <a:pt x="0" y="5140960"/>
                  </a:moveTo>
                  <a:lnTo>
                    <a:pt x="11115040" y="5140960"/>
                  </a:lnTo>
                  <a:lnTo>
                    <a:pt x="11115040" y="0"/>
                  </a:lnTo>
                  <a:lnTo>
                    <a:pt x="0" y="0"/>
                  </a:lnTo>
                  <a:lnTo>
                    <a:pt x="0" y="5140960"/>
                  </a:lnTo>
                  <a:close/>
                </a:path>
              </a:pathLst>
            </a:custGeom>
            <a:ln w="9525">
              <a:solidFill>
                <a:srgbClr val="F8CCAC"/>
              </a:solidFill>
            </a:ln>
          </p:spPr>
          <p:txBody>
            <a:bodyPr wrap="square" lIns="0" tIns="0" rIns="0" bIns="0" rtlCol="0"/>
            <a:lstStyle/>
            <a:p>
              <a:endParaRPr/>
            </a:p>
          </p:txBody>
        </p:sp>
        <p:sp>
          <p:nvSpPr>
            <p:cNvPr id="6" name="object 6">
              <a:extLst>
                <a:ext uri="{FF2B5EF4-FFF2-40B4-BE49-F238E27FC236}">
                  <a16:creationId xmlns:a16="http://schemas.microsoft.com/office/drawing/2014/main" id="{85A3B8C7-6AF8-88D7-8987-92F1F3E8877E}"/>
                </a:ext>
              </a:extLst>
            </p:cNvPr>
            <p:cNvSpPr/>
            <p:nvPr/>
          </p:nvSpPr>
          <p:spPr>
            <a:xfrm>
              <a:off x="0" y="5059679"/>
              <a:ext cx="538480" cy="1341120"/>
            </a:xfrm>
            <a:custGeom>
              <a:avLst/>
              <a:gdLst/>
              <a:ahLst/>
              <a:cxnLst/>
              <a:rect l="l" t="t" r="r" b="b"/>
              <a:pathLst>
                <a:path w="538480" h="1341120">
                  <a:moveTo>
                    <a:pt x="538480" y="0"/>
                  </a:moveTo>
                  <a:lnTo>
                    <a:pt x="0" y="0"/>
                  </a:lnTo>
                  <a:lnTo>
                    <a:pt x="0" y="1076960"/>
                  </a:lnTo>
                  <a:lnTo>
                    <a:pt x="4330" y="1124445"/>
                  </a:lnTo>
                  <a:lnTo>
                    <a:pt x="16840" y="1169136"/>
                  </a:lnTo>
                  <a:lnTo>
                    <a:pt x="36753" y="1210297"/>
                  </a:lnTo>
                  <a:lnTo>
                    <a:pt x="63309" y="1247165"/>
                  </a:lnTo>
                  <a:lnTo>
                    <a:pt x="95770" y="1279004"/>
                  </a:lnTo>
                  <a:lnTo>
                    <a:pt x="133337" y="1305064"/>
                  </a:lnTo>
                  <a:lnTo>
                    <a:pt x="175285" y="1324597"/>
                  </a:lnTo>
                  <a:lnTo>
                    <a:pt x="220840" y="1336865"/>
                  </a:lnTo>
                  <a:lnTo>
                    <a:pt x="269240" y="1341120"/>
                  </a:lnTo>
                  <a:lnTo>
                    <a:pt x="538480" y="1341120"/>
                  </a:lnTo>
                  <a:lnTo>
                    <a:pt x="538480" y="1076960"/>
                  </a:lnTo>
                  <a:lnTo>
                    <a:pt x="538480" y="0"/>
                  </a:lnTo>
                  <a:close/>
                </a:path>
              </a:pathLst>
            </a:custGeom>
            <a:solidFill>
              <a:srgbClr val="FF7800"/>
            </a:solidFill>
          </p:spPr>
          <p:txBody>
            <a:bodyPr wrap="square" lIns="0" tIns="0" rIns="0" bIns="0" rtlCol="0"/>
            <a:lstStyle/>
            <a:p>
              <a:endParaRPr/>
            </a:p>
          </p:txBody>
        </p:sp>
      </p:grpSp>
      <p:sp>
        <p:nvSpPr>
          <p:cNvPr id="7" name="object 7">
            <a:extLst>
              <a:ext uri="{FF2B5EF4-FFF2-40B4-BE49-F238E27FC236}">
                <a16:creationId xmlns:a16="http://schemas.microsoft.com/office/drawing/2014/main" id="{F0576721-AFE7-4FAD-E7B6-BD67BB09A992}"/>
              </a:ext>
            </a:extLst>
          </p:cNvPr>
          <p:cNvSpPr txBox="1"/>
          <p:nvPr/>
        </p:nvSpPr>
        <p:spPr>
          <a:xfrm>
            <a:off x="135889" y="5168805"/>
            <a:ext cx="269240" cy="901700"/>
          </a:xfrm>
          <a:prstGeom prst="rect">
            <a:avLst/>
          </a:prstGeom>
        </p:spPr>
        <p:txBody>
          <a:bodyPr vert="vert270" wrap="square" lIns="0" tIns="0" rIns="0" bIns="0" rtlCol="0">
            <a:spAutoFit/>
          </a:bodyPr>
          <a:lstStyle/>
          <a:p>
            <a:pPr marL="12700">
              <a:lnSpc>
                <a:spcPts val="1920"/>
              </a:lnSpc>
            </a:pPr>
            <a:r>
              <a:rPr sz="1900" b="1" spc="-140" dirty="0">
                <a:solidFill>
                  <a:srgbClr val="FFFFFF"/>
                </a:solidFill>
                <a:latin typeface="Calibri"/>
                <a:cs typeface="Calibri"/>
              </a:rPr>
              <a:t>P</a:t>
            </a:r>
            <a:r>
              <a:rPr sz="1900" b="1" spc="35" dirty="0">
                <a:solidFill>
                  <a:srgbClr val="FFFFFF"/>
                </a:solidFill>
                <a:latin typeface="Calibri"/>
                <a:cs typeface="Calibri"/>
              </a:rPr>
              <a:t>A</a:t>
            </a:r>
            <a:r>
              <a:rPr sz="1900" b="1" spc="40" dirty="0">
                <a:solidFill>
                  <a:srgbClr val="FFFFFF"/>
                </a:solidFill>
                <a:latin typeface="Calibri"/>
                <a:cs typeface="Calibri"/>
              </a:rPr>
              <a:t>R</a:t>
            </a:r>
            <a:r>
              <a:rPr sz="1900" b="1" spc="5" dirty="0">
                <a:solidFill>
                  <a:srgbClr val="FFFFFF"/>
                </a:solidFill>
                <a:latin typeface="Calibri"/>
                <a:cs typeface="Calibri"/>
              </a:rPr>
              <a:t>T</a:t>
            </a:r>
            <a:r>
              <a:rPr sz="1900" b="1" spc="-35" dirty="0">
                <a:solidFill>
                  <a:srgbClr val="FFFFFF"/>
                </a:solidFill>
                <a:latin typeface="Calibri"/>
                <a:cs typeface="Calibri"/>
              </a:rPr>
              <a:t>I</a:t>
            </a:r>
            <a:r>
              <a:rPr sz="1900" b="1" dirty="0">
                <a:solidFill>
                  <a:srgbClr val="FFFFFF"/>
                </a:solidFill>
                <a:latin typeface="Calibri"/>
                <a:cs typeface="Calibri"/>
              </a:rPr>
              <a:t>E</a:t>
            </a:r>
            <a:r>
              <a:rPr sz="1900" b="1" spc="-90" dirty="0">
                <a:solidFill>
                  <a:srgbClr val="FFFFFF"/>
                </a:solidFill>
                <a:latin typeface="Calibri"/>
                <a:cs typeface="Calibri"/>
              </a:rPr>
              <a:t> </a:t>
            </a:r>
            <a:r>
              <a:rPr sz="1900" b="1" dirty="0">
                <a:solidFill>
                  <a:srgbClr val="FFFFFF"/>
                </a:solidFill>
                <a:latin typeface="Calibri"/>
                <a:cs typeface="Calibri"/>
              </a:rPr>
              <a:t>2</a:t>
            </a:r>
            <a:endParaRPr sz="1900">
              <a:latin typeface="Calibri"/>
              <a:cs typeface="Calibri"/>
            </a:endParaRPr>
          </a:p>
        </p:txBody>
      </p:sp>
      <p:pic>
        <p:nvPicPr>
          <p:cNvPr id="8" name="object 8">
            <a:extLst>
              <a:ext uri="{FF2B5EF4-FFF2-40B4-BE49-F238E27FC236}">
                <a16:creationId xmlns:a16="http://schemas.microsoft.com/office/drawing/2014/main" id="{100CCB8A-929E-807B-9B32-DF583359B164}"/>
              </a:ext>
            </a:extLst>
          </p:cNvPr>
          <p:cNvPicPr/>
          <p:nvPr/>
        </p:nvPicPr>
        <p:blipFill>
          <a:blip r:embed="rId3" cstate="print"/>
          <a:stretch>
            <a:fillRect/>
          </a:stretch>
        </p:blipFill>
        <p:spPr>
          <a:xfrm>
            <a:off x="10698480" y="467359"/>
            <a:ext cx="1290320" cy="416560"/>
          </a:xfrm>
          <a:prstGeom prst="rect">
            <a:avLst/>
          </a:prstGeom>
        </p:spPr>
      </p:pic>
      <p:pic>
        <p:nvPicPr>
          <p:cNvPr id="9" name="object 9">
            <a:extLst>
              <a:ext uri="{FF2B5EF4-FFF2-40B4-BE49-F238E27FC236}">
                <a16:creationId xmlns:a16="http://schemas.microsoft.com/office/drawing/2014/main" id="{D9DD1614-32C9-034D-2832-2614325E29BB}"/>
              </a:ext>
            </a:extLst>
          </p:cNvPr>
          <p:cNvPicPr/>
          <p:nvPr/>
        </p:nvPicPr>
        <p:blipFill>
          <a:blip r:embed="rId4" cstate="print"/>
          <a:stretch>
            <a:fillRect/>
          </a:stretch>
        </p:blipFill>
        <p:spPr>
          <a:xfrm>
            <a:off x="9966959" y="345440"/>
            <a:ext cx="660400" cy="650240"/>
          </a:xfrm>
          <a:prstGeom prst="rect">
            <a:avLst/>
          </a:prstGeom>
        </p:spPr>
      </p:pic>
      <p:sp>
        <p:nvSpPr>
          <p:cNvPr id="10" name="object 10">
            <a:extLst>
              <a:ext uri="{FF2B5EF4-FFF2-40B4-BE49-F238E27FC236}">
                <a16:creationId xmlns:a16="http://schemas.microsoft.com/office/drawing/2014/main" id="{DAAFA345-6D51-F239-BF7D-5447E949890E}"/>
              </a:ext>
            </a:extLst>
          </p:cNvPr>
          <p:cNvSpPr txBox="1">
            <a:spLocks noGrp="1"/>
          </p:cNvSpPr>
          <p:nvPr>
            <p:ph type="title"/>
          </p:nvPr>
        </p:nvSpPr>
        <p:spPr>
          <a:xfrm>
            <a:off x="259079" y="407606"/>
            <a:ext cx="1017269" cy="581660"/>
          </a:xfrm>
          <a:prstGeom prst="rect">
            <a:avLst/>
          </a:prstGeom>
        </p:spPr>
        <p:txBody>
          <a:bodyPr vert="horz" wrap="square" lIns="0" tIns="12700" rIns="0" bIns="0" rtlCol="0">
            <a:spAutoFit/>
          </a:bodyPr>
          <a:lstStyle/>
          <a:p>
            <a:pPr marL="12700">
              <a:lnSpc>
                <a:spcPct val="100000"/>
              </a:lnSpc>
              <a:spcBef>
                <a:spcPts val="100"/>
              </a:spcBef>
            </a:pPr>
            <a:r>
              <a:rPr sz="2000" spc="-15" dirty="0"/>
              <a:t>A</a:t>
            </a:r>
            <a:r>
              <a:rPr sz="2000" spc="-40" dirty="0"/>
              <a:t>c</a:t>
            </a:r>
            <a:r>
              <a:rPr sz="2000" spc="20" dirty="0"/>
              <a:t>t</a:t>
            </a:r>
            <a:r>
              <a:rPr sz="2000" spc="-15" dirty="0"/>
              <a:t>i</a:t>
            </a:r>
            <a:r>
              <a:rPr sz="2000" spc="5" dirty="0"/>
              <a:t>v</a:t>
            </a:r>
            <a:r>
              <a:rPr sz="2000" spc="-15" dirty="0"/>
              <a:t>i</a:t>
            </a:r>
            <a:r>
              <a:rPr sz="2000" spc="20" dirty="0"/>
              <a:t>t</a:t>
            </a:r>
            <a:r>
              <a:rPr sz="2000" dirty="0"/>
              <a:t>é</a:t>
            </a:r>
            <a:r>
              <a:rPr sz="2000" spc="-25" dirty="0"/>
              <a:t> </a:t>
            </a:r>
            <a:r>
              <a:rPr sz="2000" dirty="0"/>
              <a:t>2</a:t>
            </a:r>
            <a:endParaRPr sz="2000"/>
          </a:p>
          <a:p>
            <a:pPr marL="12700">
              <a:lnSpc>
                <a:spcPct val="100000"/>
              </a:lnSpc>
              <a:spcBef>
                <a:spcPts val="55"/>
              </a:spcBef>
            </a:pPr>
            <a:r>
              <a:rPr sz="1600" spc="-15" dirty="0"/>
              <a:t>Exercices</a:t>
            </a:r>
            <a:endParaRPr sz="1600"/>
          </a:p>
        </p:txBody>
      </p:sp>
      <p:sp>
        <p:nvSpPr>
          <p:cNvPr id="13" name="object 13">
            <a:extLst>
              <a:ext uri="{FF2B5EF4-FFF2-40B4-BE49-F238E27FC236}">
                <a16:creationId xmlns:a16="http://schemas.microsoft.com/office/drawing/2014/main" id="{E0EE54AF-5B08-862B-92AA-07A0FEA8CB60}"/>
              </a:ext>
            </a:extLst>
          </p:cNvPr>
          <p:cNvSpPr txBox="1">
            <a:spLocks noGrp="1"/>
          </p:cNvSpPr>
          <p:nvPr>
            <p:ph type="ftr" sz="quarter" idx="5"/>
          </p:nvPr>
        </p:nvSpPr>
        <p:spPr>
          <a:prstGeom prst="rect">
            <a:avLst/>
          </a:prstGeom>
        </p:spPr>
        <p:txBody>
          <a:bodyPr vert="horz" wrap="square" lIns="0" tIns="0" rIns="0" bIns="0" rtlCol="0">
            <a:spAutoFit/>
          </a:bodyPr>
          <a:lstStyle/>
          <a:p>
            <a:pPr marL="12700">
              <a:lnSpc>
                <a:spcPts val="1090"/>
              </a:lnSpc>
            </a:pPr>
            <a:r>
              <a:rPr spc="-5" dirty="0"/>
              <a:t>C</a:t>
            </a:r>
            <a:r>
              <a:rPr dirty="0"/>
              <a:t>o</a:t>
            </a:r>
            <a:r>
              <a:rPr spc="5" dirty="0"/>
              <a:t>p</a:t>
            </a:r>
            <a:r>
              <a:rPr dirty="0"/>
              <a:t>y</a:t>
            </a:r>
            <a:r>
              <a:rPr spc="30" dirty="0"/>
              <a:t>r</a:t>
            </a:r>
            <a:r>
              <a:rPr spc="70" dirty="0"/>
              <a:t>i</a:t>
            </a:r>
            <a:r>
              <a:rPr spc="-20" dirty="0"/>
              <a:t>g</a:t>
            </a:r>
            <a:r>
              <a:rPr spc="-75" dirty="0"/>
              <a:t>h</a:t>
            </a:r>
            <a:r>
              <a:rPr spc="-5" dirty="0"/>
              <a:t>t</a:t>
            </a:r>
            <a:r>
              <a:rPr spc="-100" dirty="0"/>
              <a:t> </a:t>
            </a:r>
            <a:r>
              <a:rPr spc="-5" dirty="0"/>
              <a:t>-</a:t>
            </a:r>
            <a:r>
              <a:rPr spc="-75" dirty="0"/>
              <a:t> </a:t>
            </a:r>
            <a:r>
              <a:rPr spc="-35" dirty="0"/>
              <a:t>T</a:t>
            </a:r>
            <a:r>
              <a:rPr dirty="0"/>
              <a:t>o</a:t>
            </a:r>
            <a:r>
              <a:rPr spc="5" dirty="0"/>
              <a:t>u</a:t>
            </a:r>
            <a:r>
              <a:rPr spc="-5" dirty="0"/>
              <a:t>t</a:t>
            </a:r>
            <a:r>
              <a:rPr spc="-110" dirty="0"/>
              <a:t> </a:t>
            </a:r>
            <a:r>
              <a:rPr spc="5" dirty="0"/>
              <a:t>d</a:t>
            </a:r>
            <a:r>
              <a:rPr spc="30" dirty="0"/>
              <a:t>r</a:t>
            </a:r>
            <a:r>
              <a:rPr dirty="0"/>
              <a:t>o</a:t>
            </a:r>
            <a:r>
              <a:rPr spc="-5" dirty="0"/>
              <a:t>it</a:t>
            </a:r>
            <a:r>
              <a:rPr spc="-110" dirty="0"/>
              <a:t> </a:t>
            </a:r>
            <a:r>
              <a:rPr spc="30" dirty="0"/>
              <a:t>r</a:t>
            </a:r>
            <a:r>
              <a:rPr spc="-45" dirty="0"/>
              <a:t>é</a:t>
            </a:r>
            <a:r>
              <a:rPr spc="65" dirty="0"/>
              <a:t>s</a:t>
            </a:r>
            <a:r>
              <a:rPr spc="-45" dirty="0"/>
              <a:t>e</a:t>
            </a:r>
            <a:r>
              <a:rPr spc="-50" dirty="0"/>
              <a:t>r</a:t>
            </a:r>
            <a:r>
              <a:rPr dirty="0"/>
              <a:t>v</a:t>
            </a:r>
            <a:r>
              <a:rPr spc="-5" dirty="0"/>
              <a:t>é</a:t>
            </a:r>
            <a:r>
              <a:rPr spc="-100" dirty="0"/>
              <a:t> </a:t>
            </a:r>
            <a:r>
              <a:rPr spc="-5" dirty="0"/>
              <a:t>-</a:t>
            </a:r>
            <a:r>
              <a:rPr spc="-80" dirty="0"/>
              <a:t> </a:t>
            </a:r>
            <a:r>
              <a:rPr spc="25" dirty="0"/>
              <a:t>O</a:t>
            </a:r>
            <a:r>
              <a:rPr spc="-10" dirty="0"/>
              <a:t>F</a:t>
            </a:r>
            <a:r>
              <a:rPr spc="15" dirty="0"/>
              <a:t>PP</a:t>
            </a:r>
            <a:r>
              <a:rPr spc="-5" dirty="0"/>
              <a:t>T</a:t>
            </a:r>
          </a:p>
        </p:txBody>
      </p:sp>
      <p:sp>
        <p:nvSpPr>
          <p:cNvPr id="14" name="object 14">
            <a:extLst>
              <a:ext uri="{FF2B5EF4-FFF2-40B4-BE49-F238E27FC236}">
                <a16:creationId xmlns:a16="http://schemas.microsoft.com/office/drawing/2014/main" id="{0E898BBF-6B5D-41E2-18E3-A5F55D31F2FB}"/>
              </a:ext>
            </a:extLst>
          </p:cNvPr>
          <p:cNvSpPr txBox="1">
            <a:spLocks noGrp="1"/>
          </p:cNvSpPr>
          <p:nvPr>
            <p:ph type="sldNum" sz="quarter" idx="7"/>
          </p:nvPr>
        </p:nvSpPr>
        <p:spPr>
          <a:prstGeom prst="rect">
            <a:avLst/>
          </a:prstGeom>
        </p:spPr>
        <p:txBody>
          <a:bodyPr vert="horz" wrap="square" lIns="0" tIns="0" rIns="0" bIns="0" rtlCol="0">
            <a:spAutoFit/>
          </a:bodyPr>
          <a:lstStyle/>
          <a:p>
            <a:pPr marL="38100">
              <a:lnSpc>
                <a:spcPts val="1090"/>
              </a:lnSpc>
            </a:pPr>
            <a:fld id="{81D60167-4931-47E6-BA6A-407CBD079E47}" type="slidenum">
              <a:rPr spc="-5" dirty="0"/>
              <a:t>14</a:t>
            </a:fld>
            <a:endParaRPr spc="-5" dirty="0"/>
          </a:p>
        </p:txBody>
      </p:sp>
      <p:sp>
        <p:nvSpPr>
          <p:cNvPr id="11" name="object 11">
            <a:extLst>
              <a:ext uri="{FF2B5EF4-FFF2-40B4-BE49-F238E27FC236}">
                <a16:creationId xmlns:a16="http://schemas.microsoft.com/office/drawing/2014/main" id="{889F02E1-0ACA-7E79-A142-FA686C565AF2}"/>
              </a:ext>
            </a:extLst>
          </p:cNvPr>
          <p:cNvSpPr txBox="1"/>
          <p:nvPr/>
        </p:nvSpPr>
        <p:spPr>
          <a:xfrm>
            <a:off x="799464" y="1601152"/>
            <a:ext cx="10593072" cy="3329116"/>
          </a:xfrm>
          <a:prstGeom prst="rect">
            <a:avLst/>
          </a:prstGeom>
        </p:spPr>
        <p:txBody>
          <a:bodyPr vert="horz" wrap="square" lIns="0" tIns="12700" rIns="0" bIns="0" rtlCol="0">
            <a:spAutoFit/>
          </a:bodyPr>
          <a:lstStyle/>
          <a:p>
            <a:pPr marL="12700">
              <a:lnSpc>
                <a:spcPct val="100000"/>
              </a:lnSpc>
              <a:spcBef>
                <a:spcPts val="100"/>
              </a:spcBef>
            </a:pPr>
            <a:r>
              <a:rPr sz="1600" b="1" spc="-15" dirty="0">
                <a:solidFill>
                  <a:srgbClr val="FF7800"/>
                </a:solidFill>
                <a:latin typeface="Calibri"/>
                <a:cs typeface="Calibri"/>
              </a:rPr>
              <a:t>Exercice</a:t>
            </a:r>
            <a:r>
              <a:rPr sz="1600" b="1" spc="25" dirty="0">
                <a:solidFill>
                  <a:srgbClr val="FF7800"/>
                </a:solidFill>
                <a:latin typeface="Calibri"/>
                <a:cs typeface="Calibri"/>
              </a:rPr>
              <a:t> </a:t>
            </a:r>
            <a:r>
              <a:rPr sz="1600" b="1" dirty="0">
                <a:solidFill>
                  <a:srgbClr val="FF7800"/>
                </a:solidFill>
                <a:latin typeface="Calibri"/>
                <a:cs typeface="Calibri"/>
              </a:rPr>
              <a:t>2</a:t>
            </a:r>
            <a:r>
              <a:rPr sz="1600" b="1" spc="-65" dirty="0">
                <a:solidFill>
                  <a:srgbClr val="FF7800"/>
                </a:solidFill>
                <a:latin typeface="Calibri"/>
                <a:cs typeface="Calibri"/>
              </a:rPr>
              <a:t> </a:t>
            </a:r>
            <a:r>
              <a:rPr sz="1600" b="1" dirty="0">
                <a:solidFill>
                  <a:srgbClr val="FF7800"/>
                </a:solidFill>
                <a:latin typeface="Calibri"/>
                <a:cs typeface="Calibri"/>
              </a:rPr>
              <a:t>:</a:t>
            </a:r>
            <a:r>
              <a:rPr sz="1600" b="1" spc="-20" dirty="0">
                <a:solidFill>
                  <a:srgbClr val="FF7800"/>
                </a:solidFill>
                <a:latin typeface="Calibri"/>
                <a:cs typeface="Calibri"/>
              </a:rPr>
              <a:t> </a:t>
            </a:r>
            <a:r>
              <a:rPr sz="1600" b="1" spc="-5" dirty="0">
                <a:solidFill>
                  <a:srgbClr val="404040"/>
                </a:solidFill>
                <a:latin typeface="Calibri"/>
                <a:cs typeface="Calibri"/>
              </a:rPr>
              <a:t>Suite</a:t>
            </a:r>
            <a:endParaRPr sz="1600" dirty="0">
              <a:latin typeface="Calibri"/>
              <a:cs typeface="Calibri"/>
            </a:endParaRPr>
          </a:p>
          <a:p>
            <a:pPr>
              <a:lnSpc>
                <a:spcPct val="100000"/>
              </a:lnSpc>
              <a:spcBef>
                <a:spcPts val="40"/>
              </a:spcBef>
              <a:buClr>
                <a:srgbClr val="555555"/>
              </a:buClr>
            </a:pPr>
            <a:endParaRPr sz="1100" dirty="0">
              <a:latin typeface="Calibri"/>
              <a:cs typeface="Calibri"/>
            </a:endParaRPr>
          </a:p>
          <a:p>
            <a:pPr marL="510540" indent="-346075">
              <a:lnSpc>
                <a:spcPct val="100000"/>
              </a:lnSpc>
              <a:buFont typeface="+mj-lt"/>
              <a:buAutoNum type="arabicPeriod" startAt="4"/>
              <a:tabLst>
                <a:tab pos="510540" algn="l"/>
                <a:tab pos="511175" algn="l"/>
              </a:tabLst>
            </a:pPr>
            <a:r>
              <a:rPr lang="fr-FR" sz="1450" spc="-20" dirty="0">
                <a:solidFill>
                  <a:srgbClr val="555555"/>
                </a:solidFill>
                <a:latin typeface="Calibri"/>
                <a:cs typeface="Calibri"/>
              </a:rPr>
              <a:t>On veut </a:t>
            </a:r>
            <a:r>
              <a:rPr sz="1450" spc="-20" dirty="0" err="1">
                <a:solidFill>
                  <a:srgbClr val="555555"/>
                </a:solidFill>
                <a:latin typeface="Calibri"/>
                <a:cs typeface="Calibri"/>
              </a:rPr>
              <a:t>Génére</a:t>
            </a:r>
            <a:r>
              <a:rPr lang="fr-FR" sz="1450" spc="-20" dirty="0">
                <a:solidFill>
                  <a:srgbClr val="555555"/>
                </a:solidFill>
                <a:latin typeface="Calibri"/>
                <a:cs typeface="Calibri"/>
              </a:rPr>
              <a:t>r</a:t>
            </a:r>
            <a:r>
              <a:rPr sz="1450" spc="-90" dirty="0">
                <a:solidFill>
                  <a:srgbClr val="555555"/>
                </a:solidFill>
                <a:latin typeface="Calibri"/>
                <a:cs typeface="Calibri"/>
              </a:rPr>
              <a:t> </a:t>
            </a:r>
            <a:r>
              <a:rPr sz="1450" spc="-20" dirty="0">
                <a:solidFill>
                  <a:srgbClr val="555555"/>
                </a:solidFill>
                <a:latin typeface="Calibri"/>
                <a:cs typeface="Calibri"/>
              </a:rPr>
              <a:t>des</a:t>
            </a:r>
            <a:r>
              <a:rPr sz="1450" dirty="0">
                <a:solidFill>
                  <a:srgbClr val="555555"/>
                </a:solidFill>
                <a:latin typeface="Calibri"/>
                <a:cs typeface="Calibri"/>
              </a:rPr>
              <a:t> </a:t>
            </a:r>
            <a:r>
              <a:rPr sz="1450" spc="-10" dirty="0">
                <a:solidFill>
                  <a:srgbClr val="555555"/>
                </a:solidFill>
                <a:latin typeface="Calibri"/>
                <a:cs typeface="Calibri"/>
              </a:rPr>
              <a:t>dates</a:t>
            </a:r>
            <a:r>
              <a:rPr lang="fr-FR" sz="1450" spc="-10" dirty="0">
                <a:solidFill>
                  <a:srgbClr val="555555"/>
                </a:solidFill>
                <a:latin typeface="Calibri"/>
                <a:cs typeface="Calibri"/>
              </a:rPr>
              <a:t> d’une année</a:t>
            </a:r>
            <a:r>
              <a:rPr sz="1450" spc="-85" dirty="0">
                <a:solidFill>
                  <a:srgbClr val="555555"/>
                </a:solidFill>
                <a:latin typeface="Calibri"/>
                <a:cs typeface="Calibri"/>
              </a:rPr>
              <a:t> </a:t>
            </a:r>
            <a:r>
              <a:rPr sz="1450" spc="-5" dirty="0">
                <a:solidFill>
                  <a:srgbClr val="555555"/>
                </a:solidFill>
                <a:latin typeface="Calibri"/>
                <a:cs typeface="Calibri"/>
              </a:rPr>
              <a:t>à</a:t>
            </a:r>
            <a:r>
              <a:rPr sz="1450" spc="-50" dirty="0">
                <a:solidFill>
                  <a:srgbClr val="555555"/>
                </a:solidFill>
                <a:latin typeface="Calibri"/>
                <a:cs typeface="Calibri"/>
              </a:rPr>
              <a:t> </a:t>
            </a:r>
            <a:r>
              <a:rPr sz="1450" spc="-15" dirty="0">
                <a:solidFill>
                  <a:srgbClr val="555555"/>
                </a:solidFill>
                <a:latin typeface="Calibri"/>
                <a:cs typeface="Calibri"/>
              </a:rPr>
              <a:t>partir</a:t>
            </a:r>
            <a:r>
              <a:rPr sz="1450" spc="-25" dirty="0">
                <a:solidFill>
                  <a:srgbClr val="555555"/>
                </a:solidFill>
                <a:latin typeface="Calibri"/>
                <a:cs typeface="Calibri"/>
              </a:rPr>
              <a:t> du</a:t>
            </a:r>
            <a:r>
              <a:rPr sz="1450" spc="-40" dirty="0">
                <a:solidFill>
                  <a:srgbClr val="555555"/>
                </a:solidFill>
                <a:latin typeface="Calibri"/>
                <a:cs typeface="Calibri"/>
              </a:rPr>
              <a:t> </a:t>
            </a:r>
            <a:r>
              <a:rPr sz="1450" spc="-10" dirty="0">
                <a:solidFill>
                  <a:srgbClr val="555555"/>
                </a:solidFill>
                <a:latin typeface="Calibri"/>
                <a:cs typeface="Calibri"/>
              </a:rPr>
              <a:t>20</a:t>
            </a:r>
            <a:r>
              <a:rPr lang="fr-FR" sz="1450" spc="-10" dirty="0">
                <a:solidFill>
                  <a:srgbClr val="555555"/>
                </a:solidFill>
                <a:latin typeface="Calibri"/>
                <a:cs typeface="Calibri"/>
              </a:rPr>
              <a:t>24</a:t>
            </a:r>
            <a:r>
              <a:rPr sz="1450" spc="-10" dirty="0">
                <a:solidFill>
                  <a:srgbClr val="555555"/>
                </a:solidFill>
                <a:latin typeface="Calibri"/>
                <a:cs typeface="Calibri"/>
              </a:rPr>
              <a:t>-01-01</a:t>
            </a:r>
            <a:r>
              <a:rPr lang="fr-FR" sz="1450" spc="-10" dirty="0">
                <a:solidFill>
                  <a:srgbClr val="555555"/>
                </a:solidFill>
                <a:latin typeface="Calibri"/>
                <a:cs typeface="Calibri"/>
              </a:rPr>
              <a:t> jusqu’à 2024-12-31</a:t>
            </a:r>
            <a:r>
              <a:rPr sz="1450" spc="-95" dirty="0">
                <a:solidFill>
                  <a:srgbClr val="555555"/>
                </a:solidFill>
                <a:latin typeface="Calibri"/>
                <a:cs typeface="Calibri"/>
              </a:rPr>
              <a:t> </a:t>
            </a:r>
            <a:r>
              <a:rPr sz="1450" spc="-5" dirty="0">
                <a:solidFill>
                  <a:srgbClr val="555555"/>
                </a:solidFill>
                <a:latin typeface="Calibri"/>
                <a:cs typeface="Calibri"/>
              </a:rPr>
              <a:t>et</a:t>
            </a:r>
            <a:r>
              <a:rPr sz="1450" spc="-85" dirty="0">
                <a:solidFill>
                  <a:srgbClr val="555555"/>
                </a:solidFill>
                <a:latin typeface="Calibri"/>
                <a:cs typeface="Calibri"/>
              </a:rPr>
              <a:t> </a:t>
            </a:r>
            <a:r>
              <a:rPr lang="fr-FR" sz="1450" spc="-85" dirty="0">
                <a:solidFill>
                  <a:srgbClr val="555555"/>
                </a:solidFill>
                <a:latin typeface="Calibri"/>
                <a:cs typeface="Calibri"/>
              </a:rPr>
              <a:t>les insérer </a:t>
            </a:r>
            <a:r>
              <a:rPr sz="1450" spc="-80" dirty="0">
                <a:solidFill>
                  <a:srgbClr val="555555"/>
                </a:solidFill>
                <a:latin typeface="Calibri"/>
                <a:cs typeface="Calibri"/>
              </a:rPr>
              <a:t> </a:t>
            </a:r>
            <a:r>
              <a:rPr sz="1450" spc="-20" dirty="0">
                <a:solidFill>
                  <a:srgbClr val="555555"/>
                </a:solidFill>
                <a:latin typeface="Calibri"/>
                <a:cs typeface="Calibri"/>
              </a:rPr>
              <a:t>dans</a:t>
            </a:r>
            <a:r>
              <a:rPr sz="1450" spc="-85" dirty="0">
                <a:solidFill>
                  <a:srgbClr val="555555"/>
                </a:solidFill>
                <a:latin typeface="Calibri"/>
                <a:cs typeface="Calibri"/>
              </a:rPr>
              <a:t> </a:t>
            </a:r>
            <a:r>
              <a:rPr sz="1450" spc="-15" dirty="0">
                <a:solidFill>
                  <a:srgbClr val="555555"/>
                </a:solidFill>
                <a:latin typeface="Calibri"/>
                <a:cs typeface="Calibri"/>
              </a:rPr>
              <a:t>la</a:t>
            </a:r>
            <a:r>
              <a:rPr sz="1450" spc="-50" dirty="0">
                <a:solidFill>
                  <a:srgbClr val="555555"/>
                </a:solidFill>
                <a:latin typeface="Calibri"/>
                <a:cs typeface="Calibri"/>
              </a:rPr>
              <a:t> </a:t>
            </a:r>
            <a:r>
              <a:rPr sz="1450" spc="-10" dirty="0">
                <a:solidFill>
                  <a:srgbClr val="555555"/>
                </a:solidFill>
                <a:latin typeface="Calibri"/>
                <a:cs typeface="Calibri"/>
              </a:rPr>
              <a:t>table</a:t>
            </a:r>
            <a:r>
              <a:rPr sz="1450" spc="-85" dirty="0">
                <a:solidFill>
                  <a:srgbClr val="555555"/>
                </a:solidFill>
                <a:latin typeface="Calibri"/>
                <a:cs typeface="Calibri"/>
              </a:rPr>
              <a:t> </a:t>
            </a:r>
            <a:r>
              <a:rPr sz="1450" spc="-15" dirty="0" err="1">
                <a:solidFill>
                  <a:srgbClr val="555555"/>
                </a:solidFill>
                <a:latin typeface="Calibri"/>
                <a:cs typeface="Calibri"/>
              </a:rPr>
              <a:t>date_dim</a:t>
            </a:r>
            <a:r>
              <a:rPr lang="fr-FR" sz="1450" spc="-15" dirty="0">
                <a:solidFill>
                  <a:srgbClr val="555555"/>
                </a:solidFill>
                <a:latin typeface="Calibri"/>
                <a:cs typeface="Calibri"/>
              </a:rPr>
              <a:t>, pour faire cela suivons les étapes suivantes:</a:t>
            </a:r>
          </a:p>
          <a:p>
            <a:pPr marL="967740" lvl="1" indent="-346075">
              <a:buFont typeface="+mj-lt"/>
              <a:buAutoNum type="arabicPeriod" startAt="7"/>
              <a:tabLst>
                <a:tab pos="510540" algn="l"/>
                <a:tab pos="511175" algn="l"/>
              </a:tabLst>
            </a:pPr>
            <a:r>
              <a:rPr lang="fr-FR" sz="1450" spc="-15" dirty="0">
                <a:solidFill>
                  <a:srgbClr val="555555"/>
                </a:solidFill>
                <a:latin typeface="Calibri"/>
                <a:cs typeface="Calibri"/>
              </a:rPr>
              <a:t>Rappelez vous de l’une des syntaxes des requêtes imbriquées :</a:t>
            </a:r>
          </a:p>
          <a:p>
            <a:pPr marL="1424940" lvl="2" indent="-346075">
              <a:buAutoNum type="arabicPeriod"/>
              <a:tabLst>
                <a:tab pos="510540" algn="l"/>
                <a:tab pos="511175" algn="l"/>
              </a:tabLst>
            </a:pPr>
            <a:r>
              <a:rPr lang="fr-FR" sz="1450" spc="-15" dirty="0">
                <a:solidFill>
                  <a:srgbClr val="555555"/>
                </a:solidFill>
                <a:latin typeface="Calibri"/>
                <a:cs typeface="Calibri"/>
              </a:rPr>
              <a:t>select </a:t>
            </a:r>
            <a:r>
              <a:rPr lang="fr-FR" sz="1450" spc="-15" dirty="0" err="1">
                <a:solidFill>
                  <a:srgbClr val="555555"/>
                </a:solidFill>
                <a:latin typeface="Calibri"/>
                <a:cs typeface="Calibri"/>
              </a:rPr>
              <a:t>columnsNames</a:t>
            </a:r>
            <a:r>
              <a:rPr lang="fr-FR" sz="1450" spc="-15" dirty="0">
                <a:solidFill>
                  <a:srgbClr val="555555"/>
                </a:solidFill>
                <a:latin typeface="Calibri"/>
                <a:cs typeface="Calibri"/>
              </a:rPr>
              <a:t> </a:t>
            </a:r>
            <a:r>
              <a:rPr lang="fr-FR" sz="1450" spc="-15" dirty="0" err="1">
                <a:solidFill>
                  <a:srgbClr val="555555"/>
                </a:solidFill>
                <a:latin typeface="Calibri"/>
                <a:cs typeface="Calibri"/>
              </a:rPr>
              <a:t>from</a:t>
            </a:r>
            <a:r>
              <a:rPr lang="fr-FR" sz="1450" spc="-15" dirty="0">
                <a:solidFill>
                  <a:srgbClr val="555555"/>
                </a:solidFill>
                <a:latin typeface="Calibri"/>
                <a:cs typeface="Calibri"/>
              </a:rPr>
              <a:t> (select * </a:t>
            </a:r>
            <a:r>
              <a:rPr lang="fr-FR" sz="1450" spc="-15" dirty="0" err="1">
                <a:solidFill>
                  <a:srgbClr val="555555"/>
                </a:solidFill>
                <a:latin typeface="Calibri"/>
                <a:cs typeface="Calibri"/>
              </a:rPr>
              <a:t>from</a:t>
            </a:r>
            <a:r>
              <a:rPr lang="fr-FR" sz="1450" spc="-15" dirty="0">
                <a:solidFill>
                  <a:srgbClr val="555555"/>
                </a:solidFill>
                <a:latin typeface="Calibri"/>
                <a:cs typeface="Calibri"/>
              </a:rPr>
              <a:t> </a:t>
            </a:r>
            <a:r>
              <a:rPr lang="fr-FR" sz="1450" spc="-15" dirty="0" err="1">
                <a:solidFill>
                  <a:srgbClr val="555555"/>
                </a:solidFill>
                <a:latin typeface="Calibri"/>
                <a:cs typeface="Calibri"/>
              </a:rPr>
              <a:t>tableName</a:t>
            </a:r>
            <a:r>
              <a:rPr lang="fr-FR" sz="1450" spc="-15" dirty="0">
                <a:solidFill>
                  <a:srgbClr val="555555"/>
                </a:solidFill>
                <a:latin typeface="Calibri"/>
                <a:cs typeface="Calibri"/>
              </a:rPr>
              <a:t>) as </a:t>
            </a:r>
            <a:r>
              <a:rPr lang="fr-FR" sz="1450" spc="-15" dirty="0" err="1">
                <a:solidFill>
                  <a:srgbClr val="555555"/>
                </a:solidFill>
                <a:latin typeface="Calibri"/>
                <a:cs typeface="Calibri"/>
              </a:rPr>
              <a:t>resultatSousRequete</a:t>
            </a:r>
            <a:endParaRPr lang="fr-FR" sz="1450" spc="-15" dirty="0">
              <a:solidFill>
                <a:srgbClr val="555555"/>
              </a:solidFill>
              <a:latin typeface="Calibri"/>
              <a:cs typeface="Calibri"/>
            </a:endParaRPr>
          </a:p>
          <a:p>
            <a:pPr marL="967740" lvl="1" indent="-346075">
              <a:buAutoNum type="arabicPeriod" startAt="7"/>
              <a:tabLst>
                <a:tab pos="510540" algn="l"/>
                <a:tab pos="511175" algn="l"/>
              </a:tabLst>
            </a:pPr>
            <a:r>
              <a:rPr lang="fr-FR" sz="1450" spc="-15" dirty="0">
                <a:solidFill>
                  <a:srgbClr val="555555"/>
                </a:solidFill>
                <a:latin typeface="Calibri"/>
                <a:cs typeface="Calibri"/>
              </a:rPr>
              <a:t>On veut maintenant réaliser une </a:t>
            </a:r>
            <a:r>
              <a:rPr lang="fr-FR" sz="1450" spc="-15" dirty="0" err="1">
                <a:solidFill>
                  <a:srgbClr val="555555"/>
                </a:solidFill>
                <a:latin typeface="Calibri"/>
                <a:cs typeface="Calibri"/>
              </a:rPr>
              <a:t>requete</a:t>
            </a:r>
            <a:r>
              <a:rPr lang="fr-FR" sz="1450" spc="-15" dirty="0">
                <a:solidFill>
                  <a:srgbClr val="555555"/>
                </a:solidFill>
                <a:latin typeface="Calibri"/>
                <a:cs typeface="Calibri"/>
              </a:rPr>
              <a:t> qui affichera les colonnes n, </a:t>
            </a:r>
            <a:r>
              <a:rPr lang="fr-FR" sz="1450" spc="-15" dirty="0" err="1">
                <a:solidFill>
                  <a:srgbClr val="555555"/>
                </a:solidFill>
                <a:latin typeface="Calibri"/>
                <a:cs typeface="Calibri"/>
              </a:rPr>
              <a:t>dateGeneree</a:t>
            </a:r>
            <a:r>
              <a:rPr lang="fr-FR" sz="1450" spc="-15" dirty="0">
                <a:solidFill>
                  <a:srgbClr val="555555"/>
                </a:solidFill>
                <a:latin typeface="Calibri"/>
                <a:cs typeface="Calibri"/>
              </a:rPr>
              <a:t> et le nom du jour de la semaine, </a:t>
            </a:r>
          </a:p>
          <a:p>
            <a:pPr marL="1424940" lvl="2" indent="-346075">
              <a:buAutoNum type="arabicPeriod"/>
              <a:tabLst>
                <a:tab pos="510540" algn="l"/>
                <a:tab pos="511175" algn="l"/>
              </a:tabLst>
            </a:pPr>
            <a:r>
              <a:rPr lang="fr-FR" sz="1450" spc="-15" dirty="0">
                <a:solidFill>
                  <a:srgbClr val="555555"/>
                </a:solidFill>
                <a:latin typeface="Calibri"/>
                <a:cs typeface="Calibri"/>
              </a:rPr>
              <a:t>Quelle fonction permet  d’avoir le nom du jour d’une date ?</a:t>
            </a:r>
          </a:p>
          <a:p>
            <a:pPr marL="1424940" lvl="2" indent="-346075">
              <a:buAutoNum type="arabicPeriod"/>
              <a:tabLst>
                <a:tab pos="510540" algn="l"/>
                <a:tab pos="511175" algn="l"/>
              </a:tabLst>
            </a:pPr>
            <a:r>
              <a:rPr lang="fr-FR" sz="1450" spc="-15" dirty="0">
                <a:solidFill>
                  <a:srgbClr val="555555"/>
                </a:solidFill>
                <a:latin typeface="Calibri"/>
                <a:cs typeface="Calibri"/>
              </a:rPr>
              <a:t>créer et tester la </a:t>
            </a:r>
            <a:r>
              <a:rPr lang="fr-FR" sz="1450" spc="-15" dirty="0" err="1">
                <a:solidFill>
                  <a:srgbClr val="555555"/>
                </a:solidFill>
                <a:latin typeface="Calibri"/>
                <a:cs typeface="Calibri"/>
              </a:rPr>
              <a:t>requete</a:t>
            </a:r>
            <a:r>
              <a:rPr lang="fr-FR" sz="1450" spc="-15" dirty="0">
                <a:solidFill>
                  <a:srgbClr val="555555"/>
                </a:solidFill>
                <a:latin typeface="Calibri"/>
                <a:cs typeface="Calibri"/>
              </a:rPr>
              <a:t>.</a:t>
            </a:r>
          </a:p>
          <a:p>
            <a:pPr marL="967740" lvl="1" indent="-346075">
              <a:buAutoNum type="arabicPeriod" startAt="7"/>
              <a:tabLst>
                <a:tab pos="510540" algn="l"/>
                <a:tab pos="511175" algn="l"/>
              </a:tabLst>
            </a:pPr>
            <a:endParaRPr lang="fr-FR" sz="1450" spc="-15" dirty="0">
              <a:solidFill>
                <a:srgbClr val="555555"/>
              </a:solidFill>
              <a:latin typeface="Calibri"/>
              <a:cs typeface="Calibri"/>
            </a:endParaRPr>
          </a:p>
          <a:p>
            <a:pPr marL="967740" lvl="1" indent="-346075">
              <a:buAutoNum type="arabicPeriod" startAt="7"/>
              <a:tabLst>
                <a:tab pos="510540" algn="l"/>
                <a:tab pos="511175" algn="l"/>
              </a:tabLst>
            </a:pPr>
            <a:r>
              <a:rPr lang="fr-FR" sz="1450" spc="-15" dirty="0">
                <a:solidFill>
                  <a:srgbClr val="555555"/>
                </a:solidFill>
                <a:latin typeface="Calibri"/>
                <a:cs typeface="Calibri"/>
              </a:rPr>
              <a:t>Adapter la requête pour ajouter les autres colonnes, tester et afficher la </a:t>
            </a:r>
            <a:r>
              <a:rPr lang="fr-FR" sz="1450" spc="-15" dirty="0" err="1">
                <a:solidFill>
                  <a:srgbClr val="555555"/>
                </a:solidFill>
                <a:latin typeface="Calibri"/>
                <a:cs typeface="Calibri"/>
              </a:rPr>
              <a:t>requete</a:t>
            </a:r>
            <a:endParaRPr lang="fr-FR" sz="1450" spc="-15" dirty="0">
              <a:solidFill>
                <a:srgbClr val="555555"/>
              </a:solidFill>
              <a:latin typeface="Calibri"/>
              <a:cs typeface="Calibri"/>
            </a:endParaRPr>
          </a:p>
          <a:p>
            <a:pPr marL="967740" lvl="1" indent="-346075">
              <a:buAutoNum type="arabicPeriod" startAt="7"/>
              <a:tabLst>
                <a:tab pos="510540" algn="l"/>
                <a:tab pos="511175" algn="l"/>
              </a:tabLst>
            </a:pPr>
            <a:r>
              <a:rPr lang="fr-FR" sz="1450" spc="-15" dirty="0">
                <a:solidFill>
                  <a:srgbClr val="555555"/>
                </a:solidFill>
                <a:latin typeface="Calibri"/>
                <a:cs typeface="Calibri"/>
              </a:rPr>
              <a:t>C’est le temps pour faire la combinaison de </a:t>
            </a:r>
            <a:r>
              <a:rPr lang="fr-FR" sz="1450" spc="-15" dirty="0" err="1">
                <a:solidFill>
                  <a:srgbClr val="555555"/>
                </a:solidFill>
                <a:latin typeface="Calibri"/>
                <a:cs typeface="Calibri"/>
              </a:rPr>
              <a:t>requete</a:t>
            </a:r>
            <a:r>
              <a:rPr lang="fr-FR" sz="1450" spc="-15" dirty="0">
                <a:solidFill>
                  <a:srgbClr val="555555"/>
                </a:solidFill>
                <a:latin typeface="Calibri"/>
                <a:cs typeface="Calibri"/>
              </a:rPr>
              <a:t> insert et select pour </a:t>
            </a:r>
            <a:r>
              <a:rPr lang="fr-FR" sz="1450" spc="-15" dirty="0" err="1">
                <a:solidFill>
                  <a:srgbClr val="555555"/>
                </a:solidFill>
                <a:latin typeface="Calibri"/>
                <a:cs typeface="Calibri"/>
              </a:rPr>
              <a:t>inserer</a:t>
            </a:r>
            <a:r>
              <a:rPr lang="fr-FR" sz="1450" spc="-15" dirty="0">
                <a:solidFill>
                  <a:srgbClr val="555555"/>
                </a:solidFill>
                <a:latin typeface="Calibri"/>
                <a:cs typeface="Calibri"/>
              </a:rPr>
              <a:t> le </a:t>
            </a:r>
            <a:r>
              <a:rPr lang="fr-FR" sz="1450" spc="-15" dirty="0" err="1">
                <a:solidFill>
                  <a:srgbClr val="555555"/>
                </a:solidFill>
                <a:latin typeface="Calibri"/>
                <a:cs typeface="Calibri"/>
              </a:rPr>
              <a:t>resultat</a:t>
            </a:r>
            <a:endParaRPr lang="fr-FR" sz="1450" spc="-15" dirty="0">
              <a:solidFill>
                <a:srgbClr val="555555"/>
              </a:solidFill>
              <a:latin typeface="Calibri"/>
              <a:cs typeface="Calibri"/>
            </a:endParaRPr>
          </a:p>
          <a:p>
            <a:pPr marL="621665" lvl="1">
              <a:tabLst>
                <a:tab pos="510540" algn="l"/>
                <a:tab pos="511175" algn="l"/>
              </a:tabLst>
            </a:pPr>
            <a:r>
              <a:rPr lang="fr-FR" sz="1450" spc="-15" dirty="0">
                <a:solidFill>
                  <a:srgbClr val="555555"/>
                </a:solidFill>
                <a:latin typeface="Calibri"/>
                <a:cs typeface="Calibri"/>
              </a:rPr>
              <a:t>De select dans la table </a:t>
            </a:r>
            <a:r>
              <a:rPr lang="fr-FR" sz="1450" spc="-15" dirty="0" err="1">
                <a:solidFill>
                  <a:srgbClr val="555555"/>
                </a:solidFill>
                <a:latin typeface="Calibri"/>
                <a:cs typeface="Calibri"/>
              </a:rPr>
              <a:t>date_dim</a:t>
            </a:r>
            <a:endParaRPr lang="fr-FR" sz="1450" spc="-15" dirty="0">
              <a:solidFill>
                <a:srgbClr val="555555"/>
              </a:solidFill>
              <a:latin typeface="Calibri"/>
              <a:cs typeface="Calibri"/>
            </a:endParaRPr>
          </a:p>
          <a:p>
            <a:pPr marL="967740" lvl="1" indent="-346075">
              <a:buFont typeface="+mj-lt"/>
              <a:buAutoNum type="arabicPeriod" startAt="11"/>
              <a:tabLst>
                <a:tab pos="510540" algn="l"/>
                <a:tab pos="511175" algn="l"/>
              </a:tabLst>
            </a:pPr>
            <a:r>
              <a:rPr lang="fr-FR" sz="1450" spc="-15" dirty="0">
                <a:solidFill>
                  <a:srgbClr val="555555"/>
                </a:solidFill>
                <a:latin typeface="Calibri"/>
                <a:cs typeface="Calibri"/>
              </a:rPr>
              <a:t>On veut afficher une colonne trimestre, et une colonne </a:t>
            </a:r>
            <a:r>
              <a:rPr lang="fr-FR" sz="1450" spc="-15" dirty="0" err="1">
                <a:solidFill>
                  <a:srgbClr val="555555"/>
                </a:solidFill>
                <a:latin typeface="Calibri"/>
                <a:cs typeface="Calibri"/>
              </a:rPr>
              <a:t>isWeekEnd</a:t>
            </a:r>
            <a:r>
              <a:rPr lang="fr-FR" sz="1450" spc="-15" dirty="0">
                <a:solidFill>
                  <a:srgbClr val="555555"/>
                </a:solidFill>
                <a:latin typeface="Calibri"/>
                <a:cs typeface="Calibri"/>
              </a:rPr>
              <a:t> pour savoir respectivement le trimestre d’une date et s’elle correspond à un jour de fin de semaine (samedi et dimanche), donne une </a:t>
            </a:r>
            <a:r>
              <a:rPr lang="fr-FR" sz="1450" spc="-15" dirty="0" err="1">
                <a:solidFill>
                  <a:srgbClr val="555555"/>
                </a:solidFill>
                <a:latin typeface="Calibri"/>
                <a:cs typeface="Calibri"/>
              </a:rPr>
              <a:t>requete</a:t>
            </a:r>
            <a:r>
              <a:rPr lang="fr-FR" sz="1450" spc="-15" dirty="0">
                <a:solidFill>
                  <a:srgbClr val="555555"/>
                </a:solidFill>
                <a:latin typeface="Calibri"/>
                <a:cs typeface="Calibri"/>
              </a:rPr>
              <a:t> select qui répond à la question.</a:t>
            </a:r>
            <a:endParaRPr sz="1450" spc="-15" dirty="0">
              <a:solidFill>
                <a:srgbClr val="555555"/>
              </a:solidFill>
              <a:latin typeface="Calibri"/>
              <a:cs typeface="Calibri"/>
            </a:endParaRPr>
          </a:p>
        </p:txBody>
      </p:sp>
      <p:pic>
        <p:nvPicPr>
          <p:cNvPr id="16" name="Image 15">
            <a:extLst>
              <a:ext uri="{FF2B5EF4-FFF2-40B4-BE49-F238E27FC236}">
                <a16:creationId xmlns:a16="http://schemas.microsoft.com/office/drawing/2014/main" id="{BC176A98-DB32-9940-ECB3-D44B3BDAC1F4}"/>
              </a:ext>
            </a:extLst>
          </p:cNvPr>
          <p:cNvPicPr>
            <a:picLocks noChangeAspect="1"/>
          </p:cNvPicPr>
          <p:nvPr/>
        </p:nvPicPr>
        <p:blipFill>
          <a:blip r:embed="rId5"/>
          <a:stretch>
            <a:fillRect/>
          </a:stretch>
        </p:blipFill>
        <p:spPr>
          <a:xfrm>
            <a:off x="8534400" y="3127073"/>
            <a:ext cx="2349621" cy="1035103"/>
          </a:xfrm>
          <a:prstGeom prst="rect">
            <a:avLst/>
          </a:prstGeom>
        </p:spPr>
      </p:pic>
    </p:spTree>
    <p:extLst>
      <p:ext uri="{BB962C8B-B14F-4D97-AF65-F5344CB8AC3E}">
        <p14:creationId xmlns:p14="http://schemas.microsoft.com/office/powerpoint/2010/main" val="33885563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12191999" cy="6857999"/>
          </a:xfrm>
          <a:prstGeom prst="rect">
            <a:avLst/>
          </a:prstGeom>
        </p:spPr>
      </p:pic>
      <p:grpSp>
        <p:nvGrpSpPr>
          <p:cNvPr id="3" name="object 3"/>
          <p:cNvGrpSpPr/>
          <p:nvPr/>
        </p:nvGrpSpPr>
        <p:grpSpPr>
          <a:xfrm>
            <a:off x="0" y="1463357"/>
            <a:ext cx="11663680" cy="5150485"/>
            <a:chOff x="0" y="1463357"/>
            <a:chExt cx="11663680" cy="5150485"/>
          </a:xfrm>
        </p:grpSpPr>
        <p:sp>
          <p:nvSpPr>
            <p:cNvPr id="4" name="object 4"/>
            <p:cNvSpPr/>
            <p:nvPr/>
          </p:nvSpPr>
          <p:spPr>
            <a:xfrm>
              <a:off x="543559" y="1468119"/>
              <a:ext cx="11115040" cy="5140960"/>
            </a:xfrm>
            <a:custGeom>
              <a:avLst/>
              <a:gdLst/>
              <a:ahLst/>
              <a:cxnLst/>
              <a:rect l="l" t="t" r="r" b="b"/>
              <a:pathLst>
                <a:path w="11115040" h="5140959">
                  <a:moveTo>
                    <a:pt x="11115040" y="0"/>
                  </a:moveTo>
                  <a:lnTo>
                    <a:pt x="0" y="0"/>
                  </a:lnTo>
                  <a:lnTo>
                    <a:pt x="0" y="5140960"/>
                  </a:lnTo>
                  <a:lnTo>
                    <a:pt x="11115040" y="5140960"/>
                  </a:lnTo>
                  <a:lnTo>
                    <a:pt x="11115040" y="0"/>
                  </a:lnTo>
                  <a:close/>
                </a:path>
              </a:pathLst>
            </a:custGeom>
            <a:solidFill>
              <a:srgbClr val="FFFFFF"/>
            </a:solidFill>
          </p:spPr>
          <p:txBody>
            <a:bodyPr wrap="square" lIns="0" tIns="0" rIns="0" bIns="0" rtlCol="0"/>
            <a:lstStyle/>
            <a:p>
              <a:endParaRPr/>
            </a:p>
          </p:txBody>
        </p:sp>
        <p:sp>
          <p:nvSpPr>
            <p:cNvPr id="5" name="object 5"/>
            <p:cNvSpPr/>
            <p:nvPr/>
          </p:nvSpPr>
          <p:spPr>
            <a:xfrm>
              <a:off x="543559" y="1468119"/>
              <a:ext cx="11115040" cy="5140960"/>
            </a:xfrm>
            <a:custGeom>
              <a:avLst/>
              <a:gdLst/>
              <a:ahLst/>
              <a:cxnLst/>
              <a:rect l="l" t="t" r="r" b="b"/>
              <a:pathLst>
                <a:path w="11115040" h="5140959">
                  <a:moveTo>
                    <a:pt x="0" y="5140960"/>
                  </a:moveTo>
                  <a:lnTo>
                    <a:pt x="11115040" y="5140960"/>
                  </a:lnTo>
                  <a:lnTo>
                    <a:pt x="11115040" y="0"/>
                  </a:lnTo>
                  <a:lnTo>
                    <a:pt x="0" y="0"/>
                  </a:lnTo>
                  <a:lnTo>
                    <a:pt x="0" y="5140960"/>
                  </a:lnTo>
                  <a:close/>
                </a:path>
              </a:pathLst>
            </a:custGeom>
            <a:ln w="9525">
              <a:solidFill>
                <a:srgbClr val="F8CCAC"/>
              </a:solidFill>
            </a:ln>
          </p:spPr>
          <p:txBody>
            <a:bodyPr wrap="square" lIns="0" tIns="0" rIns="0" bIns="0" rtlCol="0"/>
            <a:lstStyle/>
            <a:p>
              <a:endParaRPr/>
            </a:p>
          </p:txBody>
        </p:sp>
        <p:sp>
          <p:nvSpPr>
            <p:cNvPr id="6" name="object 6"/>
            <p:cNvSpPr/>
            <p:nvPr/>
          </p:nvSpPr>
          <p:spPr>
            <a:xfrm>
              <a:off x="0" y="5059679"/>
              <a:ext cx="538480" cy="1341120"/>
            </a:xfrm>
            <a:custGeom>
              <a:avLst/>
              <a:gdLst/>
              <a:ahLst/>
              <a:cxnLst/>
              <a:rect l="l" t="t" r="r" b="b"/>
              <a:pathLst>
                <a:path w="538480" h="1341120">
                  <a:moveTo>
                    <a:pt x="538480" y="0"/>
                  </a:moveTo>
                  <a:lnTo>
                    <a:pt x="0" y="0"/>
                  </a:lnTo>
                  <a:lnTo>
                    <a:pt x="0" y="1076960"/>
                  </a:lnTo>
                  <a:lnTo>
                    <a:pt x="4330" y="1124445"/>
                  </a:lnTo>
                  <a:lnTo>
                    <a:pt x="16840" y="1169136"/>
                  </a:lnTo>
                  <a:lnTo>
                    <a:pt x="36753" y="1210297"/>
                  </a:lnTo>
                  <a:lnTo>
                    <a:pt x="63309" y="1247165"/>
                  </a:lnTo>
                  <a:lnTo>
                    <a:pt x="95770" y="1279004"/>
                  </a:lnTo>
                  <a:lnTo>
                    <a:pt x="133337" y="1305064"/>
                  </a:lnTo>
                  <a:lnTo>
                    <a:pt x="175285" y="1324597"/>
                  </a:lnTo>
                  <a:lnTo>
                    <a:pt x="220840" y="1336865"/>
                  </a:lnTo>
                  <a:lnTo>
                    <a:pt x="269240" y="1341120"/>
                  </a:lnTo>
                  <a:lnTo>
                    <a:pt x="538480" y="1341120"/>
                  </a:lnTo>
                  <a:lnTo>
                    <a:pt x="538480" y="1076960"/>
                  </a:lnTo>
                  <a:lnTo>
                    <a:pt x="538480" y="0"/>
                  </a:lnTo>
                  <a:close/>
                </a:path>
              </a:pathLst>
            </a:custGeom>
            <a:solidFill>
              <a:srgbClr val="FF7800"/>
            </a:solidFill>
          </p:spPr>
          <p:txBody>
            <a:bodyPr wrap="square" lIns="0" tIns="0" rIns="0" bIns="0" rtlCol="0"/>
            <a:lstStyle/>
            <a:p>
              <a:endParaRPr/>
            </a:p>
          </p:txBody>
        </p:sp>
      </p:grpSp>
      <p:sp>
        <p:nvSpPr>
          <p:cNvPr id="7" name="object 7"/>
          <p:cNvSpPr txBox="1"/>
          <p:nvPr/>
        </p:nvSpPr>
        <p:spPr>
          <a:xfrm>
            <a:off x="135889" y="5168805"/>
            <a:ext cx="269240" cy="901700"/>
          </a:xfrm>
          <a:prstGeom prst="rect">
            <a:avLst/>
          </a:prstGeom>
        </p:spPr>
        <p:txBody>
          <a:bodyPr vert="vert270" wrap="square" lIns="0" tIns="0" rIns="0" bIns="0" rtlCol="0">
            <a:spAutoFit/>
          </a:bodyPr>
          <a:lstStyle/>
          <a:p>
            <a:pPr marL="12700">
              <a:lnSpc>
                <a:spcPts val="1920"/>
              </a:lnSpc>
            </a:pPr>
            <a:r>
              <a:rPr sz="1900" b="1" spc="-140" dirty="0">
                <a:solidFill>
                  <a:srgbClr val="FFFFFF"/>
                </a:solidFill>
                <a:latin typeface="Calibri"/>
                <a:cs typeface="Calibri"/>
              </a:rPr>
              <a:t>P</a:t>
            </a:r>
            <a:r>
              <a:rPr sz="1900" b="1" spc="35" dirty="0">
                <a:solidFill>
                  <a:srgbClr val="FFFFFF"/>
                </a:solidFill>
                <a:latin typeface="Calibri"/>
                <a:cs typeface="Calibri"/>
              </a:rPr>
              <a:t>A</a:t>
            </a:r>
            <a:r>
              <a:rPr sz="1900" b="1" spc="40" dirty="0">
                <a:solidFill>
                  <a:srgbClr val="FFFFFF"/>
                </a:solidFill>
                <a:latin typeface="Calibri"/>
                <a:cs typeface="Calibri"/>
              </a:rPr>
              <a:t>R</a:t>
            </a:r>
            <a:r>
              <a:rPr sz="1900" b="1" spc="5" dirty="0">
                <a:solidFill>
                  <a:srgbClr val="FFFFFF"/>
                </a:solidFill>
                <a:latin typeface="Calibri"/>
                <a:cs typeface="Calibri"/>
              </a:rPr>
              <a:t>T</a:t>
            </a:r>
            <a:r>
              <a:rPr sz="1900" b="1" spc="-35" dirty="0">
                <a:solidFill>
                  <a:srgbClr val="FFFFFF"/>
                </a:solidFill>
                <a:latin typeface="Calibri"/>
                <a:cs typeface="Calibri"/>
              </a:rPr>
              <a:t>I</a:t>
            </a:r>
            <a:r>
              <a:rPr sz="1900" b="1" dirty="0">
                <a:solidFill>
                  <a:srgbClr val="FFFFFF"/>
                </a:solidFill>
                <a:latin typeface="Calibri"/>
                <a:cs typeface="Calibri"/>
              </a:rPr>
              <a:t>E</a:t>
            </a:r>
            <a:r>
              <a:rPr sz="1900" b="1" spc="-90" dirty="0">
                <a:solidFill>
                  <a:srgbClr val="FFFFFF"/>
                </a:solidFill>
                <a:latin typeface="Calibri"/>
                <a:cs typeface="Calibri"/>
              </a:rPr>
              <a:t> </a:t>
            </a:r>
            <a:r>
              <a:rPr sz="1900" b="1" dirty="0">
                <a:solidFill>
                  <a:srgbClr val="FFFFFF"/>
                </a:solidFill>
                <a:latin typeface="Calibri"/>
                <a:cs typeface="Calibri"/>
              </a:rPr>
              <a:t>2</a:t>
            </a:r>
            <a:endParaRPr sz="1900">
              <a:latin typeface="Calibri"/>
              <a:cs typeface="Calibri"/>
            </a:endParaRPr>
          </a:p>
        </p:txBody>
      </p:sp>
      <p:pic>
        <p:nvPicPr>
          <p:cNvPr id="8" name="object 8"/>
          <p:cNvPicPr/>
          <p:nvPr/>
        </p:nvPicPr>
        <p:blipFill>
          <a:blip r:embed="rId3" cstate="print"/>
          <a:stretch>
            <a:fillRect/>
          </a:stretch>
        </p:blipFill>
        <p:spPr>
          <a:xfrm>
            <a:off x="10698480" y="467359"/>
            <a:ext cx="1290320" cy="416560"/>
          </a:xfrm>
          <a:prstGeom prst="rect">
            <a:avLst/>
          </a:prstGeom>
        </p:spPr>
      </p:pic>
      <p:pic>
        <p:nvPicPr>
          <p:cNvPr id="9" name="object 9"/>
          <p:cNvPicPr/>
          <p:nvPr/>
        </p:nvPicPr>
        <p:blipFill>
          <a:blip r:embed="rId4" cstate="print"/>
          <a:stretch>
            <a:fillRect/>
          </a:stretch>
        </p:blipFill>
        <p:spPr>
          <a:xfrm>
            <a:off x="9966959" y="345440"/>
            <a:ext cx="660400" cy="650240"/>
          </a:xfrm>
          <a:prstGeom prst="rect">
            <a:avLst/>
          </a:prstGeom>
        </p:spPr>
      </p:pic>
      <p:sp>
        <p:nvSpPr>
          <p:cNvPr id="10" name="object 10"/>
          <p:cNvSpPr txBox="1">
            <a:spLocks noGrp="1"/>
          </p:cNvSpPr>
          <p:nvPr>
            <p:ph type="title"/>
          </p:nvPr>
        </p:nvSpPr>
        <p:spPr>
          <a:xfrm>
            <a:off x="259079" y="407606"/>
            <a:ext cx="1017269" cy="581660"/>
          </a:xfrm>
          <a:prstGeom prst="rect">
            <a:avLst/>
          </a:prstGeom>
        </p:spPr>
        <p:txBody>
          <a:bodyPr vert="horz" wrap="square" lIns="0" tIns="12700" rIns="0" bIns="0" rtlCol="0">
            <a:spAutoFit/>
          </a:bodyPr>
          <a:lstStyle/>
          <a:p>
            <a:pPr marL="12700">
              <a:lnSpc>
                <a:spcPct val="100000"/>
              </a:lnSpc>
              <a:spcBef>
                <a:spcPts val="100"/>
              </a:spcBef>
            </a:pPr>
            <a:r>
              <a:rPr sz="2000" spc="-15" dirty="0"/>
              <a:t>A</a:t>
            </a:r>
            <a:r>
              <a:rPr sz="2000" spc="-40" dirty="0"/>
              <a:t>c</a:t>
            </a:r>
            <a:r>
              <a:rPr sz="2000" spc="20" dirty="0"/>
              <a:t>t</a:t>
            </a:r>
            <a:r>
              <a:rPr sz="2000" spc="-15" dirty="0"/>
              <a:t>i</a:t>
            </a:r>
            <a:r>
              <a:rPr sz="2000" spc="5" dirty="0"/>
              <a:t>v</a:t>
            </a:r>
            <a:r>
              <a:rPr sz="2000" spc="-15" dirty="0"/>
              <a:t>i</a:t>
            </a:r>
            <a:r>
              <a:rPr sz="2000" spc="20" dirty="0"/>
              <a:t>t</a:t>
            </a:r>
            <a:r>
              <a:rPr sz="2000" dirty="0"/>
              <a:t>é</a:t>
            </a:r>
            <a:r>
              <a:rPr sz="2000" spc="-25" dirty="0"/>
              <a:t> </a:t>
            </a:r>
            <a:r>
              <a:rPr sz="2000" dirty="0"/>
              <a:t>2</a:t>
            </a:r>
            <a:endParaRPr sz="2000"/>
          </a:p>
          <a:p>
            <a:pPr marL="12700">
              <a:lnSpc>
                <a:spcPct val="100000"/>
              </a:lnSpc>
              <a:spcBef>
                <a:spcPts val="55"/>
              </a:spcBef>
            </a:pPr>
            <a:r>
              <a:rPr sz="1600" spc="-15" dirty="0"/>
              <a:t>Exercices</a:t>
            </a:r>
            <a:endParaRPr sz="1600"/>
          </a:p>
        </p:txBody>
      </p:sp>
      <p:sp>
        <p:nvSpPr>
          <p:cNvPr id="12" name="object 12"/>
          <p:cNvSpPr txBox="1">
            <a:spLocks noGrp="1"/>
          </p:cNvSpPr>
          <p:nvPr>
            <p:ph type="ftr" sz="quarter" idx="5"/>
          </p:nvPr>
        </p:nvSpPr>
        <p:spPr>
          <a:prstGeom prst="rect">
            <a:avLst/>
          </a:prstGeom>
        </p:spPr>
        <p:txBody>
          <a:bodyPr vert="horz" wrap="square" lIns="0" tIns="0" rIns="0" bIns="0" rtlCol="0">
            <a:spAutoFit/>
          </a:bodyPr>
          <a:lstStyle/>
          <a:p>
            <a:pPr marL="12700">
              <a:lnSpc>
                <a:spcPts val="1090"/>
              </a:lnSpc>
            </a:pPr>
            <a:r>
              <a:rPr spc="-5" dirty="0"/>
              <a:t>C</a:t>
            </a:r>
            <a:r>
              <a:rPr dirty="0"/>
              <a:t>o</a:t>
            </a:r>
            <a:r>
              <a:rPr spc="5" dirty="0"/>
              <a:t>p</a:t>
            </a:r>
            <a:r>
              <a:rPr dirty="0"/>
              <a:t>y</a:t>
            </a:r>
            <a:r>
              <a:rPr spc="30" dirty="0"/>
              <a:t>r</a:t>
            </a:r>
            <a:r>
              <a:rPr spc="70" dirty="0"/>
              <a:t>i</a:t>
            </a:r>
            <a:r>
              <a:rPr spc="-20" dirty="0"/>
              <a:t>g</a:t>
            </a:r>
            <a:r>
              <a:rPr spc="-75" dirty="0"/>
              <a:t>h</a:t>
            </a:r>
            <a:r>
              <a:rPr spc="-5" dirty="0"/>
              <a:t>t</a:t>
            </a:r>
            <a:r>
              <a:rPr spc="-100" dirty="0"/>
              <a:t> </a:t>
            </a:r>
            <a:r>
              <a:rPr spc="-5" dirty="0"/>
              <a:t>-</a:t>
            </a:r>
            <a:r>
              <a:rPr spc="-75" dirty="0"/>
              <a:t> </a:t>
            </a:r>
            <a:r>
              <a:rPr spc="-35" dirty="0"/>
              <a:t>T</a:t>
            </a:r>
            <a:r>
              <a:rPr dirty="0"/>
              <a:t>o</a:t>
            </a:r>
            <a:r>
              <a:rPr spc="5" dirty="0"/>
              <a:t>u</a:t>
            </a:r>
            <a:r>
              <a:rPr spc="-5" dirty="0"/>
              <a:t>t</a:t>
            </a:r>
            <a:r>
              <a:rPr spc="-110" dirty="0"/>
              <a:t> </a:t>
            </a:r>
            <a:r>
              <a:rPr spc="5" dirty="0"/>
              <a:t>d</a:t>
            </a:r>
            <a:r>
              <a:rPr spc="30" dirty="0"/>
              <a:t>r</a:t>
            </a:r>
            <a:r>
              <a:rPr dirty="0"/>
              <a:t>o</a:t>
            </a:r>
            <a:r>
              <a:rPr spc="-5" dirty="0"/>
              <a:t>it</a:t>
            </a:r>
            <a:r>
              <a:rPr spc="-110" dirty="0"/>
              <a:t> </a:t>
            </a:r>
            <a:r>
              <a:rPr spc="30" dirty="0"/>
              <a:t>r</a:t>
            </a:r>
            <a:r>
              <a:rPr spc="-45" dirty="0"/>
              <a:t>é</a:t>
            </a:r>
            <a:r>
              <a:rPr spc="65" dirty="0"/>
              <a:t>s</a:t>
            </a:r>
            <a:r>
              <a:rPr spc="-45" dirty="0"/>
              <a:t>e</a:t>
            </a:r>
            <a:r>
              <a:rPr spc="-50" dirty="0"/>
              <a:t>r</a:t>
            </a:r>
            <a:r>
              <a:rPr dirty="0"/>
              <a:t>v</a:t>
            </a:r>
            <a:r>
              <a:rPr spc="-5" dirty="0"/>
              <a:t>é</a:t>
            </a:r>
            <a:r>
              <a:rPr spc="-100" dirty="0"/>
              <a:t> </a:t>
            </a:r>
            <a:r>
              <a:rPr spc="-5" dirty="0"/>
              <a:t>-</a:t>
            </a:r>
            <a:r>
              <a:rPr spc="-80" dirty="0"/>
              <a:t> </a:t>
            </a:r>
            <a:r>
              <a:rPr spc="25" dirty="0"/>
              <a:t>O</a:t>
            </a:r>
            <a:r>
              <a:rPr spc="-10" dirty="0"/>
              <a:t>F</a:t>
            </a:r>
            <a:r>
              <a:rPr spc="15" dirty="0"/>
              <a:t>PP</a:t>
            </a:r>
            <a:r>
              <a:rPr spc="-5" dirty="0"/>
              <a:t>T</a:t>
            </a:r>
          </a:p>
        </p:txBody>
      </p:sp>
      <p:sp>
        <p:nvSpPr>
          <p:cNvPr id="13" name="object 13"/>
          <p:cNvSpPr txBox="1">
            <a:spLocks noGrp="1"/>
          </p:cNvSpPr>
          <p:nvPr>
            <p:ph type="sldNum" sz="quarter" idx="7"/>
          </p:nvPr>
        </p:nvSpPr>
        <p:spPr>
          <a:prstGeom prst="rect">
            <a:avLst/>
          </a:prstGeom>
        </p:spPr>
        <p:txBody>
          <a:bodyPr vert="horz" wrap="square" lIns="0" tIns="0" rIns="0" bIns="0" rtlCol="0">
            <a:spAutoFit/>
          </a:bodyPr>
          <a:lstStyle/>
          <a:p>
            <a:pPr marL="38100">
              <a:lnSpc>
                <a:spcPts val="1090"/>
              </a:lnSpc>
            </a:pPr>
            <a:fld id="{81D60167-4931-47E6-BA6A-407CBD079E47}" type="slidenum">
              <a:rPr spc="-5" dirty="0"/>
              <a:t>15</a:t>
            </a:fld>
            <a:endParaRPr spc="-5" dirty="0"/>
          </a:p>
        </p:txBody>
      </p:sp>
      <p:sp>
        <p:nvSpPr>
          <p:cNvPr id="11" name="object 11"/>
          <p:cNvSpPr txBox="1"/>
          <p:nvPr/>
        </p:nvSpPr>
        <p:spPr>
          <a:xfrm>
            <a:off x="799465" y="1601152"/>
            <a:ext cx="7813040" cy="3767454"/>
          </a:xfrm>
          <a:prstGeom prst="rect">
            <a:avLst/>
          </a:prstGeom>
        </p:spPr>
        <p:txBody>
          <a:bodyPr vert="horz" wrap="square" lIns="0" tIns="12700" rIns="0" bIns="0" rtlCol="0">
            <a:spAutoFit/>
          </a:bodyPr>
          <a:lstStyle/>
          <a:p>
            <a:pPr marL="12700">
              <a:lnSpc>
                <a:spcPct val="100000"/>
              </a:lnSpc>
              <a:spcBef>
                <a:spcPts val="100"/>
              </a:spcBef>
            </a:pPr>
            <a:r>
              <a:rPr sz="1600" b="1" spc="-15" dirty="0">
                <a:solidFill>
                  <a:srgbClr val="FF7800"/>
                </a:solidFill>
                <a:latin typeface="Calibri"/>
                <a:cs typeface="Calibri"/>
              </a:rPr>
              <a:t>Exercice</a:t>
            </a:r>
            <a:r>
              <a:rPr sz="1600" b="1" spc="15" dirty="0">
                <a:solidFill>
                  <a:srgbClr val="FF7800"/>
                </a:solidFill>
                <a:latin typeface="Calibri"/>
                <a:cs typeface="Calibri"/>
              </a:rPr>
              <a:t> </a:t>
            </a:r>
            <a:r>
              <a:rPr sz="1600" b="1" dirty="0">
                <a:solidFill>
                  <a:srgbClr val="FF7800"/>
                </a:solidFill>
                <a:latin typeface="Calibri"/>
                <a:cs typeface="Calibri"/>
              </a:rPr>
              <a:t>3</a:t>
            </a:r>
            <a:r>
              <a:rPr sz="1600" b="1" spc="-70" dirty="0">
                <a:solidFill>
                  <a:srgbClr val="FF7800"/>
                </a:solidFill>
                <a:latin typeface="Calibri"/>
                <a:cs typeface="Calibri"/>
              </a:rPr>
              <a:t> </a:t>
            </a:r>
            <a:r>
              <a:rPr sz="1600" b="1" dirty="0">
                <a:solidFill>
                  <a:srgbClr val="FF7800"/>
                </a:solidFill>
                <a:latin typeface="Calibri"/>
                <a:cs typeface="Calibri"/>
              </a:rPr>
              <a:t>:</a:t>
            </a:r>
            <a:endParaRPr sz="1600" dirty="0">
              <a:latin typeface="Calibri"/>
              <a:cs typeface="Calibri"/>
            </a:endParaRPr>
          </a:p>
          <a:p>
            <a:pPr>
              <a:lnSpc>
                <a:spcPct val="100000"/>
              </a:lnSpc>
              <a:spcBef>
                <a:spcPts val="45"/>
              </a:spcBef>
            </a:pPr>
            <a:endParaRPr sz="2200" dirty="0">
              <a:latin typeface="Calibri"/>
              <a:cs typeface="Calibri"/>
            </a:endParaRPr>
          </a:p>
          <a:p>
            <a:pPr marL="165100">
              <a:lnSpc>
                <a:spcPct val="100000"/>
              </a:lnSpc>
            </a:pPr>
            <a:r>
              <a:rPr sz="1450" spc="-10" dirty="0">
                <a:solidFill>
                  <a:srgbClr val="555555"/>
                </a:solidFill>
                <a:latin typeface="Calibri"/>
                <a:cs typeface="Calibri"/>
              </a:rPr>
              <a:t>Considérons</a:t>
            </a:r>
            <a:r>
              <a:rPr sz="1450" spc="-95" dirty="0">
                <a:solidFill>
                  <a:srgbClr val="555555"/>
                </a:solidFill>
                <a:latin typeface="Calibri"/>
                <a:cs typeface="Calibri"/>
              </a:rPr>
              <a:t> </a:t>
            </a:r>
            <a:r>
              <a:rPr sz="1450" spc="-25" dirty="0">
                <a:solidFill>
                  <a:srgbClr val="555555"/>
                </a:solidFill>
                <a:latin typeface="Calibri"/>
                <a:cs typeface="Calibri"/>
              </a:rPr>
              <a:t>un</a:t>
            </a:r>
            <a:r>
              <a:rPr sz="1450" spc="-125" dirty="0">
                <a:solidFill>
                  <a:srgbClr val="555555"/>
                </a:solidFill>
                <a:latin typeface="Calibri"/>
                <a:cs typeface="Calibri"/>
              </a:rPr>
              <a:t> </a:t>
            </a:r>
            <a:r>
              <a:rPr sz="1450" spc="-15" dirty="0">
                <a:solidFill>
                  <a:srgbClr val="555555"/>
                </a:solidFill>
                <a:latin typeface="Calibri"/>
                <a:cs typeface="Calibri"/>
              </a:rPr>
              <a:t>système</a:t>
            </a:r>
            <a:r>
              <a:rPr sz="1450" spc="-90" dirty="0">
                <a:solidFill>
                  <a:srgbClr val="555555"/>
                </a:solidFill>
                <a:latin typeface="Calibri"/>
                <a:cs typeface="Calibri"/>
              </a:rPr>
              <a:t> </a:t>
            </a:r>
            <a:r>
              <a:rPr sz="1450" spc="-25" dirty="0">
                <a:solidFill>
                  <a:srgbClr val="555555"/>
                </a:solidFill>
                <a:latin typeface="Calibri"/>
                <a:cs typeface="Calibri"/>
              </a:rPr>
              <a:t>de</a:t>
            </a:r>
            <a:r>
              <a:rPr sz="1450" spc="-75" dirty="0">
                <a:solidFill>
                  <a:srgbClr val="555555"/>
                </a:solidFill>
                <a:latin typeface="Calibri"/>
                <a:cs typeface="Calibri"/>
              </a:rPr>
              <a:t> </a:t>
            </a:r>
            <a:r>
              <a:rPr sz="1450" spc="-20" dirty="0">
                <a:solidFill>
                  <a:srgbClr val="555555"/>
                </a:solidFill>
                <a:latin typeface="Calibri"/>
                <a:cs typeface="Calibri"/>
              </a:rPr>
              <a:t>suivi</a:t>
            </a:r>
            <a:r>
              <a:rPr sz="1450" spc="-10" dirty="0">
                <a:solidFill>
                  <a:srgbClr val="555555"/>
                </a:solidFill>
                <a:latin typeface="Calibri"/>
                <a:cs typeface="Calibri"/>
              </a:rPr>
              <a:t> </a:t>
            </a:r>
            <a:r>
              <a:rPr sz="1450" spc="-20" dirty="0">
                <a:solidFill>
                  <a:srgbClr val="555555"/>
                </a:solidFill>
                <a:latin typeface="Calibri"/>
                <a:cs typeface="Calibri"/>
              </a:rPr>
              <a:t>des</a:t>
            </a:r>
            <a:r>
              <a:rPr sz="1450" spc="-5" dirty="0">
                <a:solidFill>
                  <a:srgbClr val="555555"/>
                </a:solidFill>
                <a:latin typeface="Calibri"/>
                <a:cs typeface="Calibri"/>
              </a:rPr>
              <a:t> </a:t>
            </a:r>
            <a:r>
              <a:rPr sz="1450" spc="-10" dirty="0">
                <a:solidFill>
                  <a:srgbClr val="555555"/>
                </a:solidFill>
                <a:latin typeface="Calibri"/>
                <a:cs typeface="Calibri"/>
              </a:rPr>
              <a:t>performances</a:t>
            </a:r>
            <a:r>
              <a:rPr sz="1450" spc="-95" dirty="0">
                <a:solidFill>
                  <a:srgbClr val="555555"/>
                </a:solidFill>
                <a:latin typeface="Calibri"/>
                <a:cs typeface="Calibri"/>
              </a:rPr>
              <a:t> </a:t>
            </a:r>
            <a:r>
              <a:rPr sz="1450" spc="-20" dirty="0">
                <a:solidFill>
                  <a:srgbClr val="555555"/>
                </a:solidFill>
                <a:latin typeface="Calibri"/>
                <a:cs typeface="Calibri"/>
              </a:rPr>
              <a:t>sportives.</a:t>
            </a:r>
            <a:r>
              <a:rPr sz="1450" spc="-45" dirty="0">
                <a:solidFill>
                  <a:srgbClr val="555555"/>
                </a:solidFill>
                <a:latin typeface="Calibri"/>
                <a:cs typeface="Calibri"/>
              </a:rPr>
              <a:t> </a:t>
            </a:r>
            <a:r>
              <a:rPr sz="1450" spc="5" dirty="0">
                <a:solidFill>
                  <a:srgbClr val="555555"/>
                </a:solidFill>
                <a:latin typeface="Calibri"/>
                <a:cs typeface="Calibri"/>
              </a:rPr>
              <a:t>Les</a:t>
            </a:r>
            <a:r>
              <a:rPr sz="1450" spc="-85" dirty="0">
                <a:solidFill>
                  <a:srgbClr val="555555"/>
                </a:solidFill>
                <a:latin typeface="Calibri"/>
                <a:cs typeface="Calibri"/>
              </a:rPr>
              <a:t> </a:t>
            </a:r>
            <a:r>
              <a:rPr sz="1450" spc="-20" dirty="0">
                <a:solidFill>
                  <a:srgbClr val="555555"/>
                </a:solidFill>
                <a:latin typeface="Calibri"/>
                <a:cs typeface="Calibri"/>
              </a:rPr>
              <a:t>données</a:t>
            </a:r>
            <a:r>
              <a:rPr sz="1450" spc="-80" dirty="0">
                <a:solidFill>
                  <a:srgbClr val="555555"/>
                </a:solidFill>
                <a:latin typeface="Calibri"/>
                <a:cs typeface="Calibri"/>
              </a:rPr>
              <a:t> </a:t>
            </a:r>
            <a:r>
              <a:rPr sz="1450" spc="-20" dirty="0">
                <a:solidFill>
                  <a:srgbClr val="555555"/>
                </a:solidFill>
                <a:latin typeface="Calibri"/>
                <a:cs typeface="Calibri"/>
              </a:rPr>
              <a:t>disponibles</a:t>
            </a:r>
            <a:r>
              <a:rPr sz="1450" spc="-80" dirty="0">
                <a:solidFill>
                  <a:srgbClr val="555555"/>
                </a:solidFill>
                <a:latin typeface="Calibri"/>
                <a:cs typeface="Calibri"/>
              </a:rPr>
              <a:t> </a:t>
            </a:r>
            <a:r>
              <a:rPr sz="1450" spc="-10" dirty="0">
                <a:solidFill>
                  <a:srgbClr val="555555"/>
                </a:solidFill>
                <a:latin typeface="Calibri"/>
                <a:cs typeface="Calibri"/>
              </a:rPr>
              <a:t>sont</a:t>
            </a:r>
            <a:r>
              <a:rPr sz="1450" spc="-85" dirty="0">
                <a:solidFill>
                  <a:srgbClr val="555555"/>
                </a:solidFill>
                <a:latin typeface="Calibri"/>
                <a:cs typeface="Calibri"/>
              </a:rPr>
              <a:t> </a:t>
            </a:r>
            <a:r>
              <a:rPr sz="1450" spc="-10" dirty="0">
                <a:solidFill>
                  <a:srgbClr val="555555"/>
                </a:solidFill>
                <a:latin typeface="Calibri"/>
                <a:cs typeface="Calibri"/>
              </a:rPr>
              <a:t>les</a:t>
            </a:r>
            <a:r>
              <a:rPr sz="1450" spc="-85" dirty="0">
                <a:solidFill>
                  <a:srgbClr val="555555"/>
                </a:solidFill>
                <a:latin typeface="Calibri"/>
                <a:cs typeface="Calibri"/>
              </a:rPr>
              <a:t> </a:t>
            </a:r>
            <a:r>
              <a:rPr sz="1450" spc="-15" dirty="0">
                <a:solidFill>
                  <a:srgbClr val="555555"/>
                </a:solidFill>
                <a:latin typeface="Calibri"/>
                <a:cs typeface="Calibri"/>
              </a:rPr>
              <a:t>suivantes</a:t>
            </a:r>
            <a:r>
              <a:rPr sz="1450" spc="-100" dirty="0">
                <a:solidFill>
                  <a:srgbClr val="555555"/>
                </a:solidFill>
                <a:latin typeface="Calibri"/>
                <a:cs typeface="Calibri"/>
              </a:rPr>
              <a:t> </a:t>
            </a:r>
            <a:r>
              <a:rPr sz="1450" spc="-5" dirty="0">
                <a:solidFill>
                  <a:srgbClr val="555555"/>
                </a:solidFill>
                <a:latin typeface="Calibri"/>
                <a:cs typeface="Calibri"/>
              </a:rPr>
              <a:t>:</a:t>
            </a:r>
            <a:endParaRPr sz="1450" dirty="0">
              <a:latin typeface="Calibri"/>
              <a:cs typeface="Calibri"/>
            </a:endParaRPr>
          </a:p>
          <a:p>
            <a:pPr marL="907415" indent="-285115">
              <a:lnSpc>
                <a:spcPct val="100000"/>
              </a:lnSpc>
              <a:spcBef>
                <a:spcPts val="740"/>
              </a:spcBef>
              <a:buFont typeface="Arial MT"/>
              <a:buChar char="•"/>
              <a:tabLst>
                <a:tab pos="906780" algn="l"/>
                <a:tab pos="907415" algn="l"/>
              </a:tabLst>
            </a:pPr>
            <a:r>
              <a:rPr sz="1450" spc="25" dirty="0">
                <a:solidFill>
                  <a:srgbClr val="555555"/>
                </a:solidFill>
                <a:latin typeface="Calibri"/>
                <a:cs typeface="Calibri"/>
              </a:rPr>
              <a:t>I</a:t>
            </a:r>
            <a:r>
              <a:rPr sz="1450" spc="-5" dirty="0">
                <a:solidFill>
                  <a:srgbClr val="555555"/>
                </a:solidFill>
                <a:latin typeface="Calibri"/>
                <a:cs typeface="Calibri"/>
              </a:rPr>
              <a:t>D</a:t>
            </a:r>
            <a:r>
              <a:rPr sz="1450" spc="-95" dirty="0">
                <a:solidFill>
                  <a:srgbClr val="555555"/>
                </a:solidFill>
                <a:latin typeface="Calibri"/>
                <a:cs typeface="Calibri"/>
              </a:rPr>
              <a:t> </a:t>
            </a:r>
            <a:r>
              <a:rPr sz="1450" spc="-45" dirty="0">
                <a:solidFill>
                  <a:srgbClr val="555555"/>
                </a:solidFill>
                <a:latin typeface="Calibri"/>
                <a:cs typeface="Calibri"/>
              </a:rPr>
              <a:t>d</a:t>
            </a:r>
            <a:r>
              <a:rPr sz="1450" spc="-5" dirty="0">
                <a:solidFill>
                  <a:srgbClr val="555555"/>
                </a:solidFill>
                <a:latin typeface="Calibri"/>
                <a:cs typeface="Calibri"/>
              </a:rPr>
              <a:t>e </a:t>
            </a:r>
            <a:r>
              <a:rPr sz="1450" spc="-40" dirty="0">
                <a:solidFill>
                  <a:srgbClr val="555555"/>
                </a:solidFill>
                <a:latin typeface="Calibri"/>
                <a:cs typeface="Calibri"/>
              </a:rPr>
              <a:t>m</a:t>
            </a:r>
            <a:r>
              <a:rPr sz="1450" spc="20" dirty="0">
                <a:solidFill>
                  <a:srgbClr val="555555"/>
                </a:solidFill>
                <a:latin typeface="Calibri"/>
                <a:cs typeface="Calibri"/>
              </a:rPr>
              <a:t>a</a:t>
            </a:r>
            <a:r>
              <a:rPr sz="1450" spc="-5" dirty="0">
                <a:solidFill>
                  <a:srgbClr val="555555"/>
                </a:solidFill>
                <a:latin typeface="Calibri"/>
                <a:cs typeface="Calibri"/>
              </a:rPr>
              <a:t>t</a:t>
            </a:r>
            <a:r>
              <a:rPr sz="1450" spc="15" dirty="0">
                <a:solidFill>
                  <a:srgbClr val="555555"/>
                </a:solidFill>
                <a:latin typeface="Calibri"/>
                <a:cs typeface="Calibri"/>
              </a:rPr>
              <a:t>c</a:t>
            </a:r>
            <a:r>
              <a:rPr sz="1450" spc="-5" dirty="0">
                <a:solidFill>
                  <a:srgbClr val="555555"/>
                </a:solidFill>
                <a:latin typeface="Calibri"/>
                <a:cs typeface="Calibri"/>
              </a:rPr>
              <a:t>h</a:t>
            </a:r>
            <a:endParaRPr sz="1450" dirty="0">
              <a:latin typeface="Calibri"/>
              <a:cs typeface="Calibri"/>
            </a:endParaRPr>
          </a:p>
          <a:p>
            <a:pPr marL="907415" indent="-285115">
              <a:lnSpc>
                <a:spcPct val="100000"/>
              </a:lnSpc>
              <a:spcBef>
                <a:spcPts val="585"/>
              </a:spcBef>
              <a:buFont typeface="Arial MT"/>
              <a:buChar char="•"/>
              <a:tabLst>
                <a:tab pos="906780" algn="l"/>
                <a:tab pos="907415" algn="l"/>
              </a:tabLst>
            </a:pPr>
            <a:r>
              <a:rPr sz="1450" spc="-15" dirty="0">
                <a:solidFill>
                  <a:srgbClr val="555555"/>
                </a:solidFill>
                <a:latin typeface="Calibri"/>
                <a:cs typeface="Calibri"/>
              </a:rPr>
              <a:t>D</a:t>
            </a:r>
            <a:r>
              <a:rPr sz="1450" spc="20" dirty="0">
                <a:solidFill>
                  <a:srgbClr val="555555"/>
                </a:solidFill>
                <a:latin typeface="Calibri"/>
                <a:cs typeface="Calibri"/>
              </a:rPr>
              <a:t>a</a:t>
            </a:r>
            <a:r>
              <a:rPr sz="1450" spc="-5" dirty="0">
                <a:solidFill>
                  <a:srgbClr val="555555"/>
                </a:solidFill>
                <a:latin typeface="Calibri"/>
                <a:cs typeface="Calibri"/>
              </a:rPr>
              <a:t>te</a:t>
            </a:r>
            <a:r>
              <a:rPr sz="1450" spc="-90" dirty="0">
                <a:solidFill>
                  <a:srgbClr val="555555"/>
                </a:solidFill>
                <a:latin typeface="Calibri"/>
                <a:cs typeface="Calibri"/>
              </a:rPr>
              <a:t> </a:t>
            </a:r>
            <a:r>
              <a:rPr sz="1450" spc="-50" dirty="0">
                <a:solidFill>
                  <a:srgbClr val="555555"/>
                </a:solidFill>
                <a:latin typeface="Calibri"/>
                <a:cs typeface="Calibri"/>
              </a:rPr>
              <a:t>d</a:t>
            </a:r>
            <a:r>
              <a:rPr sz="1450" spc="-10" dirty="0">
                <a:solidFill>
                  <a:srgbClr val="555555"/>
                </a:solidFill>
                <a:latin typeface="Calibri"/>
                <a:cs typeface="Calibri"/>
              </a:rPr>
              <a:t>u</a:t>
            </a:r>
            <a:r>
              <a:rPr sz="1450" spc="-45" dirty="0">
                <a:solidFill>
                  <a:srgbClr val="555555"/>
                </a:solidFill>
                <a:latin typeface="Calibri"/>
                <a:cs typeface="Calibri"/>
              </a:rPr>
              <a:t> </a:t>
            </a:r>
            <a:r>
              <a:rPr sz="1450" spc="-40" dirty="0">
                <a:solidFill>
                  <a:srgbClr val="555555"/>
                </a:solidFill>
                <a:latin typeface="Calibri"/>
                <a:cs typeface="Calibri"/>
              </a:rPr>
              <a:t>m</a:t>
            </a:r>
            <a:r>
              <a:rPr sz="1450" spc="20" dirty="0">
                <a:solidFill>
                  <a:srgbClr val="555555"/>
                </a:solidFill>
                <a:latin typeface="Calibri"/>
                <a:cs typeface="Calibri"/>
              </a:rPr>
              <a:t>a</a:t>
            </a:r>
            <a:r>
              <a:rPr sz="1450" spc="-5" dirty="0">
                <a:solidFill>
                  <a:srgbClr val="555555"/>
                </a:solidFill>
                <a:latin typeface="Calibri"/>
                <a:cs typeface="Calibri"/>
              </a:rPr>
              <a:t>t</a:t>
            </a:r>
            <a:r>
              <a:rPr sz="1450" spc="20" dirty="0">
                <a:solidFill>
                  <a:srgbClr val="555555"/>
                </a:solidFill>
                <a:latin typeface="Calibri"/>
                <a:cs typeface="Calibri"/>
              </a:rPr>
              <a:t>c</a:t>
            </a:r>
            <a:r>
              <a:rPr sz="1450" spc="-10" dirty="0">
                <a:solidFill>
                  <a:srgbClr val="555555"/>
                </a:solidFill>
                <a:latin typeface="Calibri"/>
                <a:cs typeface="Calibri"/>
              </a:rPr>
              <a:t>h</a:t>
            </a:r>
            <a:endParaRPr sz="1450" dirty="0">
              <a:latin typeface="Calibri"/>
              <a:cs typeface="Calibri"/>
            </a:endParaRPr>
          </a:p>
          <a:p>
            <a:pPr marL="907415" indent="-285115">
              <a:lnSpc>
                <a:spcPct val="100000"/>
              </a:lnSpc>
              <a:spcBef>
                <a:spcPts val="505"/>
              </a:spcBef>
              <a:buFont typeface="Arial MT"/>
              <a:buChar char="•"/>
              <a:tabLst>
                <a:tab pos="906780" algn="l"/>
                <a:tab pos="907415" algn="l"/>
              </a:tabLst>
            </a:pPr>
            <a:r>
              <a:rPr sz="1450" spc="20" dirty="0">
                <a:solidFill>
                  <a:srgbClr val="555555"/>
                </a:solidFill>
                <a:latin typeface="Calibri"/>
                <a:cs typeface="Calibri"/>
              </a:rPr>
              <a:t>N</a:t>
            </a:r>
            <a:r>
              <a:rPr sz="1450" spc="30" dirty="0">
                <a:solidFill>
                  <a:srgbClr val="555555"/>
                </a:solidFill>
                <a:latin typeface="Calibri"/>
                <a:cs typeface="Calibri"/>
              </a:rPr>
              <a:t>o</a:t>
            </a:r>
            <a:r>
              <a:rPr sz="1450" spc="-10" dirty="0">
                <a:solidFill>
                  <a:srgbClr val="555555"/>
                </a:solidFill>
                <a:latin typeface="Calibri"/>
                <a:cs typeface="Calibri"/>
              </a:rPr>
              <a:t>m</a:t>
            </a:r>
            <a:r>
              <a:rPr sz="1450" spc="-120" dirty="0">
                <a:solidFill>
                  <a:srgbClr val="555555"/>
                </a:solidFill>
                <a:latin typeface="Calibri"/>
                <a:cs typeface="Calibri"/>
              </a:rPr>
              <a:t> </a:t>
            </a:r>
            <a:r>
              <a:rPr sz="1450" spc="-45" dirty="0">
                <a:solidFill>
                  <a:srgbClr val="555555"/>
                </a:solidFill>
                <a:latin typeface="Calibri"/>
                <a:cs typeface="Calibri"/>
              </a:rPr>
              <a:t>d</a:t>
            </a:r>
            <a:r>
              <a:rPr sz="1450" spc="-5" dirty="0">
                <a:solidFill>
                  <a:srgbClr val="555555"/>
                </a:solidFill>
                <a:latin typeface="Calibri"/>
                <a:cs typeface="Calibri"/>
              </a:rPr>
              <a:t>e</a:t>
            </a:r>
            <a:r>
              <a:rPr sz="1450" spc="-85" dirty="0">
                <a:solidFill>
                  <a:srgbClr val="555555"/>
                </a:solidFill>
                <a:latin typeface="Calibri"/>
                <a:cs typeface="Calibri"/>
              </a:rPr>
              <a:t> </a:t>
            </a:r>
            <a:r>
              <a:rPr sz="1450" spc="-20" dirty="0">
                <a:solidFill>
                  <a:srgbClr val="555555"/>
                </a:solidFill>
                <a:latin typeface="Calibri"/>
                <a:cs typeface="Calibri"/>
              </a:rPr>
              <a:t>l</a:t>
            </a:r>
            <a:r>
              <a:rPr sz="1450" spc="-5" dirty="0">
                <a:solidFill>
                  <a:srgbClr val="555555"/>
                </a:solidFill>
                <a:latin typeface="Calibri"/>
                <a:cs typeface="Calibri"/>
              </a:rPr>
              <a:t>'é</a:t>
            </a:r>
            <a:r>
              <a:rPr sz="1450" spc="-40" dirty="0">
                <a:solidFill>
                  <a:srgbClr val="555555"/>
                </a:solidFill>
                <a:latin typeface="Calibri"/>
                <a:cs typeface="Calibri"/>
              </a:rPr>
              <a:t>q</a:t>
            </a:r>
            <a:r>
              <a:rPr sz="1450" spc="-45" dirty="0">
                <a:solidFill>
                  <a:srgbClr val="555555"/>
                </a:solidFill>
                <a:latin typeface="Calibri"/>
                <a:cs typeface="Calibri"/>
              </a:rPr>
              <a:t>u</a:t>
            </a:r>
            <a:r>
              <a:rPr sz="1450" spc="-20" dirty="0">
                <a:solidFill>
                  <a:srgbClr val="555555"/>
                </a:solidFill>
                <a:latin typeface="Calibri"/>
                <a:cs typeface="Calibri"/>
              </a:rPr>
              <a:t>i</a:t>
            </a:r>
            <a:r>
              <a:rPr sz="1450" spc="-45" dirty="0">
                <a:solidFill>
                  <a:srgbClr val="555555"/>
                </a:solidFill>
                <a:latin typeface="Calibri"/>
                <a:cs typeface="Calibri"/>
              </a:rPr>
              <a:t>p</a:t>
            </a:r>
            <a:r>
              <a:rPr sz="1450" spc="-5" dirty="0">
                <a:solidFill>
                  <a:srgbClr val="555555"/>
                </a:solidFill>
                <a:latin typeface="Calibri"/>
                <a:cs typeface="Calibri"/>
              </a:rPr>
              <a:t>e à</a:t>
            </a:r>
            <a:r>
              <a:rPr sz="1450" spc="15" dirty="0">
                <a:solidFill>
                  <a:srgbClr val="555555"/>
                </a:solidFill>
                <a:latin typeface="Calibri"/>
                <a:cs typeface="Calibri"/>
              </a:rPr>
              <a:t> </a:t>
            </a:r>
            <a:r>
              <a:rPr sz="1450" spc="-45" dirty="0">
                <a:solidFill>
                  <a:srgbClr val="555555"/>
                </a:solidFill>
                <a:latin typeface="Calibri"/>
                <a:cs typeface="Calibri"/>
              </a:rPr>
              <a:t>d</a:t>
            </a:r>
            <a:r>
              <a:rPr sz="1450" spc="30" dirty="0">
                <a:solidFill>
                  <a:srgbClr val="555555"/>
                </a:solidFill>
                <a:latin typeface="Calibri"/>
                <a:cs typeface="Calibri"/>
              </a:rPr>
              <a:t>o</a:t>
            </a:r>
            <a:r>
              <a:rPr sz="1450" spc="-40" dirty="0">
                <a:solidFill>
                  <a:srgbClr val="555555"/>
                </a:solidFill>
                <a:latin typeface="Calibri"/>
                <a:cs typeface="Calibri"/>
              </a:rPr>
              <a:t>m</a:t>
            </a:r>
            <a:r>
              <a:rPr sz="1450" spc="-20" dirty="0">
                <a:solidFill>
                  <a:srgbClr val="555555"/>
                </a:solidFill>
                <a:latin typeface="Calibri"/>
                <a:cs typeface="Calibri"/>
              </a:rPr>
              <a:t>i</a:t>
            </a:r>
            <a:r>
              <a:rPr sz="1450" spc="20" dirty="0">
                <a:solidFill>
                  <a:srgbClr val="555555"/>
                </a:solidFill>
                <a:latin typeface="Calibri"/>
                <a:cs typeface="Calibri"/>
              </a:rPr>
              <a:t>c</a:t>
            </a:r>
            <a:r>
              <a:rPr sz="1450" spc="-20" dirty="0">
                <a:solidFill>
                  <a:srgbClr val="555555"/>
                </a:solidFill>
                <a:latin typeface="Calibri"/>
                <a:cs typeface="Calibri"/>
              </a:rPr>
              <a:t>il</a:t>
            </a:r>
            <a:r>
              <a:rPr sz="1450" spc="-5" dirty="0">
                <a:solidFill>
                  <a:srgbClr val="555555"/>
                </a:solidFill>
                <a:latin typeface="Calibri"/>
                <a:cs typeface="Calibri"/>
              </a:rPr>
              <a:t>e</a:t>
            </a:r>
            <a:endParaRPr sz="1450" dirty="0">
              <a:latin typeface="Calibri"/>
              <a:cs typeface="Calibri"/>
            </a:endParaRPr>
          </a:p>
          <a:p>
            <a:pPr marL="907415" indent="-285115">
              <a:lnSpc>
                <a:spcPct val="100000"/>
              </a:lnSpc>
              <a:spcBef>
                <a:spcPts val="580"/>
              </a:spcBef>
              <a:buFont typeface="Arial MT"/>
              <a:buChar char="•"/>
              <a:tabLst>
                <a:tab pos="906780" algn="l"/>
                <a:tab pos="907415" algn="l"/>
              </a:tabLst>
            </a:pPr>
            <a:r>
              <a:rPr sz="1450" spc="20" dirty="0">
                <a:solidFill>
                  <a:srgbClr val="555555"/>
                </a:solidFill>
                <a:latin typeface="Calibri"/>
                <a:cs typeface="Calibri"/>
              </a:rPr>
              <a:t>N</a:t>
            </a:r>
            <a:r>
              <a:rPr sz="1450" spc="30" dirty="0">
                <a:solidFill>
                  <a:srgbClr val="555555"/>
                </a:solidFill>
                <a:latin typeface="Calibri"/>
                <a:cs typeface="Calibri"/>
              </a:rPr>
              <a:t>o</a:t>
            </a:r>
            <a:r>
              <a:rPr sz="1450" spc="-10" dirty="0">
                <a:solidFill>
                  <a:srgbClr val="555555"/>
                </a:solidFill>
                <a:latin typeface="Calibri"/>
                <a:cs typeface="Calibri"/>
              </a:rPr>
              <a:t>m</a:t>
            </a:r>
            <a:r>
              <a:rPr sz="1450" spc="-120" dirty="0">
                <a:solidFill>
                  <a:srgbClr val="555555"/>
                </a:solidFill>
                <a:latin typeface="Calibri"/>
                <a:cs typeface="Calibri"/>
              </a:rPr>
              <a:t> </a:t>
            </a:r>
            <a:r>
              <a:rPr sz="1450" spc="-45" dirty="0">
                <a:solidFill>
                  <a:srgbClr val="555555"/>
                </a:solidFill>
                <a:latin typeface="Calibri"/>
                <a:cs typeface="Calibri"/>
              </a:rPr>
              <a:t>d</a:t>
            </a:r>
            <a:r>
              <a:rPr sz="1450" spc="-5" dirty="0">
                <a:solidFill>
                  <a:srgbClr val="555555"/>
                </a:solidFill>
                <a:latin typeface="Calibri"/>
                <a:cs typeface="Calibri"/>
              </a:rPr>
              <a:t>e</a:t>
            </a:r>
            <a:r>
              <a:rPr sz="1450" spc="-85" dirty="0">
                <a:solidFill>
                  <a:srgbClr val="555555"/>
                </a:solidFill>
                <a:latin typeface="Calibri"/>
                <a:cs typeface="Calibri"/>
              </a:rPr>
              <a:t> </a:t>
            </a:r>
            <a:r>
              <a:rPr sz="1450" spc="-20" dirty="0">
                <a:solidFill>
                  <a:srgbClr val="555555"/>
                </a:solidFill>
                <a:latin typeface="Calibri"/>
                <a:cs typeface="Calibri"/>
              </a:rPr>
              <a:t>l</a:t>
            </a:r>
            <a:r>
              <a:rPr sz="1450" spc="-5" dirty="0">
                <a:solidFill>
                  <a:srgbClr val="555555"/>
                </a:solidFill>
                <a:latin typeface="Calibri"/>
                <a:cs typeface="Calibri"/>
              </a:rPr>
              <a:t>'é</a:t>
            </a:r>
            <a:r>
              <a:rPr sz="1450" spc="-40" dirty="0">
                <a:solidFill>
                  <a:srgbClr val="555555"/>
                </a:solidFill>
                <a:latin typeface="Calibri"/>
                <a:cs typeface="Calibri"/>
              </a:rPr>
              <a:t>q</a:t>
            </a:r>
            <a:r>
              <a:rPr sz="1450" spc="-45" dirty="0">
                <a:solidFill>
                  <a:srgbClr val="555555"/>
                </a:solidFill>
                <a:latin typeface="Calibri"/>
                <a:cs typeface="Calibri"/>
              </a:rPr>
              <a:t>u</a:t>
            </a:r>
            <a:r>
              <a:rPr sz="1450" spc="-20" dirty="0">
                <a:solidFill>
                  <a:srgbClr val="555555"/>
                </a:solidFill>
                <a:latin typeface="Calibri"/>
                <a:cs typeface="Calibri"/>
              </a:rPr>
              <a:t>i</a:t>
            </a:r>
            <a:r>
              <a:rPr sz="1450" spc="-45" dirty="0">
                <a:solidFill>
                  <a:srgbClr val="555555"/>
                </a:solidFill>
                <a:latin typeface="Calibri"/>
                <a:cs typeface="Calibri"/>
              </a:rPr>
              <a:t>p</a:t>
            </a:r>
            <a:r>
              <a:rPr sz="1450" spc="-5" dirty="0">
                <a:solidFill>
                  <a:srgbClr val="555555"/>
                </a:solidFill>
                <a:latin typeface="Calibri"/>
                <a:cs typeface="Calibri"/>
              </a:rPr>
              <a:t>e à</a:t>
            </a:r>
            <a:r>
              <a:rPr sz="1450" spc="15" dirty="0">
                <a:solidFill>
                  <a:srgbClr val="555555"/>
                </a:solidFill>
                <a:latin typeface="Calibri"/>
                <a:cs typeface="Calibri"/>
              </a:rPr>
              <a:t> </a:t>
            </a:r>
            <a:r>
              <a:rPr sz="1450" spc="-20" dirty="0">
                <a:solidFill>
                  <a:srgbClr val="555555"/>
                </a:solidFill>
                <a:latin typeface="Calibri"/>
                <a:cs typeface="Calibri"/>
              </a:rPr>
              <a:t>l</a:t>
            </a:r>
            <a:r>
              <a:rPr sz="1450" spc="-5" dirty="0">
                <a:solidFill>
                  <a:srgbClr val="555555"/>
                </a:solidFill>
                <a:latin typeface="Calibri"/>
                <a:cs typeface="Calibri"/>
              </a:rPr>
              <a:t>'e</a:t>
            </a:r>
            <a:r>
              <a:rPr sz="1450" spc="10" dirty="0">
                <a:solidFill>
                  <a:srgbClr val="555555"/>
                </a:solidFill>
                <a:latin typeface="Calibri"/>
                <a:cs typeface="Calibri"/>
              </a:rPr>
              <a:t>x</a:t>
            </a:r>
            <a:r>
              <a:rPr sz="1450" spc="-5" dirty="0">
                <a:solidFill>
                  <a:srgbClr val="555555"/>
                </a:solidFill>
                <a:latin typeface="Calibri"/>
                <a:cs typeface="Calibri"/>
              </a:rPr>
              <a:t>té</a:t>
            </a:r>
            <a:r>
              <a:rPr sz="1450" spc="-30" dirty="0">
                <a:solidFill>
                  <a:srgbClr val="555555"/>
                </a:solidFill>
                <a:latin typeface="Calibri"/>
                <a:cs typeface="Calibri"/>
              </a:rPr>
              <a:t>r</a:t>
            </a:r>
            <a:r>
              <a:rPr sz="1450" spc="-20" dirty="0">
                <a:solidFill>
                  <a:srgbClr val="555555"/>
                </a:solidFill>
                <a:latin typeface="Calibri"/>
                <a:cs typeface="Calibri"/>
              </a:rPr>
              <a:t>i</a:t>
            </a:r>
            <a:r>
              <a:rPr sz="1450" spc="-5" dirty="0">
                <a:solidFill>
                  <a:srgbClr val="555555"/>
                </a:solidFill>
                <a:latin typeface="Calibri"/>
                <a:cs typeface="Calibri"/>
              </a:rPr>
              <a:t>e</a:t>
            </a:r>
            <a:r>
              <a:rPr sz="1450" spc="-45" dirty="0">
                <a:solidFill>
                  <a:srgbClr val="555555"/>
                </a:solidFill>
                <a:latin typeface="Calibri"/>
                <a:cs typeface="Calibri"/>
              </a:rPr>
              <a:t>u</a:t>
            </a:r>
            <a:r>
              <a:rPr sz="1450" spc="-5" dirty="0">
                <a:solidFill>
                  <a:srgbClr val="555555"/>
                </a:solidFill>
                <a:latin typeface="Calibri"/>
                <a:cs typeface="Calibri"/>
              </a:rPr>
              <a:t>r</a:t>
            </a:r>
            <a:endParaRPr sz="1450" dirty="0">
              <a:latin typeface="Calibri"/>
              <a:cs typeface="Calibri"/>
            </a:endParaRPr>
          </a:p>
          <a:p>
            <a:pPr marL="907415" indent="-285115">
              <a:lnSpc>
                <a:spcPct val="100000"/>
              </a:lnSpc>
              <a:spcBef>
                <a:spcPts val="505"/>
              </a:spcBef>
              <a:buFont typeface="Arial MT"/>
              <a:buChar char="•"/>
              <a:tabLst>
                <a:tab pos="906780" algn="l"/>
                <a:tab pos="907415" algn="l"/>
              </a:tabLst>
            </a:pPr>
            <a:r>
              <a:rPr sz="1450" spc="-30" dirty="0">
                <a:solidFill>
                  <a:srgbClr val="555555"/>
                </a:solidFill>
                <a:latin typeface="Calibri"/>
                <a:cs typeface="Calibri"/>
              </a:rPr>
              <a:t>S</a:t>
            </a:r>
            <a:r>
              <a:rPr sz="1450" spc="20" dirty="0">
                <a:solidFill>
                  <a:srgbClr val="555555"/>
                </a:solidFill>
                <a:latin typeface="Calibri"/>
                <a:cs typeface="Calibri"/>
              </a:rPr>
              <a:t>c</a:t>
            </a:r>
            <a:r>
              <a:rPr sz="1450" spc="25" dirty="0">
                <a:solidFill>
                  <a:srgbClr val="555555"/>
                </a:solidFill>
                <a:latin typeface="Calibri"/>
                <a:cs typeface="Calibri"/>
              </a:rPr>
              <a:t>o</a:t>
            </a:r>
            <a:r>
              <a:rPr sz="1450" spc="-30" dirty="0">
                <a:solidFill>
                  <a:srgbClr val="555555"/>
                </a:solidFill>
                <a:latin typeface="Calibri"/>
                <a:cs typeface="Calibri"/>
              </a:rPr>
              <a:t>r</a:t>
            </a:r>
            <a:r>
              <a:rPr sz="1450" spc="-5" dirty="0">
                <a:solidFill>
                  <a:srgbClr val="555555"/>
                </a:solidFill>
                <a:latin typeface="Calibri"/>
                <a:cs typeface="Calibri"/>
              </a:rPr>
              <a:t>e</a:t>
            </a:r>
            <a:r>
              <a:rPr sz="1450" spc="-85" dirty="0">
                <a:solidFill>
                  <a:srgbClr val="555555"/>
                </a:solidFill>
                <a:latin typeface="Calibri"/>
                <a:cs typeface="Calibri"/>
              </a:rPr>
              <a:t> </a:t>
            </a:r>
            <a:r>
              <a:rPr sz="1450" spc="-50" dirty="0">
                <a:solidFill>
                  <a:srgbClr val="555555"/>
                </a:solidFill>
                <a:latin typeface="Calibri"/>
                <a:cs typeface="Calibri"/>
              </a:rPr>
              <a:t>d</a:t>
            </a:r>
            <a:r>
              <a:rPr sz="1450" spc="-5" dirty="0">
                <a:solidFill>
                  <a:srgbClr val="555555"/>
                </a:solidFill>
                <a:latin typeface="Calibri"/>
                <a:cs typeface="Calibri"/>
              </a:rPr>
              <a:t>e</a:t>
            </a:r>
            <a:r>
              <a:rPr sz="1450" spc="-85" dirty="0">
                <a:solidFill>
                  <a:srgbClr val="555555"/>
                </a:solidFill>
                <a:latin typeface="Calibri"/>
                <a:cs typeface="Calibri"/>
              </a:rPr>
              <a:t> </a:t>
            </a:r>
            <a:r>
              <a:rPr sz="1450" spc="-20" dirty="0">
                <a:solidFill>
                  <a:srgbClr val="555555"/>
                </a:solidFill>
                <a:latin typeface="Calibri"/>
                <a:cs typeface="Calibri"/>
              </a:rPr>
              <a:t>l</a:t>
            </a:r>
            <a:r>
              <a:rPr sz="1450" spc="-5" dirty="0">
                <a:solidFill>
                  <a:srgbClr val="555555"/>
                </a:solidFill>
                <a:latin typeface="Calibri"/>
                <a:cs typeface="Calibri"/>
              </a:rPr>
              <a:t>'é</a:t>
            </a:r>
            <a:r>
              <a:rPr sz="1450" spc="-50" dirty="0">
                <a:solidFill>
                  <a:srgbClr val="555555"/>
                </a:solidFill>
                <a:latin typeface="Calibri"/>
                <a:cs typeface="Calibri"/>
              </a:rPr>
              <a:t>qu</a:t>
            </a:r>
            <a:r>
              <a:rPr sz="1450" spc="-20" dirty="0">
                <a:solidFill>
                  <a:srgbClr val="555555"/>
                </a:solidFill>
                <a:latin typeface="Calibri"/>
                <a:cs typeface="Calibri"/>
              </a:rPr>
              <a:t>i</a:t>
            </a:r>
            <a:r>
              <a:rPr sz="1450" spc="-50" dirty="0">
                <a:solidFill>
                  <a:srgbClr val="555555"/>
                </a:solidFill>
                <a:latin typeface="Calibri"/>
                <a:cs typeface="Calibri"/>
              </a:rPr>
              <a:t>p</a:t>
            </a:r>
            <a:r>
              <a:rPr sz="1450" spc="-5" dirty="0">
                <a:solidFill>
                  <a:srgbClr val="555555"/>
                </a:solidFill>
                <a:latin typeface="Calibri"/>
                <a:cs typeface="Calibri"/>
              </a:rPr>
              <a:t>e à</a:t>
            </a:r>
            <a:r>
              <a:rPr sz="1450" spc="-65" dirty="0">
                <a:solidFill>
                  <a:srgbClr val="555555"/>
                </a:solidFill>
                <a:latin typeface="Calibri"/>
                <a:cs typeface="Calibri"/>
              </a:rPr>
              <a:t> </a:t>
            </a:r>
            <a:r>
              <a:rPr sz="1450" spc="-50" dirty="0">
                <a:solidFill>
                  <a:srgbClr val="555555"/>
                </a:solidFill>
                <a:latin typeface="Calibri"/>
                <a:cs typeface="Calibri"/>
              </a:rPr>
              <a:t>d</a:t>
            </a:r>
            <a:r>
              <a:rPr sz="1450" spc="25" dirty="0">
                <a:solidFill>
                  <a:srgbClr val="555555"/>
                </a:solidFill>
                <a:latin typeface="Calibri"/>
                <a:cs typeface="Calibri"/>
              </a:rPr>
              <a:t>o</a:t>
            </a:r>
            <a:r>
              <a:rPr sz="1450" spc="-40" dirty="0">
                <a:solidFill>
                  <a:srgbClr val="555555"/>
                </a:solidFill>
                <a:latin typeface="Calibri"/>
                <a:cs typeface="Calibri"/>
              </a:rPr>
              <a:t>m</a:t>
            </a:r>
            <a:r>
              <a:rPr sz="1450" spc="-20" dirty="0">
                <a:solidFill>
                  <a:srgbClr val="555555"/>
                </a:solidFill>
                <a:latin typeface="Calibri"/>
                <a:cs typeface="Calibri"/>
              </a:rPr>
              <a:t>i</a:t>
            </a:r>
            <a:r>
              <a:rPr sz="1450" spc="20" dirty="0">
                <a:solidFill>
                  <a:srgbClr val="555555"/>
                </a:solidFill>
                <a:latin typeface="Calibri"/>
                <a:cs typeface="Calibri"/>
              </a:rPr>
              <a:t>c</a:t>
            </a:r>
            <a:r>
              <a:rPr sz="1450" spc="-20" dirty="0">
                <a:solidFill>
                  <a:srgbClr val="555555"/>
                </a:solidFill>
                <a:latin typeface="Calibri"/>
                <a:cs typeface="Calibri"/>
              </a:rPr>
              <a:t>il</a:t>
            </a:r>
            <a:r>
              <a:rPr sz="1450" spc="-5" dirty="0">
                <a:solidFill>
                  <a:srgbClr val="555555"/>
                </a:solidFill>
                <a:latin typeface="Calibri"/>
                <a:cs typeface="Calibri"/>
              </a:rPr>
              <a:t>e</a:t>
            </a:r>
            <a:endParaRPr sz="1450" dirty="0">
              <a:latin typeface="Calibri"/>
              <a:cs typeface="Calibri"/>
            </a:endParaRPr>
          </a:p>
          <a:p>
            <a:pPr marL="907415" indent="-285115">
              <a:lnSpc>
                <a:spcPct val="100000"/>
              </a:lnSpc>
              <a:spcBef>
                <a:spcPts val="585"/>
              </a:spcBef>
              <a:buFont typeface="Arial MT"/>
              <a:buChar char="•"/>
              <a:tabLst>
                <a:tab pos="906780" algn="l"/>
                <a:tab pos="907415" algn="l"/>
              </a:tabLst>
            </a:pPr>
            <a:r>
              <a:rPr sz="1450" spc="-5" dirty="0">
                <a:solidFill>
                  <a:srgbClr val="555555"/>
                </a:solidFill>
                <a:latin typeface="Calibri"/>
                <a:cs typeface="Calibri"/>
              </a:rPr>
              <a:t>Score</a:t>
            </a:r>
            <a:r>
              <a:rPr sz="1450" spc="-85" dirty="0">
                <a:solidFill>
                  <a:srgbClr val="555555"/>
                </a:solidFill>
                <a:latin typeface="Calibri"/>
                <a:cs typeface="Calibri"/>
              </a:rPr>
              <a:t> </a:t>
            </a:r>
            <a:r>
              <a:rPr sz="1450" spc="-25" dirty="0">
                <a:solidFill>
                  <a:srgbClr val="555555"/>
                </a:solidFill>
                <a:latin typeface="Calibri"/>
                <a:cs typeface="Calibri"/>
              </a:rPr>
              <a:t>de</a:t>
            </a:r>
            <a:r>
              <a:rPr sz="1450" spc="-85" dirty="0">
                <a:solidFill>
                  <a:srgbClr val="555555"/>
                </a:solidFill>
                <a:latin typeface="Calibri"/>
                <a:cs typeface="Calibri"/>
              </a:rPr>
              <a:t> </a:t>
            </a:r>
            <a:r>
              <a:rPr sz="1450" spc="-25" dirty="0">
                <a:solidFill>
                  <a:srgbClr val="555555"/>
                </a:solidFill>
                <a:latin typeface="Calibri"/>
                <a:cs typeface="Calibri"/>
              </a:rPr>
              <a:t>l'équipe</a:t>
            </a:r>
            <a:r>
              <a:rPr sz="1450" spc="-5" dirty="0">
                <a:solidFill>
                  <a:srgbClr val="555555"/>
                </a:solidFill>
                <a:latin typeface="Calibri"/>
                <a:cs typeface="Calibri"/>
              </a:rPr>
              <a:t> à</a:t>
            </a:r>
            <a:r>
              <a:rPr sz="1450" spc="-65" dirty="0">
                <a:solidFill>
                  <a:srgbClr val="555555"/>
                </a:solidFill>
                <a:latin typeface="Calibri"/>
                <a:cs typeface="Calibri"/>
              </a:rPr>
              <a:t> </a:t>
            </a:r>
            <a:r>
              <a:rPr sz="1450" spc="-15" dirty="0">
                <a:solidFill>
                  <a:srgbClr val="555555"/>
                </a:solidFill>
                <a:latin typeface="Calibri"/>
                <a:cs typeface="Calibri"/>
              </a:rPr>
              <a:t>l'extérieur</a:t>
            </a:r>
            <a:endParaRPr sz="1450" dirty="0">
              <a:latin typeface="Calibri"/>
              <a:cs typeface="Calibri"/>
            </a:endParaRPr>
          </a:p>
          <a:p>
            <a:pPr marL="907415" indent="-285115">
              <a:lnSpc>
                <a:spcPct val="100000"/>
              </a:lnSpc>
              <a:spcBef>
                <a:spcPts val="500"/>
              </a:spcBef>
              <a:buFont typeface="Arial MT"/>
              <a:buChar char="•"/>
              <a:tabLst>
                <a:tab pos="906780" algn="l"/>
                <a:tab pos="907415" algn="l"/>
              </a:tabLst>
            </a:pPr>
            <a:r>
              <a:rPr sz="1450" spc="25" dirty="0">
                <a:solidFill>
                  <a:srgbClr val="555555"/>
                </a:solidFill>
                <a:latin typeface="Calibri"/>
                <a:cs typeface="Calibri"/>
              </a:rPr>
              <a:t>I</a:t>
            </a:r>
            <a:r>
              <a:rPr sz="1450" spc="-5" dirty="0">
                <a:solidFill>
                  <a:srgbClr val="555555"/>
                </a:solidFill>
                <a:latin typeface="Calibri"/>
                <a:cs typeface="Calibri"/>
              </a:rPr>
              <a:t>D</a:t>
            </a:r>
            <a:r>
              <a:rPr sz="1450" spc="-95" dirty="0">
                <a:solidFill>
                  <a:srgbClr val="555555"/>
                </a:solidFill>
                <a:latin typeface="Calibri"/>
                <a:cs typeface="Calibri"/>
              </a:rPr>
              <a:t> </a:t>
            </a:r>
            <a:r>
              <a:rPr sz="1450" spc="-45" dirty="0">
                <a:solidFill>
                  <a:srgbClr val="555555"/>
                </a:solidFill>
                <a:latin typeface="Calibri"/>
                <a:cs typeface="Calibri"/>
              </a:rPr>
              <a:t>d</a:t>
            </a:r>
            <a:r>
              <a:rPr sz="1450" spc="-5" dirty="0">
                <a:solidFill>
                  <a:srgbClr val="555555"/>
                </a:solidFill>
                <a:latin typeface="Calibri"/>
                <a:cs typeface="Calibri"/>
              </a:rPr>
              <a:t>u</a:t>
            </a:r>
            <a:r>
              <a:rPr sz="1450" spc="-50" dirty="0">
                <a:solidFill>
                  <a:srgbClr val="555555"/>
                </a:solidFill>
                <a:latin typeface="Calibri"/>
                <a:cs typeface="Calibri"/>
              </a:rPr>
              <a:t> </a:t>
            </a:r>
            <a:r>
              <a:rPr sz="1450" spc="-30" dirty="0">
                <a:solidFill>
                  <a:srgbClr val="555555"/>
                </a:solidFill>
                <a:latin typeface="Calibri"/>
                <a:cs typeface="Calibri"/>
              </a:rPr>
              <a:t>j</a:t>
            </a:r>
            <a:r>
              <a:rPr sz="1450" spc="30" dirty="0">
                <a:solidFill>
                  <a:srgbClr val="555555"/>
                </a:solidFill>
                <a:latin typeface="Calibri"/>
                <a:cs typeface="Calibri"/>
              </a:rPr>
              <a:t>o</a:t>
            </a:r>
            <a:r>
              <a:rPr sz="1450" spc="-45" dirty="0">
                <a:solidFill>
                  <a:srgbClr val="555555"/>
                </a:solidFill>
                <a:latin typeface="Calibri"/>
                <a:cs typeface="Calibri"/>
              </a:rPr>
              <a:t>u</a:t>
            </a:r>
            <a:r>
              <a:rPr sz="1450" spc="-5" dirty="0">
                <a:solidFill>
                  <a:srgbClr val="555555"/>
                </a:solidFill>
                <a:latin typeface="Calibri"/>
                <a:cs typeface="Calibri"/>
              </a:rPr>
              <a:t>e</a:t>
            </a:r>
            <a:r>
              <a:rPr sz="1450" spc="-45" dirty="0">
                <a:solidFill>
                  <a:srgbClr val="555555"/>
                </a:solidFill>
                <a:latin typeface="Calibri"/>
                <a:cs typeface="Calibri"/>
              </a:rPr>
              <a:t>u</a:t>
            </a:r>
            <a:r>
              <a:rPr sz="1450" spc="-5" dirty="0">
                <a:solidFill>
                  <a:srgbClr val="555555"/>
                </a:solidFill>
                <a:latin typeface="Calibri"/>
                <a:cs typeface="Calibri"/>
              </a:rPr>
              <a:t>r</a:t>
            </a:r>
            <a:endParaRPr sz="1450" dirty="0">
              <a:latin typeface="Calibri"/>
              <a:cs typeface="Calibri"/>
            </a:endParaRPr>
          </a:p>
          <a:p>
            <a:pPr marL="907415" indent="-285115">
              <a:lnSpc>
                <a:spcPct val="100000"/>
              </a:lnSpc>
              <a:spcBef>
                <a:spcPts val="585"/>
              </a:spcBef>
              <a:buFont typeface="Arial MT"/>
              <a:buChar char="•"/>
              <a:tabLst>
                <a:tab pos="906780" algn="l"/>
                <a:tab pos="907415" algn="l"/>
              </a:tabLst>
            </a:pPr>
            <a:r>
              <a:rPr sz="1450" spc="20" dirty="0">
                <a:solidFill>
                  <a:srgbClr val="555555"/>
                </a:solidFill>
                <a:latin typeface="Calibri"/>
                <a:cs typeface="Calibri"/>
              </a:rPr>
              <a:t>N</a:t>
            </a:r>
            <a:r>
              <a:rPr sz="1450" spc="25" dirty="0">
                <a:solidFill>
                  <a:srgbClr val="555555"/>
                </a:solidFill>
                <a:latin typeface="Calibri"/>
                <a:cs typeface="Calibri"/>
              </a:rPr>
              <a:t>o</a:t>
            </a:r>
            <a:r>
              <a:rPr sz="1450" spc="-10" dirty="0">
                <a:solidFill>
                  <a:srgbClr val="555555"/>
                </a:solidFill>
                <a:latin typeface="Calibri"/>
                <a:cs typeface="Calibri"/>
              </a:rPr>
              <a:t>m</a:t>
            </a:r>
            <a:r>
              <a:rPr sz="1450" spc="-114" dirty="0">
                <a:solidFill>
                  <a:srgbClr val="555555"/>
                </a:solidFill>
                <a:latin typeface="Calibri"/>
                <a:cs typeface="Calibri"/>
              </a:rPr>
              <a:t> </a:t>
            </a:r>
            <a:r>
              <a:rPr sz="1450" spc="-50" dirty="0">
                <a:solidFill>
                  <a:srgbClr val="555555"/>
                </a:solidFill>
                <a:latin typeface="Calibri"/>
                <a:cs typeface="Calibri"/>
              </a:rPr>
              <a:t>d</a:t>
            </a:r>
            <a:r>
              <a:rPr sz="1450" spc="-10" dirty="0">
                <a:solidFill>
                  <a:srgbClr val="555555"/>
                </a:solidFill>
                <a:latin typeface="Calibri"/>
                <a:cs typeface="Calibri"/>
              </a:rPr>
              <a:t>u</a:t>
            </a:r>
            <a:r>
              <a:rPr sz="1450" spc="-45" dirty="0">
                <a:solidFill>
                  <a:srgbClr val="555555"/>
                </a:solidFill>
                <a:latin typeface="Calibri"/>
                <a:cs typeface="Calibri"/>
              </a:rPr>
              <a:t> </a:t>
            </a:r>
            <a:r>
              <a:rPr sz="1450" spc="-30" dirty="0">
                <a:solidFill>
                  <a:srgbClr val="555555"/>
                </a:solidFill>
                <a:latin typeface="Calibri"/>
                <a:cs typeface="Calibri"/>
              </a:rPr>
              <a:t>j</a:t>
            </a:r>
            <a:r>
              <a:rPr sz="1450" spc="25" dirty="0">
                <a:solidFill>
                  <a:srgbClr val="555555"/>
                </a:solidFill>
                <a:latin typeface="Calibri"/>
                <a:cs typeface="Calibri"/>
              </a:rPr>
              <a:t>o</a:t>
            </a:r>
            <a:r>
              <a:rPr sz="1450" spc="-50" dirty="0">
                <a:solidFill>
                  <a:srgbClr val="555555"/>
                </a:solidFill>
                <a:latin typeface="Calibri"/>
                <a:cs typeface="Calibri"/>
              </a:rPr>
              <a:t>u</a:t>
            </a:r>
            <a:r>
              <a:rPr sz="1450" spc="-5" dirty="0">
                <a:solidFill>
                  <a:srgbClr val="555555"/>
                </a:solidFill>
                <a:latin typeface="Calibri"/>
                <a:cs typeface="Calibri"/>
              </a:rPr>
              <a:t>e</a:t>
            </a:r>
            <a:r>
              <a:rPr sz="1450" spc="-45" dirty="0">
                <a:solidFill>
                  <a:srgbClr val="555555"/>
                </a:solidFill>
                <a:latin typeface="Calibri"/>
                <a:cs typeface="Calibri"/>
              </a:rPr>
              <a:t>u</a:t>
            </a:r>
            <a:r>
              <a:rPr sz="1450" spc="-5" dirty="0">
                <a:solidFill>
                  <a:srgbClr val="555555"/>
                </a:solidFill>
                <a:latin typeface="Calibri"/>
                <a:cs typeface="Calibri"/>
              </a:rPr>
              <a:t>r</a:t>
            </a:r>
            <a:endParaRPr sz="1450" dirty="0">
              <a:latin typeface="Calibri"/>
              <a:cs typeface="Calibri"/>
            </a:endParaRPr>
          </a:p>
          <a:p>
            <a:pPr marL="907415" indent="-285115">
              <a:lnSpc>
                <a:spcPct val="100000"/>
              </a:lnSpc>
              <a:spcBef>
                <a:spcPts val="505"/>
              </a:spcBef>
              <a:buFont typeface="Arial MT"/>
              <a:buChar char="•"/>
              <a:tabLst>
                <a:tab pos="906780" algn="l"/>
                <a:tab pos="907415" algn="l"/>
              </a:tabLst>
            </a:pPr>
            <a:r>
              <a:rPr sz="1450" spc="-35" dirty="0">
                <a:solidFill>
                  <a:srgbClr val="555555"/>
                </a:solidFill>
                <a:latin typeface="Calibri"/>
                <a:cs typeface="Calibri"/>
              </a:rPr>
              <a:t>P</a:t>
            </a:r>
            <a:r>
              <a:rPr sz="1450" spc="30" dirty="0">
                <a:solidFill>
                  <a:srgbClr val="555555"/>
                </a:solidFill>
                <a:latin typeface="Calibri"/>
                <a:cs typeface="Calibri"/>
              </a:rPr>
              <a:t>o</a:t>
            </a:r>
            <a:r>
              <a:rPr sz="1450" spc="-10" dirty="0">
                <a:solidFill>
                  <a:srgbClr val="555555"/>
                </a:solidFill>
                <a:latin typeface="Calibri"/>
                <a:cs typeface="Calibri"/>
              </a:rPr>
              <a:t>s</a:t>
            </a:r>
            <a:r>
              <a:rPr sz="1450" spc="-25" dirty="0">
                <a:solidFill>
                  <a:srgbClr val="555555"/>
                </a:solidFill>
                <a:latin typeface="Calibri"/>
                <a:cs typeface="Calibri"/>
              </a:rPr>
              <a:t>i</a:t>
            </a:r>
            <a:r>
              <a:rPr sz="1450" spc="-5" dirty="0">
                <a:solidFill>
                  <a:srgbClr val="555555"/>
                </a:solidFill>
                <a:latin typeface="Calibri"/>
                <a:cs typeface="Calibri"/>
              </a:rPr>
              <a:t>t</a:t>
            </a:r>
            <a:r>
              <a:rPr sz="1450" spc="-20" dirty="0">
                <a:solidFill>
                  <a:srgbClr val="555555"/>
                </a:solidFill>
                <a:latin typeface="Calibri"/>
                <a:cs typeface="Calibri"/>
              </a:rPr>
              <a:t>i</a:t>
            </a:r>
            <a:r>
              <a:rPr sz="1450" spc="30" dirty="0">
                <a:solidFill>
                  <a:srgbClr val="555555"/>
                </a:solidFill>
                <a:latin typeface="Calibri"/>
                <a:cs typeface="Calibri"/>
              </a:rPr>
              <a:t>o</a:t>
            </a:r>
            <a:r>
              <a:rPr sz="1450" spc="-5" dirty="0">
                <a:solidFill>
                  <a:srgbClr val="555555"/>
                </a:solidFill>
                <a:latin typeface="Calibri"/>
                <a:cs typeface="Calibri"/>
              </a:rPr>
              <a:t>n</a:t>
            </a:r>
            <a:r>
              <a:rPr sz="1450" spc="-130" dirty="0">
                <a:solidFill>
                  <a:srgbClr val="555555"/>
                </a:solidFill>
                <a:latin typeface="Calibri"/>
                <a:cs typeface="Calibri"/>
              </a:rPr>
              <a:t> </a:t>
            </a:r>
            <a:r>
              <a:rPr sz="1450" spc="-45" dirty="0">
                <a:solidFill>
                  <a:srgbClr val="555555"/>
                </a:solidFill>
                <a:latin typeface="Calibri"/>
                <a:cs typeface="Calibri"/>
              </a:rPr>
              <a:t>d</a:t>
            </a:r>
            <a:r>
              <a:rPr sz="1450" spc="-5" dirty="0">
                <a:solidFill>
                  <a:srgbClr val="555555"/>
                </a:solidFill>
                <a:latin typeface="Calibri"/>
                <a:cs typeface="Calibri"/>
              </a:rPr>
              <a:t>u</a:t>
            </a:r>
            <a:r>
              <a:rPr sz="1450" spc="-50" dirty="0">
                <a:solidFill>
                  <a:srgbClr val="555555"/>
                </a:solidFill>
                <a:latin typeface="Calibri"/>
                <a:cs typeface="Calibri"/>
              </a:rPr>
              <a:t> </a:t>
            </a:r>
            <a:r>
              <a:rPr sz="1450" spc="-30" dirty="0">
                <a:solidFill>
                  <a:srgbClr val="555555"/>
                </a:solidFill>
                <a:latin typeface="Calibri"/>
                <a:cs typeface="Calibri"/>
              </a:rPr>
              <a:t>j</a:t>
            </a:r>
            <a:r>
              <a:rPr sz="1450" spc="30" dirty="0">
                <a:solidFill>
                  <a:srgbClr val="555555"/>
                </a:solidFill>
                <a:latin typeface="Calibri"/>
                <a:cs typeface="Calibri"/>
              </a:rPr>
              <a:t>o</a:t>
            </a:r>
            <a:r>
              <a:rPr sz="1450" spc="-45" dirty="0">
                <a:solidFill>
                  <a:srgbClr val="555555"/>
                </a:solidFill>
                <a:latin typeface="Calibri"/>
                <a:cs typeface="Calibri"/>
              </a:rPr>
              <a:t>u</a:t>
            </a:r>
            <a:r>
              <a:rPr sz="1450" spc="-5" dirty="0">
                <a:solidFill>
                  <a:srgbClr val="555555"/>
                </a:solidFill>
                <a:latin typeface="Calibri"/>
                <a:cs typeface="Calibri"/>
              </a:rPr>
              <a:t>e</a:t>
            </a:r>
            <a:r>
              <a:rPr sz="1450" spc="-45" dirty="0">
                <a:solidFill>
                  <a:srgbClr val="555555"/>
                </a:solidFill>
                <a:latin typeface="Calibri"/>
                <a:cs typeface="Calibri"/>
              </a:rPr>
              <a:t>u</a:t>
            </a:r>
            <a:r>
              <a:rPr sz="1450" spc="-5" dirty="0">
                <a:solidFill>
                  <a:srgbClr val="555555"/>
                </a:solidFill>
                <a:latin typeface="Calibri"/>
                <a:cs typeface="Calibri"/>
              </a:rPr>
              <a:t>r</a:t>
            </a:r>
            <a:endParaRPr sz="1450" dirty="0">
              <a:latin typeface="Calibri"/>
              <a:cs typeface="Calibri"/>
            </a:endParaRPr>
          </a:p>
          <a:p>
            <a:pPr marL="907415" indent="-285115">
              <a:lnSpc>
                <a:spcPct val="100000"/>
              </a:lnSpc>
              <a:spcBef>
                <a:spcPts val="580"/>
              </a:spcBef>
              <a:buFont typeface="Arial MT"/>
              <a:buChar char="•"/>
              <a:tabLst>
                <a:tab pos="906780" algn="l"/>
                <a:tab pos="907415" algn="l"/>
              </a:tabLst>
            </a:pPr>
            <a:r>
              <a:rPr sz="1450" spc="-150" dirty="0">
                <a:solidFill>
                  <a:srgbClr val="555555"/>
                </a:solidFill>
                <a:latin typeface="Calibri"/>
                <a:cs typeface="Calibri"/>
              </a:rPr>
              <a:t>T</a:t>
            </a:r>
            <a:r>
              <a:rPr sz="1450" spc="-5" dirty="0">
                <a:solidFill>
                  <a:srgbClr val="555555"/>
                </a:solidFill>
                <a:latin typeface="Calibri"/>
                <a:cs typeface="Calibri"/>
              </a:rPr>
              <a:t>e</a:t>
            </a:r>
            <a:r>
              <a:rPr sz="1450" spc="-40" dirty="0">
                <a:solidFill>
                  <a:srgbClr val="555555"/>
                </a:solidFill>
                <a:latin typeface="Calibri"/>
                <a:cs typeface="Calibri"/>
              </a:rPr>
              <a:t>m</a:t>
            </a:r>
            <a:r>
              <a:rPr sz="1450" spc="-45" dirty="0">
                <a:solidFill>
                  <a:srgbClr val="555555"/>
                </a:solidFill>
                <a:latin typeface="Calibri"/>
                <a:cs typeface="Calibri"/>
              </a:rPr>
              <a:t>p</a:t>
            </a:r>
            <a:r>
              <a:rPr sz="1450" spc="-5" dirty="0">
                <a:solidFill>
                  <a:srgbClr val="555555"/>
                </a:solidFill>
                <a:latin typeface="Calibri"/>
                <a:cs typeface="Calibri"/>
              </a:rPr>
              <a:t>s</a:t>
            </a:r>
            <a:r>
              <a:rPr sz="1450" spc="-15" dirty="0">
                <a:solidFill>
                  <a:srgbClr val="555555"/>
                </a:solidFill>
                <a:latin typeface="Calibri"/>
                <a:cs typeface="Calibri"/>
              </a:rPr>
              <a:t> </a:t>
            </a:r>
            <a:r>
              <a:rPr sz="1450" spc="-45" dirty="0">
                <a:solidFill>
                  <a:srgbClr val="555555"/>
                </a:solidFill>
                <a:latin typeface="Calibri"/>
                <a:cs typeface="Calibri"/>
              </a:rPr>
              <a:t>d</a:t>
            </a:r>
            <a:r>
              <a:rPr sz="1450" spc="-5" dirty="0">
                <a:solidFill>
                  <a:srgbClr val="555555"/>
                </a:solidFill>
                <a:latin typeface="Calibri"/>
                <a:cs typeface="Calibri"/>
              </a:rPr>
              <a:t>e</a:t>
            </a:r>
            <a:r>
              <a:rPr sz="1450" spc="-85" dirty="0">
                <a:solidFill>
                  <a:srgbClr val="555555"/>
                </a:solidFill>
                <a:latin typeface="Calibri"/>
                <a:cs typeface="Calibri"/>
              </a:rPr>
              <a:t> </a:t>
            </a:r>
            <a:r>
              <a:rPr sz="1450" spc="-30" dirty="0">
                <a:solidFill>
                  <a:srgbClr val="555555"/>
                </a:solidFill>
                <a:latin typeface="Calibri"/>
                <a:cs typeface="Calibri"/>
              </a:rPr>
              <a:t>j</a:t>
            </a:r>
            <a:r>
              <a:rPr sz="1450" spc="-5" dirty="0">
                <a:solidFill>
                  <a:srgbClr val="555555"/>
                </a:solidFill>
                <a:latin typeface="Calibri"/>
                <a:cs typeface="Calibri"/>
              </a:rPr>
              <a:t>eu</a:t>
            </a:r>
            <a:r>
              <a:rPr sz="1450" spc="30" dirty="0">
                <a:solidFill>
                  <a:srgbClr val="555555"/>
                </a:solidFill>
                <a:latin typeface="Calibri"/>
                <a:cs typeface="Calibri"/>
              </a:rPr>
              <a:t> </a:t>
            </a:r>
            <a:r>
              <a:rPr sz="1450" spc="-45" dirty="0">
                <a:solidFill>
                  <a:srgbClr val="555555"/>
                </a:solidFill>
                <a:latin typeface="Calibri"/>
                <a:cs typeface="Calibri"/>
              </a:rPr>
              <a:t>d</a:t>
            </a:r>
            <a:r>
              <a:rPr sz="1450" spc="-5" dirty="0">
                <a:solidFill>
                  <a:srgbClr val="555555"/>
                </a:solidFill>
                <a:latin typeface="Calibri"/>
                <a:cs typeface="Calibri"/>
              </a:rPr>
              <a:t>u</a:t>
            </a:r>
            <a:r>
              <a:rPr sz="1450" spc="-50" dirty="0">
                <a:solidFill>
                  <a:srgbClr val="555555"/>
                </a:solidFill>
                <a:latin typeface="Calibri"/>
                <a:cs typeface="Calibri"/>
              </a:rPr>
              <a:t> </a:t>
            </a:r>
            <a:r>
              <a:rPr sz="1450" spc="-30" dirty="0">
                <a:solidFill>
                  <a:srgbClr val="555555"/>
                </a:solidFill>
                <a:latin typeface="Calibri"/>
                <a:cs typeface="Calibri"/>
              </a:rPr>
              <a:t>j</a:t>
            </a:r>
            <a:r>
              <a:rPr sz="1450" spc="30" dirty="0">
                <a:solidFill>
                  <a:srgbClr val="555555"/>
                </a:solidFill>
                <a:latin typeface="Calibri"/>
                <a:cs typeface="Calibri"/>
              </a:rPr>
              <a:t>o</a:t>
            </a:r>
            <a:r>
              <a:rPr sz="1450" spc="-45" dirty="0">
                <a:solidFill>
                  <a:srgbClr val="555555"/>
                </a:solidFill>
                <a:latin typeface="Calibri"/>
                <a:cs typeface="Calibri"/>
              </a:rPr>
              <a:t>u</a:t>
            </a:r>
            <a:r>
              <a:rPr sz="1450" spc="-5" dirty="0">
                <a:solidFill>
                  <a:srgbClr val="555555"/>
                </a:solidFill>
                <a:latin typeface="Calibri"/>
                <a:cs typeface="Calibri"/>
              </a:rPr>
              <a:t>e</a:t>
            </a:r>
            <a:r>
              <a:rPr sz="1450" spc="-45" dirty="0">
                <a:solidFill>
                  <a:srgbClr val="555555"/>
                </a:solidFill>
                <a:latin typeface="Calibri"/>
                <a:cs typeface="Calibri"/>
              </a:rPr>
              <a:t>u</a:t>
            </a:r>
            <a:r>
              <a:rPr sz="1450" spc="-5" dirty="0">
                <a:solidFill>
                  <a:srgbClr val="555555"/>
                </a:solidFill>
                <a:latin typeface="Calibri"/>
                <a:cs typeface="Calibri"/>
              </a:rPr>
              <a:t>r</a:t>
            </a:r>
            <a:r>
              <a:rPr sz="1450" spc="-35" dirty="0">
                <a:solidFill>
                  <a:srgbClr val="555555"/>
                </a:solidFill>
                <a:latin typeface="Calibri"/>
                <a:cs typeface="Calibri"/>
              </a:rPr>
              <a:t> </a:t>
            </a:r>
            <a:r>
              <a:rPr sz="1450" spc="-45" dirty="0">
                <a:solidFill>
                  <a:srgbClr val="555555"/>
                </a:solidFill>
                <a:latin typeface="Calibri"/>
                <a:cs typeface="Calibri"/>
              </a:rPr>
              <a:t>d</a:t>
            </a:r>
            <a:r>
              <a:rPr sz="1450" spc="20" dirty="0">
                <a:solidFill>
                  <a:srgbClr val="555555"/>
                </a:solidFill>
                <a:latin typeface="Calibri"/>
                <a:cs typeface="Calibri"/>
              </a:rPr>
              <a:t>a</a:t>
            </a:r>
            <a:r>
              <a:rPr sz="1450" spc="-45" dirty="0">
                <a:solidFill>
                  <a:srgbClr val="555555"/>
                </a:solidFill>
                <a:latin typeface="Calibri"/>
                <a:cs typeface="Calibri"/>
              </a:rPr>
              <a:t>n</a:t>
            </a:r>
            <a:r>
              <a:rPr sz="1450" spc="-5" dirty="0">
                <a:solidFill>
                  <a:srgbClr val="555555"/>
                </a:solidFill>
                <a:latin typeface="Calibri"/>
                <a:cs typeface="Calibri"/>
              </a:rPr>
              <a:t>s</a:t>
            </a:r>
            <a:r>
              <a:rPr sz="1450" spc="-95" dirty="0">
                <a:solidFill>
                  <a:srgbClr val="555555"/>
                </a:solidFill>
                <a:latin typeface="Calibri"/>
                <a:cs typeface="Calibri"/>
              </a:rPr>
              <a:t> </a:t>
            </a:r>
            <a:r>
              <a:rPr sz="1450" spc="-20" dirty="0">
                <a:solidFill>
                  <a:srgbClr val="555555"/>
                </a:solidFill>
                <a:latin typeface="Calibri"/>
                <a:cs typeface="Calibri"/>
              </a:rPr>
              <a:t>l</a:t>
            </a:r>
            <a:r>
              <a:rPr sz="1450" spc="-5" dirty="0">
                <a:solidFill>
                  <a:srgbClr val="555555"/>
                </a:solidFill>
                <a:latin typeface="Calibri"/>
                <a:cs typeface="Calibri"/>
              </a:rPr>
              <a:t>e </a:t>
            </a:r>
            <a:r>
              <a:rPr sz="1450" spc="-40" dirty="0">
                <a:solidFill>
                  <a:srgbClr val="555555"/>
                </a:solidFill>
                <a:latin typeface="Calibri"/>
                <a:cs typeface="Calibri"/>
              </a:rPr>
              <a:t>m</a:t>
            </a:r>
            <a:r>
              <a:rPr sz="1450" spc="20" dirty="0">
                <a:solidFill>
                  <a:srgbClr val="555555"/>
                </a:solidFill>
                <a:latin typeface="Calibri"/>
                <a:cs typeface="Calibri"/>
              </a:rPr>
              <a:t>a</a:t>
            </a:r>
            <a:r>
              <a:rPr sz="1450" spc="-5" dirty="0">
                <a:solidFill>
                  <a:srgbClr val="555555"/>
                </a:solidFill>
                <a:latin typeface="Calibri"/>
                <a:cs typeface="Calibri"/>
              </a:rPr>
              <a:t>t</a:t>
            </a:r>
            <a:r>
              <a:rPr sz="1450" spc="15" dirty="0">
                <a:solidFill>
                  <a:srgbClr val="555555"/>
                </a:solidFill>
                <a:latin typeface="Calibri"/>
                <a:cs typeface="Calibri"/>
              </a:rPr>
              <a:t>c</a:t>
            </a:r>
            <a:r>
              <a:rPr sz="1450" spc="-5" dirty="0">
                <a:solidFill>
                  <a:srgbClr val="555555"/>
                </a:solidFill>
                <a:latin typeface="Calibri"/>
                <a:cs typeface="Calibri"/>
              </a:rPr>
              <a:t>h</a:t>
            </a:r>
            <a:endParaRPr sz="1450" dirty="0">
              <a:latin typeface="Calibri"/>
              <a:cs typeface="Calibri"/>
            </a:endParaRPr>
          </a:p>
        </p:txBody>
      </p:sp>
    </p:spTree>
    <p:extLst>
      <p:ext uri="{BB962C8B-B14F-4D97-AF65-F5344CB8AC3E}">
        <p14:creationId xmlns:p14="http://schemas.microsoft.com/office/powerpoint/2010/main" val="23096189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12191999" cy="6857999"/>
          </a:xfrm>
          <a:prstGeom prst="rect">
            <a:avLst/>
          </a:prstGeom>
        </p:spPr>
      </p:pic>
      <p:grpSp>
        <p:nvGrpSpPr>
          <p:cNvPr id="3" name="object 3"/>
          <p:cNvGrpSpPr/>
          <p:nvPr/>
        </p:nvGrpSpPr>
        <p:grpSpPr>
          <a:xfrm>
            <a:off x="0" y="1463357"/>
            <a:ext cx="11663680" cy="5150485"/>
            <a:chOff x="0" y="1463357"/>
            <a:chExt cx="11663680" cy="5150485"/>
          </a:xfrm>
        </p:grpSpPr>
        <p:sp>
          <p:nvSpPr>
            <p:cNvPr id="4" name="object 4"/>
            <p:cNvSpPr/>
            <p:nvPr/>
          </p:nvSpPr>
          <p:spPr>
            <a:xfrm>
              <a:off x="543559" y="1468119"/>
              <a:ext cx="11115040" cy="5140960"/>
            </a:xfrm>
            <a:custGeom>
              <a:avLst/>
              <a:gdLst/>
              <a:ahLst/>
              <a:cxnLst/>
              <a:rect l="l" t="t" r="r" b="b"/>
              <a:pathLst>
                <a:path w="11115040" h="5140959">
                  <a:moveTo>
                    <a:pt x="11115040" y="0"/>
                  </a:moveTo>
                  <a:lnTo>
                    <a:pt x="0" y="0"/>
                  </a:lnTo>
                  <a:lnTo>
                    <a:pt x="0" y="5140960"/>
                  </a:lnTo>
                  <a:lnTo>
                    <a:pt x="11115040" y="5140960"/>
                  </a:lnTo>
                  <a:lnTo>
                    <a:pt x="11115040" y="0"/>
                  </a:lnTo>
                  <a:close/>
                </a:path>
              </a:pathLst>
            </a:custGeom>
            <a:solidFill>
              <a:srgbClr val="FFFFFF"/>
            </a:solidFill>
          </p:spPr>
          <p:txBody>
            <a:bodyPr wrap="square" lIns="0" tIns="0" rIns="0" bIns="0" rtlCol="0"/>
            <a:lstStyle/>
            <a:p>
              <a:endParaRPr/>
            </a:p>
          </p:txBody>
        </p:sp>
        <p:sp>
          <p:nvSpPr>
            <p:cNvPr id="5" name="object 5"/>
            <p:cNvSpPr/>
            <p:nvPr/>
          </p:nvSpPr>
          <p:spPr>
            <a:xfrm>
              <a:off x="543559" y="1468119"/>
              <a:ext cx="11115040" cy="5140960"/>
            </a:xfrm>
            <a:custGeom>
              <a:avLst/>
              <a:gdLst/>
              <a:ahLst/>
              <a:cxnLst/>
              <a:rect l="l" t="t" r="r" b="b"/>
              <a:pathLst>
                <a:path w="11115040" h="5140959">
                  <a:moveTo>
                    <a:pt x="0" y="5140960"/>
                  </a:moveTo>
                  <a:lnTo>
                    <a:pt x="11115040" y="5140960"/>
                  </a:lnTo>
                  <a:lnTo>
                    <a:pt x="11115040" y="0"/>
                  </a:lnTo>
                  <a:lnTo>
                    <a:pt x="0" y="0"/>
                  </a:lnTo>
                  <a:lnTo>
                    <a:pt x="0" y="5140960"/>
                  </a:lnTo>
                  <a:close/>
                </a:path>
              </a:pathLst>
            </a:custGeom>
            <a:ln w="9525">
              <a:solidFill>
                <a:srgbClr val="F8CCAC"/>
              </a:solidFill>
            </a:ln>
          </p:spPr>
          <p:txBody>
            <a:bodyPr wrap="square" lIns="0" tIns="0" rIns="0" bIns="0" rtlCol="0"/>
            <a:lstStyle/>
            <a:p>
              <a:endParaRPr/>
            </a:p>
          </p:txBody>
        </p:sp>
        <p:sp>
          <p:nvSpPr>
            <p:cNvPr id="6" name="object 6"/>
            <p:cNvSpPr/>
            <p:nvPr/>
          </p:nvSpPr>
          <p:spPr>
            <a:xfrm>
              <a:off x="0" y="5059679"/>
              <a:ext cx="538480" cy="1341120"/>
            </a:xfrm>
            <a:custGeom>
              <a:avLst/>
              <a:gdLst/>
              <a:ahLst/>
              <a:cxnLst/>
              <a:rect l="l" t="t" r="r" b="b"/>
              <a:pathLst>
                <a:path w="538480" h="1341120">
                  <a:moveTo>
                    <a:pt x="538480" y="0"/>
                  </a:moveTo>
                  <a:lnTo>
                    <a:pt x="0" y="0"/>
                  </a:lnTo>
                  <a:lnTo>
                    <a:pt x="0" y="1076960"/>
                  </a:lnTo>
                  <a:lnTo>
                    <a:pt x="4330" y="1124445"/>
                  </a:lnTo>
                  <a:lnTo>
                    <a:pt x="16840" y="1169136"/>
                  </a:lnTo>
                  <a:lnTo>
                    <a:pt x="36753" y="1210297"/>
                  </a:lnTo>
                  <a:lnTo>
                    <a:pt x="63309" y="1247165"/>
                  </a:lnTo>
                  <a:lnTo>
                    <a:pt x="95770" y="1279004"/>
                  </a:lnTo>
                  <a:lnTo>
                    <a:pt x="133337" y="1305064"/>
                  </a:lnTo>
                  <a:lnTo>
                    <a:pt x="175285" y="1324597"/>
                  </a:lnTo>
                  <a:lnTo>
                    <a:pt x="220840" y="1336865"/>
                  </a:lnTo>
                  <a:lnTo>
                    <a:pt x="269240" y="1341120"/>
                  </a:lnTo>
                  <a:lnTo>
                    <a:pt x="538480" y="1341120"/>
                  </a:lnTo>
                  <a:lnTo>
                    <a:pt x="538480" y="1076960"/>
                  </a:lnTo>
                  <a:lnTo>
                    <a:pt x="538480" y="0"/>
                  </a:lnTo>
                  <a:close/>
                </a:path>
              </a:pathLst>
            </a:custGeom>
            <a:solidFill>
              <a:srgbClr val="FF7800"/>
            </a:solidFill>
          </p:spPr>
          <p:txBody>
            <a:bodyPr wrap="square" lIns="0" tIns="0" rIns="0" bIns="0" rtlCol="0"/>
            <a:lstStyle/>
            <a:p>
              <a:endParaRPr/>
            </a:p>
          </p:txBody>
        </p:sp>
      </p:grpSp>
      <p:sp>
        <p:nvSpPr>
          <p:cNvPr id="7" name="object 7"/>
          <p:cNvSpPr txBox="1"/>
          <p:nvPr/>
        </p:nvSpPr>
        <p:spPr>
          <a:xfrm>
            <a:off x="135889" y="5168805"/>
            <a:ext cx="269240" cy="901700"/>
          </a:xfrm>
          <a:prstGeom prst="rect">
            <a:avLst/>
          </a:prstGeom>
        </p:spPr>
        <p:txBody>
          <a:bodyPr vert="vert270" wrap="square" lIns="0" tIns="0" rIns="0" bIns="0" rtlCol="0">
            <a:spAutoFit/>
          </a:bodyPr>
          <a:lstStyle/>
          <a:p>
            <a:pPr marL="12700">
              <a:lnSpc>
                <a:spcPts val="1920"/>
              </a:lnSpc>
            </a:pPr>
            <a:r>
              <a:rPr sz="1900" b="1" spc="-140" dirty="0">
                <a:solidFill>
                  <a:srgbClr val="FFFFFF"/>
                </a:solidFill>
                <a:latin typeface="Calibri"/>
                <a:cs typeface="Calibri"/>
              </a:rPr>
              <a:t>P</a:t>
            </a:r>
            <a:r>
              <a:rPr sz="1900" b="1" spc="35" dirty="0">
                <a:solidFill>
                  <a:srgbClr val="FFFFFF"/>
                </a:solidFill>
                <a:latin typeface="Calibri"/>
                <a:cs typeface="Calibri"/>
              </a:rPr>
              <a:t>A</a:t>
            </a:r>
            <a:r>
              <a:rPr sz="1900" b="1" spc="40" dirty="0">
                <a:solidFill>
                  <a:srgbClr val="FFFFFF"/>
                </a:solidFill>
                <a:latin typeface="Calibri"/>
                <a:cs typeface="Calibri"/>
              </a:rPr>
              <a:t>R</a:t>
            </a:r>
            <a:r>
              <a:rPr sz="1900" b="1" spc="5" dirty="0">
                <a:solidFill>
                  <a:srgbClr val="FFFFFF"/>
                </a:solidFill>
                <a:latin typeface="Calibri"/>
                <a:cs typeface="Calibri"/>
              </a:rPr>
              <a:t>T</a:t>
            </a:r>
            <a:r>
              <a:rPr sz="1900" b="1" spc="-35" dirty="0">
                <a:solidFill>
                  <a:srgbClr val="FFFFFF"/>
                </a:solidFill>
                <a:latin typeface="Calibri"/>
                <a:cs typeface="Calibri"/>
              </a:rPr>
              <a:t>I</a:t>
            </a:r>
            <a:r>
              <a:rPr sz="1900" b="1" dirty="0">
                <a:solidFill>
                  <a:srgbClr val="FFFFFF"/>
                </a:solidFill>
                <a:latin typeface="Calibri"/>
                <a:cs typeface="Calibri"/>
              </a:rPr>
              <a:t>E</a:t>
            </a:r>
            <a:r>
              <a:rPr sz="1900" b="1" spc="-90" dirty="0">
                <a:solidFill>
                  <a:srgbClr val="FFFFFF"/>
                </a:solidFill>
                <a:latin typeface="Calibri"/>
                <a:cs typeface="Calibri"/>
              </a:rPr>
              <a:t> </a:t>
            </a:r>
            <a:r>
              <a:rPr sz="1900" b="1" dirty="0">
                <a:solidFill>
                  <a:srgbClr val="FFFFFF"/>
                </a:solidFill>
                <a:latin typeface="Calibri"/>
                <a:cs typeface="Calibri"/>
              </a:rPr>
              <a:t>2</a:t>
            </a:r>
            <a:endParaRPr sz="1900">
              <a:latin typeface="Calibri"/>
              <a:cs typeface="Calibri"/>
            </a:endParaRPr>
          </a:p>
        </p:txBody>
      </p:sp>
      <p:pic>
        <p:nvPicPr>
          <p:cNvPr id="8" name="object 8"/>
          <p:cNvPicPr/>
          <p:nvPr/>
        </p:nvPicPr>
        <p:blipFill>
          <a:blip r:embed="rId3" cstate="print"/>
          <a:stretch>
            <a:fillRect/>
          </a:stretch>
        </p:blipFill>
        <p:spPr>
          <a:xfrm>
            <a:off x="10698480" y="467359"/>
            <a:ext cx="1290320" cy="416560"/>
          </a:xfrm>
          <a:prstGeom prst="rect">
            <a:avLst/>
          </a:prstGeom>
        </p:spPr>
      </p:pic>
      <p:pic>
        <p:nvPicPr>
          <p:cNvPr id="9" name="object 9"/>
          <p:cNvPicPr/>
          <p:nvPr/>
        </p:nvPicPr>
        <p:blipFill>
          <a:blip r:embed="rId4" cstate="print"/>
          <a:stretch>
            <a:fillRect/>
          </a:stretch>
        </p:blipFill>
        <p:spPr>
          <a:xfrm>
            <a:off x="9966959" y="345440"/>
            <a:ext cx="660400" cy="650240"/>
          </a:xfrm>
          <a:prstGeom prst="rect">
            <a:avLst/>
          </a:prstGeom>
        </p:spPr>
      </p:pic>
      <p:sp>
        <p:nvSpPr>
          <p:cNvPr id="10" name="object 10"/>
          <p:cNvSpPr txBox="1">
            <a:spLocks noGrp="1"/>
          </p:cNvSpPr>
          <p:nvPr>
            <p:ph type="title"/>
          </p:nvPr>
        </p:nvSpPr>
        <p:spPr>
          <a:xfrm>
            <a:off x="259079" y="407606"/>
            <a:ext cx="1017269" cy="581660"/>
          </a:xfrm>
          <a:prstGeom prst="rect">
            <a:avLst/>
          </a:prstGeom>
        </p:spPr>
        <p:txBody>
          <a:bodyPr vert="horz" wrap="square" lIns="0" tIns="12700" rIns="0" bIns="0" rtlCol="0">
            <a:spAutoFit/>
          </a:bodyPr>
          <a:lstStyle/>
          <a:p>
            <a:pPr marL="12700">
              <a:lnSpc>
                <a:spcPct val="100000"/>
              </a:lnSpc>
              <a:spcBef>
                <a:spcPts val="100"/>
              </a:spcBef>
            </a:pPr>
            <a:r>
              <a:rPr sz="2000" spc="-15" dirty="0"/>
              <a:t>A</a:t>
            </a:r>
            <a:r>
              <a:rPr sz="2000" spc="-40" dirty="0"/>
              <a:t>c</a:t>
            </a:r>
            <a:r>
              <a:rPr sz="2000" spc="20" dirty="0"/>
              <a:t>t</a:t>
            </a:r>
            <a:r>
              <a:rPr sz="2000" spc="-15" dirty="0"/>
              <a:t>i</a:t>
            </a:r>
            <a:r>
              <a:rPr sz="2000" spc="5" dirty="0"/>
              <a:t>v</a:t>
            </a:r>
            <a:r>
              <a:rPr sz="2000" spc="-15" dirty="0"/>
              <a:t>i</a:t>
            </a:r>
            <a:r>
              <a:rPr sz="2000" spc="20" dirty="0"/>
              <a:t>t</a:t>
            </a:r>
            <a:r>
              <a:rPr sz="2000" dirty="0"/>
              <a:t>é</a:t>
            </a:r>
            <a:r>
              <a:rPr sz="2000" spc="-25" dirty="0"/>
              <a:t> </a:t>
            </a:r>
            <a:r>
              <a:rPr sz="2000" dirty="0"/>
              <a:t>2</a:t>
            </a:r>
            <a:endParaRPr sz="2000"/>
          </a:p>
          <a:p>
            <a:pPr marL="12700">
              <a:lnSpc>
                <a:spcPct val="100000"/>
              </a:lnSpc>
              <a:spcBef>
                <a:spcPts val="55"/>
              </a:spcBef>
            </a:pPr>
            <a:r>
              <a:rPr sz="1600" spc="-15" dirty="0"/>
              <a:t>Exercices</a:t>
            </a:r>
            <a:endParaRPr sz="1600"/>
          </a:p>
        </p:txBody>
      </p:sp>
      <p:sp>
        <p:nvSpPr>
          <p:cNvPr id="12" name="object 12"/>
          <p:cNvSpPr txBox="1">
            <a:spLocks noGrp="1"/>
          </p:cNvSpPr>
          <p:nvPr>
            <p:ph type="ftr" sz="quarter" idx="5"/>
          </p:nvPr>
        </p:nvSpPr>
        <p:spPr>
          <a:prstGeom prst="rect">
            <a:avLst/>
          </a:prstGeom>
        </p:spPr>
        <p:txBody>
          <a:bodyPr vert="horz" wrap="square" lIns="0" tIns="0" rIns="0" bIns="0" rtlCol="0">
            <a:spAutoFit/>
          </a:bodyPr>
          <a:lstStyle/>
          <a:p>
            <a:pPr marL="12700">
              <a:lnSpc>
                <a:spcPts val="1090"/>
              </a:lnSpc>
            </a:pPr>
            <a:r>
              <a:rPr spc="-5" dirty="0"/>
              <a:t>C</a:t>
            </a:r>
            <a:r>
              <a:rPr dirty="0"/>
              <a:t>o</a:t>
            </a:r>
            <a:r>
              <a:rPr spc="5" dirty="0"/>
              <a:t>p</a:t>
            </a:r>
            <a:r>
              <a:rPr dirty="0"/>
              <a:t>y</a:t>
            </a:r>
            <a:r>
              <a:rPr spc="30" dirty="0"/>
              <a:t>r</a:t>
            </a:r>
            <a:r>
              <a:rPr spc="70" dirty="0"/>
              <a:t>i</a:t>
            </a:r>
            <a:r>
              <a:rPr spc="-20" dirty="0"/>
              <a:t>g</a:t>
            </a:r>
            <a:r>
              <a:rPr spc="-75" dirty="0"/>
              <a:t>h</a:t>
            </a:r>
            <a:r>
              <a:rPr spc="-5" dirty="0"/>
              <a:t>t</a:t>
            </a:r>
            <a:r>
              <a:rPr spc="-100" dirty="0"/>
              <a:t> </a:t>
            </a:r>
            <a:r>
              <a:rPr spc="-5" dirty="0"/>
              <a:t>-</a:t>
            </a:r>
            <a:r>
              <a:rPr spc="-75" dirty="0"/>
              <a:t> </a:t>
            </a:r>
            <a:r>
              <a:rPr spc="-35" dirty="0"/>
              <a:t>T</a:t>
            </a:r>
            <a:r>
              <a:rPr dirty="0"/>
              <a:t>o</a:t>
            </a:r>
            <a:r>
              <a:rPr spc="5" dirty="0"/>
              <a:t>u</a:t>
            </a:r>
            <a:r>
              <a:rPr spc="-5" dirty="0"/>
              <a:t>t</a:t>
            </a:r>
            <a:r>
              <a:rPr spc="-110" dirty="0"/>
              <a:t> </a:t>
            </a:r>
            <a:r>
              <a:rPr spc="5" dirty="0"/>
              <a:t>d</a:t>
            </a:r>
            <a:r>
              <a:rPr spc="30" dirty="0"/>
              <a:t>r</a:t>
            </a:r>
            <a:r>
              <a:rPr dirty="0"/>
              <a:t>o</a:t>
            </a:r>
            <a:r>
              <a:rPr spc="-5" dirty="0"/>
              <a:t>it</a:t>
            </a:r>
            <a:r>
              <a:rPr spc="-110" dirty="0"/>
              <a:t> </a:t>
            </a:r>
            <a:r>
              <a:rPr spc="30" dirty="0"/>
              <a:t>r</a:t>
            </a:r>
            <a:r>
              <a:rPr spc="-45" dirty="0"/>
              <a:t>é</a:t>
            </a:r>
            <a:r>
              <a:rPr spc="65" dirty="0"/>
              <a:t>s</a:t>
            </a:r>
            <a:r>
              <a:rPr spc="-45" dirty="0"/>
              <a:t>e</a:t>
            </a:r>
            <a:r>
              <a:rPr spc="-50" dirty="0"/>
              <a:t>r</a:t>
            </a:r>
            <a:r>
              <a:rPr dirty="0"/>
              <a:t>v</a:t>
            </a:r>
            <a:r>
              <a:rPr spc="-5" dirty="0"/>
              <a:t>é</a:t>
            </a:r>
            <a:r>
              <a:rPr spc="-100" dirty="0"/>
              <a:t> </a:t>
            </a:r>
            <a:r>
              <a:rPr spc="-5" dirty="0"/>
              <a:t>-</a:t>
            </a:r>
            <a:r>
              <a:rPr spc="-80" dirty="0"/>
              <a:t> </a:t>
            </a:r>
            <a:r>
              <a:rPr spc="25" dirty="0"/>
              <a:t>O</a:t>
            </a:r>
            <a:r>
              <a:rPr spc="-10" dirty="0"/>
              <a:t>F</a:t>
            </a:r>
            <a:r>
              <a:rPr spc="15" dirty="0"/>
              <a:t>PP</a:t>
            </a:r>
            <a:r>
              <a:rPr spc="-5" dirty="0"/>
              <a:t>T</a:t>
            </a:r>
          </a:p>
        </p:txBody>
      </p:sp>
      <p:sp>
        <p:nvSpPr>
          <p:cNvPr id="13" name="object 13"/>
          <p:cNvSpPr txBox="1">
            <a:spLocks noGrp="1"/>
          </p:cNvSpPr>
          <p:nvPr>
            <p:ph type="sldNum" sz="quarter" idx="7"/>
          </p:nvPr>
        </p:nvSpPr>
        <p:spPr>
          <a:prstGeom prst="rect">
            <a:avLst/>
          </a:prstGeom>
        </p:spPr>
        <p:txBody>
          <a:bodyPr vert="horz" wrap="square" lIns="0" tIns="0" rIns="0" bIns="0" rtlCol="0">
            <a:spAutoFit/>
          </a:bodyPr>
          <a:lstStyle/>
          <a:p>
            <a:pPr marL="38100">
              <a:lnSpc>
                <a:spcPts val="1090"/>
              </a:lnSpc>
            </a:pPr>
            <a:fld id="{81D60167-4931-47E6-BA6A-407CBD079E47}" type="slidenum">
              <a:rPr spc="-5" dirty="0"/>
              <a:t>16</a:t>
            </a:fld>
            <a:endParaRPr spc="-5" dirty="0"/>
          </a:p>
        </p:txBody>
      </p:sp>
      <p:sp>
        <p:nvSpPr>
          <p:cNvPr id="11" name="object 11"/>
          <p:cNvSpPr txBox="1"/>
          <p:nvPr/>
        </p:nvSpPr>
        <p:spPr>
          <a:xfrm>
            <a:off x="799465" y="1601152"/>
            <a:ext cx="8745855" cy="2821305"/>
          </a:xfrm>
          <a:prstGeom prst="rect">
            <a:avLst/>
          </a:prstGeom>
        </p:spPr>
        <p:txBody>
          <a:bodyPr vert="horz" wrap="square" lIns="0" tIns="12700" rIns="0" bIns="0" rtlCol="0">
            <a:spAutoFit/>
          </a:bodyPr>
          <a:lstStyle/>
          <a:p>
            <a:pPr marL="12700">
              <a:lnSpc>
                <a:spcPct val="100000"/>
              </a:lnSpc>
              <a:spcBef>
                <a:spcPts val="100"/>
              </a:spcBef>
            </a:pPr>
            <a:r>
              <a:rPr sz="1600" b="1" spc="-15" dirty="0">
                <a:solidFill>
                  <a:srgbClr val="FF7800"/>
                </a:solidFill>
                <a:latin typeface="Calibri"/>
                <a:cs typeface="Calibri"/>
              </a:rPr>
              <a:t>Exercice</a:t>
            </a:r>
            <a:r>
              <a:rPr sz="1600" b="1" spc="25" dirty="0">
                <a:solidFill>
                  <a:srgbClr val="FF7800"/>
                </a:solidFill>
                <a:latin typeface="Calibri"/>
                <a:cs typeface="Calibri"/>
              </a:rPr>
              <a:t> </a:t>
            </a:r>
            <a:r>
              <a:rPr sz="1600" b="1" dirty="0">
                <a:solidFill>
                  <a:srgbClr val="FF7800"/>
                </a:solidFill>
                <a:latin typeface="Calibri"/>
                <a:cs typeface="Calibri"/>
              </a:rPr>
              <a:t>3</a:t>
            </a:r>
            <a:r>
              <a:rPr sz="1600" b="1" spc="-65" dirty="0">
                <a:solidFill>
                  <a:srgbClr val="FF7800"/>
                </a:solidFill>
                <a:latin typeface="Calibri"/>
                <a:cs typeface="Calibri"/>
              </a:rPr>
              <a:t> </a:t>
            </a:r>
            <a:r>
              <a:rPr sz="1600" b="1" dirty="0">
                <a:solidFill>
                  <a:srgbClr val="FF7800"/>
                </a:solidFill>
                <a:latin typeface="Calibri"/>
                <a:cs typeface="Calibri"/>
              </a:rPr>
              <a:t>:</a:t>
            </a:r>
            <a:r>
              <a:rPr sz="1600" b="1" spc="-20" dirty="0">
                <a:solidFill>
                  <a:srgbClr val="FF7800"/>
                </a:solidFill>
                <a:latin typeface="Calibri"/>
                <a:cs typeface="Calibri"/>
              </a:rPr>
              <a:t> </a:t>
            </a:r>
            <a:r>
              <a:rPr sz="1600" b="1" spc="-5" dirty="0">
                <a:solidFill>
                  <a:srgbClr val="404040"/>
                </a:solidFill>
                <a:latin typeface="Calibri"/>
                <a:cs typeface="Calibri"/>
              </a:rPr>
              <a:t>Suite</a:t>
            </a:r>
            <a:endParaRPr sz="1600" dirty="0">
              <a:latin typeface="Calibri"/>
              <a:cs typeface="Calibri"/>
            </a:endParaRPr>
          </a:p>
          <a:p>
            <a:pPr>
              <a:lnSpc>
                <a:spcPct val="100000"/>
              </a:lnSpc>
              <a:spcBef>
                <a:spcPts val="45"/>
              </a:spcBef>
            </a:pPr>
            <a:endParaRPr sz="2200" dirty="0">
              <a:latin typeface="Calibri"/>
              <a:cs typeface="Calibri"/>
            </a:endParaRPr>
          </a:p>
          <a:p>
            <a:pPr marL="510540" indent="-346075">
              <a:lnSpc>
                <a:spcPct val="100000"/>
              </a:lnSpc>
              <a:buAutoNum type="arabicPeriod"/>
              <a:tabLst>
                <a:tab pos="510540" algn="l"/>
                <a:tab pos="511175" algn="l"/>
              </a:tabLst>
            </a:pPr>
            <a:r>
              <a:rPr sz="1450" spc="25" dirty="0">
                <a:solidFill>
                  <a:srgbClr val="555555"/>
                </a:solidFill>
                <a:latin typeface="Calibri"/>
                <a:cs typeface="Calibri"/>
              </a:rPr>
              <a:t>I</a:t>
            </a:r>
            <a:r>
              <a:rPr sz="1450" spc="-45" dirty="0">
                <a:solidFill>
                  <a:srgbClr val="555555"/>
                </a:solidFill>
                <a:latin typeface="Calibri"/>
                <a:cs typeface="Calibri"/>
              </a:rPr>
              <a:t>d</a:t>
            </a:r>
            <a:r>
              <a:rPr sz="1450" spc="-5" dirty="0">
                <a:solidFill>
                  <a:srgbClr val="555555"/>
                </a:solidFill>
                <a:latin typeface="Calibri"/>
                <a:cs typeface="Calibri"/>
              </a:rPr>
              <a:t>e</a:t>
            </a:r>
            <a:r>
              <a:rPr sz="1450" spc="-45" dirty="0">
                <a:solidFill>
                  <a:srgbClr val="555555"/>
                </a:solidFill>
                <a:latin typeface="Calibri"/>
                <a:cs typeface="Calibri"/>
              </a:rPr>
              <a:t>n</a:t>
            </a:r>
            <a:r>
              <a:rPr sz="1450" spc="-5" dirty="0">
                <a:solidFill>
                  <a:srgbClr val="555555"/>
                </a:solidFill>
                <a:latin typeface="Calibri"/>
                <a:cs typeface="Calibri"/>
              </a:rPr>
              <a:t>t</a:t>
            </a:r>
            <a:r>
              <a:rPr sz="1450" spc="-20" dirty="0">
                <a:solidFill>
                  <a:srgbClr val="555555"/>
                </a:solidFill>
                <a:latin typeface="Calibri"/>
                <a:cs typeface="Calibri"/>
              </a:rPr>
              <a:t>i</a:t>
            </a:r>
            <a:r>
              <a:rPr sz="1450" spc="30" dirty="0">
                <a:solidFill>
                  <a:srgbClr val="555555"/>
                </a:solidFill>
                <a:latin typeface="Calibri"/>
                <a:cs typeface="Calibri"/>
              </a:rPr>
              <a:t>f</a:t>
            </a:r>
            <a:r>
              <a:rPr sz="1450" spc="-20" dirty="0">
                <a:solidFill>
                  <a:srgbClr val="555555"/>
                </a:solidFill>
                <a:latin typeface="Calibri"/>
                <a:cs typeface="Calibri"/>
              </a:rPr>
              <a:t>i</a:t>
            </a:r>
            <a:r>
              <a:rPr sz="1450" spc="-5" dirty="0">
                <a:solidFill>
                  <a:srgbClr val="555555"/>
                </a:solidFill>
                <a:latin typeface="Calibri"/>
                <a:cs typeface="Calibri"/>
              </a:rPr>
              <a:t>ez</a:t>
            </a:r>
            <a:r>
              <a:rPr sz="1450" spc="-90" dirty="0">
                <a:solidFill>
                  <a:srgbClr val="555555"/>
                </a:solidFill>
                <a:latin typeface="Calibri"/>
                <a:cs typeface="Calibri"/>
              </a:rPr>
              <a:t> </a:t>
            </a:r>
            <a:r>
              <a:rPr sz="1450" spc="-20" dirty="0">
                <a:solidFill>
                  <a:srgbClr val="555555"/>
                </a:solidFill>
                <a:latin typeface="Calibri"/>
                <a:cs typeface="Calibri"/>
              </a:rPr>
              <a:t>l</a:t>
            </a:r>
            <a:r>
              <a:rPr sz="1450" spc="-5" dirty="0">
                <a:solidFill>
                  <a:srgbClr val="555555"/>
                </a:solidFill>
                <a:latin typeface="Calibri"/>
                <a:cs typeface="Calibri"/>
              </a:rPr>
              <a:t>es</a:t>
            </a:r>
            <a:r>
              <a:rPr sz="1450" spc="-90" dirty="0">
                <a:solidFill>
                  <a:srgbClr val="555555"/>
                </a:solidFill>
                <a:latin typeface="Calibri"/>
                <a:cs typeface="Calibri"/>
              </a:rPr>
              <a:t> </a:t>
            </a:r>
            <a:r>
              <a:rPr sz="1450" spc="30" dirty="0">
                <a:solidFill>
                  <a:srgbClr val="555555"/>
                </a:solidFill>
                <a:latin typeface="Calibri"/>
                <a:cs typeface="Calibri"/>
              </a:rPr>
              <a:t>f</a:t>
            </a:r>
            <a:r>
              <a:rPr sz="1450" spc="20" dirty="0">
                <a:solidFill>
                  <a:srgbClr val="555555"/>
                </a:solidFill>
                <a:latin typeface="Calibri"/>
                <a:cs typeface="Calibri"/>
              </a:rPr>
              <a:t>a</a:t>
            </a:r>
            <a:r>
              <a:rPr sz="1450" spc="-20" dirty="0">
                <a:solidFill>
                  <a:srgbClr val="555555"/>
                </a:solidFill>
                <a:latin typeface="Calibri"/>
                <a:cs typeface="Calibri"/>
              </a:rPr>
              <a:t>i</a:t>
            </a:r>
            <a:r>
              <a:rPr sz="1450" spc="-5" dirty="0">
                <a:solidFill>
                  <a:srgbClr val="555555"/>
                </a:solidFill>
                <a:latin typeface="Calibri"/>
                <a:cs typeface="Calibri"/>
              </a:rPr>
              <a:t>ts</a:t>
            </a:r>
            <a:r>
              <a:rPr sz="1450" spc="-90" dirty="0">
                <a:solidFill>
                  <a:srgbClr val="555555"/>
                </a:solidFill>
                <a:latin typeface="Calibri"/>
                <a:cs typeface="Calibri"/>
              </a:rPr>
              <a:t> </a:t>
            </a:r>
            <a:r>
              <a:rPr sz="1450" spc="-5" dirty="0">
                <a:solidFill>
                  <a:srgbClr val="555555"/>
                </a:solidFill>
                <a:latin typeface="Calibri"/>
                <a:cs typeface="Calibri"/>
              </a:rPr>
              <a:t>et</a:t>
            </a:r>
            <a:r>
              <a:rPr sz="1450" spc="-95" dirty="0">
                <a:solidFill>
                  <a:srgbClr val="555555"/>
                </a:solidFill>
                <a:latin typeface="Calibri"/>
                <a:cs typeface="Calibri"/>
              </a:rPr>
              <a:t> </a:t>
            </a:r>
            <a:r>
              <a:rPr sz="1450" spc="-20" dirty="0">
                <a:solidFill>
                  <a:srgbClr val="555555"/>
                </a:solidFill>
                <a:latin typeface="Calibri"/>
                <a:cs typeface="Calibri"/>
              </a:rPr>
              <a:t>l</a:t>
            </a:r>
            <a:r>
              <a:rPr sz="1450" spc="-5" dirty="0">
                <a:solidFill>
                  <a:srgbClr val="555555"/>
                </a:solidFill>
                <a:latin typeface="Calibri"/>
                <a:cs typeface="Calibri"/>
              </a:rPr>
              <a:t>es</a:t>
            </a:r>
            <a:r>
              <a:rPr sz="1450" spc="-90" dirty="0">
                <a:solidFill>
                  <a:srgbClr val="555555"/>
                </a:solidFill>
                <a:latin typeface="Calibri"/>
                <a:cs typeface="Calibri"/>
              </a:rPr>
              <a:t> </a:t>
            </a:r>
            <a:r>
              <a:rPr sz="1450" spc="-45" dirty="0">
                <a:solidFill>
                  <a:srgbClr val="555555"/>
                </a:solidFill>
                <a:latin typeface="Calibri"/>
                <a:cs typeface="Calibri"/>
              </a:rPr>
              <a:t>d</a:t>
            </a:r>
            <a:r>
              <a:rPr sz="1450" spc="-20" dirty="0">
                <a:solidFill>
                  <a:srgbClr val="555555"/>
                </a:solidFill>
                <a:latin typeface="Calibri"/>
                <a:cs typeface="Calibri"/>
              </a:rPr>
              <a:t>i</a:t>
            </a:r>
            <a:r>
              <a:rPr sz="1450" spc="-45" dirty="0">
                <a:solidFill>
                  <a:srgbClr val="555555"/>
                </a:solidFill>
                <a:latin typeface="Calibri"/>
                <a:cs typeface="Calibri"/>
              </a:rPr>
              <a:t>m</a:t>
            </a:r>
            <a:r>
              <a:rPr sz="1450" spc="-5" dirty="0">
                <a:solidFill>
                  <a:srgbClr val="555555"/>
                </a:solidFill>
                <a:latin typeface="Calibri"/>
                <a:cs typeface="Calibri"/>
              </a:rPr>
              <a:t>e</a:t>
            </a:r>
            <a:r>
              <a:rPr sz="1450" spc="-45" dirty="0">
                <a:solidFill>
                  <a:srgbClr val="555555"/>
                </a:solidFill>
                <a:latin typeface="Calibri"/>
                <a:cs typeface="Calibri"/>
              </a:rPr>
              <a:t>n</a:t>
            </a:r>
            <a:r>
              <a:rPr sz="1450" spc="-10" dirty="0">
                <a:solidFill>
                  <a:srgbClr val="555555"/>
                </a:solidFill>
                <a:latin typeface="Calibri"/>
                <a:cs typeface="Calibri"/>
              </a:rPr>
              <a:t>s</a:t>
            </a:r>
            <a:r>
              <a:rPr sz="1450" spc="-25" dirty="0">
                <a:solidFill>
                  <a:srgbClr val="555555"/>
                </a:solidFill>
                <a:latin typeface="Calibri"/>
                <a:cs typeface="Calibri"/>
              </a:rPr>
              <a:t>i</a:t>
            </a:r>
            <a:r>
              <a:rPr sz="1450" spc="30" dirty="0">
                <a:solidFill>
                  <a:srgbClr val="555555"/>
                </a:solidFill>
                <a:latin typeface="Calibri"/>
                <a:cs typeface="Calibri"/>
              </a:rPr>
              <a:t>o</a:t>
            </a:r>
            <a:r>
              <a:rPr sz="1450" spc="-45" dirty="0">
                <a:solidFill>
                  <a:srgbClr val="555555"/>
                </a:solidFill>
                <a:latin typeface="Calibri"/>
                <a:cs typeface="Calibri"/>
              </a:rPr>
              <a:t>n</a:t>
            </a:r>
            <a:r>
              <a:rPr sz="1450" spc="-5" dirty="0">
                <a:solidFill>
                  <a:srgbClr val="555555"/>
                </a:solidFill>
                <a:latin typeface="Calibri"/>
                <a:cs typeface="Calibri"/>
              </a:rPr>
              <a:t>s.</a:t>
            </a:r>
            <a:endParaRPr sz="1450" dirty="0">
              <a:latin typeface="Calibri"/>
              <a:cs typeface="Calibri"/>
            </a:endParaRPr>
          </a:p>
          <a:p>
            <a:pPr>
              <a:lnSpc>
                <a:spcPct val="100000"/>
              </a:lnSpc>
              <a:spcBef>
                <a:spcPts val="40"/>
              </a:spcBef>
              <a:buClr>
                <a:srgbClr val="555555"/>
              </a:buClr>
              <a:buFont typeface="Calibri"/>
              <a:buAutoNum type="arabicPeriod"/>
            </a:pPr>
            <a:endParaRPr sz="1100" dirty="0">
              <a:latin typeface="Calibri"/>
              <a:cs typeface="Calibri"/>
            </a:endParaRPr>
          </a:p>
          <a:p>
            <a:pPr marL="510540" indent="-346075">
              <a:lnSpc>
                <a:spcPct val="100000"/>
              </a:lnSpc>
              <a:buAutoNum type="arabicPeriod"/>
              <a:tabLst>
                <a:tab pos="510540" algn="l"/>
                <a:tab pos="511175" algn="l"/>
              </a:tabLst>
            </a:pPr>
            <a:r>
              <a:rPr sz="1450" spc="-10" dirty="0">
                <a:solidFill>
                  <a:srgbClr val="555555"/>
                </a:solidFill>
                <a:latin typeface="Calibri"/>
                <a:cs typeface="Calibri"/>
              </a:rPr>
              <a:t>Proposez</a:t>
            </a:r>
            <a:r>
              <a:rPr sz="1450" spc="-90" dirty="0">
                <a:solidFill>
                  <a:srgbClr val="555555"/>
                </a:solidFill>
                <a:latin typeface="Calibri"/>
                <a:cs typeface="Calibri"/>
              </a:rPr>
              <a:t> </a:t>
            </a:r>
            <a:r>
              <a:rPr sz="1450" spc="-35" dirty="0">
                <a:solidFill>
                  <a:srgbClr val="555555"/>
                </a:solidFill>
                <a:latin typeface="Calibri"/>
                <a:cs typeface="Calibri"/>
              </a:rPr>
              <a:t>une</a:t>
            </a:r>
            <a:r>
              <a:rPr sz="1450" spc="-85" dirty="0">
                <a:solidFill>
                  <a:srgbClr val="555555"/>
                </a:solidFill>
                <a:latin typeface="Calibri"/>
                <a:cs typeface="Calibri"/>
              </a:rPr>
              <a:t> </a:t>
            </a:r>
            <a:r>
              <a:rPr sz="1450" spc="-10" dirty="0">
                <a:solidFill>
                  <a:srgbClr val="555555"/>
                </a:solidFill>
                <a:latin typeface="Calibri"/>
                <a:cs typeface="Calibri"/>
              </a:rPr>
              <a:t>modélisation</a:t>
            </a:r>
            <a:r>
              <a:rPr sz="1450" spc="-110" dirty="0">
                <a:solidFill>
                  <a:srgbClr val="555555"/>
                </a:solidFill>
                <a:latin typeface="Calibri"/>
                <a:cs typeface="Calibri"/>
              </a:rPr>
              <a:t> </a:t>
            </a:r>
            <a:r>
              <a:rPr sz="1450" spc="-20" dirty="0">
                <a:solidFill>
                  <a:srgbClr val="555555"/>
                </a:solidFill>
                <a:latin typeface="Calibri"/>
                <a:cs typeface="Calibri"/>
              </a:rPr>
              <a:t>dimensionnelle</a:t>
            </a:r>
            <a:r>
              <a:rPr sz="1450" spc="-80" dirty="0">
                <a:solidFill>
                  <a:srgbClr val="555555"/>
                </a:solidFill>
                <a:latin typeface="Calibri"/>
                <a:cs typeface="Calibri"/>
              </a:rPr>
              <a:t> </a:t>
            </a:r>
            <a:r>
              <a:rPr sz="1450" spc="-30" dirty="0">
                <a:solidFill>
                  <a:srgbClr val="555555"/>
                </a:solidFill>
                <a:latin typeface="Calibri"/>
                <a:cs typeface="Calibri"/>
              </a:rPr>
              <a:t>du</a:t>
            </a:r>
            <a:r>
              <a:rPr sz="1450" spc="-120" dirty="0">
                <a:solidFill>
                  <a:srgbClr val="555555"/>
                </a:solidFill>
                <a:latin typeface="Calibri"/>
                <a:cs typeface="Calibri"/>
              </a:rPr>
              <a:t> </a:t>
            </a:r>
            <a:r>
              <a:rPr sz="1450" spc="-20" dirty="0">
                <a:solidFill>
                  <a:srgbClr val="555555"/>
                </a:solidFill>
                <a:latin typeface="Calibri"/>
                <a:cs typeface="Calibri"/>
              </a:rPr>
              <a:t>problème.</a:t>
            </a:r>
            <a:endParaRPr sz="1450" dirty="0">
              <a:latin typeface="Calibri"/>
              <a:cs typeface="Calibri"/>
            </a:endParaRPr>
          </a:p>
          <a:p>
            <a:pPr>
              <a:lnSpc>
                <a:spcPct val="100000"/>
              </a:lnSpc>
              <a:spcBef>
                <a:spcPts val="40"/>
              </a:spcBef>
              <a:buClr>
                <a:srgbClr val="555555"/>
              </a:buClr>
              <a:buFont typeface="Calibri"/>
              <a:buAutoNum type="arabicPeriod"/>
            </a:pPr>
            <a:endParaRPr sz="1100" dirty="0">
              <a:latin typeface="Calibri"/>
              <a:cs typeface="Calibri"/>
            </a:endParaRPr>
          </a:p>
          <a:p>
            <a:pPr marL="510540" indent="-346075">
              <a:lnSpc>
                <a:spcPct val="100000"/>
              </a:lnSpc>
              <a:spcBef>
                <a:spcPts val="5"/>
              </a:spcBef>
              <a:buAutoNum type="arabicPeriod"/>
              <a:tabLst>
                <a:tab pos="510540" algn="l"/>
                <a:tab pos="511175" algn="l"/>
              </a:tabLst>
            </a:pPr>
            <a:r>
              <a:rPr sz="1450" spc="-5" dirty="0">
                <a:solidFill>
                  <a:srgbClr val="555555"/>
                </a:solidFill>
                <a:latin typeface="Calibri"/>
                <a:cs typeface="Calibri"/>
              </a:rPr>
              <a:t>Créez</a:t>
            </a:r>
            <a:r>
              <a:rPr sz="1450" spc="-90" dirty="0">
                <a:solidFill>
                  <a:srgbClr val="555555"/>
                </a:solidFill>
                <a:latin typeface="Calibri"/>
                <a:cs typeface="Calibri"/>
              </a:rPr>
              <a:t> </a:t>
            </a:r>
            <a:r>
              <a:rPr sz="1450" spc="-10" dirty="0">
                <a:solidFill>
                  <a:srgbClr val="555555"/>
                </a:solidFill>
                <a:latin typeface="Calibri"/>
                <a:cs typeface="Calibri"/>
              </a:rPr>
              <a:t>la</a:t>
            </a:r>
            <a:r>
              <a:rPr sz="1450" spc="-50" dirty="0">
                <a:solidFill>
                  <a:srgbClr val="555555"/>
                </a:solidFill>
                <a:latin typeface="Calibri"/>
                <a:cs typeface="Calibri"/>
              </a:rPr>
              <a:t> </a:t>
            </a:r>
            <a:r>
              <a:rPr sz="1450" spc="-15" dirty="0">
                <a:solidFill>
                  <a:srgbClr val="555555"/>
                </a:solidFill>
                <a:latin typeface="Calibri"/>
                <a:cs typeface="Calibri"/>
              </a:rPr>
              <a:t>table</a:t>
            </a:r>
            <a:r>
              <a:rPr sz="1450" spc="-75" dirty="0">
                <a:solidFill>
                  <a:srgbClr val="555555"/>
                </a:solidFill>
                <a:latin typeface="Calibri"/>
                <a:cs typeface="Calibri"/>
              </a:rPr>
              <a:t> </a:t>
            </a:r>
            <a:r>
              <a:rPr sz="1450" spc="-30" dirty="0">
                <a:solidFill>
                  <a:srgbClr val="555555"/>
                </a:solidFill>
                <a:latin typeface="Calibri"/>
                <a:cs typeface="Calibri"/>
              </a:rPr>
              <a:t>de</a:t>
            </a:r>
            <a:r>
              <a:rPr sz="1450" spc="10" dirty="0">
                <a:solidFill>
                  <a:srgbClr val="555555"/>
                </a:solidFill>
                <a:latin typeface="Calibri"/>
                <a:cs typeface="Calibri"/>
              </a:rPr>
              <a:t> </a:t>
            </a:r>
            <a:r>
              <a:rPr sz="1450" spc="5" dirty="0">
                <a:solidFill>
                  <a:srgbClr val="555555"/>
                </a:solidFill>
                <a:latin typeface="Calibri"/>
                <a:cs typeface="Calibri"/>
              </a:rPr>
              <a:t>faits</a:t>
            </a:r>
            <a:r>
              <a:rPr sz="1450" spc="-90" dirty="0">
                <a:solidFill>
                  <a:srgbClr val="555555"/>
                </a:solidFill>
                <a:latin typeface="Calibri"/>
                <a:cs typeface="Calibri"/>
              </a:rPr>
              <a:t> </a:t>
            </a:r>
            <a:r>
              <a:rPr sz="1450" spc="-20" dirty="0">
                <a:solidFill>
                  <a:srgbClr val="555555"/>
                </a:solidFill>
                <a:latin typeface="Calibri"/>
                <a:cs typeface="Calibri"/>
              </a:rPr>
              <a:t>"Performances"</a:t>
            </a:r>
            <a:r>
              <a:rPr sz="1450" spc="-120" dirty="0">
                <a:solidFill>
                  <a:srgbClr val="555555"/>
                </a:solidFill>
                <a:latin typeface="Calibri"/>
                <a:cs typeface="Calibri"/>
              </a:rPr>
              <a:t> </a:t>
            </a:r>
            <a:r>
              <a:rPr sz="1450" spc="-5" dirty="0">
                <a:solidFill>
                  <a:srgbClr val="555555"/>
                </a:solidFill>
                <a:latin typeface="Calibri"/>
                <a:cs typeface="Calibri"/>
              </a:rPr>
              <a:t>avec</a:t>
            </a:r>
            <a:r>
              <a:rPr sz="1450" spc="-120" dirty="0">
                <a:solidFill>
                  <a:srgbClr val="555555"/>
                </a:solidFill>
                <a:latin typeface="Calibri"/>
                <a:cs typeface="Calibri"/>
              </a:rPr>
              <a:t> </a:t>
            </a:r>
            <a:r>
              <a:rPr sz="1450" spc="-10" dirty="0">
                <a:solidFill>
                  <a:srgbClr val="555555"/>
                </a:solidFill>
                <a:latin typeface="Calibri"/>
                <a:cs typeface="Calibri"/>
              </a:rPr>
              <a:t>les</a:t>
            </a:r>
            <a:r>
              <a:rPr sz="1450" spc="-80" dirty="0">
                <a:solidFill>
                  <a:srgbClr val="555555"/>
                </a:solidFill>
                <a:latin typeface="Calibri"/>
                <a:cs typeface="Calibri"/>
              </a:rPr>
              <a:t> </a:t>
            </a:r>
            <a:r>
              <a:rPr sz="1450" spc="-15" dirty="0">
                <a:solidFill>
                  <a:srgbClr val="555555"/>
                </a:solidFill>
                <a:latin typeface="Calibri"/>
                <a:cs typeface="Calibri"/>
              </a:rPr>
              <a:t>colonnes</a:t>
            </a:r>
            <a:r>
              <a:rPr sz="1450" spc="-70" dirty="0">
                <a:solidFill>
                  <a:srgbClr val="555555"/>
                </a:solidFill>
                <a:latin typeface="Calibri"/>
                <a:cs typeface="Calibri"/>
              </a:rPr>
              <a:t> </a:t>
            </a:r>
            <a:r>
              <a:rPr sz="1450" spc="-15" dirty="0">
                <a:solidFill>
                  <a:srgbClr val="555555"/>
                </a:solidFill>
                <a:latin typeface="Calibri"/>
                <a:cs typeface="Calibri"/>
              </a:rPr>
              <a:t>nécessaires</a:t>
            </a:r>
            <a:r>
              <a:rPr sz="1450" spc="-75" dirty="0">
                <a:solidFill>
                  <a:srgbClr val="555555"/>
                </a:solidFill>
                <a:latin typeface="Calibri"/>
                <a:cs typeface="Calibri"/>
              </a:rPr>
              <a:t> </a:t>
            </a:r>
            <a:r>
              <a:rPr sz="1450" spc="-15" dirty="0">
                <a:solidFill>
                  <a:srgbClr val="555555"/>
                </a:solidFill>
                <a:latin typeface="Calibri"/>
                <a:cs typeface="Calibri"/>
              </a:rPr>
              <a:t>pour</a:t>
            </a:r>
            <a:r>
              <a:rPr sz="1450" spc="-110" dirty="0">
                <a:solidFill>
                  <a:srgbClr val="555555"/>
                </a:solidFill>
                <a:latin typeface="Calibri"/>
                <a:cs typeface="Calibri"/>
              </a:rPr>
              <a:t> </a:t>
            </a:r>
            <a:r>
              <a:rPr sz="1450" spc="-15" dirty="0">
                <a:solidFill>
                  <a:srgbClr val="555555"/>
                </a:solidFill>
                <a:latin typeface="Calibri"/>
                <a:cs typeface="Calibri"/>
              </a:rPr>
              <a:t>stocker</a:t>
            </a:r>
            <a:r>
              <a:rPr sz="1450" spc="-90" dirty="0">
                <a:solidFill>
                  <a:srgbClr val="555555"/>
                </a:solidFill>
                <a:latin typeface="Calibri"/>
                <a:cs typeface="Calibri"/>
              </a:rPr>
              <a:t> </a:t>
            </a:r>
            <a:r>
              <a:rPr sz="1450" spc="-10" dirty="0">
                <a:solidFill>
                  <a:srgbClr val="555555"/>
                </a:solidFill>
                <a:latin typeface="Calibri"/>
                <a:cs typeface="Calibri"/>
              </a:rPr>
              <a:t>les</a:t>
            </a:r>
            <a:r>
              <a:rPr sz="1450" spc="-80" dirty="0">
                <a:solidFill>
                  <a:srgbClr val="555555"/>
                </a:solidFill>
                <a:latin typeface="Calibri"/>
                <a:cs typeface="Calibri"/>
              </a:rPr>
              <a:t> </a:t>
            </a:r>
            <a:r>
              <a:rPr sz="1450" spc="-15" dirty="0">
                <a:solidFill>
                  <a:srgbClr val="555555"/>
                </a:solidFill>
                <a:latin typeface="Calibri"/>
                <a:cs typeface="Calibri"/>
              </a:rPr>
              <a:t>données</a:t>
            </a:r>
            <a:r>
              <a:rPr sz="1450" spc="-90" dirty="0">
                <a:solidFill>
                  <a:srgbClr val="555555"/>
                </a:solidFill>
                <a:latin typeface="Calibri"/>
                <a:cs typeface="Calibri"/>
              </a:rPr>
              <a:t> </a:t>
            </a:r>
            <a:r>
              <a:rPr sz="1450" spc="-10" dirty="0">
                <a:solidFill>
                  <a:srgbClr val="555555"/>
                </a:solidFill>
                <a:latin typeface="Calibri"/>
                <a:cs typeface="Calibri"/>
              </a:rPr>
              <a:t>en</a:t>
            </a:r>
            <a:r>
              <a:rPr sz="1450" spc="-120" dirty="0">
                <a:solidFill>
                  <a:srgbClr val="555555"/>
                </a:solidFill>
                <a:latin typeface="Calibri"/>
                <a:cs typeface="Calibri"/>
              </a:rPr>
              <a:t> </a:t>
            </a:r>
            <a:r>
              <a:rPr sz="1450" spc="-20" dirty="0">
                <a:solidFill>
                  <a:srgbClr val="555555"/>
                </a:solidFill>
                <a:latin typeface="Calibri"/>
                <a:cs typeface="Calibri"/>
              </a:rPr>
              <a:t>utilisant</a:t>
            </a:r>
            <a:r>
              <a:rPr sz="1450" spc="-80" dirty="0">
                <a:solidFill>
                  <a:srgbClr val="555555"/>
                </a:solidFill>
                <a:latin typeface="Calibri"/>
                <a:cs typeface="Calibri"/>
              </a:rPr>
              <a:t> </a:t>
            </a:r>
            <a:r>
              <a:rPr sz="1450" spc="-5" dirty="0">
                <a:solidFill>
                  <a:srgbClr val="555555"/>
                </a:solidFill>
                <a:latin typeface="Calibri"/>
                <a:cs typeface="Calibri"/>
              </a:rPr>
              <a:t>SQL.</a:t>
            </a:r>
            <a:endParaRPr sz="1450" dirty="0">
              <a:latin typeface="Calibri"/>
              <a:cs typeface="Calibri"/>
            </a:endParaRPr>
          </a:p>
          <a:p>
            <a:pPr>
              <a:lnSpc>
                <a:spcPct val="100000"/>
              </a:lnSpc>
              <a:spcBef>
                <a:spcPts val="35"/>
              </a:spcBef>
              <a:buClr>
                <a:srgbClr val="555555"/>
              </a:buClr>
              <a:buFont typeface="Calibri"/>
              <a:buAutoNum type="arabicPeriod"/>
            </a:pPr>
            <a:endParaRPr sz="1100" dirty="0">
              <a:latin typeface="Calibri"/>
              <a:cs typeface="Calibri"/>
            </a:endParaRPr>
          </a:p>
          <a:p>
            <a:pPr marL="510540" indent="-346075">
              <a:lnSpc>
                <a:spcPct val="100000"/>
              </a:lnSpc>
              <a:buAutoNum type="arabicPeriod"/>
              <a:tabLst>
                <a:tab pos="510540" algn="l"/>
                <a:tab pos="511175" algn="l"/>
              </a:tabLst>
            </a:pPr>
            <a:r>
              <a:rPr sz="1450" spc="-10" dirty="0">
                <a:solidFill>
                  <a:srgbClr val="555555"/>
                </a:solidFill>
                <a:latin typeface="Calibri"/>
                <a:cs typeface="Calibri"/>
              </a:rPr>
              <a:t>Identifiez</a:t>
            </a:r>
            <a:r>
              <a:rPr sz="1450" spc="-90" dirty="0">
                <a:solidFill>
                  <a:srgbClr val="555555"/>
                </a:solidFill>
                <a:latin typeface="Calibri"/>
                <a:cs typeface="Calibri"/>
              </a:rPr>
              <a:t> </a:t>
            </a:r>
            <a:r>
              <a:rPr sz="1450" spc="-10" dirty="0">
                <a:solidFill>
                  <a:srgbClr val="555555"/>
                </a:solidFill>
                <a:latin typeface="Calibri"/>
                <a:cs typeface="Calibri"/>
              </a:rPr>
              <a:t>les</a:t>
            </a:r>
            <a:r>
              <a:rPr sz="1450" spc="-85" dirty="0">
                <a:solidFill>
                  <a:srgbClr val="555555"/>
                </a:solidFill>
                <a:latin typeface="Calibri"/>
                <a:cs typeface="Calibri"/>
              </a:rPr>
              <a:t> </a:t>
            </a:r>
            <a:r>
              <a:rPr sz="1450" spc="-5" dirty="0">
                <a:solidFill>
                  <a:srgbClr val="555555"/>
                </a:solidFill>
                <a:latin typeface="Calibri"/>
                <a:cs typeface="Calibri"/>
              </a:rPr>
              <a:t>colonnes</a:t>
            </a:r>
            <a:r>
              <a:rPr sz="1450" spc="-85" dirty="0">
                <a:solidFill>
                  <a:srgbClr val="555555"/>
                </a:solidFill>
                <a:latin typeface="Calibri"/>
                <a:cs typeface="Calibri"/>
              </a:rPr>
              <a:t> </a:t>
            </a:r>
            <a:r>
              <a:rPr sz="1450" spc="-30" dirty="0">
                <a:solidFill>
                  <a:srgbClr val="555555"/>
                </a:solidFill>
                <a:latin typeface="Calibri"/>
                <a:cs typeface="Calibri"/>
              </a:rPr>
              <a:t>qui</a:t>
            </a:r>
            <a:r>
              <a:rPr sz="1450" spc="-95" dirty="0">
                <a:solidFill>
                  <a:srgbClr val="555555"/>
                </a:solidFill>
                <a:latin typeface="Calibri"/>
                <a:cs typeface="Calibri"/>
              </a:rPr>
              <a:t> </a:t>
            </a:r>
            <a:r>
              <a:rPr sz="1450" spc="-15" dirty="0">
                <a:solidFill>
                  <a:srgbClr val="555555"/>
                </a:solidFill>
                <a:latin typeface="Calibri"/>
                <a:cs typeface="Calibri"/>
              </a:rPr>
              <a:t>serviront</a:t>
            </a:r>
            <a:r>
              <a:rPr sz="1450" spc="-85" dirty="0">
                <a:solidFill>
                  <a:srgbClr val="555555"/>
                </a:solidFill>
                <a:latin typeface="Calibri"/>
                <a:cs typeface="Calibri"/>
              </a:rPr>
              <a:t> </a:t>
            </a:r>
            <a:r>
              <a:rPr sz="1450" spc="-25" dirty="0">
                <a:solidFill>
                  <a:srgbClr val="555555"/>
                </a:solidFill>
                <a:latin typeface="Calibri"/>
                <a:cs typeface="Calibri"/>
              </a:rPr>
              <a:t>de</a:t>
            </a:r>
            <a:r>
              <a:rPr sz="1450" dirty="0">
                <a:solidFill>
                  <a:srgbClr val="555555"/>
                </a:solidFill>
                <a:latin typeface="Calibri"/>
                <a:cs typeface="Calibri"/>
              </a:rPr>
              <a:t> </a:t>
            </a:r>
            <a:r>
              <a:rPr sz="1450" spc="-5" dirty="0">
                <a:solidFill>
                  <a:srgbClr val="555555"/>
                </a:solidFill>
                <a:latin typeface="Calibri"/>
                <a:cs typeface="Calibri"/>
              </a:rPr>
              <a:t>clés</a:t>
            </a:r>
            <a:r>
              <a:rPr sz="1450" spc="-90" dirty="0">
                <a:solidFill>
                  <a:srgbClr val="555555"/>
                </a:solidFill>
                <a:latin typeface="Calibri"/>
                <a:cs typeface="Calibri"/>
              </a:rPr>
              <a:t> </a:t>
            </a:r>
            <a:r>
              <a:rPr sz="1450" spc="-15" dirty="0">
                <a:solidFill>
                  <a:srgbClr val="555555"/>
                </a:solidFill>
                <a:latin typeface="Calibri"/>
                <a:cs typeface="Calibri"/>
              </a:rPr>
              <a:t>étrangères</a:t>
            </a:r>
            <a:r>
              <a:rPr sz="1450" spc="-100" dirty="0">
                <a:solidFill>
                  <a:srgbClr val="555555"/>
                </a:solidFill>
                <a:latin typeface="Calibri"/>
                <a:cs typeface="Calibri"/>
              </a:rPr>
              <a:t> </a:t>
            </a:r>
            <a:r>
              <a:rPr sz="1450" spc="-15" dirty="0">
                <a:solidFill>
                  <a:srgbClr val="555555"/>
                </a:solidFill>
                <a:latin typeface="Calibri"/>
                <a:cs typeface="Calibri"/>
              </a:rPr>
              <a:t>pour</a:t>
            </a:r>
            <a:r>
              <a:rPr sz="1450" spc="-110" dirty="0">
                <a:solidFill>
                  <a:srgbClr val="555555"/>
                </a:solidFill>
                <a:latin typeface="Calibri"/>
                <a:cs typeface="Calibri"/>
              </a:rPr>
              <a:t> </a:t>
            </a:r>
            <a:r>
              <a:rPr sz="1450" spc="-10" dirty="0">
                <a:solidFill>
                  <a:srgbClr val="555555"/>
                </a:solidFill>
                <a:latin typeface="Calibri"/>
                <a:cs typeface="Calibri"/>
              </a:rPr>
              <a:t>les</a:t>
            </a:r>
            <a:r>
              <a:rPr sz="1450" spc="-90" dirty="0">
                <a:solidFill>
                  <a:srgbClr val="555555"/>
                </a:solidFill>
                <a:latin typeface="Calibri"/>
                <a:cs typeface="Calibri"/>
              </a:rPr>
              <a:t> </a:t>
            </a:r>
            <a:r>
              <a:rPr sz="1450" spc="-20" dirty="0">
                <a:solidFill>
                  <a:srgbClr val="555555"/>
                </a:solidFill>
                <a:latin typeface="Calibri"/>
                <a:cs typeface="Calibri"/>
              </a:rPr>
              <a:t>dimensions.</a:t>
            </a:r>
            <a:endParaRPr sz="1450" dirty="0">
              <a:latin typeface="Calibri"/>
              <a:cs typeface="Calibri"/>
            </a:endParaRPr>
          </a:p>
          <a:p>
            <a:pPr>
              <a:lnSpc>
                <a:spcPct val="100000"/>
              </a:lnSpc>
              <a:spcBef>
                <a:spcPts val="45"/>
              </a:spcBef>
              <a:buClr>
                <a:srgbClr val="555555"/>
              </a:buClr>
              <a:buFont typeface="Calibri"/>
              <a:buAutoNum type="arabicPeriod"/>
            </a:pPr>
            <a:endParaRPr sz="1100" dirty="0">
              <a:latin typeface="Calibri"/>
              <a:cs typeface="Calibri"/>
            </a:endParaRPr>
          </a:p>
          <a:p>
            <a:pPr marL="510540" indent="-346075">
              <a:lnSpc>
                <a:spcPct val="100000"/>
              </a:lnSpc>
              <a:buAutoNum type="arabicPeriod"/>
              <a:tabLst>
                <a:tab pos="510540" algn="l"/>
                <a:tab pos="511175" algn="l"/>
              </a:tabLst>
            </a:pPr>
            <a:r>
              <a:rPr sz="1450" spc="-10" dirty="0">
                <a:solidFill>
                  <a:srgbClr val="555555"/>
                </a:solidFill>
                <a:latin typeface="Calibri"/>
                <a:cs typeface="Calibri"/>
              </a:rPr>
              <a:t>Proposez</a:t>
            </a:r>
            <a:r>
              <a:rPr sz="1450" spc="-95" dirty="0">
                <a:solidFill>
                  <a:srgbClr val="555555"/>
                </a:solidFill>
                <a:latin typeface="Calibri"/>
                <a:cs typeface="Calibri"/>
              </a:rPr>
              <a:t> </a:t>
            </a:r>
            <a:r>
              <a:rPr sz="1450" spc="-10" dirty="0">
                <a:solidFill>
                  <a:srgbClr val="555555"/>
                </a:solidFill>
                <a:latin typeface="Calibri"/>
                <a:cs typeface="Calibri"/>
              </a:rPr>
              <a:t>les</a:t>
            </a:r>
            <a:r>
              <a:rPr sz="1450" spc="-85" dirty="0">
                <a:solidFill>
                  <a:srgbClr val="555555"/>
                </a:solidFill>
                <a:latin typeface="Calibri"/>
                <a:cs typeface="Calibri"/>
              </a:rPr>
              <a:t> </a:t>
            </a:r>
            <a:r>
              <a:rPr sz="1450" spc="-15" dirty="0">
                <a:solidFill>
                  <a:srgbClr val="555555"/>
                </a:solidFill>
                <a:latin typeface="Calibri"/>
                <a:cs typeface="Calibri"/>
              </a:rPr>
              <a:t>définitions</a:t>
            </a:r>
            <a:r>
              <a:rPr sz="1450" spc="-85" dirty="0">
                <a:solidFill>
                  <a:srgbClr val="555555"/>
                </a:solidFill>
                <a:latin typeface="Calibri"/>
                <a:cs typeface="Calibri"/>
              </a:rPr>
              <a:t> </a:t>
            </a:r>
            <a:r>
              <a:rPr sz="1450" spc="-20" dirty="0">
                <a:solidFill>
                  <a:srgbClr val="555555"/>
                </a:solidFill>
                <a:latin typeface="Calibri"/>
                <a:cs typeface="Calibri"/>
              </a:rPr>
              <a:t>des</a:t>
            </a:r>
            <a:r>
              <a:rPr sz="1450" spc="-90" dirty="0">
                <a:solidFill>
                  <a:srgbClr val="555555"/>
                </a:solidFill>
                <a:latin typeface="Calibri"/>
                <a:cs typeface="Calibri"/>
              </a:rPr>
              <a:t> </a:t>
            </a:r>
            <a:r>
              <a:rPr sz="1450" spc="-10" dirty="0">
                <a:solidFill>
                  <a:srgbClr val="555555"/>
                </a:solidFill>
                <a:latin typeface="Calibri"/>
                <a:cs typeface="Calibri"/>
              </a:rPr>
              <a:t>tables</a:t>
            </a:r>
            <a:r>
              <a:rPr sz="1450" spc="-85" dirty="0">
                <a:solidFill>
                  <a:srgbClr val="555555"/>
                </a:solidFill>
                <a:latin typeface="Calibri"/>
                <a:cs typeface="Calibri"/>
              </a:rPr>
              <a:t> </a:t>
            </a:r>
            <a:r>
              <a:rPr sz="1450" spc="-25" dirty="0">
                <a:solidFill>
                  <a:srgbClr val="555555"/>
                </a:solidFill>
                <a:latin typeface="Calibri"/>
                <a:cs typeface="Calibri"/>
              </a:rPr>
              <a:t>de</a:t>
            </a:r>
            <a:r>
              <a:rPr sz="1450" spc="-5" dirty="0">
                <a:solidFill>
                  <a:srgbClr val="555555"/>
                </a:solidFill>
                <a:latin typeface="Calibri"/>
                <a:cs typeface="Calibri"/>
              </a:rPr>
              <a:t> </a:t>
            </a:r>
            <a:r>
              <a:rPr sz="1450" spc="-20" dirty="0">
                <a:solidFill>
                  <a:srgbClr val="555555"/>
                </a:solidFill>
                <a:latin typeface="Calibri"/>
                <a:cs typeface="Calibri"/>
              </a:rPr>
              <a:t>dimensions</a:t>
            </a:r>
            <a:r>
              <a:rPr sz="1450" spc="-105" dirty="0">
                <a:solidFill>
                  <a:srgbClr val="555555"/>
                </a:solidFill>
                <a:latin typeface="Calibri"/>
                <a:cs typeface="Calibri"/>
              </a:rPr>
              <a:t> </a:t>
            </a:r>
            <a:r>
              <a:rPr sz="1450" dirty="0">
                <a:solidFill>
                  <a:srgbClr val="555555"/>
                </a:solidFill>
                <a:latin typeface="Calibri"/>
                <a:cs typeface="Calibri"/>
              </a:rPr>
              <a:t>associées</a:t>
            </a:r>
            <a:r>
              <a:rPr sz="1450" spc="-75" dirty="0">
                <a:solidFill>
                  <a:srgbClr val="555555"/>
                </a:solidFill>
                <a:latin typeface="Calibri"/>
                <a:cs typeface="Calibri"/>
              </a:rPr>
              <a:t> </a:t>
            </a:r>
            <a:r>
              <a:rPr sz="1450" spc="-5" dirty="0">
                <a:solidFill>
                  <a:srgbClr val="555555"/>
                </a:solidFill>
                <a:latin typeface="Calibri"/>
                <a:cs typeface="Calibri"/>
              </a:rPr>
              <a:t>en</a:t>
            </a:r>
            <a:r>
              <a:rPr sz="1450" spc="-130" dirty="0">
                <a:solidFill>
                  <a:srgbClr val="555555"/>
                </a:solidFill>
                <a:latin typeface="Calibri"/>
                <a:cs typeface="Calibri"/>
              </a:rPr>
              <a:t> </a:t>
            </a:r>
            <a:r>
              <a:rPr sz="1450" spc="-15" dirty="0">
                <a:solidFill>
                  <a:srgbClr val="555555"/>
                </a:solidFill>
                <a:latin typeface="Calibri"/>
                <a:cs typeface="Calibri"/>
              </a:rPr>
              <a:t>utilisant</a:t>
            </a:r>
            <a:r>
              <a:rPr sz="1450" spc="-80" dirty="0">
                <a:solidFill>
                  <a:srgbClr val="555555"/>
                </a:solidFill>
                <a:latin typeface="Calibri"/>
                <a:cs typeface="Calibri"/>
              </a:rPr>
              <a:t> </a:t>
            </a:r>
            <a:r>
              <a:rPr sz="1450" spc="-5" dirty="0">
                <a:solidFill>
                  <a:srgbClr val="555555"/>
                </a:solidFill>
                <a:latin typeface="Calibri"/>
                <a:cs typeface="Calibri"/>
              </a:rPr>
              <a:t>SQL.</a:t>
            </a:r>
            <a:endParaRPr sz="1450" dirty="0">
              <a:latin typeface="Calibri"/>
              <a:cs typeface="Calibri"/>
            </a:endParaRPr>
          </a:p>
          <a:p>
            <a:pPr>
              <a:lnSpc>
                <a:spcPct val="100000"/>
              </a:lnSpc>
              <a:spcBef>
                <a:spcPts val="40"/>
              </a:spcBef>
              <a:buClr>
                <a:srgbClr val="555555"/>
              </a:buClr>
              <a:buFont typeface="Calibri"/>
              <a:buAutoNum type="arabicPeriod"/>
            </a:pPr>
            <a:endParaRPr sz="1100" dirty="0">
              <a:latin typeface="Calibri"/>
              <a:cs typeface="Calibri"/>
            </a:endParaRPr>
          </a:p>
          <a:p>
            <a:pPr marL="510540" indent="-346075">
              <a:lnSpc>
                <a:spcPct val="100000"/>
              </a:lnSpc>
              <a:buAutoNum type="arabicPeriod"/>
              <a:tabLst>
                <a:tab pos="510540" algn="l"/>
                <a:tab pos="511175" algn="l"/>
              </a:tabLst>
            </a:pPr>
            <a:r>
              <a:rPr sz="1450" spc="-15" dirty="0">
                <a:solidFill>
                  <a:srgbClr val="555555"/>
                </a:solidFill>
                <a:latin typeface="Calibri"/>
                <a:cs typeface="Calibri"/>
              </a:rPr>
              <a:t>Ajoutez</a:t>
            </a:r>
            <a:r>
              <a:rPr sz="1450" spc="-95" dirty="0">
                <a:solidFill>
                  <a:srgbClr val="555555"/>
                </a:solidFill>
                <a:latin typeface="Calibri"/>
                <a:cs typeface="Calibri"/>
              </a:rPr>
              <a:t> </a:t>
            </a:r>
            <a:r>
              <a:rPr sz="1450" spc="-20" dirty="0">
                <a:solidFill>
                  <a:srgbClr val="555555"/>
                </a:solidFill>
                <a:latin typeface="Calibri"/>
                <a:cs typeface="Calibri"/>
              </a:rPr>
              <a:t>des</a:t>
            </a:r>
            <a:r>
              <a:rPr sz="1450" dirty="0">
                <a:solidFill>
                  <a:srgbClr val="555555"/>
                </a:solidFill>
                <a:latin typeface="Calibri"/>
                <a:cs typeface="Calibri"/>
              </a:rPr>
              <a:t> </a:t>
            </a:r>
            <a:r>
              <a:rPr sz="1450" spc="-10" dirty="0">
                <a:solidFill>
                  <a:srgbClr val="555555"/>
                </a:solidFill>
                <a:latin typeface="Calibri"/>
                <a:cs typeface="Calibri"/>
              </a:rPr>
              <a:t>contraintes</a:t>
            </a:r>
            <a:r>
              <a:rPr sz="1450" spc="-80" dirty="0">
                <a:solidFill>
                  <a:srgbClr val="555555"/>
                </a:solidFill>
                <a:latin typeface="Calibri"/>
                <a:cs typeface="Calibri"/>
              </a:rPr>
              <a:t> </a:t>
            </a:r>
            <a:r>
              <a:rPr sz="1450" spc="-25" dirty="0">
                <a:solidFill>
                  <a:srgbClr val="555555"/>
                </a:solidFill>
                <a:latin typeface="Calibri"/>
                <a:cs typeface="Calibri"/>
              </a:rPr>
              <a:t>de</a:t>
            </a:r>
            <a:r>
              <a:rPr sz="1450" spc="-85" dirty="0">
                <a:solidFill>
                  <a:srgbClr val="555555"/>
                </a:solidFill>
                <a:latin typeface="Calibri"/>
                <a:cs typeface="Calibri"/>
              </a:rPr>
              <a:t> </a:t>
            </a:r>
            <a:r>
              <a:rPr sz="1450" dirty="0">
                <a:solidFill>
                  <a:srgbClr val="555555"/>
                </a:solidFill>
                <a:latin typeface="Calibri"/>
                <a:cs typeface="Calibri"/>
              </a:rPr>
              <a:t>clé</a:t>
            </a:r>
            <a:r>
              <a:rPr sz="1450" spc="-85" dirty="0">
                <a:solidFill>
                  <a:srgbClr val="555555"/>
                </a:solidFill>
                <a:latin typeface="Calibri"/>
                <a:cs typeface="Calibri"/>
              </a:rPr>
              <a:t> </a:t>
            </a:r>
            <a:r>
              <a:rPr sz="1450" spc="-15" dirty="0">
                <a:solidFill>
                  <a:srgbClr val="555555"/>
                </a:solidFill>
                <a:latin typeface="Calibri"/>
                <a:cs typeface="Calibri"/>
              </a:rPr>
              <a:t>étrangère</a:t>
            </a:r>
            <a:r>
              <a:rPr sz="1450" spc="-85" dirty="0">
                <a:solidFill>
                  <a:srgbClr val="555555"/>
                </a:solidFill>
                <a:latin typeface="Calibri"/>
                <a:cs typeface="Calibri"/>
              </a:rPr>
              <a:t> </a:t>
            </a:r>
            <a:r>
              <a:rPr sz="1450" spc="-15" dirty="0">
                <a:solidFill>
                  <a:srgbClr val="555555"/>
                </a:solidFill>
                <a:latin typeface="Calibri"/>
                <a:cs typeface="Calibri"/>
              </a:rPr>
              <a:t>pour</a:t>
            </a:r>
            <a:r>
              <a:rPr sz="1450" spc="-105" dirty="0">
                <a:solidFill>
                  <a:srgbClr val="555555"/>
                </a:solidFill>
                <a:latin typeface="Calibri"/>
                <a:cs typeface="Calibri"/>
              </a:rPr>
              <a:t> </a:t>
            </a:r>
            <a:r>
              <a:rPr sz="1450" spc="-10" dirty="0">
                <a:solidFill>
                  <a:srgbClr val="555555"/>
                </a:solidFill>
                <a:latin typeface="Calibri"/>
                <a:cs typeface="Calibri"/>
              </a:rPr>
              <a:t>les</a:t>
            </a:r>
            <a:r>
              <a:rPr sz="1450" spc="-85" dirty="0">
                <a:solidFill>
                  <a:srgbClr val="555555"/>
                </a:solidFill>
                <a:latin typeface="Calibri"/>
                <a:cs typeface="Calibri"/>
              </a:rPr>
              <a:t> </a:t>
            </a:r>
            <a:r>
              <a:rPr sz="1450" spc="-5" dirty="0">
                <a:solidFill>
                  <a:srgbClr val="555555"/>
                </a:solidFill>
                <a:latin typeface="Calibri"/>
                <a:cs typeface="Calibri"/>
              </a:rPr>
              <a:t>colonnes</a:t>
            </a:r>
            <a:r>
              <a:rPr sz="1450" spc="-80" dirty="0">
                <a:solidFill>
                  <a:srgbClr val="555555"/>
                </a:solidFill>
                <a:latin typeface="Calibri"/>
                <a:cs typeface="Calibri"/>
              </a:rPr>
              <a:t> </a:t>
            </a:r>
            <a:r>
              <a:rPr sz="1450" spc="-20" dirty="0">
                <a:solidFill>
                  <a:srgbClr val="555555"/>
                </a:solidFill>
                <a:latin typeface="Calibri"/>
                <a:cs typeface="Calibri"/>
              </a:rPr>
              <a:t>correspondantes</a:t>
            </a:r>
            <a:r>
              <a:rPr sz="1450" spc="-110" dirty="0">
                <a:solidFill>
                  <a:srgbClr val="555555"/>
                </a:solidFill>
                <a:latin typeface="Calibri"/>
                <a:cs typeface="Calibri"/>
              </a:rPr>
              <a:t> </a:t>
            </a:r>
            <a:r>
              <a:rPr sz="1450" spc="-20" dirty="0">
                <a:solidFill>
                  <a:srgbClr val="555555"/>
                </a:solidFill>
                <a:latin typeface="Calibri"/>
                <a:cs typeface="Calibri"/>
              </a:rPr>
              <a:t>dans</a:t>
            </a:r>
            <a:r>
              <a:rPr sz="1450" spc="-85" dirty="0">
                <a:solidFill>
                  <a:srgbClr val="555555"/>
                </a:solidFill>
                <a:latin typeface="Calibri"/>
                <a:cs typeface="Calibri"/>
              </a:rPr>
              <a:t> </a:t>
            </a:r>
            <a:r>
              <a:rPr sz="1450" spc="-15" dirty="0">
                <a:solidFill>
                  <a:srgbClr val="555555"/>
                </a:solidFill>
                <a:latin typeface="Calibri"/>
                <a:cs typeface="Calibri"/>
              </a:rPr>
              <a:t>la</a:t>
            </a:r>
            <a:r>
              <a:rPr sz="1450" spc="-55" dirty="0">
                <a:solidFill>
                  <a:srgbClr val="555555"/>
                </a:solidFill>
                <a:latin typeface="Calibri"/>
                <a:cs typeface="Calibri"/>
              </a:rPr>
              <a:t> </a:t>
            </a:r>
            <a:r>
              <a:rPr sz="1450" spc="-15" dirty="0">
                <a:solidFill>
                  <a:srgbClr val="555555"/>
                </a:solidFill>
                <a:latin typeface="Calibri"/>
                <a:cs typeface="Calibri"/>
              </a:rPr>
              <a:t>table</a:t>
            </a:r>
            <a:r>
              <a:rPr sz="1450" spc="-80" dirty="0">
                <a:solidFill>
                  <a:srgbClr val="555555"/>
                </a:solidFill>
                <a:latin typeface="Calibri"/>
                <a:cs typeface="Calibri"/>
              </a:rPr>
              <a:t> </a:t>
            </a:r>
            <a:r>
              <a:rPr sz="1450" spc="-25" dirty="0">
                <a:solidFill>
                  <a:srgbClr val="555555"/>
                </a:solidFill>
                <a:latin typeface="Calibri"/>
                <a:cs typeface="Calibri"/>
              </a:rPr>
              <a:t>de</a:t>
            </a:r>
            <a:r>
              <a:rPr sz="1450" spc="-80" dirty="0">
                <a:solidFill>
                  <a:srgbClr val="555555"/>
                </a:solidFill>
                <a:latin typeface="Calibri"/>
                <a:cs typeface="Calibri"/>
              </a:rPr>
              <a:t> </a:t>
            </a:r>
            <a:r>
              <a:rPr sz="1450" spc="5" dirty="0">
                <a:solidFill>
                  <a:srgbClr val="555555"/>
                </a:solidFill>
                <a:latin typeface="Calibri"/>
                <a:cs typeface="Calibri"/>
              </a:rPr>
              <a:t>faits</a:t>
            </a:r>
            <a:r>
              <a:rPr sz="1450" spc="-90" dirty="0">
                <a:solidFill>
                  <a:srgbClr val="555555"/>
                </a:solidFill>
                <a:latin typeface="Calibri"/>
                <a:cs typeface="Calibri"/>
              </a:rPr>
              <a:t> </a:t>
            </a:r>
            <a:r>
              <a:rPr sz="1450" spc="-5" dirty="0">
                <a:solidFill>
                  <a:srgbClr val="555555"/>
                </a:solidFill>
                <a:latin typeface="Calibri"/>
                <a:cs typeface="Calibri"/>
              </a:rPr>
              <a:t>en</a:t>
            </a:r>
            <a:r>
              <a:rPr sz="1450" spc="-125" dirty="0">
                <a:solidFill>
                  <a:srgbClr val="555555"/>
                </a:solidFill>
                <a:latin typeface="Calibri"/>
                <a:cs typeface="Calibri"/>
              </a:rPr>
              <a:t> </a:t>
            </a:r>
            <a:r>
              <a:rPr sz="1450" spc="-15" dirty="0">
                <a:solidFill>
                  <a:srgbClr val="555555"/>
                </a:solidFill>
                <a:latin typeface="Calibri"/>
                <a:cs typeface="Calibri"/>
              </a:rPr>
              <a:t>utilisant</a:t>
            </a:r>
            <a:r>
              <a:rPr sz="1450" spc="-95" dirty="0">
                <a:solidFill>
                  <a:srgbClr val="555555"/>
                </a:solidFill>
                <a:latin typeface="Calibri"/>
                <a:cs typeface="Calibri"/>
              </a:rPr>
              <a:t> </a:t>
            </a:r>
            <a:r>
              <a:rPr sz="1450" spc="-5" dirty="0">
                <a:solidFill>
                  <a:srgbClr val="555555"/>
                </a:solidFill>
                <a:latin typeface="Calibri"/>
                <a:cs typeface="Calibri"/>
              </a:rPr>
              <a:t>SQL.</a:t>
            </a:r>
            <a:endParaRPr sz="1450" dirty="0">
              <a:latin typeface="Calibri"/>
              <a:cs typeface="Calibri"/>
            </a:endParaRPr>
          </a:p>
        </p:txBody>
      </p:sp>
    </p:spTree>
    <p:extLst>
      <p:ext uri="{BB962C8B-B14F-4D97-AF65-F5344CB8AC3E}">
        <p14:creationId xmlns:p14="http://schemas.microsoft.com/office/powerpoint/2010/main" val="25524172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FDAABE5-B7C1-9A42-89B3-B2959F9E91FA}"/>
            </a:ext>
          </a:extLst>
        </p:cNvPr>
        <p:cNvGrpSpPr/>
        <p:nvPr/>
      </p:nvGrpSpPr>
      <p:grpSpPr>
        <a:xfrm>
          <a:off x="0" y="0"/>
          <a:ext cx="0" cy="0"/>
          <a:chOff x="0" y="0"/>
          <a:chExt cx="0" cy="0"/>
        </a:xfrm>
      </p:grpSpPr>
      <p:pic>
        <p:nvPicPr>
          <p:cNvPr id="2" name="object 2">
            <a:extLst>
              <a:ext uri="{FF2B5EF4-FFF2-40B4-BE49-F238E27FC236}">
                <a16:creationId xmlns:a16="http://schemas.microsoft.com/office/drawing/2014/main" id="{E11C5563-A1DE-D4C1-B50F-76337297720B}"/>
              </a:ext>
            </a:extLst>
          </p:cNvPr>
          <p:cNvPicPr/>
          <p:nvPr/>
        </p:nvPicPr>
        <p:blipFill>
          <a:blip r:embed="rId3" cstate="print"/>
          <a:stretch>
            <a:fillRect/>
          </a:stretch>
        </p:blipFill>
        <p:spPr>
          <a:xfrm>
            <a:off x="0" y="0"/>
            <a:ext cx="12191999" cy="6857999"/>
          </a:xfrm>
          <a:prstGeom prst="rect">
            <a:avLst/>
          </a:prstGeom>
        </p:spPr>
      </p:pic>
      <p:grpSp>
        <p:nvGrpSpPr>
          <p:cNvPr id="3" name="object 3">
            <a:extLst>
              <a:ext uri="{FF2B5EF4-FFF2-40B4-BE49-F238E27FC236}">
                <a16:creationId xmlns:a16="http://schemas.microsoft.com/office/drawing/2014/main" id="{297FD5FF-F3E7-90E1-9D21-4F51A9CEC888}"/>
              </a:ext>
            </a:extLst>
          </p:cNvPr>
          <p:cNvGrpSpPr/>
          <p:nvPr/>
        </p:nvGrpSpPr>
        <p:grpSpPr>
          <a:xfrm>
            <a:off x="0" y="1463357"/>
            <a:ext cx="11663680" cy="5150485"/>
            <a:chOff x="0" y="1463357"/>
            <a:chExt cx="11663680" cy="5150485"/>
          </a:xfrm>
        </p:grpSpPr>
        <p:sp>
          <p:nvSpPr>
            <p:cNvPr id="4" name="object 4">
              <a:extLst>
                <a:ext uri="{FF2B5EF4-FFF2-40B4-BE49-F238E27FC236}">
                  <a16:creationId xmlns:a16="http://schemas.microsoft.com/office/drawing/2014/main" id="{DC8CD0C7-1F3F-5211-D7C1-94AF9BACD39C}"/>
                </a:ext>
              </a:extLst>
            </p:cNvPr>
            <p:cNvSpPr/>
            <p:nvPr/>
          </p:nvSpPr>
          <p:spPr>
            <a:xfrm>
              <a:off x="543559" y="1468119"/>
              <a:ext cx="11115040" cy="5140960"/>
            </a:xfrm>
            <a:custGeom>
              <a:avLst/>
              <a:gdLst/>
              <a:ahLst/>
              <a:cxnLst/>
              <a:rect l="l" t="t" r="r" b="b"/>
              <a:pathLst>
                <a:path w="11115040" h="5140959">
                  <a:moveTo>
                    <a:pt x="11115040" y="0"/>
                  </a:moveTo>
                  <a:lnTo>
                    <a:pt x="0" y="0"/>
                  </a:lnTo>
                  <a:lnTo>
                    <a:pt x="0" y="5140960"/>
                  </a:lnTo>
                  <a:lnTo>
                    <a:pt x="11115040" y="5140960"/>
                  </a:lnTo>
                  <a:lnTo>
                    <a:pt x="11115040" y="0"/>
                  </a:lnTo>
                  <a:close/>
                </a:path>
              </a:pathLst>
            </a:custGeom>
            <a:solidFill>
              <a:srgbClr val="FFFFFF"/>
            </a:solidFill>
          </p:spPr>
          <p:txBody>
            <a:bodyPr wrap="square" lIns="0" tIns="0" rIns="0" bIns="0" rtlCol="0"/>
            <a:lstStyle/>
            <a:p>
              <a:endParaRPr/>
            </a:p>
          </p:txBody>
        </p:sp>
        <p:sp>
          <p:nvSpPr>
            <p:cNvPr id="5" name="object 5">
              <a:extLst>
                <a:ext uri="{FF2B5EF4-FFF2-40B4-BE49-F238E27FC236}">
                  <a16:creationId xmlns:a16="http://schemas.microsoft.com/office/drawing/2014/main" id="{2321A18F-A370-98A1-2692-0195123D0DD5}"/>
                </a:ext>
              </a:extLst>
            </p:cNvPr>
            <p:cNvSpPr/>
            <p:nvPr/>
          </p:nvSpPr>
          <p:spPr>
            <a:xfrm>
              <a:off x="543559" y="1468119"/>
              <a:ext cx="11115040" cy="5140960"/>
            </a:xfrm>
            <a:custGeom>
              <a:avLst/>
              <a:gdLst/>
              <a:ahLst/>
              <a:cxnLst/>
              <a:rect l="l" t="t" r="r" b="b"/>
              <a:pathLst>
                <a:path w="11115040" h="5140959">
                  <a:moveTo>
                    <a:pt x="0" y="5140960"/>
                  </a:moveTo>
                  <a:lnTo>
                    <a:pt x="11115040" y="5140960"/>
                  </a:lnTo>
                  <a:lnTo>
                    <a:pt x="11115040" y="0"/>
                  </a:lnTo>
                  <a:lnTo>
                    <a:pt x="0" y="0"/>
                  </a:lnTo>
                  <a:lnTo>
                    <a:pt x="0" y="5140960"/>
                  </a:lnTo>
                  <a:close/>
                </a:path>
              </a:pathLst>
            </a:custGeom>
            <a:ln w="9525">
              <a:solidFill>
                <a:srgbClr val="F8CCAC"/>
              </a:solidFill>
            </a:ln>
          </p:spPr>
          <p:txBody>
            <a:bodyPr wrap="square" lIns="0" tIns="0" rIns="0" bIns="0" rtlCol="0"/>
            <a:lstStyle/>
            <a:p>
              <a:endParaRPr/>
            </a:p>
          </p:txBody>
        </p:sp>
        <p:sp>
          <p:nvSpPr>
            <p:cNvPr id="6" name="object 6">
              <a:extLst>
                <a:ext uri="{FF2B5EF4-FFF2-40B4-BE49-F238E27FC236}">
                  <a16:creationId xmlns:a16="http://schemas.microsoft.com/office/drawing/2014/main" id="{316F9ADD-A835-7B84-6C1C-BDBD76EF6F86}"/>
                </a:ext>
              </a:extLst>
            </p:cNvPr>
            <p:cNvSpPr/>
            <p:nvPr/>
          </p:nvSpPr>
          <p:spPr>
            <a:xfrm>
              <a:off x="0" y="5059679"/>
              <a:ext cx="538480" cy="1341120"/>
            </a:xfrm>
            <a:custGeom>
              <a:avLst/>
              <a:gdLst/>
              <a:ahLst/>
              <a:cxnLst/>
              <a:rect l="l" t="t" r="r" b="b"/>
              <a:pathLst>
                <a:path w="538480" h="1341120">
                  <a:moveTo>
                    <a:pt x="538480" y="0"/>
                  </a:moveTo>
                  <a:lnTo>
                    <a:pt x="0" y="0"/>
                  </a:lnTo>
                  <a:lnTo>
                    <a:pt x="0" y="1076960"/>
                  </a:lnTo>
                  <a:lnTo>
                    <a:pt x="4330" y="1124445"/>
                  </a:lnTo>
                  <a:lnTo>
                    <a:pt x="16840" y="1169136"/>
                  </a:lnTo>
                  <a:lnTo>
                    <a:pt x="36753" y="1210297"/>
                  </a:lnTo>
                  <a:lnTo>
                    <a:pt x="63309" y="1247165"/>
                  </a:lnTo>
                  <a:lnTo>
                    <a:pt x="95770" y="1279004"/>
                  </a:lnTo>
                  <a:lnTo>
                    <a:pt x="133337" y="1305064"/>
                  </a:lnTo>
                  <a:lnTo>
                    <a:pt x="175285" y="1324597"/>
                  </a:lnTo>
                  <a:lnTo>
                    <a:pt x="220840" y="1336865"/>
                  </a:lnTo>
                  <a:lnTo>
                    <a:pt x="269240" y="1341120"/>
                  </a:lnTo>
                  <a:lnTo>
                    <a:pt x="538480" y="1341120"/>
                  </a:lnTo>
                  <a:lnTo>
                    <a:pt x="538480" y="1076960"/>
                  </a:lnTo>
                  <a:lnTo>
                    <a:pt x="538480" y="0"/>
                  </a:lnTo>
                  <a:close/>
                </a:path>
              </a:pathLst>
            </a:custGeom>
            <a:solidFill>
              <a:srgbClr val="FF7800"/>
            </a:solidFill>
          </p:spPr>
          <p:txBody>
            <a:bodyPr wrap="square" lIns="0" tIns="0" rIns="0" bIns="0" rtlCol="0"/>
            <a:lstStyle/>
            <a:p>
              <a:endParaRPr/>
            </a:p>
          </p:txBody>
        </p:sp>
      </p:grpSp>
      <p:sp>
        <p:nvSpPr>
          <p:cNvPr id="7" name="object 7">
            <a:extLst>
              <a:ext uri="{FF2B5EF4-FFF2-40B4-BE49-F238E27FC236}">
                <a16:creationId xmlns:a16="http://schemas.microsoft.com/office/drawing/2014/main" id="{198F8D9D-6BBB-5E83-9623-CE5B995236C6}"/>
              </a:ext>
            </a:extLst>
          </p:cNvPr>
          <p:cNvSpPr txBox="1"/>
          <p:nvPr/>
        </p:nvSpPr>
        <p:spPr>
          <a:xfrm>
            <a:off x="135889" y="5168805"/>
            <a:ext cx="269240" cy="901700"/>
          </a:xfrm>
          <a:prstGeom prst="rect">
            <a:avLst/>
          </a:prstGeom>
        </p:spPr>
        <p:txBody>
          <a:bodyPr vert="vert270" wrap="square" lIns="0" tIns="0" rIns="0" bIns="0" rtlCol="0">
            <a:spAutoFit/>
          </a:bodyPr>
          <a:lstStyle/>
          <a:p>
            <a:pPr marL="12700">
              <a:lnSpc>
                <a:spcPts val="1920"/>
              </a:lnSpc>
            </a:pPr>
            <a:r>
              <a:rPr sz="1900" b="1" spc="-140" dirty="0">
                <a:solidFill>
                  <a:srgbClr val="FFFFFF"/>
                </a:solidFill>
                <a:latin typeface="Calibri"/>
                <a:cs typeface="Calibri"/>
              </a:rPr>
              <a:t>P</a:t>
            </a:r>
            <a:r>
              <a:rPr sz="1900" b="1" spc="35" dirty="0">
                <a:solidFill>
                  <a:srgbClr val="FFFFFF"/>
                </a:solidFill>
                <a:latin typeface="Calibri"/>
                <a:cs typeface="Calibri"/>
              </a:rPr>
              <a:t>A</a:t>
            </a:r>
            <a:r>
              <a:rPr sz="1900" b="1" spc="40" dirty="0">
                <a:solidFill>
                  <a:srgbClr val="FFFFFF"/>
                </a:solidFill>
                <a:latin typeface="Calibri"/>
                <a:cs typeface="Calibri"/>
              </a:rPr>
              <a:t>R</a:t>
            </a:r>
            <a:r>
              <a:rPr sz="1900" b="1" spc="5" dirty="0">
                <a:solidFill>
                  <a:srgbClr val="FFFFFF"/>
                </a:solidFill>
                <a:latin typeface="Calibri"/>
                <a:cs typeface="Calibri"/>
              </a:rPr>
              <a:t>T</a:t>
            </a:r>
            <a:r>
              <a:rPr sz="1900" b="1" spc="-35" dirty="0">
                <a:solidFill>
                  <a:srgbClr val="FFFFFF"/>
                </a:solidFill>
                <a:latin typeface="Calibri"/>
                <a:cs typeface="Calibri"/>
              </a:rPr>
              <a:t>I</a:t>
            </a:r>
            <a:r>
              <a:rPr sz="1900" b="1" dirty="0">
                <a:solidFill>
                  <a:srgbClr val="FFFFFF"/>
                </a:solidFill>
                <a:latin typeface="Calibri"/>
                <a:cs typeface="Calibri"/>
              </a:rPr>
              <a:t>E</a:t>
            </a:r>
            <a:r>
              <a:rPr sz="1900" b="1" spc="-90" dirty="0">
                <a:solidFill>
                  <a:srgbClr val="FFFFFF"/>
                </a:solidFill>
                <a:latin typeface="Calibri"/>
                <a:cs typeface="Calibri"/>
              </a:rPr>
              <a:t> </a:t>
            </a:r>
            <a:r>
              <a:rPr sz="1900" b="1" dirty="0">
                <a:solidFill>
                  <a:srgbClr val="FFFFFF"/>
                </a:solidFill>
                <a:latin typeface="Calibri"/>
                <a:cs typeface="Calibri"/>
              </a:rPr>
              <a:t>2</a:t>
            </a:r>
            <a:endParaRPr sz="1900">
              <a:latin typeface="Calibri"/>
              <a:cs typeface="Calibri"/>
            </a:endParaRPr>
          </a:p>
        </p:txBody>
      </p:sp>
      <p:pic>
        <p:nvPicPr>
          <p:cNvPr id="8" name="object 8">
            <a:extLst>
              <a:ext uri="{FF2B5EF4-FFF2-40B4-BE49-F238E27FC236}">
                <a16:creationId xmlns:a16="http://schemas.microsoft.com/office/drawing/2014/main" id="{9A643B6B-2D0D-536C-343A-B94001FF7142}"/>
              </a:ext>
            </a:extLst>
          </p:cNvPr>
          <p:cNvPicPr/>
          <p:nvPr/>
        </p:nvPicPr>
        <p:blipFill>
          <a:blip r:embed="rId4" cstate="print"/>
          <a:stretch>
            <a:fillRect/>
          </a:stretch>
        </p:blipFill>
        <p:spPr>
          <a:xfrm>
            <a:off x="10698480" y="467359"/>
            <a:ext cx="1290320" cy="416560"/>
          </a:xfrm>
          <a:prstGeom prst="rect">
            <a:avLst/>
          </a:prstGeom>
        </p:spPr>
      </p:pic>
      <p:pic>
        <p:nvPicPr>
          <p:cNvPr id="9" name="object 9">
            <a:extLst>
              <a:ext uri="{FF2B5EF4-FFF2-40B4-BE49-F238E27FC236}">
                <a16:creationId xmlns:a16="http://schemas.microsoft.com/office/drawing/2014/main" id="{641279D5-B7E4-C6A6-4392-043D3E1421F0}"/>
              </a:ext>
            </a:extLst>
          </p:cNvPr>
          <p:cNvPicPr/>
          <p:nvPr/>
        </p:nvPicPr>
        <p:blipFill>
          <a:blip r:embed="rId5" cstate="print"/>
          <a:stretch>
            <a:fillRect/>
          </a:stretch>
        </p:blipFill>
        <p:spPr>
          <a:xfrm>
            <a:off x="9966959" y="345440"/>
            <a:ext cx="660400" cy="650240"/>
          </a:xfrm>
          <a:prstGeom prst="rect">
            <a:avLst/>
          </a:prstGeom>
        </p:spPr>
      </p:pic>
      <p:sp>
        <p:nvSpPr>
          <p:cNvPr id="10" name="object 10">
            <a:extLst>
              <a:ext uri="{FF2B5EF4-FFF2-40B4-BE49-F238E27FC236}">
                <a16:creationId xmlns:a16="http://schemas.microsoft.com/office/drawing/2014/main" id="{F0177009-D29E-585D-B6C9-9ED7DDB3D4F8}"/>
              </a:ext>
            </a:extLst>
          </p:cNvPr>
          <p:cNvSpPr txBox="1"/>
          <p:nvPr/>
        </p:nvSpPr>
        <p:spPr>
          <a:xfrm>
            <a:off x="799465" y="1601152"/>
            <a:ext cx="10647045" cy="2351926"/>
          </a:xfrm>
          <a:prstGeom prst="rect">
            <a:avLst/>
          </a:prstGeom>
        </p:spPr>
        <p:txBody>
          <a:bodyPr vert="horz" wrap="square" lIns="0" tIns="12700" rIns="0" bIns="0" rtlCol="0">
            <a:spAutoFit/>
          </a:bodyPr>
          <a:lstStyle/>
          <a:p>
            <a:pPr marL="12700">
              <a:lnSpc>
                <a:spcPct val="100000"/>
              </a:lnSpc>
              <a:spcBef>
                <a:spcPts val="100"/>
              </a:spcBef>
            </a:pPr>
            <a:r>
              <a:rPr sz="1600" b="1" spc="-15" dirty="0">
                <a:solidFill>
                  <a:srgbClr val="FF7800"/>
                </a:solidFill>
                <a:latin typeface="Calibri"/>
                <a:cs typeface="Calibri"/>
              </a:rPr>
              <a:t>Exercice</a:t>
            </a:r>
            <a:r>
              <a:rPr sz="1600" b="1" spc="-30" dirty="0">
                <a:solidFill>
                  <a:srgbClr val="FF7800"/>
                </a:solidFill>
                <a:latin typeface="Calibri"/>
                <a:cs typeface="Calibri"/>
              </a:rPr>
              <a:t> </a:t>
            </a:r>
            <a:r>
              <a:rPr sz="1600" b="1" dirty="0">
                <a:solidFill>
                  <a:srgbClr val="FF7800"/>
                </a:solidFill>
                <a:latin typeface="Calibri"/>
                <a:cs typeface="Calibri"/>
              </a:rPr>
              <a:t>1</a:t>
            </a:r>
            <a:endParaRPr sz="1600" dirty="0">
              <a:latin typeface="Calibri"/>
              <a:cs typeface="Calibri"/>
            </a:endParaRPr>
          </a:p>
          <a:p>
            <a:pPr>
              <a:lnSpc>
                <a:spcPct val="100000"/>
              </a:lnSpc>
              <a:spcBef>
                <a:spcPts val="50"/>
              </a:spcBef>
            </a:pPr>
            <a:endParaRPr sz="1600" dirty="0">
              <a:latin typeface="Calibri"/>
              <a:cs typeface="Calibri"/>
            </a:endParaRPr>
          </a:p>
          <a:p>
            <a:pPr marL="510540" indent="-346075">
              <a:lnSpc>
                <a:spcPct val="100000"/>
              </a:lnSpc>
              <a:spcBef>
                <a:spcPts val="5"/>
              </a:spcBef>
              <a:buAutoNum type="arabicPeriod"/>
              <a:tabLst>
                <a:tab pos="510540" algn="l"/>
                <a:tab pos="511175" algn="l"/>
              </a:tabLst>
            </a:pPr>
            <a:r>
              <a:rPr sz="1450" spc="-20" dirty="0">
                <a:solidFill>
                  <a:srgbClr val="555555"/>
                </a:solidFill>
                <a:latin typeface="Calibri"/>
                <a:cs typeface="Calibri"/>
              </a:rPr>
              <a:t>Pourquoi</a:t>
            </a:r>
            <a:r>
              <a:rPr sz="1450" spc="-90" dirty="0">
                <a:solidFill>
                  <a:srgbClr val="555555"/>
                </a:solidFill>
                <a:latin typeface="Calibri"/>
                <a:cs typeface="Calibri"/>
              </a:rPr>
              <a:t> </a:t>
            </a:r>
            <a:r>
              <a:rPr sz="1450" spc="-15" dirty="0">
                <a:solidFill>
                  <a:srgbClr val="555555"/>
                </a:solidFill>
                <a:latin typeface="Calibri"/>
                <a:cs typeface="Calibri"/>
              </a:rPr>
              <a:t>utilisons-nous</a:t>
            </a:r>
            <a:r>
              <a:rPr sz="1450" spc="-80" dirty="0">
                <a:solidFill>
                  <a:srgbClr val="555555"/>
                </a:solidFill>
                <a:latin typeface="Calibri"/>
                <a:cs typeface="Calibri"/>
              </a:rPr>
              <a:t> </a:t>
            </a:r>
            <a:r>
              <a:rPr sz="1450" spc="-15" dirty="0">
                <a:solidFill>
                  <a:srgbClr val="555555"/>
                </a:solidFill>
                <a:latin typeface="Calibri"/>
                <a:cs typeface="Calibri"/>
              </a:rPr>
              <a:t>la</a:t>
            </a:r>
            <a:r>
              <a:rPr sz="1450" spc="-50" dirty="0">
                <a:solidFill>
                  <a:srgbClr val="555555"/>
                </a:solidFill>
                <a:latin typeface="Calibri"/>
                <a:cs typeface="Calibri"/>
              </a:rPr>
              <a:t> </a:t>
            </a:r>
            <a:r>
              <a:rPr sz="1450" spc="-20" dirty="0">
                <a:solidFill>
                  <a:srgbClr val="555555"/>
                </a:solidFill>
                <a:latin typeface="Calibri"/>
                <a:cs typeface="Calibri"/>
              </a:rPr>
              <a:t>dimension</a:t>
            </a:r>
            <a:r>
              <a:rPr sz="1450" spc="-125" dirty="0">
                <a:solidFill>
                  <a:srgbClr val="555555"/>
                </a:solidFill>
                <a:latin typeface="Calibri"/>
                <a:cs typeface="Calibri"/>
              </a:rPr>
              <a:t> </a:t>
            </a:r>
            <a:r>
              <a:rPr sz="1450" spc="-20" dirty="0">
                <a:solidFill>
                  <a:srgbClr val="555555"/>
                </a:solidFill>
                <a:latin typeface="Calibri"/>
                <a:cs typeface="Calibri"/>
              </a:rPr>
              <a:t>dans</a:t>
            </a:r>
            <a:r>
              <a:rPr sz="1450" spc="-90" dirty="0">
                <a:solidFill>
                  <a:srgbClr val="555555"/>
                </a:solidFill>
                <a:latin typeface="Calibri"/>
                <a:cs typeface="Calibri"/>
              </a:rPr>
              <a:t> </a:t>
            </a:r>
            <a:r>
              <a:rPr sz="1450" spc="-10" dirty="0">
                <a:solidFill>
                  <a:srgbClr val="555555"/>
                </a:solidFill>
                <a:latin typeface="Calibri"/>
                <a:cs typeface="Calibri"/>
              </a:rPr>
              <a:t>notre</a:t>
            </a:r>
            <a:r>
              <a:rPr sz="1450" spc="-80" dirty="0">
                <a:solidFill>
                  <a:srgbClr val="555555"/>
                </a:solidFill>
                <a:latin typeface="Calibri"/>
                <a:cs typeface="Calibri"/>
              </a:rPr>
              <a:t> </a:t>
            </a:r>
            <a:r>
              <a:rPr sz="1450" spc="-15" dirty="0">
                <a:solidFill>
                  <a:srgbClr val="555555"/>
                </a:solidFill>
                <a:latin typeface="Calibri"/>
                <a:cs typeface="Calibri"/>
              </a:rPr>
              <a:t>modèle</a:t>
            </a:r>
            <a:r>
              <a:rPr sz="1450" spc="-80" dirty="0">
                <a:solidFill>
                  <a:srgbClr val="555555"/>
                </a:solidFill>
                <a:latin typeface="Calibri"/>
                <a:cs typeface="Calibri"/>
              </a:rPr>
              <a:t> </a:t>
            </a:r>
            <a:r>
              <a:rPr sz="1450" spc="-25" dirty="0">
                <a:solidFill>
                  <a:srgbClr val="555555"/>
                </a:solidFill>
                <a:latin typeface="Calibri"/>
                <a:cs typeface="Calibri"/>
              </a:rPr>
              <a:t>de</a:t>
            </a:r>
            <a:r>
              <a:rPr sz="1450" spc="10" dirty="0">
                <a:solidFill>
                  <a:srgbClr val="555555"/>
                </a:solidFill>
                <a:latin typeface="Calibri"/>
                <a:cs typeface="Calibri"/>
              </a:rPr>
              <a:t> </a:t>
            </a:r>
            <a:r>
              <a:rPr sz="1450" spc="-20" dirty="0">
                <a:solidFill>
                  <a:srgbClr val="555555"/>
                </a:solidFill>
                <a:latin typeface="Calibri"/>
                <a:cs typeface="Calibri"/>
              </a:rPr>
              <a:t>données</a:t>
            </a:r>
            <a:r>
              <a:rPr sz="1450" spc="-80" dirty="0">
                <a:solidFill>
                  <a:srgbClr val="555555"/>
                </a:solidFill>
                <a:latin typeface="Calibri"/>
                <a:cs typeface="Calibri"/>
              </a:rPr>
              <a:t> </a:t>
            </a:r>
            <a:r>
              <a:rPr sz="1450" spc="-5" dirty="0">
                <a:solidFill>
                  <a:srgbClr val="555555"/>
                </a:solidFill>
                <a:latin typeface="Calibri"/>
                <a:cs typeface="Calibri"/>
              </a:rPr>
              <a:t>?</a:t>
            </a:r>
            <a:endParaRPr sz="1450" dirty="0">
              <a:latin typeface="Calibri"/>
              <a:cs typeface="Calibri"/>
            </a:endParaRPr>
          </a:p>
          <a:p>
            <a:pPr marL="907415" lvl="1" indent="-285115">
              <a:lnSpc>
                <a:spcPct val="100000"/>
              </a:lnSpc>
              <a:spcBef>
                <a:spcPts val="505"/>
              </a:spcBef>
              <a:buFont typeface="Wingdings"/>
              <a:buChar char=""/>
              <a:tabLst>
                <a:tab pos="907415" algn="l"/>
              </a:tabLst>
            </a:pPr>
            <a:r>
              <a:rPr sz="1450" spc="10" dirty="0">
                <a:solidFill>
                  <a:srgbClr val="555555"/>
                </a:solidFill>
                <a:latin typeface="Calibri"/>
                <a:cs typeface="Calibri"/>
              </a:rPr>
              <a:t>Il</a:t>
            </a:r>
            <a:r>
              <a:rPr sz="1450" spc="-100" dirty="0">
                <a:solidFill>
                  <a:srgbClr val="555555"/>
                </a:solidFill>
                <a:latin typeface="Calibri"/>
                <a:cs typeface="Calibri"/>
              </a:rPr>
              <a:t> </a:t>
            </a:r>
            <a:r>
              <a:rPr sz="1450" spc="-15" dirty="0">
                <a:solidFill>
                  <a:srgbClr val="555555"/>
                </a:solidFill>
                <a:latin typeface="Calibri"/>
                <a:cs typeface="Calibri"/>
              </a:rPr>
              <a:t>aide</a:t>
            </a:r>
            <a:r>
              <a:rPr sz="1450" spc="5" dirty="0">
                <a:solidFill>
                  <a:srgbClr val="555555"/>
                </a:solidFill>
                <a:latin typeface="Calibri"/>
                <a:cs typeface="Calibri"/>
              </a:rPr>
              <a:t> </a:t>
            </a:r>
            <a:r>
              <a:rPr sz="1450" spc="-20" dirty="0">
                <a:solidFill>
                  <a:srgbClr val="555555"/>
                </a:solidFill>
                <a:latin typeface="Calibri"/>
                <a:cs typeface="Calibri"/>
              </a:rPr>
              <a:t>dans</a:t>
            </a:r>
            <a:r>
              <a:rPr sz="1450" spc="-90" dirty="0">
                <a:solidFill>
                  <a:srgbClr val="555555"/>
                </a:solidFill>
                <a:latin typeface="Calibri"/>
                <a:cs typeface="Calibri"/>
              </a:rPr>
              <a:t> </a:t>
            </a:r>
            <a:r>
              <a:rPr sz="1450" spc="-10" dirty="0">
                <a:solidFill>
                  <a:srgbClr val="555555"/>
                </a:solidFill>
                <a:latin typeface="Calibri"/>
                <a:cs typeface="Calibri"/>
              </a:rPr>
              <a:t>les</a:t>
            </a:r>
            <a:r>
              <a:rPr sz="1450" spc="-5" dirty="0">
                <a:solidFill>
                  <a:srgbClr val="555555"/>
                </a:solidFill>
                <a:latin typeface="Calibri"/>
                <a:cs typeface="Calibri"/>
              </a:rPr>
              <a:t> </a:t>
            </a:r>
            <a:r>
              <a:rPr sz="1450" spc="-10" dirty="0">
                <a:solidFill>
                  <a:srgbClr val="555555"/>
                </a:solidFill>
                <a:latin typeface="Calibri"/>
                <a:cs typeface="Calibri"/>
              </a:rPr>
              <a:t>opérations</a:t>
            </a:r>
            <a:r>
              <a:rPr sz="1450" spc="-95" dirty="0">
                <a:solidFill>
                  <a:srgbClr val="555555"/>
                </a:solidFill>
                <a:latin typeface="Calibri"/>
                <a:cs typeface="Calibri"/>
              </a:rPr>
              <a:t> </a:t>
            </a:r>
            <a:r>
              <a:rPr sz="1450" spc="-25" dirty="0">
                <a:solidFill>
                  <a:srgbClr val="555555"/>
                </a:solidFill>
                <a:latin typeface="Calibri"/>
                <a:cs typeface="Calibri"/>
              </a:rPr>
              <a:t>de</a:t>
            </a:r>
            <a:r>
              <a:rPr sz="1450" spc="-80" dirty="0">
                <a:solidFill>
                  <a:srgbClr val="555555"/>
                </a:solidFill>
                <a:latin typeface="Calibri"/>
                <a:cs typeface="Calibri"/>
              </a:rPr>
              <a:t> </a:t>
            </a:r>
            <a:r>
              <a:rPr sz="1450" spc="-20" dirty="0">
                <a:solidFill>
                  <a:srgbClr val="555555"/>
                </a:solidFill>
                <a:latin typeface="Calibri"/>
                <a:cs typeface="Calibri"/>
              </a:rPr>
              <a:t>mise</a:t>
            </a:r>
            <a:r>
              <a:rPr sz="1450" spc="-90" dirty="0">
                <a:solidFill>
                  <a:srgbClr val="555555"/>
                </a:solidFill>
                <a:latin typeface="Calibri"/>
                <a:cs typeface="Calibri"/>
              </a:rPr>
              <a:t> </a:t>
            </a:r>
            <a:r>
              <a:rPr sz="1450" spc="-5" dirty="0">
                <a:solidFill>
                  <a:srgbClr val="555555"/>
                </a:solidFill>
                <a:latin typeface="Calibri"/>
                <a:cs typeface="Calibri"/>
              </a:rPr>
              <a:t>à</a:t>
            </a:r>
            <a:r>
              <a:rPr sz="1450" spc="-60" dirty="0">
                <a:solidFill>
                  <a:srgbClr val="555555"/>
                </a:solidFill>
                <a:latin typeface="Calibri"/>
                <a:cs typeface="Calibri"/>
              </a:rPr>
              <a:t> </a:t>
            </a:r>
            <a:r>
              <a:rPr sz="1450" spc="-15" dirty="0">
                <a:solidFill>
                  <a:srgbClr val="555555"/>
                </a:solidFill>
                <a:latin typeface="Calibri"/>
                <a:cs typeface="Calibri"/>
              </a:rPr>
              <a:t>jour</a:t>
            </a:r>
            <a:r>
              <a:rPr sz="1450" spc="-30" dirty="0">
                <a:solidFill>
                  <a:srgbClr val="555555"/>
                </a:solidFill>
                <a:latin typeface="Calibri"/>
                <a:cs typeface="Calibri"/>
              </a:rPr>
              <a:t> </a:t>
            </a:r>
            <a:r>
              <a:rPr sz="1450" spc="-5" dirty="0">
                <a:solidFill>
                  <a:srgbClr val="555555"/>
                </a:solidFill>
                <a:latin typeface="Calibri"/>
                <a:cs typeface="Calibri"/>
              </a:rPr>
              <a:t>et</a:t>
            </a:r>
            <a:r>
              <a:rPr sz="1450" spc="-90" dirty="0">
                <a:solidFill>
                  <a:srgbClr val="555555"/>
                </a:solidFill>
                <a:latin typeface="Calibri"/>
                <a:cs typeface="Calibri"/>
              </a:rPr>
              <a:t> </a:t>
            </a:r>
            <a:r>
              <a:rPr sz="1450" spc="-15" dirty="0">
                <a:solidFill>
                  <a:srgbClr val="555555"/>
                </a:solidFill>
                <a:latin typeface="Calibri"/>
                <a:cs typeface="Calibri"/>
              </a:rPr>
              <a:t>d'insertion</a:t>
            </a:r>
            <a:endParaRPr sz="1450" dirty="0">
              <a:latin typeface="Calibri"/>
              <a:cs typeface="Calibri"/>
            </a:endParaRPr>
          </a:p>
          <a:p>
            <a:pPr marL="907415" lvl="1" indent="-285115">
              <a:lnSpc>
                <a:spcPct val="100000"/>
              </a:lnSpc>
              <a:spcBef>
                <a:spcPts val="420"/>
              </a:spcBef>
              <a:buFont typeface="Wingdings"/>
              <a:buChar char=""/>
              <a:tabLst>
                <a:tab pos="907415" algn="l"/>
              </a:tabLst>
            </a:pPr>
            <a:r>
              <a:rPr sz="1450" spc="10" dirty="0">
                <a:solidFill>
                  <a:srgbClr val="00B050"/>
                </a:solidFill>
                <a:latin typeface="Calibri"/>
                <a:cs typeface="Calibri"/>
              </a:rPr>
              <a:t>Il</a:t>
            </a:r>
            <a:r>
              <a:rPr sz="1450" spc="-100" dirty="0">
                <a:solidFill>
                  <a:srgbClr val="00B050"/>
                </a:solidFill>
                <a:latin typeface="Calibri"/>
                <a:cs typeface="Calibri"/>
              </a:rPr>
              <a:t> </a:t>
            </a:r>
            <a:r>
              <a:rPr sz="1450" spc="-15" dirty="0">
                <a:solidFill>
                  <a:srgbClr val="00B050"/>
                </a:solidFill>
                <a:latin typeface="Calibri"/>
                <a:cs typeface="Calibri"/>
              </a:rPr>
              <a:t>contribue</a:t>
            </a:r>
            <a:r>
              <a:rPr sz="1450" spc="-85" dirty="0">
                <a:solidFill>
                  <a:srgbClr val="00B050"/>
                </a:solidFill>
                <a:latin typeface="Calibri"/>
                <a:cs typeface="Calibri"/>
              </a:rPr>
              <a:t> </a:t>
            </a:r>
            <a:r>
              <a:rPr sz="1450" spc="-5" dirty="0">
                <a:solidFill>
                  <a:srgbClr val="00B050"/>
                </a:solidFill>
                <a:latin typeface="Calibri"/>
                <a:cs typeface="Calibri"/>
              </a:rPr>
              <a:t>à</a:t>
            </a:r>
            <a:r>
              <a:rPr sz="1450" spc="-65" dirty="0">
                <a:solidFill>
                  <a:srgbClr val="00B050"/>
                </a:solidFill>
                <a:latin typeface="Calibri"/>
                <a:cs typeface="Calibri"/>
              </a:rPr>
              <a:t> </a:t>
            </a:r>
            <a:r>
              <a:rPr sz="1450" spc="-15" dirty="0">
                <a:solidFill>
                  <a:srgbClr val="00B050"/>
                </a:solidFill>
                <a:latin typeface="Calibri"/>
                <a:cs typeface="Calibri"/>
              </a:rPr>
              <a:t>la</a:t>
            </a:r>
            <a:r>
              <a:rPr sz="1450" spc="15" dirty="0">
                <a:solidFill>
                  <a:srgbClr val="00B050"/>
                </a:solidFill>
                <a:latin typeface="Calibri"/>
                <a:cs typeface="Calibri"/>
              </a:rPr>
              <a:t> </a:t>
            </a:r>
            <a:r>
              <a:rPr sz="1450" spc="-10" dirty="0">
                <a:solidFill>
                  <a:srgbClr val="00B050"/>
                </a:solidFill>
                <a:latin typeface="Calibri"/>
                <a:cs typeface="Calibri"/>
              </a:rPr>
              <a:t>performance</a:t>
            </a:r>
            <a:r>
              <a:rPr sz="1450" spc="-85" dirty="0">
                <a:solidFill>
                  <a:srgbClr val="00B050"/>
                </a:solidFill>
                <a:latin typeface="Calibri"/>
                <a:cs typeface="Calibri"/>
              </a:rPr>
              <a:t> </a:t>
            </a:r>
            <a:r>
              <a:rPr sz="1450" spc="-5" dirty="0">
                <a:solidFill>
                  <a:srgbClr val="00B050"/>
                </a:solidFill>
                <a:latin typeface="Calibri"/>
                <a:cs typeface="Calibri"/>
              </a:rPr>
              <a:t>et</a:t>
            </a:r>
            <a:r>
              <a:rPr sz="1450" spc="-90" dirty="0">
                <a:solidFill>
                  <a:srgbClr val="00B050"/>
                </a:solidFill>
                <a:latin typeface="Calibri"/>
                <a:cs typeface="Calibri"/>
              </a:rPr>
              <a:t> </a:t>
            </a:r>
            <a:r>
              <a:rPr sz="1450" spc="-5" dirty="0">
                <a:solidFill>
                  <a:srgbClr val="00B050"/>
                </a:solidFill>
                <a:latin typeface="Calibri"/>
                <a:cs typeface="Calibri"/>
              </a:rPr>
              <a:t>à</a:t>
            </a:r>
            <a:r>
              <a:rPr sz="1450" spc="-65" dirty="0">
                <a:solidFill>
                  <a:srgbClr val="00B050"/>
                </a:solidFill>
                <a:latin typeface="Calibri"/>
                <a:cs typeface="Calibri"/>
              </a:rPr>
              <a:t> </a:t>
            </a:r>
            <a:r>
              <a:rPr sz="1450" spc="-15" dirty="0">
                <a:solidFill>
                  <a:srgbClr val="00B050"/>
                </a:solidFill>
                <a:latin typeface="Calibri"/>
                <a:cs typeface="Calibri"/>
              </a:rPr>
              <a:t>la</a:t>
            </a:r>
            <a:r>
              <a:rPr sz="1450" spc="-65" dirty="0">
                <a:solidFill>
                  <a:srgbClr val="00B050"/>
                </a:solidFill>
                <a:latin typeface="Calibri"/>
                <a:cs typeface="Calibri"/>
              </a:rPr>
              <a:t> </a:t>
            </a:r>
            <a:r>
              <a:rPr sz="1450" spc="-10" dirty="0">
                <a:solidFill>
                  <a:srgbClr val="00B050"/>
                </a:solidFill>
                <a:latin typeface="Calibri"/>
                <a:cs typeface="Calibri"/>
              </a:rPr>
              <a:t>convivialité</a:t>
            </a:r>
            <a:endParaRPr sz="1450" dirty="0">
              <a:solidFill>
                <a:srgbClr val="00B050"/>
              </a:solidFill>
              <a:latin typeface="Calibri"/>
              <a:cs typeface="Calibri"/>
            </a:endParaRPr>
          </a:p>
          <a:p>
            <a:pPr marL="907415" lvl="1" indent="-285115">
              <a:lnSpc>
                <a:spcPct val="100000"/>
              </a:lnSpc>
              <a:spcBef>
                <a:spcPts val="505"/>
              </a:spcBef>
              <a:buFont typeface="Wingdings"/>
              <a:buChar char=""/>
              <a:tabLst>
                <a:tab pos="907415" algn="l"/>
              </a:tabLst>
            </a:pPr>
            <a:r>
              <a:rPr sz="1450" spc="10" dirty="0">
                <a:solidFill>
                  <a:srgbClr val="555555"/>
                </a:solidFill>
                <a:latin typeface="Calibri"/>
                <a:cs typeface="Calibri"/>
              </a:rPr>
              <a:t>Il</a:t>
            </a:r>
            <a:r>
              <a:rPr sz="1450" spc="-100" dirty="0">
                <a:solidFill>
                  <a:srgbClr val="555555"/>
                </a:solidFill>
                <a:latin typeface="Calibri"/>
                <a:cs typeface="Calibri"/>
              </a:rPr>
              <a:t> </a:t>
            </a:r>
            <a:r>
              <a:rPr sz="1450" spc="-15" dirty="0">
                <a:solidFill>
                  <a:srgbClr val="555555"/>
                </a:solidFill>
                <a:latin typeface="Calibri"/>
                <a:cs typeface="Calibri"/>
              </a:rPr>
              <a:t>aide</a:t>
            </a:r>
            <a:r>
              <a:rPr sz="1450" spc="-5" dirty="0">
                <a:solidFill>
                  <a:srgbClr val="555555"/>
                </a:solidFill>
                <a:latin typeface="Calibri"/>
                <a:cs typeface="Calibri"/>
              </a:rPr>
              <a:t> à</a:t>
            </a:r>
            <a:r>
              <a:rPr sz="1450" spc="-65" dirty="0">
                <a:solidFill>
                  <a:srgbClr val="555555"/>
                </a:solidFill>
                <a:latin typeface="Calibri"/>
                <a:cs typeface="Calibri"/>
              </a:rPr>
              <a:t> </a:t>
            </a:r>
            <a:r>
              <a:rPr sz="1450" spc="-10" dirty="0">
                <a:solidFill>
                  <a:srgbClr val="555555"/>
                </a:solidFill>
                <a:latin typeface="Calibri"/>
                <a:cs typeface="Calibri"/>
              </a:rPr>
              <a:t>traiter</a:t>
            </a:r>
            <a:r>
              <a:rPr sz="1450" spc="-110" dirty="0">
                <a:solidFill>
                  <a:srgbClr val="555555"/>
                </a:solidFill>
                <a:latin typeface="Calibri"/>
                <a:cs typeface="Calibri"/>
              </a:rPr>
              <a:t> </a:t>
            </a:r>
            <a:r>
              <a:rPr sz="1450" spc="-20" dirty="0">
                <a:solidFill>
                  <a:srgbClr val="555555"/>
                </a:solidFill>
                <a:latin typeface="Calibri"/>
                <a:cs typeface="Calibri"/>
              </a:rPr>
              <a:t>des</a:t>
            </a:r>
            <a:r>
              <a:rPr sz="1450" spc="-90" dirty="0">
                <a:solidFill>
                  <a:srgbClr val="555555"/>
                </a:solidFill>
                <a:latin typeface="Calibri"/>
                <a:cs typeface="Calibri"/>
              </a:rPr>
              <a:t> </a:t>
            </a:r>
            <a:r>
              <a:rPr sz="1450" spc="-20" dirty="0">
                <a:solidFill>
                  <a:srgbClr val="555555"/>
                </a:solidFill>
                <a:latin typeface="Calibri"/>
                <a:cs typeface="Calibri"/>
              </a:rPr>
              <a:t>données</a:t>
            </a:r>
            <a:r>
              <a:rPr sz="1450" spc="-10" dirty="0">
                <a:solidFill>
                  <a:srgbClr val="555555"/>
                </a:solidFill>
                <a:latin typeface="Calibri"/>
                <a:cs typeface="Calibri"/>
              </a:rPr>
              <a:t> </a:t>
            </a:r>
            <a:r>
              <a:rPr sz="1450" spc="-15" dirty="0">
                <a:solidFill>
                  <a:srgbClr val="555555"/>
                </a:solidFill>
                <a:latin typeface="Calibri"/>
                <a:cs typeface="Calibri"/>
              </a:rPr>
              <a:t>hétérogènes</a:t>
            </a:r>
            <a:endParaRPr sz="1450" dirty="0">
              <a:latin typeface="Calibri"/>
              <a:cs typeface="Calibri"/>
            </a:endParaRPr>
          </a:p>
          <a:p>
            <a:pPr lvl="1">
              <a:lnSpc>
                <a:spcPct val="100000"/>
              </a:lnSpc>
              <a:spcBef>
                <a:spcPts val="10"/>
              </a:spcBef>
              <a:buClr>
                <a:srgbClr val="555555"/>
              </a:buClr>
              <a:buFont typeface="Wingdings"/>
              <a:buChar char=""/>
            </a:pPr>
            <a:endParaRPr lang="fr-FR" sz="1650" dirty="0">
              <a:latin typeface="Calibri"/>
              <a:cs typeface="Calibri"/>
            </a:endParaRPr>
          </a:p>
          <a:p>
            <a:pPr lvl="1">
              <a:lnSpc>
                <a:spcPct val="100000"/>
              </a:lnSpc>
              <a:spcBef>
                <a:spcPts val="10"/>
              </a:spcBef>
              <a:buClr>
                <a:srgbClr val="555555"/>
              </a:buClr>
              <a:buFont typeface="Wingdings"/>
              <a:buChar char=""/>
            </a:pPr>
            <a:endParaRPr lang="fr-FR" sz="1650" dirty="0">
              <a:latin typeface="Calibri"/>
              <a:cs typeface="Calibri"/>
            </a:endParaRPr>
          </a:p>
          <a:p>
            <a:pPr lvl="1">
              <a:lnSpc>
                <a:spcPct val="100000"/>
              </a:lnSpc>
              <a:spcBef>
                <a:spcPts val="10"/>
              </a:spcBef>
              <a:buClr>
                <a:srgbClr val="555555"/>
              </a:buClr>
              <a:buFont typeface="Wingdings"/>
              <a:buChar char=""/>
            </a:pPr>
            <a:endParaRPr sz="1650" dirty="0">
              <a:latin typeface="Calibri"/>
              <a:cs typeface="Calibri"/>
            </a:endParaRPr>
          </a:p>
        </p:txBody>
      </p:sp>
      <p:sp>
        <p:nvSpPr>
          <p:cNvPr id="11" name="object 11">
            <a:extLst>
              <a:ext uri="{FF2B5EF4-FFF2-40B4-BE49-F238E27FC236}">
                <a16:creationId xmlns:a16="http://schemas.microsoft.com/office/drawing/2014/main" id="{A2F09267-9D67-AD36-188A-65949E2092AB}"/>
              </a:ext>
            </a:extLst>
          </p:cNvPr>
          <p:cNvSpPr txBox="1">
            <a:spLocks noGrp="1"/>
          </p:cNvSpPr>
          <p:nvPr>
            <p:ph type="title"/>
          </p:nvPr>
        </p:nvSpPr>
        <p:spPr>
          <a:xfrm>
            <a:off x="259079" y="407606"/>
            <a:ext cx="1017269" cy="581660"/>
          </a:xfrm>
          <a:prstGeom prst="rect">
            <a:avLst/>
          </a:prstGeom>
        </p:spPr>
        <p:txBody>
          <a:bodyPr vert="horz" wrap="square" lIns="0" tIns="12700" rIns="0" bIns="0" rtlCol="0">
            <a:spAutoFit/>
          </a:bodyPr>
          <a:lstStyle/>
          <a:p>
            <a:pPr marL="12700">
              <a:lnSpc>
                <a:spcPct val="100000"/>
              </a:lnSpc>
              <a:spcBef>
                <a:spcPts val="100"/>
              </a:spcBef>
            </a:pPr>
            <a:r>
              <a:rPr sz="2000" spc="-5" dirty="0"/>
              <a:t>Activité</a:t>
            </a:r>
            <a:r>
              <a:rPr sz="2000" spc="-95" dirty="0"/>
              <a:t> </a:t>
            </a:r>
            <a:r>
              <a:rPr sz="2000" dirty="0"/>
              <a:t>2</a:t>
            </a:r>
            <a:endParaRPr sz="2000"/>
          </a:p>
          <a:p>
            <a:pPr marL="12700">
              <a:lnSpc>
                <a:spcPct val="100000"/>
              </a:lnSpc>
              <a:spcBef>
                <a:spcPts val="55"/>
              </a:spcBef>
            </a:pPr>
            <a:r>
              <a:rPr sz="1600" spc="-15" dirty="0"/>
              <a:t>Exercices</a:t>
            </a:r>
            <a:endParaRPr sz="1600"/>
          </a:p>
        </p:txBody>
      </p:sp>
      <p:sp>
        <p:nvSpPr>
          <p:cNvPr id="12" name="object 12">
            <a:extLst>
              <a:ext uri="{FF2B5EF4-FFF2-40B4-BE49-F238E27FC236}">
                <a16:creationId xmlns:a16="http://schemas.microsoft.com/office/drawing/2014/main" id="{4939EE4D-4848-549F-DAE7-3F4031D03121}"/>
              </a:ext>
            </a:extLst>
          </p:cNvPr>
          <p:cNvSpPr txBox="1">
            <a:spLocks noGrp="1"/>
          </p:cNvSpPr>
          <p:nvPr>
            <p:ph type="ftr" sz="quarter" idx="5"/>
          </p:nvPr>
        </p:nvSpPr>
        <p:spPr>
          <a:prstGeom prst="rect">
            <a:avLst/>
          </a:prstGeom>
        </p:spPr>
        <p:txBody>
          <a:bodyPr vert="horz" wrap="square" lIns="0" tIns="0" rIns="0" bIns="0" rtlCol="0">
            <a:spAutoFit/>
          </a:bodyPr>
          <a:lstStyle/>
          <a:p>
            <a:pPr marL="12700">
              <a:lnSpc>
                <a:spcPts val="1090"/>
              </a:lnSpc>
            </a:pPr>
            <a:r>
              <a:rPr spc="-5" dirty="0"/>
              <a:t>C</a:t>
            </a:r>
            <a:r>
              <a:rPr dirty="0"/>
              <a:t>o</a:t>
            </a:r>
            <a:r>
              <a:rPr spc="5" dirty="0"/>
              <a:t>p</a:t>
            </a:r>
            <a:r>
              <a:rPr dirty="0"/>
              <a:t>y</a:t>
            </a:r>
            <a:r>
              <a:rPr spc="30" dirty="0"/>
              <a:t>r</a:t>
            </a:r>
            <a:r>
              <a:rPr spc="70" dirty="0"/>
              <a:t>i</a:t>
            </a:r>
            <a:r>
              <a:rPr spc="-20" dirty="0"/>
              <a:t>g</a:t>
            </a:r>
            <a:r>
              <a:rPr spc="-75" dirty="0"/>
              <a:t>h</a:t>
            </a:r>
            <a:r>
              <a:rPr spc="-5" dirty="0"/>
              <a:t>t</a:t>
            </a:r>
            <a:r>
              <a:rPr spc="-100" dirty="0"/>
              <a:t> </a:t>
            </a:r>
            <a:r>
              <a:rPr spc="-5" dirty="0"/>
              <a:t>-</a:t>
            </a:r>
            <a:r>
              <a:rPr spc="-75" dirty="0"/>
              <a:t> </a:t>
            </a:r>
            <a:r>
              <a:rPr spc="-35" dirty="0"/>
              <a:t>T</a:t>
            </a:r>
            <a:r>
              <a:rPr dirty="0"/>
              <a:t>o</a:t>
            </a:r>
            <a:r>
              <a:rPr spc="5" dirty="0"/>
              <a:t>u</a:t>
            </a:r>
            <a:r>
              <a:rPr spc="-5" dirty="0"/>
              <a:t>t</a:t>
            </a:r>
            <a:r>
              <a:rPr spc="-110" dirty="0"/>
              <a:t> </a:t>
            </a:r>
            <a:r>
              <a:rPr spc="5" dirty="0"/>
              <a:t>d</a:t>
            </a:r>
            <a:r>
              <a:rPr spc="30" dirty="0"/>
              <a:t>r</a:t>
            </a:r>
            <a:r>
              <a:rPr dirty="0"/>
              <a:t>o</a:t>
            </a:r>
            <a:r>
              <a:rPr spc="-5" dirty="0"/>
              <a:t>it</a:t>
            </a:r>
            <a:r>
              <a:rPr spc="-110" dirty="0"/>
              <a:t> </a:t>
            </a:r>
            <a:r>
              <a:rPr spc="30" dirty="0"/>
              <a:t>r</a:t>
            </a:r>
            <a:r>
              <a:rPr spc="-45" dirty="0"/>
              <a:t>é</a:t>
            </a:r>
            <a:r>
              <a:rPr spc="65" dirty="0"/>
              <a:t>s</a:t>
            </a:r>
            <a:r>
              <a:rPr spc="-45" dirty="0"/>
              <a:t>e</a:t>
            </a:r>
            <a:r>
              <a:rPr spc="-50" dirty="0"/>
              <a:t>r</a:t>
            </a:r>
            <a:r>
              <a:rPr dirty="0"/>
              <a:t>v</a:t>
            </a:r>
            <a:r>
              <a:rPr spc="-5" dirty="0"/>
              <a:t>é</a:t>
            </a:r>
            <a:r>
              <a:rPr spc="-100" dirty="0"/>
              <a:t> </a:t>
            </a:r>
            <a:r>
              <a:rPr spc="-5" dirty="0"/>
              <a:t>-</a:t>
            </a:r>
            <a:r>
              <a:rPr spc="-80" dirty="0"/>
              <a:t> </a:t>
            </a:r>
            <a:r>
              <a:rPr spc="25" dirty="0"/>
              <a:t>O</a:t>
            </a:r>
            <a:r>
              <a:rPr spc="-10" dirty="0"/>
              <a:t>F</a:t>
            </a:r>
            <a:r>
              <a:rPr spc="15" dirty="0"/>
              <a:t>PP</a:t>
            </a:r>
            <a:r>
              <a:rPr spc="-5" dirty="0"/>
              <a:t>T</a:t>
            </a:r>
          </a:p>
        </p:txBody>
      </p:sp>
      <p:sp>
        <p:nvSpPr>
          <p:cNvPr id="13" name="object 13">
            <a:extLst>
              <a:ext uri="{FF2B5EF4-FFF2-40B4-BE49-F238E27FC236}">
                <a16:creationId xmlns:a16="http://schemas.microsoft.com/office/drawing/2014/main" id="{C54FCFAF-73E5-EC92-C5BB-8016665235AC}"/>
              </a:ext>
            </a:extLst>
          </p:cNvPr>
          <p:cNvSpPr txBox="1">
            <a:spLocks noGrp="1"/>
          </p:cNvSpPr>
          <p:nvPr>
            <p:ph type="sldNum" sz="quarter" idx="7"/>
          </p:nvPr>
        </p:nvSpPr>
        <p:spPr>
          <a:prstGeom prst="rect">
            <a:avLst/>
          </a:prstGeom>
        </p:spPr>
        <p:txBody>
          <a:bodyPr vert="horz" wrap="square" lIns="0" tIns="0" rIns="0" bIns="0" rtlCol="0">
            <a:spAutoFit/>
          </a:bodyPr>
          <a:lstStyle/>
          <a:p>
            <a:pPr marL="38100">
              <a:lnSpc>
                <a:spcPts val="1090"/>
              </a:lnSpc>
            </a:pPr>
            <a:fld id="{81D60167-4931-47E6-BA6A-407CBD079E47}" type="slidenum">
              <a:rPr spc="-5" dirty="0"/>
              <a:t>2</a:t>
            </a:fld>
            <a:endParaRPr spc="-5" dirty="0"/>
          </a:p>
        </p:txBody>
      </p:sp>
      <p:sp>
        <p:nvSpPr>
          <p:cNvPr id="14" name="Rectangle 13">
            <a:extLst>
              <a:ext uri="{FF2B5EF4-FFF2-40B4-BE49-F238E27FC236}">
                <a16:creationId xmlns:a16="http://schemas.microsoft.com/office/drawing/2014/main" id="{DE3AF76C-197B-0A12-5067-CFB67C5E1AD3}"/>
              </a:ext>
            </a:extLst>
          </p:cNvPr>
          <p:cNvSpPr/>
          <p:nvPr/>
        </p:nvSpPr>
        <p:spPr>
          <a:xfrm>
            <a:off x="828207" y="3875544"/>
            <a:ext cx="10601793" cy="1384995"/>
          </a:xfrm>
          <a:prstGeom prst="rect">
            <a:avLst/>
          </a:prstGeom>
        </p:spPr>
        <p:txBody>
          <a:bodyPr wrap="square">
            <a:spAutoFit/>
          </a:bodyPr>
          <a:lstStyle/>
          <a:p>
            <a:pPr marL="12700">
              <a:lnSpc>
                <a:spcPct val="100000"/>
              </a:lnSpc>
              <a:tabLst>
                <a:tab pos="185420" algn="l"/>
              </a:tabLst>
            </a:pPr>
            <a:r>
              <a:rPr lang="fr-FR" sz="1400" spc="-5" dirty="0">
                <a:solidFill>
                  <a:srgbClr val="555555"/>
                </a:solidFill>
                <a:cs typeface="Calibri"/>
              </a:rPr>
              <a:t>Argumenter et justifier la réponse depuis  la présentation PPT </a:t>
            </a:r>
            <a:r>
              <a:rPr lang="fr-FR" sz="1400" spc="-15" dirty="0" smtClean="0">
                <a:solidFill>
                  <a:srgbClr val="555555"/>
                </a:solidFill>
                <a:cs typeface="Calibri"/>
              </a:rPr>
              <a:t>?</a:t>
            </a:r>
          </a:p>
          <a:p>
            <a:pPr marL="12700">
              <a:lnSpc>
                <a:spcPct val="100000"/>
              </a:lnSpc>
              <a:tabLst>
                <a:tab pos="185420" algn="l"/>
              </a:tabLst>
            </a:pPr>
            <a:endParaRPr lang="fr-MA" sz="1400" spc="-15" dirty="0">
              <a:solidFill>
                <a:srgbClr val="555555"/>
              </a:solidFill>
              <a:cs typeface="Calibri"/>
            </a:endParaRPr>
          </a:p>
          <a:p>
            <a:pPr marL="12700">
              <a:lnSpc>
                <a:spcPct val="100000"/>
              </a:lnSpc>
              <a:tabLst>
                <a:tab pos="185420" algn="l"/>
              </a:tabLst>
            </a:pPr>
            <a:endParaRPr lang="fr-FR" sz="1400" spc="-15" dirty="0">
              <a:solidFill>
                <a:srgbClr val="555555"/>
              </a:solidFill>
              <a:cs typeface="Calibri"/>
            </a:endParaRPr>
          </a:p>
          <a:p>
            <a:pPr marL="12700">
              <a:lnSpc>
                <a:spcPct val="100000"/>
              </a:lnSpc>
              <a:tabLst>
                <a:tab pos="185420" algn="l"/>
              </a:tabLst>
            </a:pPr>
            <a:r>
              <a:rPr lang="fr-FR" sz="1400" dirty="0"/>
              <a:t>La dimension dans un modèle de données est souvent utilisée pour améliorer la performance en permettant une organisation logique et structurée des données. Cela facilite également leur manipulation et leur compréhension par les utilisateurs, ce qui contribue à la convivialité du système.</a:t>
            </a:r>
            <a:endParaRPr lang="fr-FR" sz="1400" dirty="0">
              <a:cs typeface="Calibri"/>
            </a:endParaRPr>
          </a:p>
        </p:txBody>
      </p:sp>
    </p:spTree>
    <p:extLst>
      <p:ext uri="{BB962C8B-B14F-4D97-AF65-F5344CB8AC3E}">
        <p14:creationId xmlns:p14="http://schemas.microsoft.com/office/powerpoint/2010/main" val="3924270024"/>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0" y="0"/>
            <a:ext cx="12191999" cy="6857999"/>
          </a:xfrm>
          <a:prstGeom prst="rect">
            <a:avLst/>
          </a:prstGeom>
        </p:spPr>
      </p:pic>
      <p:grpSp>
        <p:nvGrpSpPr>
          <p:cNvPr id="3" name="object 3"/>
          <p:cNvGrpSpPr/>
          <p:nvPr/>
        </p:nvGrpSpPr>
        <p:grpSpPr>
          <a:xfrm>
            <a:off x="0" y="1463357"/>
            <a:ext cx="11663680" cy="5150485"/>
            <a:chOff x="0" y="1463357"/>
            <a:chExt cx="11663680" cy="5150485"/>
          </a:xfrm>
        </p:grpSpPr>
        <p:sp>
          <p:nvSpPr>
            <p:cNvPr id="4" name="object 4"/>
            <p:cNvSpPr/>
            <p:nvPr/>
          </p:nvSpPr>
          <p:spPr>
            <a:xfrm>
              <a:off x="543559" y="1468119"/>
              <a:ext cx="11115040" cy="5140960"/>
            </a:xfrm>
            <a:custGeom>
              <a:avLst/>
              <a:gdLst/>
              <a:ahLst/>
              <a:cxnLst/>
              <a:rect l="l" t="t" r="r" b="b"/>
              <a:pathLst>
                <a:path w="11115040" h="5140959">
                  <a:moveTo>
                    <a:pt x="11115040" y="0"/>
                  </a:moveTo>
                  <a:lnTo>
                    <a:pt x="0" y="0"/>
                  </a:lnTo>
                  <a:lnTo>
                    <a:pt x="0" y="5140960"/>
                  </a:lnTo>
                  <a:lnTo>
                    <a:pt x="11115040" y="5140960"/>
                  </a:lnTo>
                  <a:lnTo>
                    <a:pt x="11115040" y="0"/>
                  </a:lnTo>
                  <a:close/>
                </a:path>
              </a:pathLst>
            </a:custGeom>
            <a:solidFill>
              <a:srgbClr val="FFFFFF"/>
            </a:solidFill>
          </p:spPr>
          <p:txBody>
            <a:bodyPr wrap="square" lIns="0" tIns="0" rIns="0" bIns="0" rtlCol="0"/>
            <a:lstStyle/>
            <a:p>
              <a:endParaRPr/>
            </a:p>
          </p:txBody>
        </p:sp>
        <p:sp>
          <p:nvSpPr>
            <p:cNvPr id="5" name="object 5"/>
            <p:cNvSpPr/>
            <p:nvPr/>
          </p:nvSpPr>
          <p:spPr>
            <a:xfrm>
              <a:off x="543559" y="1468119"/>
              <a:ext cx="11115040" cy="5140960"/>
            </a:xfrm>
            <a:custGeom>
              <a:avLst/>
              <a:gdLst/>
              <a:ahLst/>
              <a:cxnLst/>
              <a:rect l="l" t="t" r="r" b="b"/>
              <a:pathLst>
                <a:path w="11115040" h="5140959">
                  <a:moveTo>
                    <a:pt x="0" y="5140960"/>
                  </a:moveTo>
                  <a:lnTo>
                    <a:pt x="11115040" y="5140960"/>
                  </a:lnTo>
                  <a:lnTo>
                    <a:pt x="11115040" y="0"/>
                  </a:lnTo>
                  <a:lnTo>
                    <a:pt x="0" y="0"/>
                  </a:lnTo>
                  <a:lnTo>
                    <a:pt x="0" y="5140960"/>
                  </a:lnTo>
                  <a:close/>
                </a:path>
              </a:pathLst>
            </a:custGeom>
            <a:ln w="9525">
              <a:solidFill>
                <a:srgbClr val="F8CCAC"/>
              </a:solidFill>
            </a:ln>
          </p:spPr>
          <p:txBody>
            <a:bodyPr wrap="square" lIns="0" tIns="0" rIns="0" bIns="0" rtlCol="0"/>
            <a:lstStyle/>
            <a:p>
              <a:endParaRPr/>
            </a:p>
          </p:txBody>
        </p:sp>
        <p:sp>
          <p:nvSpPr>
            <p:cNvPr id="6" name="object 6"/>
            <p:cNvSpPr/>
            <p:nvPr/>
          </p:nvSpPr>
          <p:spPr>
            <a:xfrm>
              <a:off x="0" y="5059679"/>
              <a:ext cx="538480" cy="1341120"/>
            </a:xfrm>
            <a:custGeom>
              <a:avLst/>
              <a:gdLst/>
              <a:ahLst/>
              <a:cxnLst/>
              <a:rect l="l" t="t" r="r" b="b"/>
              <a:pathLst>
                <a:path w="538480" h="1341120">
                  <a:moveTo>
                    <a:pt x="538480" y="0"/>
                  </a:moveTo>
                  <a:lnTo>
                    <a:pt x="0" y="0"/>
                  </a:lnTo>
                  <a:lnTo>
                    <a:pt x="0" y="1076960"/>
                  </a:lnTo>
                  <a:lnTo>
                    <a:pt x="4330" y="1124445"/>
                  </a:lnTo>
                  <a:lnTo>
                    <a:pt x="16840" y="1169136"/>
                  </a:lnTo>
                  <a:lnTo>
                    <a:pt x="36753" y="1210297"/>
                  </a:lnTo>
                  <a:lnTo>
                    <a:pt x="63309" y="1247165"/>
                  </a:lnTo>
                  <a:lnTo>
                    <a:pt x="95770" y="1279004"/>
                  </a:lnTo>
                  <a:lnTo>
                    <a:pt x="133337" y="1305064"/>
                  </a:lnTo>
                  <a:lnTo>
                    <a:pt x="175285" y="1324597"/>
                  </a:lnTo>
                  <a:lnTo>
                    <a:pt x="220840" y="1336865"/>
                  </a:lnTo>
                  <a:lnTo>
                    <a:pt x="269240" y="1341120"/>
                  </a:lnTo>
                  <a:lnTo>
                    <a:pt x="538480" y="1341120"/>
                  </a:lnTo>
                  <a:lnTo>
                    <a:pt x="538480" y="1076960"/>
                  </a:lnTo>
                  <a:lnTo>
                    <a:pt x="538480" y="0"/>
                  </a:lnTo>
                  <a:close/>
                </a:path>
              </a:pathLst>
            </a:custGeom>
            <a:solidFill>
              <a:srgbClr val="FF7800"/>
            </a:solidFill>
          </p:spPr>
          <p:txBody>
            <a:bodyPr wrap="square" lIns="0" tIns="0" rIns="0" bIns="0" rtlCol="0"/>
            <a:lstStyle/>
            <a:p>
              <a:endParaRPr/>
            </a:p>
          </p:txBody>
        </p:sp>
      </p:grpSp>
      <p:sp>
        <p:nvSpPr>
          <p:cNvPr id="7" name="object 7"/>
          <p:cNvSpPr txBox="1"/>
          <p:nvPr/>
        </p:nvSpPr>
        <p:spPr>
          <a:xfrm>
            <a:off x="135889" y="5168805"/>
            <a:ext cx="269240" cy="901700"/>
          </a:xfrm>
          <a:prstGeom prst="rect">
            <a:avLst/>
          </a:prstGeom>
        </p:spPr>
        <p:txBody>
          <a:bodyPr vert="vert270" wrap="square" lIns="0" tIns="0" rIns="0" bIns="0" rtlCol="0">
            <a:spAutoFit/>
          </a:bodyPr>
          <a:lstStyle/>
          <a:p>
            <a:pPr marL="12700">
              <a:lnSpc>
                <a:spcPts val="1920"/>
              </a:lnSpc>
            </a:pPr>
            <a:r>
              <a:rPr sz="1900" b="1" spc="-140" dirty="0">
                <a:solidFill>
                  <a:srgbClr val="FFFFFF"/>
                </a:solidFill>
                <a:latin typeface="Calibri"/>
                <a:cs typeface="Calibri"/>
              </a:rPr>
              <a:t>P</a:t>
            </a:r>
            <a:r>
              <a:rPr sz="1900" b="1" spc="35" dirty="0">
                <a:solidFill>
                  <a:srgbClr val="FFFFFF"/>
                </a:solidFill>
                <a:latin typeface="Calibri"/>
                <a:cs typeface="Calibri"/>
              </a:rPr>
              <a:t>A</a:t>
            </a:r>
            <a:r>
              <a:rPr sz="1900" b="1" spc="40" dirty="0">
                <a:solidFill>
                  <a:srgbClr val="FFFFFF"/>
                </a:solidFill>
                <a:latin typeface="Calibri"/>
                <a:cs typeface="Calibri"/>
              </a:rPr>
              <a:t>R</a:t>
            </a:r>
            <a:r>
              <a:rPr sz="1900" b="1" spc="5" dirty="0">
                <a:solidFill>
                  <a:srgbClr val="FFFFFF"/>
                </a:solidFill>
                <a:latin typeface="Calibri"/>
                <a:cs typeface="Calibri"/>
              </a:rPr>
              <a:t>T</a:t>
            </a:r>
            <a:r>
              <a:rPr sz="1900" b="1" spc="-35" dirty="0">
                <a:solidFill>
                  <a:srgbClr val="FFFFFF"/>
                </a:solidFill>
                <a:latin typeface="Calibri"/>
                <a:cs typeface="Calibri"/>
              </a:rPr>
              <a:t>I</a:t>
            </a:r>
            <a:r>
              <a:rPr sz="1900" b="1" dirty="0">
                <a:solidFill>
                  <a:srgbClr val="FFFFFF"/>
                </a:solidFill>
                <a:latin typeface="Calibri"/>
                <a:cs typeface="Calibri"/>
              </a:rPr>
              <a:t>E</a:t>
            </a:r>
            <a:r>
              <a:rPr sz="1900" b="1" spc="-90" dirty="0">
                <a:solidFill>
                  <a:srgbClr val="FFFFFF"/>
                </a:solidFill>
                <a:latin typeface="Calibri"/>
                <a:cs typeface="Calibri"/>
              </a:rPr>
              <a:t> </a:t>
            </a:r>
            <a:r>
              <a:rPr sz="1900" b="1" dirty="0">
                <a:solidFill>
                  <a:srgbClr val="FFFFFF"/>
                </a:solidFill>
                <a:latin typeface="Calibri"/>
                <a:cs typeface="Calibri"/>
              </a:rPr>
              <a:t>2</a:t>
            </a:r>
            <a:endParaRPr sz="1900">
              <a:latin typeface="Calibri"/>
              <a:cs typeface="Calibri"/>
            </a:endParaRPr>
          </a:p>
        </p:txBody>
      </p:sp>
      <p:pic>
        <p:nvPicPr>
          <p:cNvPr id="8" name="object 8"/>
          <p:cNvPicPr/>
          <p:nvPr/>
        </p:nvPicPr>
        <p:blipFill>
          <a:blip r:embed="rId4" cstate="print"/>
          <a:stretch>
            <a:fillRect/>
          </a:stretch>
        </p:blipFill>
        <p:spPr>
          <a:xfrm>
            <a:off x="10698480" y="467359"/>
            <a:ext cx="1290320" cy="416560"/>
          </a:xfrm>
          <a:prstGeom prst="rect">
            <a:avLst/>
          </a:prstGeom>
        </p:spPr>
      </p:pic>
      <p:pic>
        <p:nvPicPr>
          <p:cNvPr id="9" name="object 9"/>
          <p:cNvPicPr/>
          <p:nvPr/>
        </p:nvPicPr>
        <p:blipFill>
          <a:blip r:embed="rId5" cstate="print"/>
          <a:stretch>
            <a:fillRect/>
          </a:stretch>
        </p:blipFill>
        <p:spPr>
          <a:xfrm>
            <a:off x="9966959" y="345440"/>
            <a:ext cx="660400" cy="650240"/>
          </a:xfrm>
          <a:prstGeom prst="rect">
            <a:avLst/>
          </a:prstGeom>
        </p:spPr>
      </p:pic>
      <p:sp>
        <p:nvSpPr>
          <p:cNvPr id="10" name="object 10"/>
          <p:cNvSpPr txBox="1"/>
          <p:nvPr/>
        </p:nvSpPr>
        <p:spPr>
          <a:xfrm>
            <a:off x="799465" y="1601152"/>
            <a:ext cx="10647045" cy="1859483"/>
          </a:xfrm>
          <a:prstGeom prst="rect">
            <a:avLst/>
          </a:prstGeom>
        </p:spPr>
        <p:txBody>
          <a:bodyPr vert="horz" wrap="square" lIns="0" tIns="12700" rIns="0" bIns="0" rtlCol="0">
            <a:spAutoFit/>
          </a:bodyPr>
          <a:lstStyle/>
          <a:p>
            <a:pPr marL="12700">
              <a:lnSpc>
                <a:spcPct val="100000"/>
              </a:lnSpc>
              <a:spcBef>
                <a:spcPts val="100"/>
              </a:spcBef>
            </a:pPr>
            <a:r>
              <a:rPr sz="1600" b="1" spc="-15" dirty="0">
                <a:solidFill>
                  <a:srgbClr val="FF7800"/>
                </a:solidFill>
                <a:latin typeface="Calibri"/>
                <a:cs typeface="Calibri"/>
              </a:rPr>
              <a:t>Exercice</a:t>
            </a:r>
            <a:r>
              <a:rPr sz="1600" b="1" spc="-30" dirty="0">
                <a:solidFill>
                  <a:srgbClr val="FF7800"/>
                </a:solidFill>
                <a:latin typeface="Calibri"/>
                <a:cs typeface="Calibri"/>
              </a:rPr>
              <a:t> </a:t>
            </a:r>
            <a:r>
              <a:rPr sz="1600" b="1" dirty="0">
                <a:solidFill>
                  <a:srgbClr val="FF7800"/>
                </a:solidFill>
                <a:latin typeface="Calibri"/>
                <a:cs typeface="Calibri"/>
              </a:rPr>
              <a:t>1</a:t>
            </a:r>
            <a:endParaRPr sz="1600" dirty="0">
              <a:latin typeface="Calibri"/>
              <a:cs typeface="Calibri"/>
            </a:endParaRPr>
          </a:p>
          <a:p>
            <a:pPr>
              <a:lnSpc>
                <a:spcPct val="100000"/>
              </a:lnSpc>
              <a:spcBef>
                <a:spcPts val="50"/>
              </a:spcBef>
            </a:pPr>
            <a:endParaRPr sz="1600" dirty="0">
              <a:latin typeface="Calibri"/>
              <a:cs typeface="Calibri"/>
            </a:endParaRPr>
          </a:p>
          <a:p>
            <a:pPr marL="510540" indent="-346075">
              <a:lnSpc>
                <a:spcPct val="100000"/>
              </a:lnSpc>
              <a:buFont typeface="+mj-lt"/>
              <a:buAutoNum type="arabicPeriod" startAt="2"/>
              <a:tabLst>
                <a:tab pos="510540" algn="l"/>
                <a:tab pos="511175" algn="l"/>
              </a:tabLst>
            </a:pPr>
            <a:r>
              <a:rPr sz="1450" spc="-20" dirty="0" err="1">
                <a:solidFill>
                  <a:srgbClr val="555555"/>
                </a:solidFill>
                <a:latin typeface="Calibri"/>
                <a:cs typeface="Calibri"/>
              </a:rPr>
              <a:t>Q</a:t>
            </a:r>
            <a:r>
              <a:rPr sz="1450" spc="-50" dirty="0" err="1">
                <a:solidFill>
                  <a:srgbClr val="555555"/>
                </a:solidFill>
                <a:latin typeface="Calibri"/>
                <a:cs typeface="Calibri"/>
              </a:rPr>
              <a:t>u</a:t>
            </a:r>
            <a:r>
              <a:rPr sz="1450" spc="-5" dirty="0" err="1">
                <a:solidFill>
                  <a:srgbClr val="555555"/>
                </a:solidFill>
                <a:latin typeface="Calibri"/>
                <a:cs typeface="Calibri"/>
              </a:rPr>
              <a:t>el</a:t>
            </a:r>
            <a:r>
              <a:rPr sz="1450" spc="-20" dirty="0">
                <a:solidFill>
                  <a:srgbClr val="555555"/>
                </a:solidFill>
                <a:latin typeface="Calibri"/>
                <a:cs typeface="Calibri"/>
              </a:rPr>
              <a:t> </a:t>
            </a:r>
            <a:r>
              <a:rPr sz="1450" spc="-5" dirty="0">
                <a:solidFill>
                  <a:srgbClr val="555555"/>
                </a:solidFill>
                <a:latin typeface="Calibri"/>
                <a:cs typeface="Calibri"/>
              </a:rPr>
              <a:t>est</a:t>
            </a:r>
            <a:r>
              <a:rPr sz="1450" spc="-90" dirty="0">
                <a:solidFill>
                  <a:srgbClr val="555555"/>
                </a:solidFill>
                <a:latin typeface="Calibri"/>
                <a:cs typeface="Calibri"/>
              </a:rPr>
              <a:t> </a:t>
            </a:r>
            <a:r>
              <a:rPr sz="1450" spc="-20" dirty="0">
                <a:solidFill>
                  <a:srgbClr val="555555"/>
                </a:solidFill>
                <a:latin typeface="Calibri"/>
                <a:cs typeface="Calibri"/>
              </a:rPr>
              <a:t>l</a:t>
            </a:r>
            <a:r>
              <a:rPr sz="1450" spc="-5" dirty="0">
                <a:solidFill>
                  <a:srgbClr val="555555"/>
                </a:solidFill>
                <a:latin typeface="Calibri"/>
                <a:cs typeface="Calibri"/>
              </a:rPr>
              <a:t>e</a:t>
            </a:r>
            <a:r>
              <a:rPr sz="1450" spc="-10" dirty="0">
                <a:solidFill>
                  <a:srgbClr val="555555"/>
                </a:solidFill>
                <a:latin typeface="Calibri"/>
                <a:cs typeface="Calibri"/>
              </a:rPr>
              <a:t> </a:t>
            </a:r>
            <a:r>
              <a:rPr sz="1450" spc="35" dirty="0">
                <a:solidFill>
                  <a:srgbClr val="555555"/>
                </a:solidFill>
                <a:latin typeface="Calibri"/>
                <a:cs typeface="Calibri"/>
              </a:rPr>
              <a:t>fo</a:t>
            </a:r>
            <a:r>
              <a:rPr sz="1450" spc="-25" dirty="0">
                <a:solidFill>
                  <a:srgbClr val="555555"/>
                </a:solidFill>
                <a:latin typeface="Calibri"/>
                <a:cs typeface="Calibri"/>
              </a:rPr>
              <a:t>r</a:t>
            </a:r>
            <a:r>
              <a:rPr sz="1450" spc="-40" dirty="0">
                <a:solidFill>
                  <a:srgbClr val="555555"/>
                </a:solidFill>
                <a:latin typeface="Calibri"/>
                <a:cs typeface="Calibri"/>
              </a:rPr>
              <a:t>m</a:t>
            </a:r>
            <a:r>
              <a:rPr sz="1450" spc="25" dirty="0">
                <a:solidFill>
                  <a:srgbClr val="555555"/>
                </a:solidFill>
                <a:latin typeface="Calibri"/>
                <a:cs typeface="Calibri"/>
              </a:rPr>
              <a:t>a</a:t>
            </a:r>
            <a:r>
              <a:rPr sz="1450" spc="-5" dirty="0">
                <a:solidFill>
                  <a:srgbClr val="555555"/>
                </a:solidFill>
                <a:latin typeface="Calibri"/>
                <a:cs typeface="Calibri"/>
              </a:rPr>
              <a:t>t</a:t>
            </a:r>
            <a:r>
              <a:rPr sz="1450" spc="-95" dirty="0">
                <a:solidFill>
                  <a:srgbClr val="555555"/>
                </a:solidFill>
                <a:latin typeface="Calibri"/>
                <a:cs typeface="Calibri"/>
              </a:rPr>
              <a:t> </a:t>
            </a:r>
            <a:r>
              <a:rPr sz="1450" spc="-50" dirty="0">
                <a:solidFill>
                  <a:srgbClr val="555555"/>
                </a:solidFill>
                <a:latin typeface="Calibri"/>
                <a:cs typeface="Calibri"/>
              </a:rPr>
              <a:t>d</a:t>
            </a:r>
            <a:r>
              <a:rPr sz="1450" spc="-5" dirty="0">
                <a:solidFill>
                  <a:srgbClr val="555555"/>
                </a:solidFill>
                <a:latin typeface="Calibri"/>
                <a:cs typeface="Calibri"/>
              </a:rPr>
              <a:t>e</a:t>
            </a:r>
            <a:r>
              <a:rPr sz="1450" spc="-85" dirty="0">
                <a:solidFill>
                  <a:srgbClr val="555555"/>
                </a:solidFill>
                <a:latin typeface="Calibri"/>
                <a:cs typeface="Calibri"/>
              </a:rPr>
              <a:t> </a:t>
            </a:r>
            <a:r>
              <a:rPr sz="1450" spc="25" dirty="0">
                <a:solidFill>
                  <a:srgbClr val="555555"/>
                </a:solidFill>
                <a:latin typeface="Calibri"/>
                <a:cs typeface="Calibri"/>
              </a:rPr>
              <a:t>c</a:t>
            </a:r>
            <a:r>
              <a:rPr sz="1450" spc="-20" dirty="0">
                <a:solidFill>
                  <a:srgbClr val="555555"/>
                </a:solidFill>
                <a:latin typeface="Calibri"/>
                <a:cs typeface="Calibri"/>
              </a:rPr>
              <a:t>l</a:t>
            </a:r>
            <a:r>
              <a:rPr sz="1450" spc="-5" dirty="0">
                <a:solidFill>
                  <a:srgbClr val="555555"/>
                </a:solidFill>
                <a:latin typeface="Calibri"/>
                <a:cs typeface="Calibri"/>
              </a:rPr>
              <a:t>é</a:t>
            </a:r>
            <a:r>
              <a:rPr sz="1450" spc="-85" dirty="0">
                <a:solidFill>
                  <a:srgbClr val="555555"/>
                </a:solidFill>
                <a:latin typeface="Calibri"/>
                <a:cs typeface="Calibri"/>
              </a:rPr>
              <a:t> </a:t>
            </a:r>
            <a:r>
              <a:rPr sz="1450" spc="20" dirty="0">
                <a:solidFill>
                  <a:srgbClr val="555555"/>
                </a:solidFill>
                <a:latin typeface="Calibri"/>
                <a:cs typeface="Calibri"/>
              </a:rPr>
              <a:t>c</a:t>
            </a:r>
            <a:r>
              <a:rPr sz="1450" spc="25" dirty="0">
                <a:solidFill>
                  <a:srgbClr val="555555"/>
                </a:solidFill>
                <a:latin typeface="Calibri"/>
                <a:cs typeface="Calibri"/>
              </a:rPr>
              <a:t>o</a:t>
            </a:r>
            <a:r>
              <a:rPr sz="1450" spc="-50" dirty="0">
                <a:solidFill>
                  <a:srgbClr val="555555"/>
                </a:solidFill>
                <a:latin typeface="Calibri"/>
                <a:cs typeface="Calibri"/>
              </a:rPr>
              <a:t>u</a:t>
            </a:r>
            <a:r>
              <a:rPr sz="1450" spc="-30" dirty="0">
                <a:solidFill>
                  <a:srgbClr val="555555"/>
                </a:solidFill>
                <a:latin typeface="Calibri"/>
                <a:cs typeface="Calibri"/>
              </a:rPr>
              <a:t>r</a:t>
            </a:r>
            <a:r>
              <a:rPr sz="1450" spc="20" dirty="0">
                <a:solidFill>
                  <a:srgbClr val="555555"/>
                </a:solidFill>
                <a:latin typeface="Calibri"/>
                <a:cs typeface="Calibri"/>
              </a:rPr>
              <a:t>a</a:t>
            </a:r>
            <a:r>
              <a:rPr sz="1450" spc="-50" dirty="0">
                <a:solidFill>
                  <a:srgbClr val="555555"/>
                </a:solidFill>
                <a:latin typeface="Calibri"/>
                <a:cs typeface="Calibri"/>
              </a:rPr>
              <a:t>n</a:t>
            </a:r>
            <a:r>
              <a:rPr sz="1450" spc="-5" dirty="0">
                <a:solidFill>
                  <a:srgbClr val="555555"/>
                </a:solidFill>
                <a:latin typeface="Calibri"/>
                <a:cs typeface="Calibri"/>
              </a:rPr>
              <a:t>t</a:t>
            </a:r>
            <a:r>
              <a:rPr sz="1450" spc="-85" dirty="0">
                <a:solidFill>
                  <a:srgbClr val="555555"/>
                </a:solidFill>
                <a:latin typeface="Calibri"/>
                <a:cs typeface="Calibri"/>
              </a:rPr>
              <a:t> </a:t>
            </a:r>
            <a:r>
              <a:rPr sz="1450" spc="-50" dirty="0">
                <a:solidFill>
                  <a:srgbClr val="555555"/>
                </a:solidFill>
                <a:latin typeface="Calibri"/>
                <a:cs typeface="Calibri"/>
              </a:rPr>
              <a:t>p</a:t>
            </a:r>
            <a:r>
              <a:rPr sz="1450" spc="25" dirty="0">
                <a:solidFill>
                  <a:srgbClr val="555555"/>
                </a:solidFill>
                <a:latin typeface="Calibri"/>
                <a:cs typeface="Calibri"/>
              </a:rPr>
              <a:t>o</a:t>
            </a:r>
            <a:r>
              <a:rPr sz="1450" spc="-50" dirty="0">
                <a:solidFill>
                  <a:srgbClr val="555555"/>
                </a:solidFill>
                <a:latin typeface="Calibri"/>
                <a:cs typeface="Calibri"/>
              </a:rPr>
              <a:t>u</a:t>
            </a:r>
            <a:r>
              <a:rPr sz="1450" spc="-5" dirty="0">
                <a:solidFill>
                  <a:srgbClr val="555555"/>
                </a:solidFill>
                <a:latin typeface="Calibri"/>
                <a:cs typeface="Calibri"/>
              </a:rPr>
              <a:t>r</a:t>
            </a:r>
            <a:r>
              <a:rPr sz="1450" spc="-110" dirty="0">
                <a:solidFill>
                  <a:srgbClr val="555555"/>
                </a:solidFill>
                <a:latin typeface="Calibri"/>
                <a:cs typeface="Calibri"/>
              </a:rPr>
              <a:t> </a:t>
            </a:r>
            <a:r>
              <a:rPr sz="1450" spc="-20" dirty="0">
                <a:solidFill>
                  <a:srgbClr val="555555"/>
                </a:solidFill>
                <a:latin typeface="Calibri"/>
                <a:cs typeface="Calibri"/>
              </a:rPr>
              <a:t>l</a:t>
            </a:r>
            <a:r>
              <a:rPr sz="1450" spc="-5" dirty="0">
                <a:solidFill>
                  <a:srgbClr val="555555"/>
                </a:solidFill>
                <a:latin typeface="Calibri"/>
                <a:cs typeface="Calibri"/>
              </a:rPr>
              <a:t>es</a:t>
            </a:r>
            <a:r>
              <a:rPr sz="1450" spc="-90" dirty="0">
                <a:solidFill>
                  <a:srgbClr val="555555"/>
                </a:solidFill>
                <a:latin typeface="Calibri"/>
                <a:cs typeface="Calibri"/>
              </a:rPr>
              <a:t> </a:t>
            </a:r>
            <a:r>
              <a:rPr sz="1450" spc="-50" dirty="0">
                <a:solidFill>
                  <a:srgbClr val="555555"/>
                </a:solidFill>
                <a:latin typeface="Calibri"/>
                <a:cs typeface="Calibri"/>
              </a:rPr>
              <a:t>d</a:t>
            </a:r>
            <a:r>
              <a:rPr sz="1450" spc="-20" dirty="0">
                <a:solidFill>
                  <a:srgbClr val="555555"/>
                </a:solidFill>
                <a:latin typeface="Calibri"/>
                <a:cs typeface="Calibri"/>
              </a:rPr>
              <a:t>i</a:t>
            </a:r>
            <a:r>
              <a:rPr sz="1450" spc="-40" dirty="0">
                <a:solidFill>
                  <a:srgbClr val="555555"/>
                </a:solidFill>
                <a:latin typeface="Calibri"/>
                <a:cs typeface="Calibri"/>
              </a:rPr>
              <a:t>m</a:t>
            </a:r>
            <a:r>
              <a:rPr sz="1450" spc="-5" dirty="0">
                <a:solidFill>
                  <a:srgbClr val="555555"/>
                </a:solidFill>
                <a:latin typeface="Calibri"/>
                <a:cs typeface="Calibri"/>
              </a:rPr>
              <a:t>e</a:t>
            </a:r>
            <a:r>
              <a:rPr sz="1450" spc="-45" dirty="0">
                <a:solidFill>
                  <a:srgbClr val="555555"/>
                </a:solidFill>
                <a:latin typeface="Calibri"/>
                <a:cs typeface="Calibri"/>
              </a:rPr>
              <a:t>n</a:t>
            </a:r>
            <a:r>
              <a:rPr sz="1450" spc="-10" dirty="0">
                <a:solidFill>
                  <a:srgbClr val="555555"/>
                </a:solidFill>
                <a:latin typeface="Calibri"/>
                <a:cs typeface="Calibri"/>
              </a:rPr>
              <a:t>s</a:t>
            </a:r>
            <a:r>
              <a:rPr sz="1450" spc="-20" dirty="0">
                <a:solidFill>
                  <a:srgbClr val="555555"/>
                </a:solidFill>
                <a:latin typeface="Calibri"/>
                <a:cs typeface="Calibri"/>
              </a:rPr>
              <a:t>i</a:t>
            </a:r>
            <a:r>
              <a:rPr sz="1450" spc="25" dirty="0">
                <a:solidFill>
                  <a:srgbClr val="555555"/>
                </a:solidFill>
                <a:latin typeface="Calibri"/>
                <a:cs typeface="Calibri"/>
              </a:rPr>
              <a:t>o</a:t>
            </a:r>
            <a:r>
              <a:rPr sz="1450" spc="-50" dirty="0">
                <a:solidFill>
                  <a:srgbClr val="555555"/>
                </a:solidFill>
                <a:latin typeface="Calibri"/>
                <a:cs typeface="Calibri"/>
              </a:rPr>
              <a:t>n</a:t>
            </a:r>
            <a:r>
              <a:rPr sz="1450" spc="-5" dirty="0">
                <a:solidFill>
                  <a:srgbClr val="555555"/>
                </a:solidFill>
                <a:latin typeface="Calibri"/>
                <a:cs typeface="Calibri"/>
              </a:rPr>
              <a:t>s</a:t>
            </a:r>
            <a:r>
              <a:rPr sz="1450" spc="-90" dirty="0">
                <a:solidFill>
                  <a:srgbClr val="555555"/>
                </a:solidFill>
                <a:latin typeface="Calibri"/>
                <a:cs typeface="Calibri"/>
              </a:rPr>
              <a:t> </a:t>
            </a:r>
            <a:r>
              <a:rPr sz="1450" spc="-45" dirty="0">
                <a:solidFill>
                  <a:srgbClr val="555555"/>
                </a:solidFill>
                <a:latin typeface="Calibri"/>
                <a:cs typeface="Calibri"/>
              </a:rPr>
              <a:t>d</a:t>
            </a:r>
            <a:r>
              <a:rPr sz="1450" spc="-5" dirty="0">
                <a:solidFill>
                  <a:srgbClr val="555555"/>
                </a:solidFill>
                <a:latin typeface="Calibri"/>
                <a:cs typeface="Calibri"/>
              </a:rPr>
              <a:t>e</a:t>
            </a:r>
            <a:r>
              <a:rPr sz="1450" spc="-85" dirty="0">
                <a:solidFill>
                  <a:srgbClr val="555555"/>
                </a:solidFill>
                <a:latin typeface="Calibri"/>
                <a:cs typeface="Calibri"/>
              </a:rPr>
              <a:t> </a:t>
            </a:r>
            <a:r>
              <a:rPr sz="1450" spc="-50" dirty="0">
                <a:solidFill>
                  <a:srgbClr val="555555"/>
                </a:solidFill>
                <a:latin typeface="Calibri"/>
                <a:cs typeface="Calibri"/>
              </a:rPr>
              <a:t>d</a:t>
            </a:r>
            <a:r>
              <a:rPr sz="1450" spc="20" dirty="0">
                <a:solidFill>
                  <a:srgbClr val="555555"/>
                </a:solidFill>
                <a:latin typeface="Calibri"/>
                <a:cs typeface="Calibri"/>
              </a:rPr>
              <a:t>a</a:t>
            </a:r>
            <a:r>
              <a:rPr sz="1450" spc="-5" dirty="0">
                <a:solidFill>
                  <a:srgbClr val="555555"/>
                </a:solidFill>
                <a:latin typeface="Calibri"/>
                <a:cs typeface="Calibri"/>
              </a:rPr>
              <a:t>te</a:t>
            </a:r>
            <a:r>
              <a:rPr sz="1450" spc="-85" dirty="0">
                <a:solidFill>
                  <a:srgbClr val="555555"/>
                </a:solidFill>
                <a:latin typeface="Calibri"/>
                <a:cs typeface="Calibri"/>
              </a:rPr>
              <a:t> </a:t>
            </a:r>
            <a:r>
              <a:rPr sz="1450" spc="-5" dirty="0">
                <a:solidFill>
                  <a:srgbClr val="555555"/>
                </a:solidFill>
                <a:latin typeface="Calibri"/>
                <a:cs typeface="Calibri"/>
              </a:rPr>
              <a:t>?</a:t>
            </a:r>
            <a:endParaRPr sz="1450" dirty="0">
              <a:latin typeface="Calibri"/>
              <a:cs typeface="Calibri"/>
            </a:endParaRPr>
          </a:p>
          <a:p>
            <a:pPr marL="907415" lvl="1" indent="-285115">
              <a:lnSpc>
                <a:spcPct val="100000"/>
              </a:lnSpc>
              <a:spcBef>
                <a:spcPts val="505"/>
              </a:spcBef>
              <a:buFont typeface="Wingdings"/>
              <a:buChar char=""/>
              <a:tabLst>
                <a:tab pos="907415" algn="l"/>
              </a:tabLst>
            </a:pPr>
            <a:r>
              <a:rPr sz="1450" dirty="0">
                <a:solidFill>
                  <a:srgbClr val="555555"/>
                </a:solidFill>
                <a:latin typeface="Calibri"/>
                <a:cs typeface="Calibri"/>
              </a:rPr>
              <a:t>Nous</a:t>
            </a:r>
            <a:r>
              <a:rPr sz="1450" spc="-90" dirty="0">
                <a:solidFill>
                  <a:srgbClr val="555555"/>
                </a:solidFill>
                <a:latin typeface="Calibri"/>
                <a:cs typeface="Calibri"/>
              </a:rPr>
              <a:t> </a:t>
            </a:r>
            <a:r>
              <a:rPr sz="1450" spc="-15" dirty="0">
                <a:solidFill>
                  <a:srgbClr val="555555"/>
                </a:solidFill>
                <a:latin typeface="Calibri"/>
                <a:cs typeface="Calibri"/>
              </a:rPr>
              <a:t>utilisons</a:t>
            </a:r>
            <a:r>
              <a:rPr sz="1450" spc="-90" dirty="0">
                <a:solidFill>
                  <a:srgbClr val="555555"/>
                </a:solidFill>
                <a:latin typeface="Calibri"/>
                <a:cs typeface="Calibri"/>
              </a:rPr>
              <a:t> </a:t>
            </a:r>
            <a:r>
              <a:rPr sz="1450" spc="-15" dirty="0">
                <a:solidFill>
                  <a:srgbClr val="555555"/>
                </a:solidFill>
                <a:latin typeface="Calibri"/>
                <a:cs typeface="Calibri"/>
              </a:rPr>
              <a:t>couramment</a:t>
            </a:r>
            <a:r>
              <a:rPr sz="1450" spc="-85" dirty="0">
                <a:solidFill>
                  <a:srgbClr val="555555"/>
                </a:solidFill>
                <a:latin typeface="Calibri"/>
                <a:cs typeface="Calibri"/>
              </a:rPr>
              <a:t> </a:t>
            </a:r>
            <a:r>
              <a:rPr sz="1450" spc="-35" dirty="0">
                <a:solidFill>
                  <a:srgbClr val="555555"/>
                </a:solidFill>
                <a:latin typeface="Calibri"/>
                <a:cs typeface="Calibri"/>
              </a:rPr>
              <a:t>une</a:t>
            </a:r>
            <a:r>
              <a:rPr sz="1450" spc="-80" dirty="0">
                <a:solidFill>
                  <a:srgbClr val="555555"/>
                </a:solidFill>
                <a:latin typeface="Calibri"/>
                <a:cs typeface="Calibri"/>
              </a:rPr>
              <a:t> </a:t>
            </a:r>
            <a:r>
              <a:rPr sz="1450" dirty="0">
                <a:solidFill>
                  <a:srgbClr val="555555"/>
                </a:solidFill>
                <a:latin typeface="Calibri"/>
                <a:cs typeface="Calibri"/>
              </a:rPr>
              <a:t>clé</a:t>
            </a:r>
            <a:r>
              <a:rPr sz="1450" spc="-75" dirty="0">
                <a:solidFill>
                  <a:srgbClr val="555555"/>
                </a:solidFill>
                <a:latin typeface="Calibri"/>
                <a:cs typeface="Calibri"/>
              </a:rPr>
              <a:t> </a:t>
            </a:r>
            <a:r>
              <a:rPr sz="1450" spc="-25" dirty="0">
                <a:solidFill>
                  <a:srgbClr val="555555"/>
                </a:solidFill>
                <a:latin typeface="Calibri"/>
                <a:cs typeface="Calibri"/>
              </a:rPr>
              <a:t>de</a:t>
            </a:r>
            <a:r>
              <a:rPr sz="1450" spc="-80" dirty="0">
                <a:solidFill>
                  <a:srgbClr val="555555"/>
                </a:solidFill>
                <a:latin typeface="Calibri"/>
                <a:cs typeface="Calibri"/>
              </a:rPr>
              <a:t> </a:t>
            </a:r>
            <a:r>
              <a:rPr sz="1450" spc="-20" dirty="0">
                <a:solidFill>
                  <a:srgbClr val="555555"/>
                </a:solidFill>
                <a:latin typeface="Calibri"/>
                <a:cs typeface="Calibri"/>
              </a:rPr>
              <a:t>substitution</a:t>
            </a:r>
            <a:r>
              <a:rPr sz="1450" spc="-15" dirty="0">
                <a:solidFill>
                  <a:srgbClr val="555555"/>
                </a:solidFill>
                <a:latin typeface="Calibri"/>
                <a:cs typeface="Calibri"/>
              </a:rPr>
              <a:t> standard</a:t>
            </a:r>
            <a:r>
              <a:rPr sz="1450" spc="-110" dirty="0">
                <a:solidFill>
                  <a:srgbClr val="555555"/>
                </a:solidFill>
                <a:latin typeface="Calibri"/>
                <a:cs typeface="Calibri"/>
              </a:rPr>
              <a:t> </a:t>
            </a:r>
            <a:r>
              <a:rPr sz="1450" spc="-10" dirty="0">
                <a:solidFill>
                  <a:srgbClr val="555555"/>
                </a:solidFill>
                <a:latin typeface="Calibri"/>
                <a:cs typeface="Calibri"/>
              </a:rPr>
              <a:t>comme</a:t>
            </a:r>
            <a:r>
              <a:rPr sz="1450" spc="-80" dirty="0">
                <a:solidFill>
                  <a:srgbClr val="555555"/>
                </a:solidFill>
                <a:latin typeface="Calibri"/>
                <a:cs typeface="Calibri"/>
              </a:rPr>
              <a:t> </a:t>
            </a:r>
            <a:r>
              <a:rPr sz="1450" spc="-15" dirty="0">
                <a:solidFill>
                  <a:srgbClr val="555555"/>
                </a:solidFill>
                <a:latin typeface="Calibri"/>
                <a:cs typeface="Calibri"/>
              </a:rPr>
              <a:t>1,</a:t>
            </a:r>
            <a:r>
              <a:rPr sz="1450" spc="-125" dirty="0">
                <a:solidFill>
                  <a:srgbClr val="555555"/>
                </a:solidFill>
                <a:latin typeface="Calibri"/>
                <a:cs typeface="Calibri"/>
              </a:rPr>
              <a:t> </a:t>
            </a:r>
            <a:r>
              <a:rPr sz="1450" spc="-15" dirty="0">
                <a:solidFill>
                  <a:srgbClr val="555555"/>
                </a:solidFill>
                <a:latin typeface="Calibri"/>
                <a:cs typeface="Calibri"/>
              </a:rPr>
              <a:t>2,</a:t>
            </a:r>
            <a:r>
              <a:rPr sz="1450" spc="-40" dirty="0">
                <a:solidFill>
                  <a:srgbClr val="555555"/>
                </a:solidFill>
                <a:latin typeface="Calibri"/>
                <a:cs typeface="Calibri"/>
              </a:rPr>
              <a:t> </a:t>
            </a:r>
            <a:r>
              <a:rPr sz="1450" spc="-15" dirty="0">
                <a:solidFill>
                  <a:srgbClr val="555555"/>
                </a:solidFill>
                <a:latin typeface="Calibri"/>
                <a:cs typeface="Calibri"/>
              </a:rPr>
              <a:t>3,</a:t>
            </a:r>
            <a:r>
              <a:rPr sz="1450" spc="-40" dirty="0">
                <a:solidFill>
                  <a:srgbClr val="555555"/>
                </a:solidFill>
                <a:latin typeface="Calibri"/>
                <a:cs typeface="Calibri"/>
              </a:rPr>
              <a:t> </a:t>
            </a:r>
            <a:r>
              <a:rPr sz="1450" spc="-5" dirty="0">
                <a:solidFill>
                  <a:srgbClr val="555555"/>
                </a:solidFill>
                <a:latin typeface="Calibri"/>
                <a:cs typeface="Calibri"/>
              </a:rPr>
              <a:t>4,...</a:t>
            </a:r>
            <a:endParaRPr sz="1450" dirty="0">
              <a:latin typeface="Calibri"/>
              <a:cs typeface="Calibri"/>
            </a:endParaRPr>
          </a:p>
          <a:p>
            <a:pPr marL="907415" lvl="1" indent="-285115">
              <a:lnSpc>
                <a:spcPct val="100000"/>
              </a:lnSpc>
              <a:spcBef>
                <a:spcPts val="420"/>
              </a:spcBef>
              <a:buFont typeface="Wingdings"/>
              <a:buChar char=""/>
              <a:tabLst>
                <a:tab pos="907415" algn="l"/>
              </a:tabLst>
            </a:pPr>
            <a:r>
              <a:rPr sz="1450" dirty="0">
                <a:solidFill>
                  <a:srgbClr val="00B050"/>
                </a:solidFill>
                <a:latin typeface="Calibri"/>
                <a:cs typeface="Calibri"/>
              </a:rPr>
              <a:t>Nous</a:t>
            </a:r>
            <a:r>
              <a:rPr sz="1450" spc="-90" dirty="0">
                <a:solidFill>
                  <a:srgbClr val="00B050"/>
                </a:solidFill>
                <a:latin typeface="Calibri"/>
                <a:cs typeface="Calibri"/>
              </a:rPr>
              <a:t> </a:t>
            </a:r>
            <a:r>
              <a:rPr sz="1450" spc="-15" dirty="0">
                <a:solidFill>
                  <a:srgbClr val="00B050"/>
                </a:solidFill>
                <a:latin typeface="Calibri"/>
                <a:cs typeface="Calibri"/>
              </a:rPr>
              <a:t>utilisons</a:t>
            </a:r>
            <a:r>
              <a:rPr sz="1450" spc="-90" dirty="0">
                <a:solidFill>
                  <a:srgbClr val="00B050"/>
                </a:solidFill>
                <a:latin typeface="Calibri"/>
                <a:cs typeface="Calibri"/>
              </a:rPr>
              <a:t> </a:t>
            </a:r>
            <a:r>
              <a:rPr sz="1450" spc="-20" dirty="0">
                <a:solidFill>
                  <a:srgbClr val="00B050"/>
                </a:solidFill>
                <a:latin typeface="Calibri"/>
                <a:cs typeface="Calibri"/>
              </a:rPr>
              <a:t>généralement</a:t>
            </a:r>
            <a:r>
              <a:rPr sz="1450" spc="-90" dirty="0">
                <a:solidFill>
                  <a:srgbClr val="00B050"/>
                </a:solidFill>
                <a:latin typeface="Calibri"/>
                <a:cs typeface="Calibri"/>
              </a:rPr>
              <a:t> </a:t>
            </a:r>
            <a:r>
              <a:rPr sz="1450" spc="-35" dirty="0">
                <a:solidFill>
                  <a:srgbClr val="00B050"/>
                </a:solidFill>
                <a:latin typeface="Calibri"/>
                <a:cs typeface="Calibri"/>
              </a:rPr>
              <a:t>une</a:t>
            </a:r>
            <a:r>
              <a:rPr sz="1450" spc="-80" dirty="0">
                <a:solidFill>
                  <a:srgbClr val="00B050"/>
                </a:solidFill>
                <a:latin typeface="Calibri"/>
                <a:cs typeface="Calibri"/>
              </a:rPr>
              <a:t> </a:t>
            </a:r>
            <a:r>
              <a:rPr sz="1450" dirty="0">
                <a:solidFill>
                  <a:srgbClr val="00B050"/>
                </a:solidFill>
                <a:latin typeface="Calibri"/>
                <a:cs typeface="Calibri"/>
              </a:rPr>
              <a:t>clé</a:t>
            </a:r>
            <a:r>
              <a:rPr sz="1450" spc="-80" dirty="0">
                <a:solidFill>
                  <a:srgbClr val="00B050"/>
                </a:solidFill>
                <a:latin typeface="Calibri"/>
                <a:cs typeface="Calibri"/>
              </a:rPr>
              <a:t> </a:t>
            </a:r>
            <a:r>
              <a:rPr sz="1450" spc="-25" dirty="0">
                <a:solidFill>
                  <a:srgbClr val="00B050"/>
                </a:solidFill>
                <a:latin typeface="Calibri"/>
                <a:cs typeface="Calibri"/>
              </a:rPr>
              <a:t>de</a:t>
            </a:r>
            <a:r>
              <a:rPr sz="1450" spc="5" dirty="0">
                <a:solidFill>
                  <a:srgbClr val="00B050"/>
                </a:solidFill>
                <a:latin typeface="Calibri"/>
                <a:cs typeface="Calibri"/>
              </a:rPr>
              <a:t> </a:t>
            </a:r>
            <a:r>
              <a:rPr sz="1450" spc="-20" dirty="0">
                <a:solidFill>
                  <a:srgbClr val="00B050"/>
                </a:solidFill>
                <a:latin typeface="Calibri"/>
                <a:cs typeface="Calibri"/>
              </a:rPr>
              <a:t>substitution</a:t>
            </a:r>
            <a:r>
              <a:rPr sz="1450" spc="-45" dirty="0">
                <a:solidFill>
                  <a:srgbClr val="00B050"/>
                </a:solidFill>
                <a:latin typeface="Calibri"/>
                <a:cs typeface="Calibri"/>
              </a:rPr>
              <a:t> </a:t>
            </a:r>
            <a:r>
              <a:rPr sz="1450" spc="-10" dirty="0">
                <a:solidFill>
                  <a:srgbClr val="00B050"/>
                </a:solidFill>
                <a:latin typeface="Calibri"/>
                <a:cs typeface="Calibri"/>
              </a:rPr>
              <a:t>significative</a:t>
            </a:r>
            <a:r>
              <a:rPr sz="1450" spc="-75" dirty="0">
                <a:solidFill>
                  <a:srgbClr val="00B050"/>
                </a:solidFill>
                <a:latin typeface="Calibri"/>
                <a:cs typeface="Calibri"/>
              </a:rPr>
              <a:t> </a:t>
            </a:r>
            <a:r>
              <a:rPr sz="1450" spc="5" dirty="0">
                <a:solidFill>
                  <a:srgbClr val="00B050"/>
                </a:solidFill>
                <a:latin typeface="Calibri"/>
                <a:cs typeface="Calibri"/>
              </a:rPr>
              <a:t>au</a:t>
            </a:r>
            <a:r>
              <a:rPr sz="1450" spc="-130" dirty="0">
                <a:solidFill>
                  <a:srgbClr val="00B050"/>
                </a:solidFill>
                <a:latin typeface="Calibri"/>
                <a:cs typeface="Calibri"/>
              </a:rPr>
              <a:t> </a:t>
            </a:r>
            <a:r>
              <a:rPr sz="1450" dirty="0">
                <a:solidFill>
                  <a:srgbClr val="00B050"/>
                </a:solidFill>
                <a:latin typeface="Calibri"/>
                <a:cs typeface="Calibri"/>
              </a:rPr>
              <a:t>format</a:t>
            </a:r>
            <a:r>
              <a:rPr sz="1450" spc="-170" dirty="0">
                <a:solidFill>
                  <a:srgbClr val="00B050"/>
                </a:solidFill>
                <a:latin typeface="Calibri"/>
                <a:cs typeface="Calibri"/>
              </a:rPr>
              <a:t> </a:t>
            </a:r>
            <a:r>
              <a:rPr sz="1450" spc="-25" dirty="0">
                <a:solidFill>
                  <a:srgbClr val="00B050"/>
                </a:solidFill>
                <a:latin typeface="Calibri"/>
                <a:cs typeface="Calibri"/>
              </a:rPr>
              <a:t>AAAAMMJJ.</a:t>
            </a:r>
            <a:endParaRPr sz="1450" dirty="0">
              <a:solidFill>
                <a:srgbClr val="00B050"/>
              </a:solidFill>
              <a:latin typeface="Calibri"/>
              <a:cs typeface="Calibri"/>
            </a:endParaRPr>
          </a:p>
          <a:p>
            <a:pPr marL="907415" lvl="1" indent="-285115">
              <a:lnSpc>
                <a:spcPct val="100000"/>
              </a:lnSpc>
              <a:spcBef>
                <a:spcPts val="505"/>
              </a:spcBef>
              <a:buFont typeface="Wingdings"/>
              <a:buChar char=""/>
              <a:tabLst>
                <a:tab pos="907415" algn="l"/>
              </a:tabLst>
            </a:pPr>
            <a:r>
              <a:rPr sz="1450" dirty="0">
                <a:solidFill>
                  <a:srgbClr val="555555"/>
                </a:solidFill>
                <a:latin typeface="Calibri"/>
                <a:cs typeface="Calibri"/>
              </a:rPr>
              <a:t>Nous</a:t>
            </a:r>
            <a:r>
              <a:rPr sz="1450" spc="-90" dirty="0">
                <a:solidFill>
                  <a:srgbClr val="555555"/>
                </a:solidFill>
                <a:latin typeface="Calibri"/>
                <a:cs typeface="Calibri"/>
              </a:rPr>
              <a:t> </a:t>
            </a:r>
            <a:r>
              <a:rPr sz="1450" spc="-20" dirty="0">
                <a:solidFill>
                  <a:srgbClr val="555555"/>
                </a:solidFill>
                <a:latin typeface="Calibri"/>
                <a:cs typeface="Calibri"/>
              </a:rPr>
              <a:t>n'utilisons</a:t>
            </a:r>
            <a:r>
              <a:rPr sz="1450" spc="-85" dirty="0">
                <a:solidFill>
                  <a:srgbClr val="555555"/>
                </a:solidFill>
                <a:latin typeface="Calibri"/>
                <a:cs typeface="Calibri"/>
              </a:rPr>
              <a:t> </a:t>
            </a:r>
            <a:r>
              <a:rPr sz="1450" spc="-20" dirty="0">
                <a:solidFill>
                  <a:srgbClr val="555555"/>
                </a:solidFill>
                <a:latin typeface="Calibri"/>
                <a:cs typeface="Calibri"/>
              </a:rPr>
              <a:t>généralement</a:t>
            </a:r>
            <a:r>
              <a:rPr sz="1450" spc="-85" dirty="0">
                <a:solidFill>
                  <a:srgbClr val="555555"/>
                </a:solidFill>
                <a:latin typeface="Calibri"/>
                <a:cs typeface="Calibri"/>
              </a:rPr>
              <a:t> </a:t>
            </a:r>
            <a:r>
              <a:rPr sz="1450" spc="-10" dirty="0">
                <a:solidFill>
                  <a:srgbClr val="555555"/>
                </a:solidFill>
                <a:latin typeface="Calibri"/>
                <a:cs typeface="Calibri"/>
              </a:rPr>
              <a:t>pas</a:t>
            </a:r>
            <a:r>
              <a:rPr sz="1450" spc="-90" dirty="0">
                <a:solidFill>
                  <a:srgbClr val="555555"/>
                </a:solidFill>
                <a:latin typeface="Calibri"/>
                <a:cs typeface="Calibri"/>
              </a:rPr>
              <a:t> </a:t>
            </a:r>
            <a:r>
              <a:rPr sz="1450" spc="-25" dirty="0">
                <a:solidFill>
                  <a:srgbClr val="555555"/>
                </a:solidFill>
                <a:latin typeface="Calibri"/>
                <a:cs typeface="Calibri"/>
              </a:rPr>
              <a:t>de</a:t>
            </a:r>
            <a:r>
              <a:rPr sz="1450" spc="10" dirty="0">
                <a:solidFill>
                  <a:srgbClr val="555555"/>
                </a:solidFill>
                <a:latin typeface="Calibri"/>
                <a:cs typeface="Calibri"/>
              </a:rPr>
              <a:t> </a:t>
            </a:r>
            <a:r>
              <a:rPr sz="1450" dirty="0">
                <a:solidFill>
                  <a:srgbClr val="555555"/>
                </a:solidFill>
                <a:latin typeface="Calibri"/>
                <a:cs typeface="Calibri"/>
              </a:rPr>
              <a:t>clé</a:t>
            </a:r>
            <a:r>
              <a:rPr sz="1450" spc="-75" dirty="0">
                <a:solidFill>
                  <a:srgbClr val="555555"/>
                </a:solidFill>
                <a:latin typeface="Calibri"/>
                <a:cs typeface="Calibri"/>
              </a:rPr>
              <a:t> </a:t>
            </a:r>
            <a:r>
              <a:rPr sz="1450" spc="-25" dirty="0">
                <a:solidFill>
                  <a:srgbClr val="555555"/>
                </a:solidFill>
                <a:latin typeface="Calibri"/>
                <a:cs typeface="Calibri"/>
              </a:rPr>
              <a:t>de</a:t>
            </a:r>
            <a:r>
              <a:rPr sz="1450" spc="5" dirty="0">
                <a:solidFill>
                  <a:srgbClr val="555555"/>
                </a:solidFill>
                <a:latin typeface="Calibri"/>
                <a:cs typeface="Calibri"/>
              </a:rPr>
              <a:t> </a:t>
            </a:r>
            <a:r>
              <a:rPr sz="1450" spc="-20" dirty="0">
                <a:solidFill>
                  <a:srgbClr val="555555"/>
                </a:solidFill>
                <a:latin typeface="Calibri"/>
                <a:cs typeface="Calibri"/>
              </a:rPr>
              <a:t>substitution,</a:t>
            </a:r>
            <a:r>
              <a:rPr sz="1450" spc="-120" dirty="0">
                <a:solidFill>
                  <a:srgbClr val="555555"/>
                </a:solidFill>
                <a:latin typeface="Calibri"/>
                <a:cs typeface="Calibri"/>
              </a:rPr>
              <a:t> </a:t>
            </a:r>
            <a:r>
              <a:rPr sz="1450" spc="-10" dirty="0">
                <a:solidFill>
                  <a:srgbClr val="555555"/>
                </a:solidFill>
                <a:latin typeface="Calibri"/>
                <a:cs typeface="Calibri"/>
              </a:rPr>
              <a:t>mais</a:t>
            </a:r>
            <a:r>
              <a:rPr sz="1450" spc="-5" dirty="0">
                <a:solidFill>
                  <a:srgbClr val="555555"/>
                </a:solidFill>
                <a:latin typeface="Calibri"/>
                <a:cs typeface="Calibri"/>
              </a:rPr>
              <a:t> </a:t>
            </a:r>
            <a:r>
              <a:rPr sz="1450" spc="-30" dirty="0">
                <a:solidFill>
                  <a:srgbClr val="555555"/>
                </a:solidFill>
                <a:latin typeface="Calibri"/>
                <a:cs typeface="Calibri"/>
              </a:rPr>
              <a:t>uniquement</a:t>
            </a:r>
            <a:r>
              <a:rPr sz="1450" spc="-5" dirty="0">
                <a:solidFill>
                  <a:srgbClr val="555555"/>
                </a:solidFill>
                <a:latin typeface="Calibri"/>
                <a:cs typeface="Calibri"/>
              </a:rPr>
              <a:t> </a:t>
            </a:r>
            <a:r>
              <a:rPr sz="1450" spc="-15" dirty="0">
                <a:solidFill>
                  <a:srgbClr val="555555"/>
                </a:solidFill>
                <a:latin typeface="Calibri"/>
                <a:cs typeface="Calibri"/>
              </a:rPr>
              <a:t>la</a:t>
            </a:r>
            <a:r>
              <a:rPr sz="1450" spc="-55" dirty="0">
                <a:solidFill>
                  <a:srgbClr val="555555"/>
                </a:solidFill>
                <a:latin typeface="Calibri"/>
                <a:cs typeface="Calibri"/>
              </a:rPr>
              <a:t> </a:t>
            </a:r>
            <a:r>
              <a:rPr sz="1450" spc="-5" dirty="0">
                <a:solidFill>
                  <a:srgbClr val="555555"/>
                </a:solidFill>
                <a:latin typeface="Calibri"/>
                <a:cs typeface="Calibri"/>
              </a:rPr>
              <a:t>colonne</a:t>
            </a:r>
            <a:r>
              <a:rPr sz="1450" spc="-75" dirty="0">
                <a:solidFill>
                  <a:srgbClr val="555555"/>
                </a:solidFill>
                <a:latin typeface="Calibri"/>
                <a:cs typeface="Calibri"/>
              </a:rPr>
              <a:t> </a:t>
            </a:r>
            <a:r>
              <a:rPr sz="1450" spc="-25" dirty="0">
                <a:solidFill>
                  <a:srgbClr val="555555"/>
                </a:solidFill>
                <a:latin typeface="Calibri"/>
                <a:cs typeface="Calibri"/>
              </a:rPr>
              <a:t>de</a:t>
            </a:r>
            <a:r>
              <a:rPr sz="1450" spc="-75" dirty="0">
                <a:solidFill>
                  <a:srgbClr val="555555"/>
                </a:solidFill>
                <a:latin typeface="Calibri"/>
                <a:cs typeface="Calibri"/>
              </a:rPr>
              <a:t> </a:t>
            </a:r>
            <a:r>
              <a:rPr sz="1450" spc="-10" dirty="0">
                <a:solidFill>
                  <a:srgbClr val="555555"/>
                </a:solidFill>
                <a:latin typeface="Calibri"/>
                <a:cs typeface="Calibri"/>
              </a:rPr>
              <a:t>date</a:t>
            </a:r>
            <a:r>
              <a:rPr sz="1450" spc="-80" dirty="0">
                <a:solidFill>
                  <a:srgbClr val="555555"/>
                </a:solidFill>
                <a:latin typeface="Calibri"/>
                <a:cs typeface="Calibri"/>
              </a:rPr>
              <a:t> </a:t>
            </a:r>
            <a:r>
              <a:rPr sz="1450" spc="5" dirty="0">
                <a:solidFill>
                  <a:srgbClr val="555555"/>
                </a:solidFill>
                <a:latin typeface="Calibri"/>
                <a:cs typeface="Calibri"/>
              </a:rPr>
              <a:t>au</a:t>
            </a:r>
            <a:r>
              <a:rPr sz="1450" spc="-125" dirty="0">
                <a:solidFill>
                  <a:srgbClr val="555555"/>
                </a:solidFill>
                <a:latin typeface="Calibri"/>
                <a:cs typeface="Calibri"/>
              </a:rPr>
              <a:t> </a:t>
            </a:r>
            <a:r>
              <a:rPr sz="1450" dirty="0">
                <a:solidFill>
                  <a:srgbClr val="555555"/>
                </a:solidFill>
                <a:latin typeface="Calibri"/>
                <a:cs typeface="Calibri"/>
              </a:rPr>
              <a:t>format</a:t>
            </a:r>
            <a:r>
              <a:rPr sz="1450" spc="-85" dirty="0">
                <a:solidFill>
                  <a:srgbClr val="555555"/>
                </a:solidFill>
                <a:latin typeface="Calibri"/>
                <a:cs typeface="Calibri"/>
              </a:rPr>
              <a:t> </a:t>
            </a:r>
            <a:r>
              <a:rPr sz="1450" spc="-15" dirty="0">
                <a:solidFill>
                  <a:srgbClr val="555555"/>
                </a:solidFill>
                <a:latin typeface="Calibri"/>
                <a:cs typeface="Calibri"/>
              </a:rPr>
              <a:t>"AAAA-MM-JJ".</a:t>
            </a:r>
            <a:endParaRPr sz="1450" dirty="0">
              <a:latin typeface="Calibri"/>
              <a:cs typeface="Calibri"/>
            </a:endParaRPr>
          </a:p>
          <a:p>
            <a:pPr lvl="1">
              <a:lnSpc>
                <a:spcPct val="100000"/>
              </a:lnSpc>
              <a:spcBef>
                <a:spcPts val="30"/>
              </a:spcBef>
              <a:buClr>
                <a:srgbClr val="555555"/>
              </a:buClr>
              <a:buFont typeface="Wingdings"/>
              <a:buChar char=""/>
            </a:pPr>
            <a:endParaRPr sz="1750" dirty="0">
              <a:latin typeface="Calibri"/>
              <a:cs typeface="Calibri"/>
            </a:endParaRPr>
          </a:p>
        </p:txBody>
      </p:sp>
      <p:sp>
        <p:nvSpPr>
          <p:cNvPr id="11" name="object 11"/>
          <p:cNvSpPr txBox="1">
            <a:spLocks noGrp="1"/>
          </p:cNvSpPr>
          <p:nvPr>
            <p:ph type="title"/>
          </p:nvPr>
        </p:nvSpPr>
        <p:spPr>
          <a:xfrm>
            <a:off x="259079" y="407606"/>
            <a:ext cx="1017269" cy="581660"/>
          </a:xfrm>
          <a:prstGeom prst="rect">
            <a:avLst/>
          </a:prstGeom>
        </p:spPr>
        <p:txBody>
          <a:bodyPr vert="horz" wrap="square" lIns="0" tIns="12700" rIns="0" bIns="0" rtlCol="0">
            <a:spAutoFit/>
          </a:bodyPr>
          <a:lstStyle/>
          <a:p>
            <a:pPr marL="12700">
              <a:lnSpc>
                <a:spcPct val="100000"/>
              </a:lnSpc>
              <a:spcBef>
                <a:spcPts val="100"/>
              </a:spcBef>
            </a:pPr>
            <a:r>
              <a:rPr sz="2000" spc="-5" dirty="0"/>
              <a:t>Activité</a:t>
            </a:r>
            <a:r>
              <a:rPr sz="2000" spc="-95" dirty="0"/>
              <a:t> </a:t>
            </a:r>
            <a:r>
              <a:rPr sz="2000" dirty="0"/>
              <a:t>2</a:t>
            </a:r>
            <a:endParaRPr sz="2000"/>
          </a:p>
          <a:p>
            <a:pPr marL="12700">
              <a:lnSpc>
                <a:spcPct val="100000"/>
              </a:lnSpc>
              <a:spcBef>
                <a:spcPts val="55"/>
              </a:spcBef>
            </a:pPr>
            <a:r>
              <a:rPr sz="1600" spc="-15" dirty="0"/>
              <a:t>Exercices</a:t>
            </a:r>
            <a:endParaRPr sz="1600"/>
          </a:p>
        </p:txBody>
      </p:sp>
      <p:sp>
        <p:nvSpPr>
          <p:cNvPr id="12" name="object 12"/>
          <p:cNvSpPr txBox="1">
            <a:spLocks noGrp="1"/>
          </p:cNvSpPr>
          <p:nvPr>
            <p:ph type="ftr" sz="quarter" idx="5"/>
          </p:nvPr>
        </p:nvSpPr>
        <p:spPr>
          <a:prstGeom prst="rect">
            <a:avLst/>
          </a:prstGeom>
        </p:spPr>
        <p:txBody>
          <a:bodyPr vert="horz" wrap="square" lIns="0" tIns="0" rIns="0" bIns="0" rtlCol="0">
            <a:spAutoFit/>
          </a:bodyPr>
          <a:lstStyle/>
          <a:p>
            <a:pPr marL="12700">
              <a:lnSpc>
                <a:spcPts val="1090"/>
              </a:lnSpc>
            </a:pPr>
            <a:r>
              <a:rPr spc="-5" dirty="0"/>
              <a:t>C</a:t>
            </a:r>
            <a:r>
              <a:rPr dirty="0"/>
              <a:t>o</a:t>
            </a:r>
            <a:r>
              <a:rPr spc="5" dirty="0"/>
              <a:t>p</a:t>
            </a:r>
            <a:r>
              <a:rPr dirty="0"/>
              <a:t>y</a:t>
            </a:r>
            <a:r>
              <a:rPr spc="30" dirty="0"/>
              <a:t>r</a:t>
            </a:r>
            <a:r>
              <a:rPr spc="70" dirty="0"/>
              <a:t>i</a:t>
            </a:r>
            <a:r>
              <a:rPr spc="-20" dirty="0"/>
              <a:t>g</a:t>
            </a:r>
            <a:r>
              <a:rPr spc="-75" dirty="0"/>
              <a:t>h</a:t>
            </a:r>
            <a:r>
              <a:rPr spc="-5" dirty="0"/>
              <a:t>t</a:t>
            </a:r>
            <a:r>
              <a:rPr spc="-100" dirty="0"/>
              <a:t> </a:t>
            </a:r>
            <a:r>
              <a:rPr spc="-5" dirty="0"/>
              <a:t>-</a:t>
            </a:r>
            <a:r>
              <a:rPr spc="-75" dirty="0"/>
              <a:t> </a:t>
            </a:r>
            <a:r>
              <a:rPr spc="-35" dirty="0"/>
              <a:t>T</a:t>
            </a:r>
            <a:r>
              <a:rPr dirty="0"/>
              <a:t>o</a:t>
            </a:r>
            <a:r>
              <a:rPr spc="5" dirty="0"/>
              <a:t>u</a:t>
            </a:r>
            <a:r>
              <a:rPr spc="-5" dirty="0"/>
              <a:t>t</a:t>
            </a:r>
            <a:r>
              <a:rPr spc="-110" dirty="0"/>
              <a:t> </a:t>
            </a:r>
            <a:r>
              <a:rPr spc="5" dirty="0"/>
              <a:t>d</a:t>
            </a:r>
            <a:r>
              <a:rPr spc="30" dirty="0"/>
              <a:t>r</a:t>
            </a:r>
            <a:r>
              <a:rPr dirty="0"/>
              <a:t>o</a:t>
            </a:r>
            <a:r>
              <a:rPr spc="-5" dirty="0"/>
              <a:t>it</a:t>
            </a:r>
            <a:r>
              <a:rPr spc="-110" dirty="0"/>
              <a:t> </a:t>
            </a:r>
            <a:r>
              <a:rPr spc="30" dirty="0"/>
              <a:t>r</a:t>
            </a:r>
            <a:r>
              <a:rPr spc="-45" dirty="0"/>
              <a:t>é</a:t>
            </a:r>
            <a:r>
              <a:rPr spc="65" dirty="0"/>
              <a:t>s</a:t>
            </a:r>
            <a:r>
              <a:rPr spc="-45" dirty="0"/>
              <a:t>e</a:t>
            </a:r>
            <a:r>
              <a:rPr spc="-50" dirty="0"/>
              <a:t>r</a:t>
            </a:r>
            <a:r>
              <a:rPr dirty="0"/>
              <a:t>v</a:t>
            </a:r>
            <a:r>
              <a:rPr spc="-5" dirty="0"/>
              <a:t>é</a:t>
            </a:r>
            <a:r>
              <a:rPr spc="-100" dirty="0"/>
              <a:t> </a:t>
            </a:r>
            <a:r>
              <a:rPr spc="-5" dirty="0"/>
              <a:t>-</a:t>
            </a:r>
            <a:r>
              <a:rPr spc="-80" dirty="0"/>
              <a:t> </a:t>
            </a:r>
            <a:r>
              <a:rPr spc="25" dirty="0"/>
              <a:t>O</a:t>
            </a:r>
            <a:r>
              <a:rPr spc="-10" dirty="0"/>
              <a:t>F</a:t>
            </a:r>
            <a:r>
              <a:rPr spc="15" dirty="0"/>
              <a:t>PP</a:t>
            </a:r>
            <a:r>
              <a:rPr spc="-5" dirty="0"/>
              <a:t>T</a:t>
            </a:r>
          </a:p>
        </p:txBody>
      </p:sp>
      <p:sp>
        <p:nvSpPr>
          <p:cNvPr id="13" name="object 13"/>
          <p:cNvSpPr txBox="1">
            <a:spLocks noGrp="1"/>
          </p:cNvSpPr>
          <p:nvPr>
            <p:ph type="sldNum" sz="quarter" idx="7"/>
          </p:nvPr>
        </p:nvSpPr>
        <p:spPr>
          <a:prstGeom prst="rect">
            <a:avLst/>
          </a:prstGeom>
        </p:spPr>
        <p:txBody>
          <a:bodyPr vert="horz" wrap="square" lIns="0" tIns="0" rIns="0" bIns="0" rtlCol="0">
            <a:spAutoFit/>
          </a:bodyPr>
          <a:lstStyle/>
          <a:p>
            <a:pPr marL="38100">
              <a:lnSpc>
                <a:spcPts val="1090"/>
              </a:lnSpc>
            </a:pPr>
            <a:fld id="{81D60167-4931-47E6-BA6A-407CBD079E47}" type="slidenum">
              <a:rPr spc="-5" dirty="0"/>
              <a:t>3</a:t>
            </a:fld>
            <a:endParaRPr spc="-5" dirty="0"/>
          </a:p>
        </p:txBody>
      </p:sp>
      <p:sp>
        <p:nvSpPr>
          <p:cNvPr id="15" name="Rectangle 14">
            <a:extLst>
              <a:ext uri="{FF2B5EF4-FFF2-40B4-BE49-F238E27FC236}">
                <a16:creationId xmlns:a16="http://schemas.microsoft.com/office/drawing/2014/main" id="{598BE894-29A4-C334-65B9-362F6D77F76D}"/>
              </a:ext>
            </a:extLst>
          </p:cNvPr>
          <p:cNvSpPr/>
          <p:nvPr/>
        </p:nvSpPr>
        <p:spPr>
          <a:xfrm>
            <a:off x="828207" y="3875544"/>
            <a:ext cx="10601793" cy="1169551"/>
          </a:xfrm>
          <a:prstGeom prst="rect">
            <a:avLst/>
          </a:prstGeom>
        </p:spPr>
        <p:txBody>
          <a:bodyPr wrap="square">
            <a:spAutoFit/>
          </a:bodyPr>
          <a:lstStyle/>
          <a:p>
            <a:pPr marL="12700">
              <a:lnSpc>
                <a:spcPct val="100000"/>
              </a:lnSpc>
              <a:tabLst>
                <a:tab pos="185420" algn="l"/>
              </a:tabLst>
            </a:pPr>
            <a:r>
              <a:rPr lang="fr-FR" sz="1400" spc="-5" dirty="0">
                <a:solidFill>
                  <a:srgbClr val="555555"/>
                </a:solidFill>
                <a:cs typeface="Calibri"/>
              </a:rPr>
              <a:t>Argumenter et justifier la réponse depuis  la présentation PPT </a:t>
            </a:r>
            <a:r>
              <a:rPr lang="fr-FR" sz="1400" spc="-15" dirty="0" smtClean="0">
                <a:solidFill>
                  <a:srgbClr val="555555"/>
                </a:solidFill>
                <a:cs typeface="Calibri"/>
              </a:rPr>
              <a:t>?</a:t>
            </a:r>
          </a:p>
          <a:p>
            <a:pPr marL="12700">
              <a:lnSpc>
                <a:spcPct val="100000"/>
              </a:lnSpc>
              <a:tabLst>
                <a:tab pos="185420" algn="l"/>
              </a:tabLst>
            </a:pPr>
            <a:endParaRPr lang="fr-MA" sz="1400" spc="-15" dirty="0">
              <a:solidFill>
                <a:srgbClr val="555555"/>
              </a:solidFill>
              <a:cs typeface="Calibri"/>
            </a:endParaRPr>
          </a:p>
          <a:p>
            <a:pPr marL="12700">
              <a:lnSpc>
                <a:spcPct val="100000"/>
              </a:lnSpc>
              <a:tabLst>
                <a:tab pos="185420" algn="l"/>
              </a:tabLst>
            </a:pPr>
            <a:endParaRPr lang="fr-FR" sz="1400" spc="-15" dirty="0">
              <a:solidFill>
                <a:srgbClr val="555555"/>
              </a:solidFill>
              <a:cs typeface="Calibri"/>
            </a:endParaRPr>
          </a:p>
          <a:p>
            <a:pPr marL="12700">
              <a:lnSpc>
                <a:spcPct val="100000"/>
              </a:lnSpc>
              <a:tabLst>
                <a:tab pos="185420" algn="l"/>
              </a:tabLst>
            </a:pPr>
            <a:r>
              <a:rPr lang="fr-FR" sz="1400" dirty="0"/>
              <a:t>Dans de nombreux systèmes, une clé de substitution significative est utilisée pour les dimensions de date. Cette clé est généralement au format AAAAMMJJ (année, mois, jour) et permet une représentation facile à comprendre et à manipuler des dates.</a:t>
            </a:r>
            <a:endParaRPr lang="fr-FR" sz="1400" dirty="0">
              <a:cs typeface="Calibri"/>
            </a:endParaRPr>
          </a:p>
        </p:txBody>
      </p:sp>
    </p:spTree>
    <p:extLst>
      <p:ext uri="{BB962C8B-B14F-4D97-AF65-F5344CB8AC3E}">
        <p14:creationId xmlns:p14="http://schemas.microsoft.com/office/powerpoint/2010/main" val="3282170521"/>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62AB00-F940-B814-DD08-FDC589EF5FB6}"/>
            </a:ext>
          </a:extLst>
        </p:cNvPr>
        <p:cNvGrpSpPr/>
        <p:nvPr/>
      </p:nvGrpSpPr>
      <p:grpSpPr>
        <a:xfrm>
          <a:off x="0" y="0"/>
          <a:ext cx="0" cy="0"/>
          <a:chOff x="0" y="0"/>
          <a:chExt cx="0" cy="0"/>
        </a:xfrm>
      </p:grpSpPr>
      <p:pic>
        <p:nvPicPr>
          <p:cNvPr id="2" name="object 2">
            <a:extLst>
              <a:ext uri="{FF2B5EF4-FFF2-40B4-BE49-F238E27FC236}">
                <a16:creationId xmlns:a16="http://schemas.microsoft.com/office/drawing/2014/main" id="{E4B48E0B-273C-3367-A14B-47D7262E16D6}"/>
              </a:ext>
            </a:extLst>
          </p:cNvPr>
          <p:cNvPicPr/>
          <p:nvPr/>
        </p:nvPicPr>
        <p:blipFill>
          <a:blip r:embed="rId2" cstate="print"/>
          <a:stretch>
            <a:fillRect/>
          </a:stretch>
        </p:blipFill>
        <p:spPr>
          <a:xfrm>
            <a:off x="0" y="0"/>
            <a:ext cx="12191999" cy="6857999"/>
          </a:xfrm>
          <a:prstGeom prst="rect">
            <a:avLst/>
          </a:prstGeom>
        </p:spPr>
      </p:pic>
      <p:grpSp>
        <p:nvGrpSpPr>
          <p:cNvPr id="3" name="object 3">
            <a:extLst>
              <a:ext uri="{FF2B5EF4-FFF2-40B4-BE49-F238E27FC236}">
                <a16:creationId xmlns:a16="http://schemas.microsoft.com/office/drawing/2014/main" id="{516A2448-8CB4-955A-9F30-CC91F08F25BE}"/>
              </a:ext>
            </a:extLst>
          </p:cNvPr>
          <p:cNvGrpSpPr/>
          <p:nvPr/>
        </p:nvGrpSpPr>
        <p:grpSpPr>
          <a:xfrm>
            <a:off x="0" y="1463357"/>
            <a:ext cx="11663680" cy="5150485"/>
            <a:chOff x="0" y="1463357"/>
            <a:chExt cx="11663680" cy="5150485"/>
          </a:xfrm>
        </p:grpSpPr>
        <p:sp>
          <p:nvSpPr>
            <p:cNvPr id="4" name="object 4">
              <a:extLst>
                <a:ext uri="{FF2B5EF4-FFF2-40B4-BE49-F238E27FC236}">
                  <a16:creationId xmlns:a16="http://schemas.microsoft.com/office/drawing/2014/main" id="{3A603DE7-B4F5-0E40-7BE4-531977649645}"/>
                </a:ext>
              </a:extLst>
            </p:cNvPr>
            <p:cNvSpPr/>
            <p:nvPr/>
          </p:nvSpPr>
          <p:spPr>
            <a:xfrm>
              <a:off x="543559" y="1468119"/>
              <a:ext cx="11115040" cy="5140960"/>
            </a:xfrm>
            <a:custGeom>
              <a:avLst/>
              <a:gdLst/>
              <a:ahLst/>
              <a:cxnLst/>
              <a:rect l="l" t="t" r="r" b="b"/>
              <a:pathLst>
                <a:path w="11115040" h="5140959">
                  <a:moveTo>
                    <a:pt x="11115040" y="0"/>
                  </a:moveTo>
                  <a:lnTo>
                    <a:pt x="0" y="0"/>
                  </a:lnTo>
                  <a:lnTo>
                    <a:pt x="0" y="5140960"/>
                  </a:lnTo>
                  <a:lnTo>
                    <a:pt x="11115040" y="5140960"/>
                  </a:lnTo>
                  <a:lnTo>
                    <a:pt x="11115040" y="0"/>
                  </a:lnTo>
                  <a:close/>
                </a:path>
              </a:pathLst>
            </a:custGeom>
            <a:solidFill>
              <a:srgbClr val="FFFFFF"/>
            </a:solidFill>
          </p:spPr>
          <p:txBody>
            <a:bodyPr wrap="square" lIns="0" tIns="0" rIns="0" bIns="0" rtlCol="0"/>
            <a:lstStyle/>
            <a:p>
              <a:endParaRPr/>
            </a:p>
          </p:txBody>
        </p:sp>
        <p:sp>
          <p:nvSpPr>
            <p:cNvPr id="5" name="object 5">
              <a:extLst>
                <a:ext uri="{FF2B5EF4-FFF2-40B4-BE49-F238E27FC236}">
                  <a16:creationId xmlns:a16="http://schemas.microsoft.com/office/drawing/2014/main" id="{C746077E-4D96-DE38-B9D1-380439B06CD3}"/>
                </a:ext>
              </a:extLst>
            </p:cNvPr>
            <p:cNvSpPr/>
            <p:nvPr/>
          </p:nvSpPr>
          <p:spPr>
            <a:xfrm>
              <a:off x="543559" y="1468119"/>
              <a:ext cx="11115040" cy="5140960"/>
            </a:xfrm>
            <a:custGeom>
              <a:avLst/>
              <a:gdLst/>
              <a:ahLst/>
              <a:cxnLst/>
              <a:rect l="l" t="t" r="r" b="b"/>
              <a:pathLst>
                <a:path w="11115040" h="5140959">
                  <a:moveTo>
                    <a:pt x="0" y="5140960"/>
                  </a:moveTo>
                  <a:lnTo>
                    <a:pt x="11115040" y="5140960"/>
                  </a:lnTo>
                  <a:lnTo>
                    <a:pt x="11115040" y="0"/>
                  </a:lnTo>
                  <a:lnTo>
                    <a:pt x="0" y="0"/>
                  </a:lnTo>
                  <a:lnTo>
                    <a:pt x="0" y="5140960"/>
                  </a:lnTo>
                  <a:close/>
                </a:path>
              </a:pathLst>
            </a:custGeom>
            <a:ln w="9525">
              <a:solidFill>
                <a:srgbClr val="F8CCAC"/>
              </a:solidFill>
            </a:ln>
          </p:spPr>
          <p:txBody>
            <a:bodyPr wrap="square" lIns="0" tIns="0" rIns="0" bIns="0" rtlCol="0"/>
            <a:lstStyle/>
            <a:p>
              <a:endParaRPr/>
            </a:p>
          </p:txBody>
        </p:sp>
        <p:sp>
          <p:nvSpPr>
            <p:cNvPr id="6" name="object 6">
              <a:extLst>
                <a:ext uri="{FF2B5EF4-FFF2-40B4-BE49-F238E27FC236}">
                  <a16:creationId xmlns:a16="http://schemas.microsoft.com/office/drawing/2014/main" id="{E3F2FFDD-5633-1B18-603A-BBD7499E0FE1}"/>
                </a:ext>
              </a:extLst>
            </p:cNvPr>
            <p:cNvSpPr/>
            <p:nvPr/>
          </p:nvSpPr>
          <p:spPr>
            <a:xfrm>
              <a:off x="0" y="5059679"/>
              <a:ext cx="538480" cy="1341120"/>
            </a:xfrm>
            <a:custGeom>
              <a:avLst/>
              <a:gdLst/>
              <a:ahLst/>
              <a:cxnLst/>
              <a:rect l="l" t="t" r="r" b="b"/>
              <a:pathLst>
                <a:path w="538480" h="1341120">
                  <a:moveTo>
                    <a:pt x="538480" y="0"/>
                  </a:moveTo>
                  <a:lnTo>
                    <a:pt x="0" y="0"/>
                  </a:lnTo>
                  <a:lnTo>
                    <a:pt x="0" y="1076960"/>
                  </a:lnTo>
                  <a:lnTo>
                    <a:pt x="4330" y="1124445"/>
                  </a:lnTo>
                  <a:lnTo>
                    <a:pt x="16840" y="1169136"/>
                  </a:lnTo>
                  <a:lnTo>
                    <a:pt x="36753" y="1210297"/>
                  </a:lnTo>
                  <a:lnTo>
                    <a:pt x="63309" y="1247165"/>
                  </a:lnTo>
                  <a:lnTo>
                    <a:pt x="95770" y="1279004"/>
                  </a:lnTo>
                  <a:lnTo>
                    <a:pt x="133337" y="1305064"/>
                  </a:lnTo>
                  <a:lnTo>
                    <a:pt x="175285" y="1324597"/>
                  </a:lnTo>
                  <a:lnTo>
                    <a:pt x="220840" y="1336865"/>
                  </a:lnTo>
                  <a:lnTo>
                    <a:pt x="269240" y="1341120"/>
                  </a:lnTo>
                  <a:lnTo>
                    <a:pt x="538480" y="1341120"/>
                  </a:lnTo>
                  <a:lnTo>
                    <a:pt x="538480" y="1076960"/>
                  </a:lnTo>
                  <a:lnTo>
                    <a:pt x="538480" y="0"/>
                  </a:lnTo>
                  <a:close/>
                </a:path>
              </a:pathLst>
            </a:custGeom>
            <a:solidFill>
              <a:srgbClr val="FF7800"/>
            </a:solidFill>
          </p:spPr>
          <p:txBody>
            <a:bodyPr wrap="square" lIns="0" tIns="0" rIns="0" bIns="0" rtlCol="0"/>
            <a:lstStyle/>
            <a:p>
              <a:endParaRPr/>
            </a:p>
          </p:txBody>
        </p:sp>
      </p:grpSp>
      <p:sp>
        <p:nvSpPr>
          <p:cNvPr id="7" name="object 7">
            <a:extLst>
              <a:ext uri="{FF2B5EF4-FFF2-40B4-BE49-F238E27FC236}">
                <a16:creationId xmlns:a16="http://schemas.microsoft.com/office/drawing/2014/main" id="{80498C78-92A9-7728-71BF-6CB57DDE15CF}"/>
              </a:ext>
            </a:extLst>
          </p:cNvPr>
          <p:cNvSpPr txBox="1"/>
          <p:nvPr/>
        </p:nvSpPr>
        <p:spPr>
          <a:xfrm>
            <a:off x="135889" y="5168805"/>
            <a:ext cx="269240" cy="901700"/>
          </a:xfrm>
          <a:prstGeom prst="rect">
            <a:avLst/>
          </a:prstGeom>
        </p:spPr>
        <p:txBody>
          <a:bodyPr vert="vert270" wrap="square" lIns="0" tIns="0" rIns="0" bIns="0" rtlCol="0">
            <a:spAutoFit/>
          </a:bodyPr>
          <a:lstStyle/>
          <a:p>
            <a:pPr marL="12700">
              <a:lnSpc>
                <a:spcPts val="1920"/>
              </a:lnSpc>
            </a:pPr>
            <a:r>
              <a:rPr sz="1900" b="1" spc="-140" dirty="0">
                <a:solidFill>
                  <a:srgbClr val="FFFFFF"/>
                </a:solidFill>
                <a:latin typeface="Calibri"/>
                <a:cs typeface="Calibri"/>
              </a:rPr>
              <a:t>P</a:t>
            </a:r>
            <a:r>
              <a:rPr sz="1900" b="1" spc="35" dirty="0">
                <a:solidFill>
                  <a:srgbClr val="FFFFFF"/>
                </a:solidFill>
                <a:latin typeface="Calibri"/>
                <a:cs typeface="Calibri"/>
              </a:rPr>
              <a:t>A</a:t>
            </a:r>
            <a:r>
              <a:rPr sz="1900" b="1" spc="40" dirty="0">
                <a:solidFill>
                  <a:srgbClr val="FFFFFF"/>
                </a:solidFill>
                <a:latin typeface="Calibri"/>
                <a:cs typeface="Calibri"/>
              </a:rPr>
              <a:t>R</a:t>
            </a:r>
            <a:r>
              <a:rPr sz="1900" b="1" spc="5" dirty="0">
                <a:solidFill>
                  <a:srgbClr val="FFFFFF"/>
                </a:solidFill>
                <a:latin typeface="Calibri"/>
                <a:cs typeface="Calibri"/>
              </a:rPr>
              <a:t>T</a:t>
            </a:r>
            <a:r>
              <a:rPr sz="1900" b="1" spc="-35" dirty="0">
                <a:solidFill>
                  <a:srgbClr val="FFFFFF"/>
                </a:solidFill>
                <a:latin typeface="Calibri"/>
                <a:cs typeface="Calibri"/>
              </a:rPr>
              <a:t>I</a:t>
            </a:r>
            <a:r>
              <a:rPr sz="1900" b="1" dirty="0">
                <a:solidFill>
                  <a:srgbClr val="FFFFFF"/>
                </a:solidFill>
                <a:latin typeface="Calibri"/>
                <a:cs typeface="Calibri"/>
              </a:rPr>
              <a:t>E</a:t>
            </a:r>
            <a:r>
              <a:rPr sz="1900" b="1" spc="-90" dirty="0">
                <a:solidFill>
                  <a:srgbClr val="FFFFFF"/>
                </a:solidFill>
                <a:latin typeface="Calibri"/>
                <a:cs typeface="Calibri"/>
              </a:rPr>
              <a:t> </a:t>
            </a:r>
            <a:r>
              <a:rPr sz="1900" b="1" dirty="0">
                <a:solidFill>
                  <a:srgbClr val="FFFFFF"/>
                </a:solidFill>
                <a:latin typeface="Calibri"/>
                <a:cs typeface="Calibri"/>
              </a:rPr>
              <a:t>2</a:t>
            </a:r>
            <a:endParaRPr sz="1900">
              <a:latin typeface="Calibri"/>
              <a:cs typeface="Calibri"/>
            </a:endParaRPr>
          </a:p>
        </p:txBody>
      </p:sp>
      <p:pic>
        <p:nvPicPr>
          <p:cNvPr id="8" name="object 8">
            <a:extLst>
              <a:ext uri="{FF2B5EF4-FFF2-40B4-BE49-F238E27FC236}">
                <a16:creationId xmlns:a16="http://schemas.microsoft.com/office/drawing/2014/main" id="{E62924B3-6B24-E3E0-9C69-8614EF7D7ABA}"/>
              </a:ext>
            </a:extLst>
          </p:cNvPr>
          <p:cNvPicPr/>
          <p:nvPr/>
        </p:nvPicPr>
        <p:blipFill>
          <a:blip r:embed="rId3" cstate="print"/>
          <a:stretch>
            <a:fillRect/>
          </a:stretch>
        </p:blipFill>
        <p:spPr>
          <a:xfrm>
            <a:off x="10698480" y="467359"/>
            <a:ext cx="1290320" cy="416560"/>
          </a:xfrm>
          <a:prstGeom prst="rect">
            <a:avLst/>
          </a:prstGeom>
        </p:spPr>
      </p:pic>
      <p:pic>
        <p:nvPicPr>
          <p:cNvPr id="9" name="object 9">
            <a:extLst>
              <a:ext uri="{FF2B5EF4-FFF2-40B4-BE49-F238E27FC236}">
                <a16:creationId xmlns:a16="http://schemas.microsoft.com/office/drawing/2014/main" id="{B0311EBB-BEDF-9E71-6ADE-EAE573DA5921}"/>
              </a:ext>
            </a:extLst>
          </p:cNvPr>
          <p:cNvPicPr/>
          <p:nvPr/>
        </p:nvPicPr>
        <p:blipFill>
          <a:blip r:embed="rId4" cstate="print"/>
          <a:stretch>
            <a:fillRect/>
          </a:stretch>
        </p:blipFill>
        <p:spPr>
          <a:xfrm>
            <a:off x="9966959" y="345440"/>
            <a:ext cx="660400" cy="650240"/>
          </a:xfrm>
          <a:prstGeom prst="rect">
            <a:avLst/>
          </a:prstGeom>
        </p:spPr>
      </p:pic>
      <p:sp>
        <p:nvSpPr>
          <p:cNvPr id="10" name="object 10">
            <a:extLst>
              <a:ext uri="{FF2B5EF4-FFF2-40B4-BE49-F238E27FC236}">
                <a16:creationId xmlns:a16="http://schemas.microsoft.com/office/drawing/2014/main" id="{6007D93D-0F96-8555-F719-C4DF97A3C1F4}"/>
              </a:ext>
            </a:extLst>
          </p:cNvPr>
          <p:cNvSpPr txBox="1"/>
          <p:nvPr/>
        </p:nvSpPr>
        <p:spPr>
          <a:xfrm>
            <a:off x="799465" y="1601152"/>
            <a:ext cx="10647045" cy="2267672"/>
          </a:xfrm>
          <a:prstGeom prst="rect">
            <a:avLst/>
          </a:prstGeom>
        </p:spPr>
        <p:txBody>
          <a:bodyPr vert="horz" wrap="square" lIns="0" tIns="12700" rIns="0" bIns="0" rtlCol="0">
            <a:spAutoFit/>
          </a:bodyPr>
          <a:lstStyle/>
          <a:p>
            <a:pPr marL="12700">
              <a:lnSpc>
                <a:spcPct val="100000"/>
              </a:lnSpc>
              <a:spcBef>
                <a:spcPts val="100"/>
              </a:spcBef>
            </a:pPr>
            <a:r>
              <a:rPr sz="1600" b="1" spc="-15" dirty="0">
                <a:solidFill>
                  <a:srgbClr val="FF7800"/>
                </a:solidFill>
                <a:latin typeface="Calibri"/>
                <a:cs typeface="Calibri"/>
              </a:rPr>
              <a:t>Exercice</a:t>
            </a:r>
            <a:r>
              <a:rPr sz="1600" b="1" spc="-30" dirty="0">
                <a:solidFill>
                  <a:srgbClr val="FF7800"/>
                </a:solidFill>
                <a:latin typeface="Calibri"/>
                <a:cs typeface="Calibri"/>
              </a:rPr>
              <a:t> </a:t>
            </a:r>
            <a:r>
              <a:rPr sz="1600" b="1" dirty="0">
                <a:solidFill>
                  <a:srgbClr val="FF7800"/>
                </a:solidFill>
                <a:latin typeface="Calibri"/>
                <a:cs typeface="Calibri"/>
              </a:rPr>
              <a:t>1</a:t>
            </a:r>
            <a:endParaRPr sz="1600" dirty="0">
              <a:latin typeface="Calibri"/>
              <a:cs typeface="Calibri"/>
            </a:endParaRPr>
          </a:p>
          <a:p>
            <a:pPr lvl="1">
              <a:lnSpc>
                <a:spcPct val="100000"/>
              </a:lnSpc>
              <a:spcBef>
                <a:spcPts val="30"/>
              </a:spcBef>
              <a:buClr>
                <a:srgbClr val="555555"/>
              </a:buClr>
              <a:buFont typeface="Wingdings"/>
              <a:buChar char=""/>
            </a:pPr>
            <a:endParaRPr sz="1750" dirty="0">
              <a:latin typeface="Calibri"/>
              <a:cs typeface="Calibri"/>
            </a:endParaRPr>
          </a:p>
          <a:p>
            <a:pPr marL="508000" marR="5080" indent="-342900" algn="just">
              <a:lnSpc>
                <a:spcPct val="92000"/>
              </a:lnSpc>
              <a:buFont typeface="+mj-lt"/>
              <a:buAutoNum type="arabicPeriod" startAt="3"/>
              <a:tabLst>
                <a:tab pos="399415" algn="l"/>
              </a:tabLst>
            </a:pPr>
            <a:r>
              <a:rPr sz="1450" spc="-35" dirty="0">
                <a:solidFill>
                  <a:srgbClr val="555555"/>
                </a:solidFill>
                <a:latin typeface="Calibri"/>
                <a:cs typeface="Calibri"/>
              </a:rPr>
              <a:t>Dans</a:t>
            </a:r>
            <a:r>
              <a:rPr sz="1450" spc="-30" dirty="0">
                <a:solidFill>
                  <a:srgbClr val="555555"/>
                </a:solidFill>
                <a:latin typeface="Calibri"/>
                <a:cs typeface="Calibri"/>
              </a:rPr>
              <a:t> </a:t>
            </a:r>
            <a:r>
              <a:rPr sz="1450" spc="-15" dirty="0">
                <a:solidFill>
                  <a:srgbClr val="555555"/>
                </a:solidFill>
                <a:latin typeface="Calibri"/>
                <a:cs typeface="Calibri"/>
              </a:rPr>
              <a:t>la</a:t>
            </a:r>
            <a:r>
              <a:rPr sz="1450" spc="-10" dirty="0">
                <a:solidFill>
                  <a:srgbClr val="555555"/>
                </a:solidFill>
                <a:latin typeface="Calibri"/>
                <a:cs typeface="Calibri"/>
              </a:rPr>
              <a:t> </a:t>
            </a:r>
            <a:r>
              <a:rPr sz="1450" spc="-15" dirty="0">
                <a:solidFill>
                  <a:srgbClr val="555555"/>
                </a:solidFill>
                <a:latin typeface="Calibri"/>
                <a:cs typeface="Calibri"/>
              </a:rPr>
              <a:t>table</a:t>
            </a:r>
            <a:r>
              <a:rPr sz="1450" spc="-10" dirty="0">
                <a:solidFill>
                  <a:srgbClr val="555555"/>
                </a:solidFill>
                <a:latin typeface="Calibri"/>
                <a:cs typeface="Calibri"/>
              </a:rPr>
              <a:t> </a:t>
            </a:r>
            <a:r>
              <a:rPr sz="1450" spc="-30" dirty="0">
                <a:solidFill>
                  <a:srgbClr val="555555"/>
                </a:solidFill>
                <a:latin typeface="Calibri"/>
                <a:cs typeface="Calibri"/>
              </a:rPr>
              <a:t>de</a:t>
            </a:r>
            <a:r>
              <a:rPr sz="1450" spc="-25" dirty="0">
                <a:solidFill>
                  <a:srgbClr val="555555"/>
                </a:solidFill>
                <a:latin typeface="Calibri"/>
                <a:cs typeface="Calibri"/>
              </a:rPr>
              <a:t> </a:t>
            </a:r>
            <a:r>
              <a:rPr sz="1450" spc="-10" dirty="0">
                <a:solidFill>
                  <a:srgbClr val="555555"/>
                </a:solidFill>
                <a:latin typeface="Calibri"/>
                <a:cs typeface="Calibri"/>
              </a:rPr>
              <a:t>faits</a:t>
            </a:r>
            <a:r>
              <a:rPr sz="1450" spc="-5" dirty="0">
                <a:solidFill>
                  <a:srgbClr val="555555"/>
                </a:solidFill>
                <a:latin typeface="Calibri"/>
                <a:cs typeface="Calibri"/>
              </a:rPr>
              <a:t> </a:t>
            </a:r>
            <a:r>
              <a:rPr sz="1450" spc="-30" dirty="0">
                <a:solidFill>
                  <a:srgbClr val="555555"/>
                </a:solidFill>
                <a:latin typeface="Calibri"/>
                <a:cs typeface="Calibri"/>
              </a:rPr>
              <a:t>de</a:t>
            </a:r>
            <a:r>
              <a:rPr sz="1450" spc="-25" dirty="0">
                <a:solidFill>
                  <a:srgbClr val="555555"/>
                </a:solidFill>
                <a:latin typeface="Calibri"/>
                <a:cs typeface="Calibri"/>
              </a:rPr>
              <a:t> </a:t>
            </a:r>
            <a:r>
              <a:rPr sz="1450" spc="-30" dirty="0">
                <a:solidFill>
                  <a:srgbClr val="555555"/>
                </a:solidFill>
                <a:latin typeface="Calibri"/>
                <a:cs typeface="Calibri"/>
              </a:rPr>
              <a:t>traitement</a:t>
            </a:r>
            <a:r>
              <a:rPr sz="1450" spc="-25" dirty="0">
                <a:solidFill>
                  <a:srgbClr val="555555"/>
                </a:solidFill>
                <a:latin typeface="Calibri"/>
                <a:cs typeface="Calibri"/>
              </a:rPr>
              <a:t> </a:t>
            </a:r>
            <a:r>
              <a:rPr sz="1450" spc="-20" dirty="0">
                <a:solidFill>
                  <a:srgbClr val="555555"/>
                </a:solidFill>
                <a:latin typeface="Calibri"/>
                <a:cs typeface="Calibri"/>
              </a:rPr>
              <a:t>des</a:t>
            </a:r>
            <a:r>
              <a:rPr sz="1450" spc="-15" dirty="0">
                <a:solidFill>
                  <a:srgbClr val="555555"/>
                </a:solidFill>
                <a:latin typeface="Calibri"/>
                <a:cs typeface="Calibri"/>
              </a:rPr>
              <a:t> </a:t>
            </a:r>
            <a:r>
              <a:rPr sz="1450" spc="-30" dirty="0">
                <a:solidFill>
                  <a:srgbClr val="555555"/>
                </a:solidFill>
                <a:latin typeface="Calibri"/>
                <a:cs typeface="Calibri"/>
              </a:rPr>
              <a:t>commandes,</a:t>
            </a:r>
            <a:r>
              <a:rPr sz="1450" spc="-25" dirty="0">
                <a:solidFill>
                  <a:srgbClr val="555555"/>
                </a:solidFill>
                <a:latin typeface="Calibri"/>
                <a:cs typeface="Calibri"/>
              </a:rPr>
              <a:t> </a:t>
            </a:r>
            <a:r>
              <a:rPr sz="1450" spc="-20" dirty="0">
                <a:solidFill>
                  <a:srgbClr val="555555"/>
                </a:solidFill>
                <a:latin typeface="Calibri"/>
                <a:cs typeface="Calibri"/>
              </a:rPr>
              <a:t>nous</a:t>
            </a:r>
            <a:r>
              <a:rPr sz="1450" spc="-15" dirty="0">
                <a:solidFill>
                  <a:srgbClr val="555555"/>
                </a:solidFill>
                <a:latin typeface="Calibri"/>
                <a:cs typeface="Calibri"/>
              </a:rPr>
              <a:t> </a:t>
            </a:r>
            <a:r>
              <a:rPr sz="1450" spc="-20" dirty="0">
                <a:solidFill>
                  <a:srgbClr val="555555"/>
                </a:solidFill>
                <a:latin typeface="Calibri"/>
                <a:cs typeface="Calibri"/>
              </a:rPr>
              <a:t>avons</a:t>
            </a:r>
            <a:r>
              <a:rPr sz="1450" spc="-15" dirty="0">
                <a:solidFill>
                  <a:srgbClr val="555555"/>
                </a:solidFill>
                <a:latin typeface="Calibri"/>
                <a:cs typeface="Calibri"/>
              </a:rPr>
              <a:t> </a:t>
            </a:r>
            <a:r>
              <a:rPr sz="1450" spc="-25" dirty="0">
                <a:solidFill>
                  <a:srgbClr val="555555"/>
                </a:solidFill>
                <a:latin typeface="Calibri"/>
                <a:cs typeface="Calibri"/>
              </a:rPr>
              <a:t>plusieurs</a:t>
            </a:r>
            <a:r>
              <a:rPr sz="1450" spc="-20" dirty="0">
                <a:solidFill>
                  <a:srgbClr val="555555"/>
                </a:solidFill>
                <a:latin typeface="Calibri"/>
                <a:cs typeface="Calibri"/>
              </a:rPr>
              <a:t> </a:t>
            </a:r>
            <a:r>
              <a:rPr sz="1450" spc="-40" dirty="0">
                <a:solidFill>
                  <a:srgbClr val="555555"/>
                </a:solidFill>
                <a:latin typeface="Calibri"/>
                <a:cs typeface="Calibri"/>
              </a:rPr>
              <a:t>horodatages</a:t>
            </a:r>
            <a:r>
              <a:rPr sz="1450" spc="-35" dirty="0">
                <a:solidFill>
                  <a:srgbClr val="555555"/>
                </a:solidFill>
                <a:latin typeface="Calibri"/>
                <a:cs typeface="Calibri"/>
              </a:rPr>
              <a:t> </a:t>
            </a:r>
            <a:r>
              <a:rPr sz="1450" spc="-15" dirty="0">
                <a:solidFill>
                  <a:srgbClr val="555555"/>
                </a:solidFill>
                <a:latin typeface="Calibri"/>
                <a:cs typeface="Calibri"/>
              </a:rPr>
              <a:t>pour</a:t>
            </a:r>
            <a:r>
              <a:rPr sz="1450" spc="-10" dirty="0">
                <a:solidFill>
                  <a:srgbClr val="555555"/>
                </a:solidFill>
                <a:latin typeface="Calibri"/>
                <a:cs typeface="Calibri"/>
              </a:rPr>
              <a:t> </a:t>
            </a:r>
            <a:r>
              <a:rPr sz="1450" spc="-30" dirty="0">
                <a:solidFill>
                  <a:srgbClr val="555555"/>
                </a:solidFill>
                <a:latin typeface="Calibri"/>
                <a:cs typeface="Calibri"/>
              </a:rPr>
              <a:t>différentes</a:t>
            </a:r>
            <a:r>
              <a:rPr sz="1450" spc="-25" dirty="0">
                <a:solidFill>
                  <a:srgbClr val="555555"/>
                </a:solidFill>
                <a:latin typeface="Calibri"/>
                <a:cs typeface="Calibri"/>
              </a:rPr>
              <a:t> étapes</a:t>
            </a:r>
            <a:r>
              <a:rPr sz="1450" spc="-20" dirty="0">
                <a:solidFill>
                  <a:srgbClr val="555555"/>
                </a:solidFill>
                <a:latin typeface="Calibri"/>
                <a:cs typeface="Calibri"/>
              </a:rPr>
              <a:t> </a:t>
            </a:r>
            <a:r>
              <a:rPr sz="1450" spc="-30" dirty="0">
                <a:solidFill>
                  <a:srgbClr val="555555"/>
                </a:solidFill>
                <a:latin typeface="Calibri"/>
                <a:cs typeface="Calibri"/>
              </a:rPr>
              <a:t>du</a:t>
            </a:r>
            <a:r>
              <a:rPr sz="1450" spc="-25" dirty="0">
                <a:solidFill>
                  <a:srgbClr val="555555"/>
                </a:solidFill>
                <a:latin typeface="Calibri"/>
                <a:cs typeface="Calibri"/>
              </a:rPr>
              <a:t> </a:t>
            </a:r>
            <a:r>
              <a:rPr sz="1450" spc="-30" dirty="0">
                <a:solidFill>
                  <a:srgbClr val="555555"/>
                </a:solidFill>
                <a:latin typeface="Calibri"/>
                <a:cs typeface="Calibri"/>
              </a:rPr>
              <a:t>traitement</a:t>
            </a:r>
            <a:r>
              <a:rPr sz="1450" spc="265" dirty="0">
                <a:solidFill>
                  <a:srgbClr val="555555"/>
                </a:solidFill>
                <a:latin typeface="Calibri"/>
                <a:cs typeface="Calibri"/>
              </a:rPr>
              <a:t> </a:t>
            </a:r>
            <a:r>
              <a:rPr sz="1450" spc="-45" dirty="0">
                <a:solidFill>
                  <a:srgbClr val="555555"/>
                </a:solidFill>
                <a:latin typeface="Calibri"/>
                <a:cs typeface="Calibri"/>
              </a:rPr>
              <a:t>des </a:t>
            </a:r>
            <a:r>
              <a:rPr sz="1450" spc="-40" dirty="0">
                <a:solidFill>
                  <a:srgbClr val="555555"/>
                </a:solidFill>
                <a:latin typeface="Calibri"/>
                <a:cs typeface="Calibri"/>
              </a:rPr>
              <a:t> </a:t>
            </a:r>
            <a:r>
              <a:rPr sz="1450" spc="-30" dirty="0">
                <a:solidFill>
                  <a:srgbClr val="555555"/>
                </a:solidFill>
                <a:latin typeface="Calibri"/>
                <a:cs typeface="Calibri"/>
              </a:rPr>
              <a:t>commandes. </a:t>
            </a:r>
            <a:r>
              <a:rPr sz="1450" spc="5" dirty="0">
                <a:solidFill>
                  <a:srgbClr val="555555"/>
                </a:solidFill>
                <a:latin typeface="Calibri"/>
                <a:cs typeface="Calibri"/>
              </a:rPr>
              <a:t>Les </a:t>
            </a:r>
            <a:r>
              <a:rPr sz="1450" spc="-25" dirty="0">
                <a:solidFill>
                  <a:srgbClr val="555555"/>
                </a:solidFill>
                <a:latin typeface="Calibri"/>
                <a:cs typeface="Calibri"/>
              </a:rPr>
              <a:t>analystes/utilisateurs </a:t>
            </a:r>
            <a:r>
              <a:rPr sz="1450" spc="-30" dirty="0">
                <a:solidFill>
                  <a:srgbClr val="555555"/>
                </a:solidFill>
                <a:latin typeface="Calibri"/>
                <a:cs typeface="Calibri"/>
              </a:rPr>
              <a:t>métier </a:t>
            </a:r>
            <a:r>
              <a:rPr sz="1450" spc="-35" dirty="0">
                <a:solidFill>
                  <a:srgbClr val="555555"/>
                </a:solidFill>
                <a:latin typeface="Calibri"/>
                <a:cs typeface="Calibri"/>
              </a:rPr>
              <a:t>veulent </a:t>
            </a:r>
            <a:r>
              <a:rPr sz="1450" spc="-10" dirty="0">
                <a:solidFill>
                  <a:srgbClr val="555555"/>
                </a:solidFill>
                <a:latin typeface="Calibri"/>
                <a:cs typeface="Calibri"/>
              </a:rPr>
              <a:t>analyser les </a:t>
            </a:r>
            <a:r>
              <a:rPr sz="1450" spc="-30" dirty="0">
                <a:solidFill>
                  <a:srgbClr val="555555"/>
                </a:solidFill>
                <a:latin typeface="Calibri"/>
                <a:cs typeface="Calibri"/>
              </a:rPr>
              <a:t>données </a:t>
            </a:r>
            <a:r>
              <a:rPr sz="1450" spc="-10" dirty="0">
                <a:solidFill>
                  <a:srgbClr val="555555"/>
                </a:solidFill>
                <a:latin typeface="Calibri"/>
                <a:cs typeface="Calibri"/>
              </a:rPr>
              <a:t>en </a:t>
            </a:r>
            <a:r>
              <a:rPr sz="1450" spc="-15" dirty="0">
                <a:solidFill>
                  <a:srgbClr val="555555"/>
                </a:solidFill>
                <a:latin typeface="Calibri"/>
                <a:cs typeface="Calibri"/>
              </a:rPr>
              <a:t>fonction </a:t>
            </a:r>
            <a:r>
              <a:rPr sz="1450" spc="-30" dirty="0">
                <a:solidFill>
                  <a:srgbClr val="555555"/>
                </a:solidFill>
                <a:latin typeface="Calibri"/>
                <a:cs typeface="Calibri"/>
              </a:rPr>
              <a:t>de </a:t>
            </a:r>
            <a:r>
              <a:rPr sz="1450" spc="-10" dirty="0">
                <a:solidFill>
                  <a:srgbClr val="555555"/>
                </a:solidFill>
                <a:latin typeface="Calibri"/>
                <a:cs typeface="Calibri"/>
              </a:rPr>
              <a:t>tous </a:t>
            </a:r>
            <a:r>
              <a:rPr sz="1450" spc="-25" dirty="0">
                <a:solidFill>
                  <a:srgbClr val="555555"/>
                </a:solidFill>
                <a:latin typeface="Calibri"/>
                <a:cs typeface="Calibri"/>
              </a:rPr>
              <a:t>ces différents </a:t>
            </a:r>
            <a:r>
              <a:rPr sz="1450" spc="-35" dirty="0">
                <a:solidFill>
                  <a:srgbClr val="555555"/>
                </a:solidFill>
                <a:latin typeface="Calibri"/>
                <a:cs typeface="Calibri"/>
              </a:rPr>
              <a:t>horodatages. Comment pouvons- </a:t>
            </a:r>
            <a:r>
              <a:rPr sz="1450" spc="-30" dirty="0">
                <a:solidFill>
                  <a:srgbClr val="555555"/>
                </a:solidFill>
                <a:latin typeface="Calibri"/>
                <a:cs typeface="Calibri"/>
              </a:rPr>
              <a:t> </a:t>
            </a:r>
            <a:r>
              <a:rPr sz="1450" spc="-15" dirty="0">
                <a:solidFill>
                  <a:srgbClr val="555555"/>
                </a:solidFill>
                <a:latin typeface="Calibri"/>
                <a:cs typeface="Calibri"/>
              </a:rPr>
              <a:t>nous</a:t>
            </a:r>
            <a:r>
              <a:rPr sz="1450" spc="-105" dirty="0">
                <a:solidFill>
                  <a:srgbClr val="555555"/>
                </a:solidFill>
                <a:latin typeface="Calibri"/>
                <a:cs typeface="Calibri"/>
              </a:rPr>
              <a:t> </a:t>
            </a:r>
            <a:r>
              <a:rPr sz="1450" spc="-20" dirty="0">
                <a:solidFill>
                  <a:srgbClr val="555555"/>
                </a:solidFill>
                <a:latin typeface="Calibri"/>
                <a:cs typeface="Calibri"/>
              </a:rPr>
              <a:t>répondre</a:t>
            </a:r>
            <a:r>
              <a:rPr sz="1450" spc="-95" dirty="0">
                <a:solidFill>
                  <a:srgbClr val="555555"/>
                </a:solidFill>
                <a:latin typeface="Calibri"/>
                <a:cs typeface="Calibri"/>
              </a:rPr>
              <a:t> </a:t>
            </a:r>
            <a:r>
              <a:rPr sz="1450" spc="-5" dirty="0">
                <a:solidFill>
                  <a:srgbClr val="555555"/>
                </a:solidFill>
                <a:latin typeface="Calibri"/>
                <a:cs typeface="Calibri"/>
              </a:rPr>
              <a:t>à</a:t>
            </a:r>
            <a:r>
              <a:rPr sz="1450" spc="20" dirty="0">
                <a:solidFill>
                  <a:srgbClr val="555555"/>
                </a:solidFill>
                <a:latin typeface="Calibri"/>
                <a:cs typeface="Calibri"/>
              </a:rPr>
              <a:t> </a:t>
            </a:r>
            <a:r>
              <a:rPr sz="1450" spc="-20" dirty="0">
                <a:solidFill>
                  <a:srgbClr val="555555"/>
                </a:solidFill>
                <a:latin typeface="Calibri"/>
                <a:cs typeface="Calibri"/>
              </a:rPr>
              <a:t>leur</a:t>
            </a:r>
            <a:r>
              <a:rPr sz="1450" spc="-35" dirty="0">
                <a:solidFill>
                  <a:srgbClr val="555555"/>
                </a:solidFill>
                <a:latin typeface="Calibri"/>
                <a:cs typeface="Calibri"/>
              </a:rPr>
              <a:t> </a:t>
            </a:r>
            <a:r>
              <a:rPr sz="1450" spc="-10" dirty="0">
                <a:solidFill>
                  <a:srgbClr val="555555"/>
                </a:solidFill>
                <a:latin typeface="Calibri"/>
                <a:cs typeface="Calibri"/>
              </a:rPr>
              <a:t>exigence?</a:t>
            </a:r>
            <a:endParaRPr sz="1450" dirty="0">
              <a:latin typeface="Calibri"/>
              <a:cs typeface="Calibri"/>
            </a:endParaRPr>
          </a:p>
          <a:p>
            <a:pPr marL="907415" lvl="1" indent="-285115">
              <a:lnSpc>
                <a:spcPct val="100000"/>
              </a:lnSpc>
              <a:spcBef>
                <a:spcPts val="505"/>
              </a:spcBef>
              <a:buFont typeface="Wingdings"/>
              <a:buChar char=""/>
              <a:tabLst>
                <a:tab pos="907415" algn="l"/>
              </a:tabLst>
            </a:pPr>
            <a:r>
              <a:rPr sz="1450" spc="-10" dirty="0">
                <a:solidFill>
                  <a:srgbClr val="00B050"/>
                </a:solidFill>
                <a:latin typeface="Calibri"/>
                <a:cs typeface="Calibri"/>
              </a:rPr>
              <a:t>Utiliser</a:t>
            </a:r>
            <a:r>
              <a:rPr sz="1450" spc="-114" dirty="0">
                <a:solidFill>
                  <a:srgbClr val="00B050"/>
                </a:solidFill>
                <a:latin typeface="Calibri"/>
                <a:cs typeface="Calibri"/>
              </a:rPr>
              <a:t> </a:t>
            </a:r>
            <a:r>
              <a:rPr sz="1450" spc="-35" dirty="0">
                <a:solidFill>
                  <a:srgbClr val="00B050"/>
                </a:solidFill>
                <a:latin typeface="Calibri"/>
                <a:cs typeface="Calibri"/>
              </a:rPr>
              <a:t>une</a:t>
            </a:r>
            <a:r>
              <a:rPr sz="1450" spc="-5" dirty="0">
                <a:solidFill>
                  <a:srgbClr val="00B050"/>
                </a:solidFill>
                <a:latin typeface="Calibri"/>
                <a:cs typeface="Calibri"/>
              </a:rPr>
              <a:t> </a:t>
            </a:r>
            <a:r>
              <a:rPr sz="1450" spc="-20" dirty="0">
                <a:solidFill>
                  <a:srgbClr val="00B050"/>
                </a:solidFill>
                <a:latin typeface="Calibri"/>
                <a:cs typeface="Calibri"/>
              </a:rPr>
              <a:t>dimension</a:t>
            </a:r>
            <a:r>
              <a:rPr sz="1450" spc="-50" dirty="0">
                <a:solidFill>
                  <a:srgbClr val="00B050"/>
                </a:solidFill>
                <a:latin typeface="Calibri"/>
                <a:cs typeface="Calibri"/>
              </a:rPr>
              <a:t> </a:t>
            </a:r>
            <a:r>
              <a:rPr sz="1450" spc="-25" dirty="0">
                <a:solidFill>
                  <a:srgbClr val="00B050"/>
                </a:solidFill>
                <a:latin typeface="Calibri"/>
                <a:cs typeface="Calibri"/>
              </a:rPr>
              <a:t>de</a:t>
            </a:r>
            <a:r>
              <a:rPr sz="1450" spc="-85" dirty="0">
                <a:solidFill>
                  <a:srgbClr val="00B050"/>
                </a:solidFill>
                <a:latin typeface="Calibri"/>
                <a:cs typeface="Calibri"/>
              </a:rPr>
              <a:t> </a:t>
            </a:r>
            <a:r>
              <a:rPr sz="1450" spc="-15" dirty="0">
                <a:solidFill>
                  <a:srgbClr val="00B050"/>
                </a:solidFill>
                <a:latin typeface="Calibri"/>
                <a:cs typeface="Calibri"/>
              </a:rPr>
              <a:t>jeu</a:t>
            </a:r>
            <a:r>
              <a:rPr sz="1450" spc="-45" dirty="0">
                <a:solidFill>
                  <a:srgbClr val="00B050"/>
                </a:solidFill>
                <a:latin typeface="Calibri"/>
                <a:cs typeface="Calibri"/>
              </a:rPr>
              <a:t> </a:t>
            </a:r>
            <a:r>
              <a:rPr sz="1450" spc="-25" dirty="0">
                <a:solidFill>
                  <a:srgbClr val="00B050"/>
                </a:solidFill>
                <a:latin typeface="Calibri"/>
                <a:cs typeface="Calibri"/>
              </a:rPr>
              <a:t>de</a:t>
            </a:r>
            <a:r>
              <a:rPr sz="1450" spc="-5" dirty="0">
                <a:solidFill>
                  <a:srgbClr val="00B050"/>
                </a:solidFill>
                <a:latin typeface="Calibri"/>
                <a:cs typeface="Calibri"/>
              </a:rPr>
              <a:t> rôle</a:t>
            </a:r>
            <a:endParaRPr sz="1450" dirty="0">
              <a:solidFill>
                <a:srgbClr val="00B050"/>
              </a:solidFill>
              <a:latin typeface="Calibri"/>
              <a:cs typeface="Calibri"/>
            </a:endParaRPr>
          </a:p>
          <a:p>
            <a:pPr marL="907415" lvl="1" indent="-285115">
              <a:lnSpc>
                <a:spcPct val="100000"/>
              </a:lnSpc>
              <a:spcBef>
                <a:spcPts val="420"/>
              </a:spcBef>
              <a:buFont typeface="Wingdings"/>
              <a:buChar char=""/>
              <a:tabLst>
                <a:tab pos="907415" algn="l"/>
              </a:tabLst>
            </a:pPr>
            <a:r>
              <a:rPr sz="1450" spc="30" dirty="0">
                <a:solidFill>
                  <a:srgbClr val="555555"/>
                </a:solidFill>
                <a:latin typeface="Calibri"/>
                <a:cs typeface="Calibri"/>
              </a:rPr>
              <a:t>U</a:t>
            </a:r>
            <a:r>
              <a:rPr sz="1450" spc="-5" dirty="0">
                <a:solidFill>
                  <a:srgbClr val="555555"/>
                </a:solidFill>
                <a:latin typeface="Calibri"/>
                <a:cs typeface="Calibri"/>
              </a:rPr>
              <a:t>t</a:t>
            </a:r>
            <a:r>
              <a:rPr sz="1450" spc="-20" dirty="0">
                <a:solidFill>
                  <a:srgbClr val="555555"/>
                </a:solidFill>
                <a:latin typeface="Calibri"/>
                <a:cs typeface="Calibri"/>
              </a:rPr>
              <a:t>ili</a:t>
            </a:r>
            <a:r>
              <a:rPr sz="1450" spc="-10" dirty="0">
                <a:solidFill>
                  <a:srgbClr val="555555"/>
                </a:solidFill>
                <a:latin typeface="Calibri"/>
                <a:cs typeface="Calibri"/>
              </a:rPr>
              <a:t>s</a:t>
            </a:r>
            <a:r>
              <a:rPr sz="1450" spc="15" dirty="0">
                <a:solidFill>
                  <a:srgbClr val="555555"/>
                </a:solidFill>
                <a:latin typeface="Calibri"/>
                <a:cs typeface="Calibri"/>
              </a:rPr>
              <a:t>a</a:t>
            </a:r>
            <a:r>
              <a:rPr sz="1450" spc="-5" dirty="0">
                <a:solidFill>
                  <a:srgbClr val="555555"/>
                </a:solidFill>
                <a:latin typeface="Calibri"/>
                <a:cs typeface="Calibri"/>
              </a:rPr>
              <a:t>t</a:t>
            </a:r>
            <a:r>
              <a:rPr sz="1450" spc="-20" dirty="0">
                <a:solidFill>
                  <a:srgbClr val="555555"/>
                </a:solidFill>
                <a:latin typeface="Calibri"/>
                <a:cs typeface="Calibri"/>
              </a:rPr>
              <a:t>i</a:t>
            </a:r>
            <a:r>
              <a:rPr sz="1450" spc="30" dirty="0">
                <a:solidFill>
                  <a:srgbClr val="555555"/>
                </a:solidFill>
                <a:latin typeface="Calibri"/>
                <a:cs typeface="Calibri"/>
              </a:rPr>
              <a:t>o</a:t>
            </a:r>
            <a:r>
              <a:rPr sz="1450" spc="-5" dirty="0">
                <a:solidFill>
                  <a:srgbClr val="555555"/>
                </a:solidFill>
                <a:latin typeface="Calibri"/>
                <a:cs typeface="Calibri"/>
              </a:rPr>
              <a:t>n</a:t>
            </a:r>
            <a:r>
              <a:rPr sz="1450" spc="-130" dirty="0">
                <a:solidFill>
                  <a:srgbClr val="555555"/>
                </a:solidFill>
                <a:latin typeface="Calibri"/>
                <a:cs typeface="Calibri"/>
              </a:rPr>
              <a:t> </a:t>
            </a:r>
            <a:r>
              <a:rPr sz="1450" spc="-45" dirty="0">
                <a:solidFill>
                  <a:srgbClr val="555555"/>
                </a:solidFill>
                <a:latin typeface="Calibri"/>
                <a:cs typeface="Calibri"/>
              </a:rPr>
              <a:t>d</a:t>
            </a:r>
            <a:r>
              <a:rPr sz="1450" spc="-5" dirty="0">
                <a:solidFill>
                  <a:srgbClr val="555555"/>
                </a:solidFill>
                <a:latin typeface="Calibri"/>
                <a:cs typeface="Calibri"/>
              </a:rPr>
              <a:t>'</a:t>
            </a:r>
            <a:r>
              <a:rPr sz="1450" spc="-45" dirty="0">
                <a:solidFill>
                  <a:srgbClr val="555555"/>
                </a:solidFill>
                <a:latin typeface="Calibri"/>
                <a:cs typeface="Calibri"/>
              </a:rPr>
              <a:t>un</a:t>
            </a:r>
            <a:r>
              <a:rPr sz="1450" spc="-5" dirty="0">
                <a:solidFill>
                  <a:srgbClr val="555555"/>
                </a:solidFill>
                <a:latin typeface="Calibri"/>
                <a:cs typeface="Calibri"/>
              </a:rPr>
              <a:t>e</a:t>
            </a:r>
            <a:r>
              <a:rPr sz="1450" spc="-85" dirty="0">
                <a:solidFill>
                  <a:srgbClr val="555555"/>
                </a:solidFill>
                <a:latin typeface="Calibri"/>
                <a:cs typeface="Calibri"/>
              </a:rPr>
              <a:t> </a:t>
            </a:r>
            <a:r>
              <a:rPr sz="1450" spc="-45" dirty="0">
                <a:solidFill>
                  <a:srgbClr val="555555"/>
                </a:solidFill>
                <a:latin typeface="Calibri"/>
                <a:cs typeface="Calibri"/>
              </a:rPr>
              <a:t>d</a:t>
            </a:r>
            <a:r>
              <a:rPr sz="1450" spc="-20" dirty="0">
                <a:solidFill>
                  <a:srgbClr val="555555"/>
                </a:solidFill>
                <a:latin typeface="Calibri"/>
                <a:cs typeface="Calibri"/>
              </a:rPr>
              <a:t>i</a:t>
            </a:r>
            <a:r>
              <a:rPr sz="1450" spc="-40" dirty="0">
                <a:solidFill>
                  <a:srgbClr val="555555"/>
                </a:solidFill>
                <a:latin typeface="Calibri"/>
                <a:cs typeface="Calibri"/>
              </a:rPr>
              <a:t>m</a:t>
            </a:r>
            <a:r>
              <a:rPr sz="1450" spc="-5" dirty="0">
                <a:solidFill>
                  <a:srgbClr val="555555"/>
                </a:solidFill>
                <a:latin typeface="Calibri"/>
                <a:cs typeface="Calibri"/>
              </a:rPr>
              <a:t>e</a:t>
            </a:r>
            <a:r>
              <a:rPr sz="1450" spc="-45" dirty="0">
                <a:solidFill>
                  <a:srgbClr val="555555"/>
                </a:solidFill>
                <a:latin typeface="Calibri"/>
                <a:cs typeface="Calibri"/>
              </a:rPr>
              <a:t>n</a:t>
            </a:r>
            <a:r>
              <a:rPr sz="1450" spc="-10" dirty="0">
                <a:solidFill>
                  <a:srgbClr val="555555"/>
                </a:solidFill>
                <a:latin typeface="Calibri"/>
                <a:cs typeface="Calibri"/>
              </a:rPr>
              <a:t>s</a:t>
            </a:r>
            <a:r>
              <a:rPr sz="1450" spc="-25" dirty="0">
                <a:solidFill>
                  <a:srgbClr val="555555"/>
                </a:solidFill>
                <a:latin typeface="Calibri"/>
                <a:cs typeface="Calibri"/>
              </a:rPr>
              <a:t>i</a:t>
            </a:r>
            <a:r>
              <a:rPr sz="1450" spc="30" dirty="0">
                <a:solidFill>
                  <a:srgbClr val="555555"/>
                </a:solidFill>
                <a:latin typeface="Calibri"/>
                <a:cs typeface="Calibri"/>
              </a:rPr>
              <a:t>o</a:t>
            </a:r>
            <a:r>
              <a:rPr sz="1450" spc="-5" dirty="0">
                <a:solidFill>
                  <a:srgbClr val="555555"/>
                </a:solidFill>
                <a:latin typeface="Calibri"/>
                <a:cs typeface="Calibri"/>
              </a:rPr>
              <a:t>n</a:t>
            </a:r>
            <a:r>
              <a:rPr sz="1450" spc="-50" dirty="0">
                <a:solidFill>
                  <a:srgbClr val="555555"/>
                </a:solidFill>
                <a:latin typeface="Calibri"/>
                <a:cs typeface="Calibri"/>
              </a:rPr>
              <a:t> </a:t>
            </a:r>
            <a:r>
              <a:rPr sz="1450" spc="-45" dirty="0">
                <a:solidFill>
                  <a:srgbClr val="555555"/>
                </a:solidFill>
                <a:latin typeface="Calibri"/>
                <a:cs typeface="Calibri"/>
              </a:rPr>
              <a:t>d</a:t>
            </a:r>
            <a:r>
              <a:rPr sz="1450" spc="-5" dirty="0">
                <a:solidFill>
                  <a:srgbClr val="555555"/>
                </a:solidFill>
                <a:latin typeface="Calibri"/>
                <a:cs typeface="Calibri"/>
              </a:rPr>
              <a:t>é</a:t>
            </a:r>
            <a:r>
              <a:rPr sz="1450" spc="-45" dirty="0">
                <a:solidFill>
                  <a:srgbClr val="555555"/>
                </a:solidFill>
                <a:latin typeface="Calibri"/>
                <a:cs typeface="Calibri"/>
              </a:rPr>
              <a:t>g</a:t>
            </a:r>
            <a:r>
              <a:rPr sz="1450" spc="-5" dirty="0">
                <a:solidFill>
                  <a:srgbClr val="555555"/>
                </a:solidFill>
                <a:latin typeface="Calibri"/>
                <a:cs typeface="Calibri"/>
              </a:rPr>
              <a:t>é</a:t>
            </a:r>
            <a:r>
              <a:rPr sz="1450" spc="-45" dirty="0">
                <a:solidFill>
                  <a:srgbClr val="555555"/>
                </a:solidFill>
                <a:latin typeface="Calibri"/>
                <a:cs typeface="Calibri"/>
              </a:rPr>
              <a:t>n</a:t>
            </a:r>
            <a:r>
              <a:rPr sz="1450" spc="-5" dirty="0">
                <a:solidFill>
                  <a:srgbClr val="555555"/>
                </a:solidFill>
                <a:latin typeface="Calibri"/>
                <a:cs typeface="Calibri"/>
              </a:rPr>
              <a:t>é</a:t>
            </a:r>
            <a:r>
              <a:rPr sz="1450" spc="-30" dirty="0">
                <a:solidFill>
                  <a:srgbClr val="555555"/>
                </a:solidFill>
                <a:latin typeface="Calibri"/>
                <a:cs typeface="Calibri"/>
              </a:rPr>
              <a:t>r</a:t>
            </a:r>
            <a:r>
              <a:rPr sz="1450" spc="-5" dirty="0">
                <a:solidFill>
                  <a:srgbClr val="555555"/>
                </a:solidFill>
                <a:latin typeface="Calibri"/>
                <a:cs typeface="Calibri"/>
              </a:rPr>
              <a:t>ée</a:t>
            </a:r>
            <a:endParaRPr sz="1450" dirty="0">
              <a:latin typeface="Calibri"/>
              <a:cs typeface="Calibri"/>
            </a:endParaRPr>
          </a:p>
          <a:p>
            <a:pPr marL="907415" lvl="1" indent="-285115">
              <a:lnSpc>
                <a:spcPct val="100000"/>
              </a:lnSpc>
              <a:spcBef>
                <a:spcPts val="505"/>
              </a:spcBef>
              <a:buFont typeface="Wingdings"/>
              <a:buChar char=""/>
              <a:tabLst>
                <a:tab pos="907415" algn="l"/>
              </a:tabLst>
            </a:pPr>
            <a:r>
              <a:rPr sz="1450" spc="-5" dirty="0">
                <a:solidFill>
                  <a:srgbClr val="555555"/>
                </a:solidFill>
                <a:latin typeface="Calibri"/>
                <a:cs typeface="Calibri"/>
              </a:rPr>
              <a:t>Utilisation</a:t>
            </a:r>
            <a:r>
              <a:rPr sz="1450" spc="-130" dirty="0">
                <a:solidFill>
                  <a:srgbClr val="555555"/>
                </a:solidFill>
                <a:latin typeface="Calibri"/>
                <a:cs typeface="Calibri"/>
              </a:rPr>
              <a:t> </a:t>
            </a:r>
            <a:r>
              <a:rPr sz="1450" spc="-30" dirty="0">
                <a:solidFill>
                  <a:srgbClr val="555555"/>
                </a:solidFill>
                <a:latin typeface="Calibri"/>
                <a:cs typeface="Calibri"/>
              </a:rPr>
              <a:t>d'une</a:t>
            </a:r>
            <a:r>
              <a:rPr sz="1450" spc="-75" dirty="0">
                <a:solidFill>
                  <a:srgbClr val="555555"/>
                </a:solidFill>
                <a:latin typeface="Calibri"/>
                <a:cs typeface="Calibri"/>
              </a:rPr>
              <a:t> </a:t>
            </a:r>
            <a:r>
              <a:rPr sz="1450" spc="-20" dirty="0">
                <a:solidFill>
                  <a:srgbClr val="555555"/>
                </a:solidFill>
                <a:latin typeface="Calibri"/>
                <a:cs typeface="Calibri"/>
              </a:rPr>
              <a:t>dimension</a:t>
            </a:r>
            <a:r>
              <a:rPr sz="1450" spc="-45" dirty="0">
                <a:solidFill>
                  <a:srgbClr val="555555"/>
                </a:solidFill>
                <a:latin typeface="Calibri"/>
                <a:cs typeface="Calibri"/>
              </a:rPr>
              <a:t> </a:t>
            </a:r>
            <a:r>
              <a:rPr sz="1450" spc="-20" dirty="0">
                <a:solidFill>
                  <a:srgbClr val="555555"/>
                </a:solidFill>
                <a:latin typeface="Calibri"/>
                <a:cs typeface="Calibri"/>
              </a:rPr>
              <a:t>indésirable</a:t>
            </a:r>
            <a:endParaRPr sz="1450" dirty="0">
              <a:latin typeface="Calibri"/>
              <a:cs typeface="Calibri"/>
            </a:endParaRPr>
          </a:p>
          <a:p>
            <a:pPr marL="907415" lvl="1" indent="-285115">
              <a:lnSpc>
                <a:spcPct val="100000"/>
              </a:lnSpc>
              <a:spcBef>
                <a:spcPts val="425"/>
              </a:spcBef>
              <a:buFont typeface="Wingdings"/>
              <a:buChar char=""/>
              <a:tabLst>
                <a:tab pos="907415" algn="l"/>
              </a:tabLst>
            </a:pPr>
            <a:r>
              <a:rPr sz="1450" spc="25" dirty="0">
                <a:solidFill>
                  <a:srgbClr val="555555"/>
                </a:solidFill>
                <a:latin typeface="Calibri"/>
                <a:cs typeface="Calibri"/>
              </a:rPr>
              <a:t>U</a:t>
            </a:r>
            <a:r>
              <a:rPr sz="1450" spc="-5" dirty="0">
                <a:solidFill>
                  <a:srgbClr val="555555"/>
                </a:solidFill>
                <a:latin typeface="Calibri"/>
                <a:cs typeface="Calibri"/>
              </a:rPr>
              <a:t>t</a:t>
            </a:r>
            <a:r>
              <a:rPr sz="1450" spc="-20" dirty="0">
                <a:solidFill>
                  <a:srgbClr val="555555"/>
                </a:solidFill>
                <a:latin typeface="Calibri"/>
                <a:cs typeface="Calibri"/>
              </a:rPr>
              <a:t>ili</a:t>
            </a:r>
            <a:r>
              <a:rPr sz="1450" spc="-10" dirty="0">
                <a:solidFill>
                  <a:srgbClr val="555555"/>
                </a:solidFill>
                <a:latin typeface="Calibri"/>
                <a:cs typeface="Calibri"/>
              </a:rPr>
              <a:t>s</a:t>
            </a:r>
            <a:r>
              <a:rPr sz="1450" spc="20" dirty="0">
                <a:solidFill>
                  <a:srgbClr val="555555"/>
                </a:solidFill>
                <a:latin typeface="Calibri"/>
                <a:cs typeface="Calibri"/>
              </a:rPr>
              <a:t>a</a:t>
            </a:r>
            <a:r>
              <a:rPr sz="1450" spc="-5" dirty="0">
                <a:solidFill>
                  <a:srgbClr val="555555"/>
                </a:solidFill>
                <a:latin typeface="Calibri"/>
                <a:cs typeface="Calibri"/>
              </a:rPr>
              <a:t>t</a:t>
            </a:r>
            <a:r>
              <a:rPr sz="1450" spc="-20" dirty="0">
                <a:solidFill>
                  <a:srgbClr val="555555"/>
                </a:solidFill>
                <a:latin typeface="Calibri"/>
                <a:cs typeface="Calibri"/>
              </a:rPr>
              <a:t>i</a:t>
            </a:r>
            <a:r>
              <a:rPr sz="1450" spc="25" dirty="0">
                <a:solidFill>
                  <a:srgbClr val="555555"/>
                </a:solidFill>
                <a:latin typeface="Calibri"/>
                <a:cs typeface="Calibri"/>
              </a:rPr>
              <a:t>o</a:t>
            </a:r>
            <a:r>
              <a:rPr sz="1450" spc="-10" dirty="0">
                <a:solidFill>
                  <a:srgbClr val="555555"/>
                </a:solidFill>
                <a:latin typeface="Calibri"/>
                <a:cs typeface="Calibri"/>
              </a:rPr>
              <a:t>n</a:t>
            </a:r>
            <a:r>
              <a:rPr sz="1450" spc="-125" dirty="0">
                <a:solidFill>
                  <a:srgbClr val="555555"/>
                </a:solidFill>
                <a:latin typeface="Calibri"/>
                <a:cs typeface="Calibri"/>
              </a:rPr>
              <a:t> </a:t>
            </a:r>
            <a:r>
              <a:rPr sz="1450" spc="-50" dirty="0">
                <a:solidFill>
                  <a:srgbClr val="555555"/>
                </a:solidFill>
                <a:latin typeface="Calibri"/>
                <a:cs typeface="Calibri"/>
              </a:rPr>
              <a:t>d</a:t>
            </a:r>
            <a:r>
              <a:rPr sz="1450" spc="-5" dirty="0">
                <a:solidFill>
                  <a:srgbClr val="555555"/>
                </a:solidFill>
                <a:latin typeface="Calibri"/>
                <a:cs typeface="Calibri"/>
              </a:rPr>
              <a:t>'</a:t>
            </a:r>
            <a:r>
              <a:rPr sz="1450" spc="-45" dirty="0">
                <a:solidFill>
                  <a:srgbClr val="555555"/>
                </a:solidFill>
                <a:latin typeface="Calibri"/>
                <a:cs typeface="Calibri"/>
              </a:rPr>
              <a:t>u</a:t>
            </a:r>
            <a:r>
              <a:rPr sz="1450" spc="-50" dirty="0">
                <a:solidFill>
                  <a:srgbClr val="555555"/>
                </a:solidFill>
                <a:latin typeface="Calibri"/>
                <a:cs typeface="Calibri"/>
              </a:rPr>
              <a:t>n</a:t>
            </a:r>
            <a:r>
              <a:rPr sz="1450" spc="-5" dirty="0">
                <a:solidFill>
                  <a:srgbClr val="555555"/>
                </a:solidFill>
                <a:latin typeface="Calibri"/>
                <a:cs typeface="Calibri"/>
              </a:rPr>
              <a:t>e</a:t>
            </a:r>
            <a:r>
              <a:rPr sz="1450" spc="-85" dirty="0">
                <a:solidFill>
                  <a:srgbClr val="555555"/>
                </a:solidFill>
                <a:latin typeface="Calibri"/>
                <a:cs typeface="Calibri"/>
              </a:rPr>
              <a:t> </a:t>
            </a:r>
            <a:r>
              <a:rPr sz="1450" spc="-50" dirty="0">
                <a:solidFill>
                  <a:srgbClr val="555555"/>
                </a:solidFill>
                <a:latin typeface="Calibri"/>
                <a:cs typeface="Calibri"/>
              </a:rPr>
              <a:t>d</a:t>
            </a:r>
            <a:r>
              <a:rPr sz="1450" spc="-20" dirty="0">
                <a:solidFill>
                  <a:srgbClr val="555555"/>
                </a:solidFill>
                <a:latin typeface="Calibri"/>
                <a:cs typeface="Calibri"/>
              </a:rPr>
              <a:t>i</a:t>
            </a:r>
            <a:r>
              <a:rPr sz="1450" spc="-40" dirty="0">
                <a:solidFill>
                  <a:srgbClr val="555555"/>
                </a:solidFill>
                <a:latin typeface="Calibri"/>
                <a:cs typeface="Calibri"/>
              </a:rPr>
              <a:t>m</a:t>
            </a:r>
            <a:r>
              <a:rPr sz="1450" spc="-5" dirty="0">
                <a:solidFill>
                  <a:srgbClr val="555555"/>
                </a:solidFill>
                <a:latin typeface="Calibri"/>
                <a:cs typeface="Calibri"/>
              </a:rPr>
              <a:t>e</a:t>
            </a:r>
            <a:r>
              <a:rPr sz="1450" spc="-45" dirty="0">
                <a:solidFill>
                  <a:srgbClr val="555555"/>
                </a:solidFill>
                <a:latin typeface="Calibri"/>
                <a:cs typeface="Calibri"/>
              </a:rPr>
              <a:t>n</a:t>
            </a:r>
            <a:r>
              <a:rPr sz="1450" spc="-10" dirty="0">
                <a:solidFill>
                  <a:srgbClr val="555555"/>
                </a:solidFill>
                <a:latin typeface="Calibri"/>
                <a:cs typeface="Calibri"/>
              </a:rPr>
              <a:t>s</a:t>
            </a:r>
            <a:r>
              <a:rPr sz="1450" spc="-20" dirty="0">
                <a:solidFill>
                  <a:srgbClr val="555555"/>
                </a:solidFill>
                <a:latin typeface="Calibri"/>
                <a:cs typeface="Calibri"/>
              </a:rPr>
              <a:t>i</a:t>
            </a:r>
            <a:r>
              <a:rPr sz="1450" spc="25" dirty="0">
                <a:solidFill>
                  <a:srgbClr val="555555"/>
                </a:solidFill>
                <a:latin typeface="Calibri"/>
                <a:cs typeface="Calibri"/>
              </a:rPr>
              <a:t>o</a:t>
            </a:r>
            <a:r>
              <a:rPr sz="1450" spc="-10" dirty="0">
                <a:solidFill>
                  <a:srgbClr val="555555"/>
                </a:solidFill>
                <a:latin typeface="Calibri"/>
                <a:cs typeface="Calibri"/>
              </a:rPr>
              <a:t>n</a:t>
            </a:r>
            <a:r>
              <a:rPr sz="1450" spc="-45" dirty="0">
                <a:solidFill>
                  <a:srgbClr val="555555"/>
                </a:solidFill>
                <a:latin typeface="Calibri"/>
                <a:cs typeface="Calibri"/>
              </a:rPr>
              <a:t> </a:t>
            </a:r>
            <a:r>
              <a:rPr sz="1450" spc="20" dirty="0">
                <a:solidFill>
                  <a:srgbClr val="555555"/>
                </a:solidFill>
                <a:latin typeface="Calibri"/>
                <a:cs typeface="Calibri"/>
              </a:rPr>
              <a:t>c</a:t>
            </a:r>
            <a:r>
              <a:rPr sz="1450" spc="25" dirty="0">
                <a:solidFill>
                  <a:srgbClr val="555555"/>
                </a:solidFill>
                <a:latin typeface="Calibri"/>
                <a:cs typeface="Calibri"/>
              </a:rPr>
              <a:t>o</a:t>
            </a:r>
            <a:r>
              <a:rPr sz="1450" spc="-50" dirty="0">
                <a:solidFill>
                  <a:srgbClr val="555555"/>
                </a:solidFill>
                <a:latin typeface="Calibri"/>
                <a:cs typeface="Calibri"/>
              </a:rPr>
              <a:t>n</a:t>
            </a:r>
            <a:r>
              <a:rPr sz="1450" spc="30" dirty="0">
                <a:solidFill>
                  <a:srgbClr val="555555"/>
                </a:solidFill>
                <a:latin typeface="Calibri"/>
                <a:cs typeface="Calibri"/>
              </a:rPr>
              <a:t>f</a:t>
            </a:r>
            <a:r>
              <a:rPr sz="1450" spc="-50" dirty="0">
                <a:solidFill>
                  <a:srgbClr val="555555"/>
                </a:solidFill>
                <a:latin typeface="Calibri"/>
                <a:cs typeface="Calibri"/>
              </a:rPr>
              <a:t>o</a:t>
            </a:r>
            <a:r>
              <a:rPr sz="1450" spc="-30" dirty="0">
                <a:solidFill>
                  <a:srgbClr val="555555"/>
                </a:solidFill>
                <a:latin typeface="Calibri"/>
                <a:cs typeface="Calibri"/>
              </a:rPr>
              <a:t>r</a:t>
            </a:r>
            <a:r>
              <a:rPr sz="1450" spc="-40" dirty="0">
                <a:solidFill>
                  <a:srgbClr val="555555"/>
                </a:solidFill>
                <a:latin typeface="Calibri"/>
                <a:cs typeface="Calibri"/>
              </a:rPr>
              <a:t>m</a:t>
            </a:r>
            <a:r>
              <a:rPr sz="1450" spc="-5" dirty="0">
                <a:solidFill>
                  <a:srgbClr val="555555"/>
                </a:solidFill>
                <a:latin typeface="Calibri"/>
                <a:cs typeface="Calibri"/>
              </a:rPr>
              <a:t>e</a:t>
            </a:r>
            <a:endParaRPr sz="1450" dirty="0">
              <a:latin typeface="Calibri"/>
              <a:cs typeface="Calibri"/>
            </a:endParaRPr>
          </a:p>
        </p:txBody>
      </p:sp>
      <p:sp>
        <p:nvSpPr>
          <p:cNvPr id="12" name="object 12">
            <a:extLst>
              <a:ext uri="{FF2B5EF4-FFF2-40B4-BE49-F238E27FC236}">
                <a16:creationId xmlns:a16="http://schemas.microsoft.com/office/drawing/2014/main" id="{10FA242F-4F91-8E28-69F9-1C14B64083AC}"/>
              </a:ext>
            </a:extLst>
          </p:cNvPr>
          <p:cNvSpPr txBox="1">
            <a:spLocks noGrp="1"/>
          </p:cNvSpPr>
          <p:nvPr>
            <p:ph type="ftr" sz="quarter" idx="5"/>
          </p:nvPr>
        </p:nvSpPr>
        <p:spPr>
          <a:prstGeom prst="rect">
            <a:avLst/>
          </a:prstGeom>
        </p:spPr>
        <p:txBody>
          <a:bodyPr vert="horz" wrap="square" lIns="0" tIns="0" rIns="0" bIns="0" rtlCol="0">
            <a:spAutoFit/>
          </a:bodyPr>
          <a:lstStyle/>
          <a:p>
            <a:pPr marL="12700">
              <a:lnSpc>
                <a:spcPts val="1090"/>
              </a:lnSpc>
            </a:pPr>
            <a:r>
              <a:rPr spc="-5" dirty="0"/>
              <a:t>C</a:t>
            </a:r>
            <a:r>
              <a:rPr dirty="0"/>
              <a:t>o</a:t>
            </a:r>
            <a:r>
              <a:rPr spc="5" dirty="0"/>
              <a:t>p</a:t>
            </a:r>
            <a:r>
              <a:rPr dirty="0"/>
              <a:t>y</a:t>
            </a:r>
            <a:r>
              <a:rPr spc="30" dirty="0"/>
              <a:t>r</a:t>
            </a:r>
            <a:r>
              <a:rPr spc="70" dirty="0"/>
              <a:t>i</a:t>
            </a:r>
            <a:r>
              <a:rPr spc="-20" dirty="0"/>
              <a:t>g</a:t>
            </a:r>
            <a:r>
              <a:rPr spc="-75" dirty="0"/>
              <a:t>h</a:t>
            </a:r>
            <a:r>
              <a:rPr spc="-5" dirty="0"/>
              <a:t>t</a:t>
            </a:r>
            <a:r>
              <a:rPr spc="-100" dirty="0"/>
              <a:t> </a:t>
            </a:r>
            <a:r>
              <a:rPr spc="-5" dirty="0"/>
              <a:t>-</a:t>
            </a:r>
            <a:r>
              <a:rPr spc="-75" dirty="0"/>
              <a:t> </a:t>
            </a:r>
            <a:r>
              <a:rPr spc="-35" dirty="0"/>
              <a:t>T</a:t>
            </a:r>
            <a:r>
              <a:rPr dirty="0"/>
              <a:t>o</a:t>
            </a:r>
            <a:r>
              <a:rPr spc="5" dirty="0"/>
              <a:t>u</a:t>
            </a:r>
            <a:r>
              <a:rPr spc="-5" dirty="0"/>
              <a:t>t</a:t>
            </a:r>
            <a:r>
              <a:rPr spc="-110" dirty="0"/>
              <a:t> </a:t>
            </a:r>
            <a:r>
              <a:rPr spc="5" dirty="0"/>
              <a:t>d</a:t>
            </a:r>
            <a:r>
              <a:rPr spc="30" dirty="0"/>
              <a:t>r</a:t>
            </a:r>
            <a:r>
              <a:rPr dirty="0"/>
              <a:t>o</a:t>
            </a:r>
            <a:r>
              <a:rPr spc="-5" dirty="0"/>
              <a:t>it</a:t>
            </a:r>
            <a:r>
              <a:rPr spc="-110" dirty="0"/>
              <a:t> </a:t>
            </a:r>
            <a:r>
              <a:rPr spc="30" dirty="0"/>
              <a:t>r</a:t>
            </a:r>
            <a:r>
              <a:rPr spc="-45" dirty="0"/>
              <a:t>é</a:t>
            </a:r>
            <a:r>
              <a:rPr spc="65" dirty="0"/>
              <a:t>s</a:t>
            </a:r>
            <a:r>
              <a:rPr spc="-45" dirty="0"/>
              <a:t>e</a:t>
            </a:r>
            <a:r>
              <a:rPr spc="-50" dirty="0"/>
              <a:t>r</a:t>
            </a:r>
            <a:r>
              <a:rPr dirty="0"/>
              <a:t>v</a:t>
            </a:r>
            <a:r>
              <a:rPr spc="-5" dirty="0"/>
              <a:t>é</a:t>
            </a:r>
            <a:r>
              <a:rPr spc="-100" dirty="0"/>
              <a:t> </a:t>
            </a:r>
            <a:r>
              <a:rPr spc="-5" dirty="0"/>
              <a:t>-</a:t>
            </a:r>
            <a:r>
              <a:rPr spc="-80" dirty="0"/>
              <a:t> </a:t>
            </a:r>
            <a:r>
              <a:rPr spc="25" dirty="0"/>
              <a:t>O</a:t>
            </a:r>
            <a:r>
              <a:rPr spc="-10" dirty="0"/>
              <a:t>F</a:t>
            </a:r>
            <a:r>
              <a:rPr spc="15" dirty="0"/>
              <a:t>PP</a:t>
            </a:r>
            <a:r>
              <a:rPr spc="-5" dirty="0"/>
              <a:t>T</a:t>
            </a:r>
          </a:p>
        </p:txBody>
      </p:sp>
      <p:sp>
        <p:nvSpPr>
          <p:cNvPr id="13" name="object 13">
            <a:extLst>
              <a:ext uri="{FF2B5EF4-FFF2-40B4-BE49-F238E27FC236}">
                <a16:creationId xmlns:a16="http://schemas.microsoft.com/office/drawing/2014/main" id="{12F39F45-4F0F-5114-723D-AFBB9D2FD220}"/>
              </a:ext>
            </a:extLst>
          </p:cNvPr>
          <p:cNvSpPr txBox="1">
            <a:spLocks noGrp="1"/>
          </p:cNvSpPr>
          <p:nvPr>
            <p:ph type="sldNum" sz="quarter" idx="7"/>
          </p:nvPr>
        </p:nvSpPr>
        <p:spPr>
          <a:prstGeom prst="rect">
            <a:avLst/>
          </a:prstGeom>
        </p:spPr>
        <p:txBody>
          <a:bodyPr vert="horz" wrap="square" lIns="0" tIns="0" rIns="0" bIns="0" rtlCol="0">
            <a:spAutoFit/>
          </a:bodyPr>
          <a:lstStyle/>
          <a:p>
            <a:pPr marL="38100">
              <a:lnSpc>
                <a:spcPts val="1090"/>
              </a:lnSpc>
            </a:pPr>
            <a:fld id="{81D60167-4931-47E6-BA6A-407CBD079E47}" type="slidenum">
              <a:rPr spc="-5" dirty="0"/>
              <a:t>4</a:t>
            </a:fld>
            <a:endParaRPr spc="-5" dirty="0"/>
          </a:p>
        </p:txBody>
      </p:sp>
      <p:sp>
        <p:nvSpPr>
          <p:cNvPr id="11" name="object 11">
            <a:extLst>
              <a:ext uri="{FF2B5EF4-FFF2-40B4-BE49-F238E27FC236}">
                <a16:creationId xmlns:a16="http://schemas.microsoft.com/office/drawing/2014/main" id="{B054C4F6-B2D6-B111-F00A-9FBDC835314D}"/>
              </a:ext>
            </a:extLst>
          </p:cNvPr>
          <p:cNvSpPr txBox="1">
            <a:spLocks noGrp="1"/>
          </p:cNvSpPr>
          <p:nvPr>
            <p:ph type="title"/>
          </p:nvPr>
        </p:nvSpPr>
        <p:spPr>
          <a:xfrm>
            <a:off x="259079" y="407606"/>
            <a:ext cx="1017269" cy="581660"/>
          </a:xfrm>
          <a:prstGeom prst="rect">
            <a:avLst/>
          </a:prstGeom>
        </p:spPr>
        <p:txBody>
          <a:bodyPr vert="horz" wrap="square" lIns="0" tIns="12700" rIns="0" bIns="0" rtlCol="0">
            <a:spAutoFit/>
          </a:bodyPr>
          <a:lstStyle/>
          <a:p>
            <a:pPr marL="12700">
              <a:lnSpc>
                <a:spcPct val="100000"/>
              </a:lnSpc>
              <a:spcBef>
                <a:spcPts val="100"/>
              </a:spcBef>
            </a:pPr>
            <a:r>
              <a:rPr sz="2000" spc="-5" dirty="0"/>
              <a:t>Activité</a:t>
            </a:r>
            <a:r>
              <a:rPr sz="2000" spc="-95" dirty="0"/>
              <a:t> </a:t>
            </a:r>
            <a:r>
              <a:rPr sz="2000" dirty="0"/>
              <a:t>2</a:t>
            </a:r>
            <a:endParaRPr sz="2000"/>
          </a:p>
          <a:p>
            <a:pPr marL="12700">
              <a:lnSpc>
                <a:spcPct val="100000"/>
              </a:lnSpc>
              <a:spcBef>
                <a:spcPts val="55"/>
              </a:spcBef>
            </a:pPr>
            <a:r>
              <a:rPr sz="1600" spc="-15" dirty="0"/>
              <a:t>Exercices</a:t>
            </a:r>
            <a:endParaRPr sz="1600"/>
          </a:p>
        </p:txBody>
      </p:sp>
      <p:sp>
        <p:nvSpPr>
          <p:cNvPr id="14" name="Rectangle 13">
            <a:extLst>
              <a:ext uri="{FF2B5EF4-FFF2-40B4-BE49-F238E27FC236}">
                <a16:creationId xmlns:a16="http://schemas.microsoft.com/office/drawing/2014/main" id="{76EDBFEF-C342-D1E1-BD1E-A5B5197924BD}"/>
              </a:ext>
            </a:extLst>
          </p:cNvPr>
          <p:cNvSpPr/>
          <p:nvPr/>
        </p:nvSpPr>
        <p:spPr>
          <a:xfrm>
            <a:off x="828207" y="3875544"/>
            <a:ext cx="10601793" cy="1600438"/>
          </a:xfrm>
          <a:prstGeom prst="rect">
            <a:avLst/>
          </a:prstGeom>
        </p:spPr>
        <p:txBody>
          <a:bodyPr wrap="square">
            <a:spAutoFit/>
          </a:bodyPr>
          <a:lstStyle/>
          <a:p>
            <a:pPr marL="12700">
              <a:lnSpc>
                <a:spcPct val="100000"/>
              </a:lnSpc>
              <a:tabLst>
                <a:tab pos="185420" algn="l"/>
              </a:tabLst>
            </a:pPr>
            <a:r>
              <a:rPr lang="fr-FR" sz="1400" spc="-5" dirty="0">
                <a:solidFill>
                  <a:srgbClr val="555555"/>
                </a:solidFill>
                <a:cs typeface="Calibri"/>
              </a:rPr>
              <a:t>Argumenter et justifier la réponse depuis  la présentation PPT </a:t>
            </a:r>
            <a:r>
              <a:rPr lang="fr-FR" sz="1400" spc="-15" dirty="0" smtClean="0">
                <a:solidFill>
                  <a:srgbClr val="555555"/>
                </a:solidFill>
                <a:cs typeface="Calibri"/>
              </a:rPr>
              <a:t>?</a:t>
            </a:r>
          </a:p>
          <a:p>
            <a:pPr marL="12700">
              <a:lnSpc>
                <a:spcPct val="100000"/>
              </a:lnSpc>
              <a:tabLst>
                <a:tab pos="185420" algn="l"/>
              </a:tabLst>
            </a:pPr>
            <a:endParaRPr lang="fr-MA" sz="1400" spc="-15" dirty="0">
              <a:solidFill>
                <a:srgbClr val="555555"/>
              </a:solidFill>
              <a:cs typeface="Calibri"/>
            </a:endParaRPr>
          </a:p>
          <a:p>
            <a:pPr marL="12700">
              <a:lnSpc>
                <a:spcPct val="100000"/>
              </a:lnSpc>
              <a:tabLst>
                <a:tab pos="185420" algn="l"/>
              </a:tabLst>
            </a:pPr>
            <a:endParaRPr lang="fr-FR" sz="1400" spc="-15" dirty="0">
              <a:solidFill>
                <a:srgbClr val="555555"/>
              </a:solidFill>
              <a:cs typeface="Calibri"/>
            </a:endParaRPr>
          </a:p>
          <a:p>
            <a:pPr marL="12700">
              <a:lnSpc>
                <a:spcPct val="100000"/>
              </a:lnSpc>
              <a:tabLst>
                <a:tab pos="185420" algn="l"/>
              </a:tabLst>
            </a:pPr>
            <a:r>
              <a:rPr lang="fr-FR" sz="1400" dirty="0"/>
              <a:t>Une dimension de jeu de rôle est utilisée pour représenter différentes interprétations ou perspectives sur les mêmes données de faits. Dans ce scénario, où différents horodatages pour différentes étapes du traitement des commandes sont nécessaires pour l'analyse, une dimension de jeu de rôle pourrait être utilisée pour représenter ces différents horodatages, permettant ainsi aux analystes/utilisateurs métier d'analyser les données en fonction de leurs besoins spécifiques.</a:t>
            </a:r>
            <a:endParaRPr lang="fr-FR" sz="1400" dirty="0">
              <a:cs typeface="Calibri"/>
            </a:endParaRPr>
          </a:p>
        </p:txBody>
      </p:sp>
    </p:spTree>
    <p:extLst>
      <p:ext uri="{BB962C8B-B14F-4D97-AF65-F5344CB8AC3E}">
        <p14:creationId xmlns:p14="http://schemas.microsoft.com/office/powerpoint/2010/main" val="9644443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12191999" cy="6857999"/>
          </a:xfrm>
          <a:prstGeom prst="rect">
            <a:avLst/>
          </a:prstGeom>
        </p:spPr>
      </p:pic>
      <p:grpSp>
        <p:nvGrpSpPr>
          <p:cNvPr id="3" name="object 3"/>
          <p:cNvGrpSpPr/>
          <p:nvPr/>
        </p:nvGrpSpPr>
        <p:grpSpPr>
          <a:xfrm>
            <a:off x="0" y="1463357"/>
            <a:ext cx="11663680" cy="5150485"/>
            <a:chOff x="0" y="1463357"/>
            <a:chExt cx="11663680" cy="5150485"/>
          </a:xfrm>
        </p:grpSpPr>
        <p:sp>
          <p:nvSpPr>
            <p:cNvPr id="4" name="object 4"/>
            <p:cNvSpPr/>
            <p:nvPr/>
          </p:nvSpPr>
          <p:spPr>
            <a:xfrm>
              <a:off x="543559" y="1468119"/>
              <a:ext cx="11115040" cy="5140960"/>
            </a:xfrm>
            <a:custGeom>
              <a:avLst/>
              <a:gdLst/>
              <a:ahLst/>
              <a:cxnLst/>
              <a:rect l="l" t="t" r="r" b="b"/>
              <a:pathLst>
                <a:path w="11115040" h="5140959">
                  <a:moveTo>
                    <a:pt x="11115040" y="0"/>
                  </a:moveTo>
                  <a:lnTo>
                    <a:pt x="0" y="0"/>
                  </a:lnTo>
                  <a:lnTo>
                    <a:pt x="0" y="5140960"/>
                  </a:lnTo>
                  <a:lnTo>
                    <a:pt x="11115040" y="5140960"/>
                  </a:lnTo>
                  <a:lnTo>
                    <a:pt x="11115040" y="0"/>
                  </a:lnTo>
                  <a:close/>
                </a:path>
              </a:pathLst>
            </a:custGeom>
            <a:solidFill>
              <a:srgbClr val="FFFFFF"/>
            </a:solidFill>
          </p:spPr>
          <p:txBody>
            <a:bodyPr wrap="square" lIns="0" tIns="0" rIns="0" bIns="0" rtlCol="0"/>
            <a:lstStyle/>
            <a:p>
              <a:endParaRPr/>
            </a:p>
          </p:txBody>
        </p:sp>
        <p:sp>
          <p:nvSpPr>
            <p:cNvPr id="5" name="object 5"/>
            <p:cNvSpPr/>
            <p:nvPr/>
          </p:nvSpPr>
          <p:spPr>
            <a:xfrm>
              <a:off x="543559" y="1468119"/>
              <a:ext cx="11115040" cy="5140960"/>
            </a:xfrm>
            <a:custGeom>
              <a:avLst/>
              <a:gdLst/>
              <a:ahLst/>
              <a:cxnLst/>
              <a:rect l="l" t="t" r="r" b="b"/>
              <a:pathLst>
                <a:path w="11115040" h="5140959">
                  <a:moveTo>
                    <a:pt x="0" y="5140960"/>
                  </a:moveTo>
                  <a:lnTo>
                    <a:pt x="11115040" y="5140960"/>
                  </a:lnTo>
                  <a:lnTo>
                    <a:pt x="11115040" y="0"/>
                  </a:lnTo>
                  <a:lnTo>
                    <a:pt x="0" y="0"/>
                  </a:lnTo>
                  <a:lnTo>
                    <a:pt x="0" y="5140960"/>
                  </a:lnTo>
                  <a:close/>
                </a:path>
              </a:pathLst>
            </a:custGeom>
            <a:ln w="9525">
              <a:solidFill>
                <a:srgbClr val="F8CCAC"/>
              </a:solidFill>
            </a:ln>
          </p:spPr>
          <p:txBody>
            <a:bodyPr wrap="square" lIns="0" tIns="0" rIns="0" bIns="0" rtlCol="0"/>
            <a:lstStyle/>
            <a:p>
              <a:endParaRPr/>
            </a:p>
          </p:txBody>
        </p:sp>
        <p:sp>
          <p:nvSpPr>
            <p:cNvPr id="6" name="object 6"/>
            <p:cNvSpPr/>
            <p:nvPr/>
          </p:nvSpPr>
          <p:spPr>
            <a:xfrm>
              <a:off x="0" y="5059679"/>
              <a:ext cx="538480" cy="1341120"/>
            </a:xfrm>
            <a:custGeom>
              <a:avLst/>
              <a:gdLst/>
              <a:ahLst/>
              <a:cxnLst/>
              <a:rect l="l" t="t" r="r" b="b"/>
              <a:pathLst>
                <a:path w="538480" h="1341120">
                  <a:moveTo>
                    <a:pt x="538480" y="0"/>
                  </a:moveTo>
                  <a:lnTo>
                    <a:pt x="0" y="0"/>
                  </a:lnTo>
                  <a:lnTo>
                    <a:pt x="0" y="1076960"/>
                  </a:lnTo>
                  <a:lnTo>
                    <a:pt x="4330" y="1124445"/>
                  </a:lnTo>
                  <a:lnTo>
                    <a:pt x="16840" y="1169136"/>
                  </a:lnTo>
                  <a:lnTo>
                    <a:pt x="36753" y="1210297"/>
                  </a:lnTo>
                  <a:lnTo>
                    <a:pt x="63309" y="1247165"/>
                  </a:lnTo>
                  <a:lnTo>
                    <a:pt x="95770" y="1279004"/>
                  </a:lnTo>
                  <a:lnTo>
                    <a:pt x="133337" y="1305064"/>
                  </a:lnTo>
                  <a:lnTo>
                    <a:pt x="175285" y="1324597"/>
                  </a:lnTo>
                  <a:lnTo>
                    <a:pt x="220840" y="1336865"/>
                  </a:lnTo>
                  <a:lnTo>
                    <a:pt x="269240" y="1341120"/>
                  </a:lnTo>
                  <a:lnTo>
                    <a:pt x="538480" y="1341120"/>
                  </a:lnTo>
                  <a:lnTo>
                    <a:pt x="538480" y="1076960"/>
                  </a:lnTo>
                  <a:lnTo>
                    <a:pt x="538480" y="0"/>
                  </a:lnTo>
                  <a:close/>
                </a:path>
              </a:pathLst>
            </a:custGeom>
            <a:solidFill>
              <a:srgbClr val="FF7800"/>
            </a:solidFill>
          </p:spPr>
          <p:txBody>
            <a:bodyPr wrap="square" lIns="0" tIns="0" rIns="0" bIns="0" rtlCol="0"/>
            <a:lstStyle/>
            <a:p>
              <a:endParaRPr/>
            </a:p>
          </p:txBody>
        </p:sp>
      </p:grpSp>
      <p:sp>
        <p:nvSpPr>
          <p:cNvPr id="7" name="object 7"/>
          <p:cNvSpPr txBox="1"/>
          <p:nvPr/>
        </p:nvSpPr>
        <p:spPr>
          <a:xfrm>
            <a:off x="135889" y="5168805"/>
            <a:ext cx="269240" cy="901700"/>
          </a:xfrm>
          <a:prstGeom prst="rect">
            <a:avLst/>
          </a:prstGeom>
        </p:spPr>
        <p:txBody>
          <a:bodyPr vert="vert270" wrap="square" lIns="0" tIns="0" rIns="0" bIns="0" rtlCol="0">
            <a:spAutoFit/>
          </a:bodyPr>
          <a:lstStyle/>
          <a:p>
            <a:pPr marL="12700">
              <a:lnSpc>
                <a:spcPts val="1920"/>
              </a:lnSpc>
            </a:pPr>
            <a:r>
              <a:rPr sz="1900" b="1" spc="-140" dirty="0">
                <a:solidFill>
                  <a:srgbClr val="FFFFFF"/>
                </a:solidFill>
                <a:latin typeface="Calibri"/>
                <a:cs typeface="Calibri"/>
              </a:rPr>
              <a:t>P</a:t>
            </a:r>
            <a:r>
              <a:rPr sz="1900" b="1" spc="35" dirty="0">
                <a:solidFill>
                  <a:srgbClr val="FFFFFF"/>
                </a:solidFill>
                <a:latin typeface="Calibri"/>
                <a:cs typeface="Calibri"/>
              </a:rPr>
              <a:t>A</a:t>
            </a:r>
            <a:r>
              <a:rPr sz="1900" b="1" spc="40" dirty="0">
                <a:solidFill>
                  <a:srgbClr val="FFFFFF"/>
                </a:solidFill>
                <a:latin typeface="Calibri"/>
                <a:cs typeface="Calibri"/>
              </a:rPr>
              <a:t>R</a:t>
            </a:r>
            <a:r>
              <a:rPr sz="1900" b="1" spc="5" dirty="0">
                <a:solidFill>
                  <a:srgbClr val="FFFFFF"/>
                </a:solidFill>
                <a:latin typeface="Calibri"/>
                <a:cs typeface="Calibri"/>
              </a:rPr>
              <a:t>T</a:t>
            </a:r>
            <a:r>
              <a:rPr sz="1900" b="1" spc="-35" dirty="0">
                <a:solidFill>
                  <a:srgbClr val="FFFFFF"/>
                </a:solidFill>
                <a:latin typeface="Calibri"/>
                <a:cs typeface="Calibri"/>
              </a:rPr>
              <a:t>I</a:t>
            </a:r>
            <a:r>
              <a:rPr sz="1900" b="1" dirty="0">
                <a:solidFill>
                  <a:srgbClr val="FFFFFF"/>
                </a:solidFill>
                <a:latin typeface="Calibri"/>
                <a:cs typeface="Calibri"/>
              </a:rPr>
              <a:t>E</a:t>
            </a:r>
            <a:r>
              <a:rPr sz="1900" b="1" spc="-90" dirty="0">
                <a:solidFill>
                  <a:srgbClr val="FFFFFF"/>
                </a:solidFill>
                <a:latin typeface="Calibri"/>
                <a:cs typeface="Calibri"/>
              </a:rPr>
              <a:t> </a:t>
            </a:r>
            <a:r>
              <a:rPr sz="1900" b="1" dirty="0">
                <a:solidFill>
                  <a:srgbClr val="FFFFFF"/>
                </a:solidFill>
                <a:latin typeface="Calibri"/>
                <a:cs typeface="Calibri"/>
              </a:rPr>
              <a:t>2</a:t>
            </a:r>
            <a:endParaRPr sz="1900">
              <a:latin typeface="Calibri"/>
              <a:cs typeface="Calibri"/>
            </a:endParaRPr>
          </a:p>
        </p:txBody>
      </p:sp>
      <p:pic>
        <p:nvPicPr>
          <p:cNvPr id="8" name="object 8"/>
          <p:cNvPicPr/>
          <p:nvPr/>
        </p:nvPicPr>
        <p:blipFill>
          <a:blip r:embed="rId3" cstate="print"/>
          <a:stretch>
            <a:fillRect/>
          </a:stretch>
        </p:blipFill>
        <p:spPr>
          <a:xfrm>
            <a:off x="10698480" y="467359"/>
            <a:ext cx="1290320" cy="416560"/>
          </a:xfrm>
          <a:prstGeom prst="rect">
            <a:avLst/>
          </a:prstGeom>
        </p:spPr>
      </p:pic>
      <p:pic>
        <p:nvPicPr>
          <p:cNvPr id="9" name="object 9"/>
          <p:cNvPicPr/>
          <p:nvPr/>
        </p:nvPicPr>
        <p:blipFill>
          <a:blip r:embed="rId4" cstate="print"/>
          <a:stretch>
            <a:fillRect/>
          </a:stretch>
        </p:blipFill>
        <p:spPr>
          <a:xfrm>
            <a:off x="9966959" y="345440"/>
            <a:ext cx="660400" cy="650240"/>
          </a:xfrm>
          <a:prstGeom prst="rect">
            <a:avLst/>
          </a:prstGeom>
        </p:spPr>
      </p:pic>
      <p:sp>
        <p:nvSpPr>
          <p:cNvPr id="10" name="object 10"/>
          <p:cNvSpPr txBox="1"/>
          <p:nvPr/>
        </p:nvSpPr>
        <p:spPr>
          <a:xfrm>
            <a:off x="799465" y="1601152"/>
            <a:ext cx="6894830" cy="2021066"/>
          </a:xfrm>
          <a:prstGeom prst="rect">
            <a:avLst/>
          </a:prstGeom>
        </p:spPr>
        <p:txBody>
          <a:bodyPr vert="horz" wrap="square" lIns="0" tIns="12700" rIns="0" bIns="0" rtlCol="0">
            <a:spAutoFit/>
          </a:bodyPr>
          <a:lstStyle/>
          <a:p>
            <a:pPr marL="12700">
              <a:lnSpc>
                <a:spcPct val="100000"/>
              </a:lnSpc>
              <a:spcBef>
                <a:spcPts val="100"/>
              </a:spcBef>
            </a:pPr>
            <a:r>
              <a:rPr sz="1600" b="1" spc="-15" dirty="0">
                <a:solidFill>
                  <a:srgbClr val="FF7800"/>
                </a:solidFill>
                <a:latin typeface="Calibri"/>
                <a:cs typeface="Calibri"/>
              </a:rPr>
              <a:t>Exercice</a:t>
            </a:r>
            <a:r>
              <a:rPr sz="1600" b="1" spc="-30" dirty="0">
                <a:solidFill>
                  <a:srgbClr val="FF7800"/>
                </a:solidFill>
                <a:latin typeface="Calibri"/>
                <a:cs typeface="Calibri"/>
              </a:rPr>
              <a:t> </a:t>
            </a:r>
            <a:r>
              <a:rPr sz="1600" b="1" dirty="0">
                <a:solidFill>
                  <a:srgbClr val="FF7800"/>
                </a:solidFill>
                <a:latin typeface="Calibri"/>
                <a:cs typeface="Calibri"/>
              </a:rPr>
              <a:t>1</a:t>
            </a:r>
            <a:endParaRPr sz="1600" dirty="0">
              <a:latin typeface="Calibri"/>
              <a:cs typeface="Calibri"/>
            </a:endParaRPr>
          </a:p>
          <a:p>
            <a:pPr marL="510540" indent="-346075">
              <a:lnSpc>
                <a:spcPct val="100000"/>
              </a:lnSpc>
              <a:spcBef>
                <a:spcPts val="1240"/>
              </a:spcBef>
              <a:buAutoNum type="arabicPeriod" startAt="4"/>
              <a:tabLst>
                <a:tab pos="510540" algn="l"/>
                <a:tab pos="511175" algn="l"/>
              </a:tabLst>
            </a:pPr>
            <a:r>
              <a:rPr sz="1450" spc="-5" dirty="0">
                <a:solidFill>
                  <a:srgbClr val="555555"/>
                </a:solidFill>
                <a:latin typeface="Calibri"/>
                <a:cs typeface="Calibri"/>
              </a:rPr>
              <a:t>Qu'est-ce</a:t>
            </a:r>
            <a:r>
              <a:rPr sz="1450" spc="-85" dirty="0">
                <a:solidFill>
                  <a:srgbClr val="555555"/>
                </a:solidFill>
                <a:latin typeface="Calibri"/>
                <a:cs typeface="Calibri"/>
              </a:rPr>
              <a:t> </a:t>
            </a:r>
            <a:r>
              <a:rPr sz="1450" spc="-35" dirty="0">
                <a:solidFill>
                  <a:srgbClr val="555555"/>
                </a:solidFill>
                <a:latin typeface="Calibri"/>
                <a:cs typeface="Calibri"/>
              </a:rPr>
              <a:t>qu'une</a:t>
            </a:r>
            <a:r>
              <a:rPr sz="1450" spc="-85" dirty="0">
                <a:solidFill>
                  <a:srgbClr val="555555"/>
                </a:solidFill>
                <a:latin typeface="Calibri"/>
                <a:cs typeface="Calibri"/>
              </a:rPr>
              <a:t> </a:t>
            </a:r>
            <a:r>
              <a:rPr sz="1450" spc="-20" dirty="0">
                <a:solidFill>
                  <a:srgbClr val="555555"/>
                </a:solidFill>
                <a:latin typeface="Calibri"/>
                <a:cs typeface="Calibri"/>
              </a:rPr>
              <a:t>dimension</a:t>
            </a:r>
            <a:r>
              <a:rPr sz="1450" spc="-114" dirty="0">
                <a:solidFill>
                  <a:srgbClr val="555555"/>
                </a:solidFill>
                <a:latin typeface="Calibri"/>
                <a:cs typeface="Calibri"/>
              </a:rPr>
              <a:t> </a:t>
            </a:r>
            <a:r>
              <a:rPr sz="1450" spc="-5" dirty="0">
                <a:solidFill>
                  <a:srgbClr val="555555"/>
                </a:solidFill>
                <a:latin typeface="Calibri"/>
                <a:cs typeface="Calibri"/>
              </a:rPr>
              <a:t>conforme</a:t>
            </a:r>
            <a:r>
              <a:rPr sz="1450" spc="-75" dirty="0">
                <a:solidFill>
                  <a:srgbClr val="555555"/>
                </a:solidFill>
                <a:latin typeface="Calibri"/>
                <a:cs typeface="Calibri"/>
              </a:rPr>
              <a:t> </a:t>
            </a:r>
            <a:r>
              <a:rPr sz="1450" spc="-5" dirty="0">
                <a:solidFill>
                  <a:srgbClr val="555555"/>
                </a:solidFill>
                <a:latin typeface="Calibri"/>
                <a:cs typeface="Calibri"/>
              </a:rPr>
              <a:t>?</a:t>
            </a:r>
            <a:endParaRPr sz="1450" dirty="0">
              <a:latin typeface="Calibri"/>
              <a:cs typeface="Calibri"/>
            </a:endParaRPr>
          </a:p>
          <a:p>
            <a:pPr marL="907415" lvl="1" indent="-285115">
              <a:lnSpc>
                <a:spcPct val="100000"/>
              </a:lnSpc>
              <a:spcBef>
                <a:spcPts val="505"/>
              </a:spcBef>
              <a:buFont typeface="Wingdings"/>
              <a:buChar char=""/>
              <a:tabLst>
                <a:tab pos="907415" algn="l"/>
              </a:tabLst>
            </a:pPr>
            <a:r>
              <a:rPr sz="1450" spc="-10" dirty="0">
                <a:solidFill>
                  <a:srgbClr val="00B050"/>
                </a:solidFill>
                <a:latin typeface="Calibri"/>
                <a:cs typeface="Calibri"/>
              </a:rPr>
              <a:t>Une</a:t>
            </a:r>
            <a:r>
              <a:rPr sz="1450" spc="-85" dirty="0">
                <a:solidFill>
                  <a:srgbClr val="00B050"/>
                </a:solidFill>
                <a:latin typeface="Calibri"/>
                <a:cs typeface="Calibri"/>
              </a:rPr>
              <a:t> </a:t>
            </a:r>
            <a:r>
              <a:rPr sz="1450" spc="-20" dirty="0">
                <a:solidFill>
                  <a:srgbClr val="00B050"/>
                </a:solidFill>
                <a:latin typeface="Calibri"/>
                <a:cs typeface="Calibri"/>
              </a:rPr>
              <a:t>dimension</a:t>
            </a:r>
            <a:r>
              <a:rPr sz="1450" spc="-45" dirty="0">
                <a:solidFill>
                  <a:srgbClr val="00B050"/>
                </a:solidFill>
                <a:latin typeface="Calibri"/>
                <a:cs typeface="Calibri"/>
              </a:rPr>
              <a:t> </a:t>
            </a:r>
            <a:r>
              <a:rPr sz="1450" spc="-30" dirty="0">
                <a:solidFill>
                  <a:srgbClr val="00B050"/>
                </a:solidFill>
                <a:latin typeface="Calibri"/>
                <a:cs typeface="Calibri"/>
              </a:rPr>
              <a:t>qui</a:t>
            </a:r>
            <a:r>
              <a:rPr sz="1450" spc="-20" dirty="0">
                <a:solidFill>
                  <a:srgbClr val="00B050"/>
                </a:solidFill>
                <a:latin typeface="Calibri"/>
                <a:cs typeface="Calibri"/>
              </a:rPr>
              <a:t> </a:t>
            </a:r>
            <a:r>
              <a:rPr sz="1450" spc="-5" dirty="0">
                <a:solidFill>
                  <a:srgbClr val="00B050"/>
                </a:solidFill>
                <a:latin typeface="Calibri"/>
                <a:cs typeface="Calibri"/>
              </a:rPr>
              <a:t>est</a:t>
            </a:r>
            <a:r>
              <a:rPr sz="1450" spc="-90" dirty="0">
                <a:solidFill>
                  <a:srgbClr val="00B050"/>
                </a:solidFill>
                <a:latin typeface="Calibri"/>
                <a:cs typeface="Calibri"/>
              </a:rPr>
              <a:t> </a:t>
            </a:r>
            <a:r>
              <a:rPr sz="1450" spc="-15" dirty="0">
                <a:solidFill>
                  <a:srgbClr val="00B050"/>
                </a:solidFill>
                <a:latin typeface="Calibri"/>
                <a:cs typeface="Calibri"/>
              </a:rPr>
              <a:t>partagée</a:t>
            </a:r>
            <a:r>
              <a:rPr sz="1450" spc="-85" dirty="0">
                <a:solidFill>
                  <a:srgbClr val="00B050"/>
                </a:solidFill>
                <a:latin typeface="Calibri"/>
                <a:cs typeface="Calibri"/>
              </a:rPr>
              <a:t> </a:t>
            </a:r>
            <a:r>
              <a:rPr sz="1450" spc="-10" dirty="0">
                <a:solidFill>
                  <a:srgbClr val="00B050"/>
                </a:solidFill>
                <a:latin typeface="Calibri"/>
                <a:cs typeface="Calibri"/>
              </a:rPr>
              <a:t>par</a:t>
            </a:r>
            <a:r>
              <a:rPr sz="1450" spc="-110" dirty="0">
                <a:solidFill>
                  <a:srgbClr val="00B050"/>
                </a:solidFill>
                <a:latin typeface="Calibri"/>
                <a:cs typeface="Calibri"/>
              </a:rPr>
              <a:t> </a:t>
            </a:r>
            <a:r>
              <a:rPr sz="1450" spc="-25" dirty="0">
                <a:solidFill>
                  <a:srgbClr val="00B050"/>
                </a:solidFill>
                <a:latin typeface="Calibri"/>
                <a:cs typeface="Calibri"/>
              </a:rPr>
              <a:t>plusieurs</a:t>
            </a:r>
            <a:r>
              <a:rPr sz="1450" spc="-15" dirty="0">
                <a:solidFill>
                  <a:srgbClr val="00B050"/>
                </a:solidFill>
                <a:latin typeface="Calibri"/>
                <a:cs typeface="Calibri"/>
              </a:rPr>
              <a:t> </a:t>
            </a:r>
            <a:r>
              <a:rPr sz="1450" spc="-10" dirty="0">
                <a:solidFill>
                  <a:srgbClr val="00B050"/>
                </a:solidFill>
                <a:latin typeface="Calibri"/>
                <a:cs typeface="Calibri"/>
              </a:rPr>
              <a:t>tables</a:t>
            </a:r>
            <a:r>
              <a:rPr sz="1450" spc="-85" dirty="0">
                <a:solidFill>
                  <a:srgbClr val="00B050"/>
                </a:solidFill>
                <a:latin typeface="Calibri"/>
                <a:cs typeface="Calibri"/>
              </a:rPr>
              <a:t> </a:t>
            </a:r>
            <a:r>
              <a:rPr sz="1450" spc="-25" dirty="0">
                <a:solidFill>
                  <a:srgbClr val="00B050"/>
                </a:solidFill>
                <a:latin typeface="Calibri"/>
                <a:cs typeface="Calibri"/>
              </a:rPr>
              <a:t>de</a:t>
            </a:r>
            <a:r>
              <a:rPr sz="1450" dirty="0">
                <a:solidFill>
                  <a:srgbClr val="00B050"/>
                </a:solidFill>
                <a:latin typeface="Calibri"/>
                <a:cs typeface="Calibri"/>
              </a:rPr>
              <a:t> faits.</a:t>
            </a:r>
          </a:p>
          <a:p>
            <a:pPr marL="907415" lvl="1" indent="-285115">
              <a:lnSpc>
                <a:spcPct val="100000"/>
              </a:lnSpc>
              <a:spcBef>
                <a:spcPts val="420"/>
              </a:spcBef>
              <a:buFont typeface="Wingdings"/>
              <a:buChar char=""/>
              <a:tabLst>
                <a:tab pos="907415" algn="l"/>
              </a:tabLst>
            </a:pPr>
            <a:r>
              <a:rPr sz="1450" spc="30" dirty="0">
                <a:solidFill>
                  <a:srgbClr val="555555"/>
                </a:solidFill>
                <a:latin typeface="Calibri"/>
                <a:cs typeface="Calibri"/>
              </a:rPr>
              <a:t>U</a:t>
            </a:r>
            <a:r>
              <a:rPr sz="1450" spc="-45" dirty="0">
                <a:solidFill>
                  <a:srgbClr val="555555"/>
                </a:solidFill>
                <a:latin typeface="Calibri"/>
                <a:cs typeface="Calibri"/>
              </a:rPr>
              <a:t>n</a:t>
            </a:r>
            <a:r>
              <a:rPr sz="1450" spc="-5" dirty="0">
                <a:solidFill>
                  <a:srgbClr val="555555"/>
                </a:solidFill>
                <a:latin typeface="Calibri"/>
                <a:cs typeface="Calibri"/>
              </a:rPr>
              <a:t>e</a:t>
            </a:r>
            <a:r>
              <a:rPr sz="1450" spc="-85" dirty="0">
                <a:solidFill>
                  <a:srgbClr val="555555"/>
                </a:solidFill>
                <a:latin typeface="Calibri"/>
                <a:cs typeface="Calibri"/>
              </a:rPr>
              <a:t> </a:t>
            </a:r>
            <a:r>
              <a:rPr sz="1450" spc="-45" dirty="0">
                <a:solidFill>
                  <a:srgbClr val="555555"/>
                </a:solidFill>
                <a:latin typeface="Calibri"/>
                <a:cs typeface="Calibri"/>
              </a:rPr>
              <a:t>d</a:t>
            </a:r>
            <a:r>
              <a:rPr sz="1450" spc="-20" dirty="0">
                <a:solidFill>
                  <a:srgbClr val="555555"/>
                </a:solidFill>
                <a:latin typeface="Calibri"/>
                <a:cs typeface="Calibri"/>
              </a:rPr>
              <a:t>i</a:t>
            </a:r>
            <a:r>
              <a:rPr sz="1450" spc="-40" dirty="0">
                <a:solidFill>
                  <a:srgbClr val="555555"/>
                </a:solidFill>
                <a:latin typeface="Calibri"/>
                <a:cs typeface="Calibri"/>
              </a:rPr>
              <a:t>m</a:t>
            </a:r>
            <a:r>
              <a:rPr sz="1450" spc="-5" dirty="0">
                <a:solidFill>
                  <a:srgbClr val="555555"/>
                </a:solidFill>
                <a:latin typeface="Calibri"/>
                <a:cs typeface="Calibri"/>
              </a:rPr>
              <a:t>e</a:t>
            </a:r>
            <a:r>
              <a:rPr sz="1450" spc="-45" dirty="0">
                <a:solidFill>
                  <a:srgbClr val="555555"/>
                </a:solidFill>
                <a:latin typeface="Calibri"/>
                <a:cs typeface="Calibri"/>
              </a:rPr>
              <a:t>n</a:t>
            </a:r>
            <a:r>
              <a:rPr sz="1450" spc="-10" dirty="0">
                <a:solidFill>
                  <a:srgbClr val="555555"/>
                </a:solidFill>
                <a:latin typeface="Calibri"/>
                <a:cs typeface="Calibri"/>
              </a:rPr>
              <a:t>s</a:t>
            </a:r>
            <a:r>
              <a:rPr sz="1450" spc="-25" dirty="0">
                <a:solidFill>
                  <a:srgbClr val="555555"/>
                </a:solidFill>
                <a:latin typeface="Calibri"/>
                <a:cs typeface="Calibri"/>
              </a:rPr>
              <a:t>i</a:t>
            </a:r>
            <a:r>
              <a:rPr sz="1450" spc="30" dirty="0">
                <a:solidFill>
                  <a:srgbClr val="555555"/>
                </a:solidFill>
                <a:latin typeface="Calibri"/>
                <a:cs typeface="Calibri"/>
              </a:rPr>
              <a:t>o</a:t>
            </a:r>
            <a:r>
              <a:rPr sz="1450" spc="-5" dirty="0">
                <a:solidFill>
                  <a:srgbClr val="555555"/>
                </a:solidFill>
                <a:latin typeface="Calibri"/>
                <a:cs typeface="Calibri"/>
              </a:rPr>
              <a:t>n</a:t>
            </a:r>
            <a:r>
              <a:rPr sz="1450" spc="-50" dirty="0">
                <a:solidFill>
                  <a:srgbClr val="555555"/>
                </a:solidFill>
                <a:latin typeface="Calibri"/>
                <a:cs typeface="Calibri"/>
              </a:rPr>
              <a:t> </a:t>
            </a:r>
            <a:r>
              <a:rPr sz="1450" spc="-45" dirty="0">
                <a:solidFill>
                  <a:srgbClr val="555555"/>
                </a:solidFill>
                <a:latin typeface="Calibri"/>
                <a:cs typeface="Calibri"/>
              </a:rPr>
              <a:t>qu</a:t>
            </a:r>
            <a:r>
              <a:rPr sz="1450" spc="-5" dirty="0">
                <a:solidFill>
                  <a:srgbClr val="555555"/>
                </a:solidFill>
                <a:latin typeface="Calibri"/>
                <a:cs typeface="Calibri"/>
              </a:rPr>
              <a:t>i</a:t>
            </a:r>
            <a:r>
              <a:rPr sz="1450" spc="-20" dirty="0">
                <a:solidFill>
                  <a:srgbClr val="555555"/>
                </a:solidFill>
                <a:latin typeface="Calibri"/>
                <a:cs typeface="Calibri"/>
              </a:rPr>
              <a:t> </a:t>
            </a:r>
            <a:r>
              <a:rPr sz="1450" spc="20" dirty="0">
                <a:solidFill>
                  <a:srgbClr val="555555"/>
                </a:solidFill>
                <a:latin typeface="Calibri"/>
                <a:cs typeface="Calibri"/>
              </a:rPr>
              <a:t>c</a:t>
            </a:r>
            <a:r>
              <a:rPr sz="1450" spc="30" dirty="0">
                <a:solidFill>
                  <a:srgbClr val="555555"/>
                </a:solidFill>
                <a:latin typeface="Calibri"/>
                <a:cs typeface="Calibri"/>
              </a:rPr>
              <a:t>o</a:t>
            </a:r>
            <a:r>
              <a:rPr sz="1450" spc="-45" dirty="0">
                <a:solidFill>
                  <a:srgbClr val="555555"/>
                </a:solidFill>
                <a:latin typeface="Calibri"/>
                <a:cs typeface="Calibri"/>
              </a:rPr>
              <a:t>n</a:t>
            </a:r>
            <a:r>
              <a:rPr sz="1450" spc="-5" dirty="0">
                <a:solidFill>
                  <a:srgbClr val="555555"/>
                </a:solidFill>
                <a:latin typeface="Calibri"/>
                <a:cs typeface="Calibri"/>
              </a:rPr>
              <a:t>t</a:t>
            </a:r>
            <a:r>
              <a:rPr sz="1450" spc="-20" dirty="0">
                <a:solidFill>
                  <a:srgbClr val="555555"/>
                </a:solidFill>
                <a:latin typeface="Calibri"/>
                <a:cs typeface="Calibri"/>
              </a:rPr>
              <a:t>i</a:t>
            </a:r>
            <a:r>
              <a:rPr sz="1450" spc="-5" dirty="0">
                <a:solidFill>
                  <a:srgbClr val="555555"/>
                </a:solidFill>
                <a:latin typeface="Calibri"/>
                <a:cs typeface="Calibri"/>
              </a:rPr>
              <a:t>e</a:t>
            </a:r>
            <a:r>
              <a:rPr sz="1450" spc="-45" dirty="0">
                <a:solidFill>
                  <a:srgbClr val="555555"/>
                </a:solidFill>
                <a:latin typeface="Calibri"/>
                <a:cs typeface="Calibri"/>
              </a:rPr>
              <a:t>n</a:t>
            </a:r>
            <a:r>
              <a:rPr sz="1450" spc="-5" dirty="0">
                <a:solidFill>
                  <a:srgbClr val="555555"/>
                </a:solidFill>
                <a:latin typeface="Calibri"/>
                <a:cs typeface="Calibri"/>
              </a:rPr>
              <a:t>t</a:t>
            </a:r>
            <a:r>
              <a:rPr sz="1450" spc="-95" dirty="0">
                <a:solidFill>
                  <a:srgbClr val="555555"/>
                </a:solidFill>
                <a:latin typeface="Calibri"/>
                <a:cs typeface="Calibri"/>
              </a:rPr>
              <a:t> </a:t>
            </a:r>
            <a:r>
              <a:rPr sz="1450" spc="-45" dirty="0">
                <a:solidFill>
                  <a:srgbClr val="555555"/>
                </a:solidFill>
                <a:latin typeface="Calibri"/>
                <a:cs typeface="Calibri"/>
              </a:rPr>
              <a:t>d</a:t>
            </a:r>
            <a:r>
              <a:rPr sz="1450" spc="-5" dirty="0">
                <a:solidFill>
                  <a:srgbClr val="555555"/>
                </a:solidFill>
                <a:latin typeface="Calibri"/>
                <a:cs typeface="Calibri"/>
              </a:rPr>
              <a:t>es</a:t>
            </a:r>
            <a:r>
              <a:rPr sz="1450" spc="-90" dirty="0">
                <a:solidFill>
                  <a:srgbClr val="555555"/>
                </a:solidFill>
                <a:latin typeface="Calibri"/>
                <a:cs typeface="Calibri"/>
              </a:rPr>
              <a:t> </a:t>
            </a:r>
            <a:r>
              <a:rPr sz="1450" spc="20" dirty="0">
                <a:solidFill>
                  <a:srgbClr val="555555"/>
                </a:solidFill>
                <a:latin typeface="Calibri"/>
                <a:cs typeface="Calibri"/>
              </a:rPr>
              <a:t>a</a:t>
            </a:r>
            <a:r>
              <a:rPr sz="1450" spc="-5" dirty="0">
                <a:solidFill>
                  <a:srgbClr val="555555"/>
                </a:solidFill>
                <a:latin typeface="Calibri"/>
                <a:cs typeface="Calibri"/>
              </a:rPr>
              <a:t>t</a:t>
            </a:r>
            <a:r>
              <a:rPr sz="1450" spc="-15" dirty="0">
                <a:solidFill>
                  <a:srgbClr val="555555"/>
                </a:solidFill>
                <a:latin typeface="Calibri"/>
                <a:cs typeface="Calibri"/>
              </a:rPr>
              <a:t>t</a:t>
            </a:r>
            <a:r>
              <a:rPr sz="1450" spc="-30" dirty="0">
                <a:solidFill>
                  <a:srgbClr val="555555"/>
                </a:solidFill>
                <a:latin typeface="Calibri"/>
                <a:cs typeface="Calibri"/>
              </a:rPr>
              <a:t>r</a:t>
            </a:r>
            <a:r>
              <a:rPr sz="1450" spc="-20" dirty="0">
                <a:solidFill>
                  <a:srgbClr val="555555"/>
                </a:solidFill>
                <a:latin typeface="Calibri"/>
                <a:cs typeface="Calibri"/>
              </a:rPr>
              <a:t>i</a:t>
            </a:r>
            <a:r>
              <a:rPr sz="1450" spc="-45" dirty="0">
                <a:solidFill>
                  <a:srgbClr val="555555"/>
                </a:solidFill>
                <a:latin typeface="Calibri"/>
                <a:cs typeface="Calibri"/>
              </a:rPr>
              <a:t>bu</a:t>
            </a:r>
            <a:r>
              <a:rPr sz="1450" spc="-5" dirty="0">
                <a:solidFill>
                  <a:srgbClr val="555555"/>
                </a:solidFill>
                <a:latin typeface="Calibri"/>
                <a:cs typeface="Calibri"/>
              </a:rPr>
              <a:t>ts</a:t>
            </a:r>
            <a:r>
              <a:rPr sz="1450" spc="-100" dirty="0">
                <a:solidFill>
                  <a:srgbClr val="555555"/>
                </a:solidFill>
                <a:latin typeface="Calibri"/>
                <a:cs typeface="Calibri"/>
              </a:rPr>
              <a:t> </a:t>
            </a:r>
            <a:r>
              <a:rPr sz="1450" spc="-5" dirty="0">
                <a:solidFill>
                  <a:srgbClr val="555555"/>
                </a:solidFill>
                <a:latin typeface="Calibri"/>
                <a:cs typeface="Calibri"/>
              </a:rPr>
              <a:t>te</a:t>
            </a:r>
            <a:r>
              <a:rPr sz="1450" spc="5" dirty="0">
                <a:solidFill>
                  <a:srgbClr val="555555"/>
                </a:solidFill>
                <a:latin typeface="Calibri"/>
                <a:cs typeface="Calibri"/>
              </a:rPr>
              <a:t>x</a:t>
            </a:r>
            <a:r>
              <a:rPr sz="1450" spc="-5" dirty="0">
                <a:solidFill>
                  <a:srgbClr val="555555"/>
                </a:solidFill>
                <a:latin typeface="Calibri"/>
                <a:cs typeface="Calibri"/>
              </a:rPr>
              <a:t>t</a:t>
            </a:r>
            <a:r>
              <a:rPr sz="1450" spc="-50" dirty="0">
                <a:solidFill>
                  <a:srgbClr val="555555"/>
                </a:solidFill>
                <a:latin typeface="Calibri"/>
                <a:cs typeface="Calibri"/>
              </a:rPr>
              <a:t>u</a:t>
            </a:r>
            <a:r>
              <a:rPr sz="1450" spc="-5" dirty="0">
                <a:solidFill>
                  <a:srgbClr val="555555"/>
                </a:solidFill>
                <a:latin typeface="Calibri"/>
                <a:cs typeface="Calibri"/>
              </a:rPr>
              <a:t>e</a:t>
            </a:r>
            <a:r>
              <a:rPr sz="1450" spc="-15" dirty="0">
                <a:solidFill>
                  <a:srgbClr val="555555"/>
                </a:solidFill>
                <a:latin typeface="Calibri"/>
                <a:cs typeface="Calibri"/>
              </a:rPr>
              <a:t>l</a:t>
            </a:r>
            <a:r>
              <a:rPr sz="1450" spc="-10" dirty="0">
                <a:solidFill>
                  <a:srgbClr val="555555"/>
                </a:solidFill>
                <a:latin typeface="Calibri"/>
                <a:cs typeface="Calibri"/>
              </a:rPr>
              <a:t>s.</a:t>
            </a:r>
            <a:endParaRPr sz="1450" dirty="0">
              <a:latin typeface="Calibri"/>
              <a:cs typeface="Calibri"/>
            </a:endParaRPr>
          </a:p>
          <a:p>
            <a:pPr marL="907415" lvl="1" indent="-285115">
              <a:lnSpc>
                <a:spcPct val="100000"/>
              </a:lnSpc>
              <a:spcBef>
                <a:spcPts val="505"/>
              </a:spcBef>
              <a:buFont typeface="Wingdings"/>
              <a:buChar char=""/>
              <a:tabLst>
                <a:tab pos="907415" algn="l"/>
              </a:tabLst>
            </a:pPr>
            <a:r>
              <a:rPr sz="1450" spc="30" dirty="0">
                <a:solidFill>
                  <a:srgbClr val="555555"/>
                </a:solidFill>
                <a:latin typeface="Calibri"/>
                <a:cs typeface="Calibri"/>
              </a:rPr>
              <a:t>U</a:t>
            </a:r>
            <a:r>
              <a:rPr sz="1450" spc="-45" dirty="0">
                <a:solidFill>
                  <a:srgbClr val="555555"/>
                </a:solidFill>
                <a:latin typeface="Calibri"/>
                <a:cs typeface="Calibri"/>
              </a:rPr>
              <a:t>n</a:t>
            </a:r>
            <a:r>
              <a:rPr sz="1450" spc="-5" dirty="0">
                <a:solidFill>
                  <a:srgbClr val="555555"/>
                </a:solidFill>
                <a:latin typeface="Calibri"/>
                <a:cs typeface="Calibri"/>
              </a:rPr>
              <a:t>e</a:t>
            </a:r>
            <a:r>
              <a:rPr sz="1450" spc="-85" dirty="0">
                <a:solidFill>
                  <a:srgbClr val="555555"/>
                </a:solidFill>
                <a:latin typeface="Calibri"/>
                <a:cs typeface="Calibri"/>
              </a:rPr>
              <a:t> </a:t>
            </a:r>
            <a:r>
              <a:rPr sz="1450" spc="-45" dirty="0">
                <a:solidFill>
                  <a:srgbClr val="555555"/>
                </a:solidFill>
                <a:latin typeface="Calibri"/>
                <a:cs typeface="Calibri"/>
              </a:rPr>
              <a:t>d</a:t>
            </a:r>
            <a:r>
              <a:rPr sz="1450" spc="-20" dirty="0">
                <a:solidFill>
                  <a:srgbClr val="555555"/>
                </a:solidFill>
                <a:latin typeface="Calibri"/>
                <a:cs typeface="Calibri"/>
              </a:rPr>
              <a:t>i</a:t>
            </a:r>
            <a:r>
              <a:rPr sz="1450" spc="-40" dirty="0">
                <a:solidFill>
                  <a:srgbClr val="555555"/>
                </a:solidFill>
                <a:latin typeface="Calibri"/>
                <a:cs typeface="Calibri"/>
              </a:rPr>
              <a:t>m</a:t>
            </a:r>
            <a:r>
              <a:rPr sz="1450" spc="-5" dirty="0">
                <a:solidFill>
                  <a:srgbClr val="555555"/>
                </a:solidFill>
                <a:latin typeface="Calibri"/>
                <a:cs typeface="Calibri"/>
              </a:rPr>
              <a:t>e</a:t>
            </a:r>
            <a:r>
              <a:rPr sz="1450" spc="-45" dirty="0">
                <a:solidFill>
                  <a:srgbClr val="555555"/>
                </a:solidFill>
                <a:latin typeface="Calibri"/>
                <a:cs typeface="Calibri"/>
              </a:rPr>
              <a:t>n</a:t>
            </a:r>
            <a:r>
              <a:rPr sz="1450" spc="-10" dirty="0">
                <a:solidFill>
                  <a:srgbClr val="555555"/>
                </a:solidFill>
                <a:latin typeface="Calibri"/>
                <a:cs typeface="Calibri"/>
              </a:rPr>
              <a:t>s</a:t>
            </a:r>
            <a:r>
              <a:rPr sz="1450" spc="-25" dirty="0">
                <a:solidFill>
                  <a:srgbClr val="555555"/>
                </a:solidFill>
                <a:latin typeface="Calibri"/>
                <a:cs typeface="Calibri"/>
              </a:rPr>
              <a:t>i</a:t>
            </a:r>
            <a:r>
              <a:rPr sz="1450" spc="30" dirty="0">
                <a:solidFill>
                  <a:srgbClr val="555555"/>
                </a:solidFill>
                <a:latin typeface="Calibri"/>
                <a:cs typeface="Calibri"/>
              </a:rPr>
              <a:t>o</a:t>
            </a:r>
            <a:r>
              <a:rPr sz="1450" spc="-5" dirty="0">
                <a:solidFill>
                  <a:srgbClr val="555555"/>
                </a:solidFill>
                <a:latin typeface="Calibri"/>
                <a:cs typeface="Calibri"/>
              </a:rPr>
              <a:t>n</a:t>
            </a:r>
            <a:r>
              <a:rPr sz="1450" spc="-50" dirty="0">
                <a:solidFill>
                  <a:srgbClr val="555555"/>
                </a:solidFill>
                <a:latin typeface="Calibri"/>
                <a:cs typeface="Calibri"/>
              </a:rPr>
              <a:t> </a:t>
            </a:r>
            <a:r>
              <a:rPr sz="1450" spc="-45" dirty="0">
                <a:solidFill>
                  <a:srgbClr val="555555"/>
                </a:solidFill>
                <a:latin typeface="Calibri"/>
                <a:cs typeface="Calibri"/>
              </a:rPr>
              <a:t>qu</a:t>
            </a:r>
            <a:r>
              <a:rPr sz="1450" spc="-5" dirty="0">
                <a:solidFill>
                  <a:srgbClr val="555555"/>
                </a:solidFill>
                <a:latin typeface="Calibri"/>
                <a:cs typeface="Calibri"/>
              </a:rPr>
              <a:t>i</a:t>
            </a:r>
            <a:r>
              <a:rPr sz="1450" spc="-20" dirty="0">
                <a:solidFill>
                  <a:srgbClr val="555555"/>
                </a:solidFill>
                <a:latin typeface="Calibri"/>
                <a:cs typeface="Calibri"/>
              </a:rPr>
              <a:t> </a:t>
            </a:r>
            <a:r>
              <a:rPr sz="1450" spc="20" dirty="0">
                <a:solidFill>
                  <a:srgbClr val="555555"/>
                </a:solidFill>
                <a:latin typeface="Calibri"/>
                <a:cs typeface="Calibri"/>
              </a:rPr>
              <a:t>c</a:t>
            </a:r>
            <a:r>
              <a:rPr sz="1450" spc="30" dirty="0">
                <a:solidFill>
                  <a:srgbClr val="555555"/>
                </a:solidFill>
                <a:latin typeface="Calibri"/>
                <a:cs typeface="Calibri"/>
              </a:rPr>
              <a:t>o</a:t>
            </a:r>
            <a:r>
              <a:rPr sz="1450" spc="-45" dirty="0">
                <a:solidFill>
                  <a:srgbClr val="555555"/>
                </a:solidFill>
                <a:latin typeface="Calibri"/>
                <a:cs typeface="Calibri"/>
              </a:rPr>
              <a:t>n</a:t>
            </a:r>
            <a:r>
              <a:rPr sz="1450" spc="-5" dirty="0">
                <a:solidFill>
                  <a:srgbClr val="555555"/>
                </a:solidFill>
                <a:latin typeface="Calibri"/>
                <a:cs typeface="Calibri"/>
              </a:rPr>
              <a:t>t</a:t>
            </a:r>
            <a:r>
              <a:rPr sz="1450" spc="-20" dirty="0">
                <a:solidFill>
                  <a:srgbClr val="555555"/>
                </a:solidFill>
                <a:latin typeface="Calibri"/>
                <a:cs typeface="Calibri"/>
              </a:rPr>
              <a:t>i</a:t>
            </a:r>
            <a:r>
              <a:rPr sz="1450" spc="-5" dirty="0">
                <a:solidFill>
                  <a:srgbClr val="555555"/>
                </a:solidFill>
                <a:latin typeface="Calibri"/>
                <a:cs typeface="Calibri"/>
              </a:rPr>
              <a:t>e</a:t>
            </a:r>
            <a:r>
              <a:rPr sz="1450" spc="-45" dirty="0">
                <a:solidFill>
                  <a:srgbClr val="555555"/>
                </a:solidFill>
                <a:latin typeface="Calibri"/>
                <a:cs typeface="Calibri"/>
              </a:rPr>
              <a:t>n</a:t>
            </a:r>
            <a:r>
              <a:rPr sz="1450" spc="-5" dirty="0">
                <a:solidFill>
                  <a:srgbClr val="555555"/>
                </a:solidFill>
                <a:latin typeface="Calibri"/>
                <a:cs typeface="Calibri"/>
              </a:rPr>
              <a:t>t</a:t>
            </a:r>
            <a:r>
              <a:rPr sz="1450" spc="-95" dirty="0">
                <a:solidFill>
                  <a:srgbClr val="555555"/>
                </a:solidFill>
                <a:latin typeface="Calibri"/>
                <a:cs typeface="Calibri"/>
              </a:rPr>
              <a:t> </a:t>
            </a:r>
            <a:r>
              <a:rPr sz="1450" spc="-45" dirty="0">
                <a:solidFill>
                  <a:srgbClr val="555555"/>
                </a:solidFill>
                <a:latin typeface="Calibri"/>
                <a:cs typeface="Calibri"/>
              </a:rPr>
              <a:t>d</a:t>
            </a:r>
            <a:r>
              <a:rPr sz="1450" spc="-5" dirty="0">
                <a:solidFill>
                  <a:srgbClr val="555555"/>
                </a:solidFill>
                <a:latin typeface="Calibri"/>
                <a:cs typeface="Calibri"/>
              </a:rPr>
              <a:t>es</a:t>
            </a:r>
            <a:r>
              <a:rPr sz="1450" spc="-90" dirty="0">
                <a:solidFill>
                  <a:srgbClr val="555555"/>
                </a:solidFill>
                <a:latin typeface="Calibri"/>
                <a:cs typeface="Calibri"/>
              </a:rPr>
              <a:t> </a:t>
            </a:r>
            <a:r>
              <a:rPr sz="1450" spc="20" dirty="0">
                <a:solidFill>
                  <a:srgbClr val="555555"/>
                </a:solidFill>
                <a:latin typeface="Calibri"/>
                <a:cs typeface="Calibri"/>
              </a:rPr>
              <a:t>a</a:t>
            </a:r>
            <a:r>
              <a:rPr sz="1450" spc="-5" dirty="0">
                <a:solidFill>
                  <a:srgbClr val="555555"/>
                </a:solidFill>
                <a:latin typeface="Calibri"/>
                <a:cs typeface="Calibri"/>
              </a:rPr>
              <a:t>t</a:t>
            </a:r>
            <a:r>
              <a:rPr sz="1450" spc="-15" dirty="0">
                <a:solidFill>
                  <a:srgbClr val="555555"/>
                </a:solidFill>
                <a:latin typeface="Calibri"/>
                <a:cs typeface="Calibri"/>
              </a:rPr>
              <a:t>t</a:t>
            </a:r>
            <a:r>
              <a:rPr sz="1450" spc="-30" dirty="0">
                <a:solidFill>
                  <a:srgbClr val="555555"/>
                </a:solidFill>
                <a:latin typeface="Calibri"/>
                <a:cs typeface="Calibri"/>
              </a:rPr>
              <a:t>r</a:t>
            </a:r>
            <a:r>
              <a:rPr sz="1450" spc="-20" dirty="0">
                <a:solidFill>
                  <a:srgbClr val="555555"/>
                </a:solidFill>
                <a:latin typeface="Calibri"/>
                <a:cs typeface="Calibri"/>
              </a:rPr>
              <a:t>i</a:t>
            </a:r>
            <a:r>
              <a:rPr sz="1450" spc="-45" dirty="0">
                <a:solidFill>
                  <a:srgbClr val="555555"/>
                </a:solidFill>
                <a:latin typeface="Calibri"/>
                <a:cs typeface="Calibri"/>
              </a:rPr>
              <a:t>bu</a:t>
            </a:r>
            <a:r>
              <a:rPr sz="1450" spc="-5" dirty="0">
                <a:solidFill>
                  <a:srgbClr val="555555"/>
                </a:solidFill>
                <a:latin typeface="Calibri"/>
                <a:cs typeface="Calibri"/>
              </a:rPr>
              <a:t>ts</a:t>
            </a:r>
            <a:r>
              <a:rPr sz="1450" spc="-100" dirty="0">
                <a:solidFill>
                  <a:srgbClr val="555555"/>
                </a:solidFill>
                <a:latin typeface="Calibri"/>
                <a:cs typeface="Calibri"/>
              </a:rPr>
              <a:t> </a:t>
            </a:r>
            <a:r>
              <a:rPr sz="1450" spc="-45" dirty="0">
                <a:solidFill>
                  <a:srgbClr val="555555"/>
                </a:solidFill>
                <a:latin typeface="Calibri"/>
                <a:cs typeface="Calibri"/>
              </a:rPr>
              <a:t>nu</a:t>
            </a:r>
            <a:r>
              <a:rPr sz="1450" spc="-40" dirty="0">
                <a:solidFill>
                  <a:srgbClr val="555555"/>
                </a:solidFill>
                <a:latin typeface="Calibri"/>
                <a:cs typeface="Calibri"/>
              </a:rPr>
              <a:t>m</a:t>
            </a:r>
            <a:r>
              <a:rPr sz="1450" spc="-5" dirty="0">
                <a:solidFill>
                  <a:srgbClr val="555555"/>
                </a:solidFill>
                <a:latin typeface="Calibri"/>
                <a:cs typeface="Calibri"/>
              </a:rPr>
              <a:t>é</a:t>
            </a:r>
            <a:r>
              <a:rPr sz="1450" spc="-30" dirty="0">
                <a:solidFill>
                  <a:srgbClr val="555555"/>
                </a:solidFill>
                <a:latin typeface="Calibri"/>
                <a:cs typeface="Calibri"/>
              </a:rPr>
              <a:t>r</a:t>
            </a:r>
            <a:r>
              <a:rPr sz="1450" spc="-20" dirty="0">
                <a:solidFill>
                  <a:srgbClr val="555555"/>
                </a:solidFill>
                <a:latin typeface="Calibri"/>
                <a:cs typeface="Calibri"/>
              </a:rPr>
              <a:t>i</a:t>
            </a:r>
            <a:r>
              <a:rPr sz="1450" spc="-45" dirty="0">
                <a:solidFill>
                  <a:srgbClr val="555555"/>
                </a:solidFill>
                <a:latin typeface="Calibri"/>
                <a:cs typeface="Calibri"/>
              </a:rPr>
              <a:t>qu</a:t>
            </a:r>
            <a:r>
              <a:rPr sz="1450" spc="-5" dirty="0">
                <a:solidFill>
                  <a:srgbClr val="555555"/>
                </a:solidFill>
                <a:latin typeface="Calibri"/>
                <a:cs typeface="Calibri"/>
              </a:rPr>
              <a:t>es.</a:t>
            </a:r>
            <a:endParaRPr sz="1450" dirty="0">
              <a:latin typeface="Calibri"/>
              <a:cs typeface="Calibri"/>
            </a:endParaRPr>
          </a:p>
          <a:p>
            <a:pPr marL="907415" lvl="1" indent="-285115">
              <a:lnSpc>
                <a:spcPct val="100000"/>
              </a:lnSpc>
              <a:spcBef>
                <a:spcPts val="425"/>
              </a:spcBef>
              <a:buFont typeface="Wingdings"/>
              <a:buChar char=""/>
              <a:tabLst>
                <a:tab pos="907415" algn="l"/>
              </a:tabLst>
            </a:pPr>
            <a:r>
              <a:rPr sz="1450" spc="-10" dirty="0">
                <a:solidFill>
                  <a:srgbClr val="555555"/>
                </a:solidFill>
                <a:latin typeface="Calibri"/>
                <a:cs typeface="Calibri"/>
              </a:rPr>
              <a:t>Une</a:t>
            </a:r>
            <a:r>
              <a:rPr sz="1450" spc="-85" dirty="0">
                <a:solidFill>
                  <a:srgbClr val="555555"/>
                </a:solidFill>
                <a:latin typeface="Calibri"/>
                <a:cs typeface="Calibri"/>
              </a:rPr>
              <a:t> </a:t>
            </a:r>
            <a:r>
              <a:rPr sz="1450" spc="-20" dirty="0">
                <a:solidFill>
                  <a:srgbClr val="555555"/>
                </a:solidFill>
                <a:latin typeface="Calibri"/>
                <a:cs typeface="Calibri"/>
              </a:rPr>
              <a:t>dimension</a:t>
            </a:r>
            <a:r>
              <a:rPr sz="1450" spc="-40" dirty="0">
                <a:solidFill>
                  <a:srgbClr val="555555"/>
                </a:solidFill>
                <a:latin typeface="Calibri"/>
                <a:cs typeface="Calibri"/>
              </a:rPr>
              <a:t> </a:t>
            </a:r>
            <a:r>
              <a:rPr sz="1450" spc="-35" dirty="0">
                <a:solidFill>
                  <a:srgbClr val="555555"/>
                </a:solidFill>
                <a:latin typeface="Calibri"/>
                <a:cs typeface="Calibri"/>
              </a:rPr>
              <a:t>qui</a:t>
            </a:r>
            <a:r>
              <a:rPr sz="1450" spc="-20" dirty="0">
                <a:solidFill>
                  <a:srgbClr val="555555"/>
                </a:solidFill>
                <a:latin typeface="Calibri"/>
                <a:cs typeface="Calibri"/>
              </a:rPr>
              <a:t> </a:t>
            </a:r>
            <a:r>
              <a:rPr sz="1450" spc="-5" dirty="0">
                <a:solidFill>
                  <a:srgbClr val="555555"/>
                </a:solidFill>
                <a:latin typeface="Calibri"/>
                <a:cs typeface="Calibri"/>
              </a:rPr>
              <a:t>est</a:t>
            </a:r>
            <a:r>
              <a:rPr sz="1450" spc="-85" dirty="0">
                <a:solidFill>
                  <a:srgbClr val="555555"/>
                </a:solidFill>
                <a:latin typeface="Calibri"/>
                <a:cs typeface="Calibri"/>
              </a:rPr>
              <a:t> </a:t>
            </a:r>
            <a:r>
              <a:rPr sz="1450" spc="-15" dirty="0">
                <a:solidFill>
                  <a:srgbClr val="555555"/>
                </a:solidFill>
                <a:latin typeface="Calibri"/>
                <a:cs typeface="Calibri"/>
              </a:rPr>
              <a:t>liée</a:t>
            </a:r>
            <a:r>
              <a:rPr sz="1450" dirty="0">
                <a:solidFill>
                  <a:srgbClr val="555555"/>
                </a:solidFill>
                <a:latin typeface="Calibri"/>
                <a:cs typeface="Calibri"/>
              </a:rPr>
              <a:t> </a:t>
            </a:r>
            <a:r>
              <a:rPr sz="1450" spc="-5" dirty="0">
                <a:solidFill>
                  <a:srgbClr val="555555"/>
                </a:solidFill>
                <a:latin typeface="Calibri"/>
                <a:cs typeface="Calibri"/>
              </a:rPr>
              <a:t>à</a:t>
            </a:r>
            <a:r>
              <a:rPr sz="1450" spc="-60" dirty="0">
                <a:solidFill>
                  <a:srgbClr val="555555"/>
                </a:solidFill>
                <a:latin typeface="Calibri"/>
                <a:cs typeface="Calibri"/>
              </a:rPr>
              <a:t> </a:t>
            </a:r>
            <a:r>
              <a:rPr sz="1450" spc="-35" dirty="0">
                <a:solidFill>
                  <a:srgbClr val="555555"/>
                </a:solidFill>
                <a:latin typeface="Calibri"/>
                <a:cs typeface="Calibri"/>
              </a:rPr>
              <a:t>une</a:t>
            </a:r>
            <a:r>
              <a:rPr sz="1450" dirty="0">
                <a:solidFill>
                  <a:srgbClr val="555555"/>
                </a:solidFill>
                <a:latin typeface="Calibri"/>
                <a:cs typeface="Calibri"/>
              </a:rPr>
              <a:t> </a:t>
            </a:r>
            <a:r>
              <a:rPr sz="1450" spc="-20" dirty="0">
                <a:solidFill>
                  <a:srgbClr val="555555"/>
                </a:solidFill>
                <a:latin typeface="Calibri"/>
                <a:cs typeface="Calibri"/>
              </a:rPr>
              <a:t>seule</a:t>
            </a:r>
            <a:r>
              <a:rPr sz="1450" dirty="0">
                <a:solidFill>
                  <a:srgbClr val="555555"/>
                </a:solidFill>
                <a:latin typeface="Calibri"/>
                <a:cs typeface="Calibri"/>
              </a:rPr>
              <a:t> </a:t>
            </a:r>
            <a:r>
              <a:rPr sz="1450" spc="-15" dirty="0">
                <a:solidFill>
                  <a:srgbClr val="555555"/>
                </a:solidFill>
                <a:latin typeface="Calibri"/>
                <a:cs typeface="Calibri"/>
              </a:rPr>
              <a:t>table</a:t>
            </a:r>
            <a:r>
              <a:rPr sz="1450" spc="-85" dirty="0">
                <a:solidFill>
                  <a:srgbClr val="555555"/>
                </a:solidFill>
                <a:latin typeface="Calibri"/>
                <a:cs typeface="Calibri"/>
              </a:rPr>
              <a:t> </a:t>
            </a:r>
            <a:r>
              <a:rPr sz="1450" spc="-30" dirty="0">
                <a:solidFill>
                  <a:srgbClr val="555555"/>
                </a:solidFill>
                <a:latin typeface="Calibri"/>
                <a:cs typeface="Calibri"/>
              </a:rPr>
              <a:t>de</a:t>
            </a:r>
            <a:r>
              <a:rPr sz="1450" dirty="0">
                <a:solidFill>
                  <a:srgbClr val="555555"/>
                </a:solidFill>
                <a:latin typeface="Calibri"/>
                <a:cs typeface="Calibri"/>
              </a:rPr>
              <a:t> </a:t>
            </a:r>
            <a:r>
              <a:rPr sz="1450" spc="5" dirty="0">
                <a:solidFill>
                  <a:srgbClr val="555555"/>
                </a:solidFill>
                <a:latin typeface="Calibri"/>
                <a:cs typeface="Calibri"/>
              </a:rPr>
              <a:t>faits.</a:t>
            </a:r>
            <a:endParaRPr sz="1450" dirty="0">
              <a:latin typeface="Calibri"/>
              <a:cs typeface="Calibri"/>
            </a:endParaRPr>
          </a:p>
          <a:p>
            <a:pPr lvl="1">
              <a:lnSpc>
                <a:spcPct val="100000"/>
              </a:lnSpc>
              <a:spcBef>
                <a:spcPts val="30"/>
              </a:spcBef>
              <a:buClr>
                <a:srgbClr val="555555"/>
              </a:buClr>
              <a:buFont typeface="Wingdings"/>
              <a:buChar char=""/>
            </a:pPr>
            <a:endParaRPr sz="1700" dirty="0">
              <a:latin typeface="Calibri"/>
              <a:cs typeface="Calibri"/>
            </a:endParaRPr>
          </a:p>
        </p:txBody>
      </p:sp>
      <p:sp>
        <p:nvSpPr>
          <p:cNvPr id="12" name="object 12"/>
          <p:cNvSpPr txBox="1">
            <a:spLocks noGrp="1"/>
          </p:cNvSpPr>
          <p:nvPr>
            <p:ph type="ftr" sz="quarter" idx="5"/>
          </p:nvPr>
        </p:nvSpPr>
        <p:spPr>
          <a:prstGeom prst="rect">
            <a:avLst/>
          </a:prstGeom>
        </p:spPr>
        <p:txBody>
          <a:bodyPr vert="horz" wrap="square" lIns="0" tIns="0" rIns="0" bIns="0" rtlCol="0">
            <a:spAutoFit/>
          </a:bodyPr>
          <a:lstStyle/>
          <a:p>
            <a:pPr marL="12700">
              <a:lnSpc>
                <a:spcPts val="1090"/>
              </a:lnSpc>
            </a:pPr>
            <a:r>
              <a:rPr spc="-5" dirty="0"/>
              <a:t>C</a:t>
            </a:r>
            <a:r>
              <a:rPr dirty="0"/>
              <a:t>o</a:t>
            </a:r>
            <a:r>
              <a:rPr spc="5" dirty="0"/>
              <a:t>p</a:t>
            </a:r>
            <a:r>
              <a:rPr dirty="0"/>
              <a:t>y</a:t>
            </a:r>
            <a:r>
              <a:rPr spc="30" dirty="0"/>
              <a:t>r</a:t>
            </a:r>
            <a:r>
              <a:rPr spc="70" dirty="0"/>
              <a:t>i</a:t>
            </a:r>
            <a:r>
              <a:rPr spc="-20" dirty="0"/>
              <a:t>g</a:t>
            </a:r>
            <a:r>
              <a:rPr spc="-75" dirty="0"/>
              <a:t>h</a:t>
            </a:r>
            <a:r>
              <a:rPr spc="-5" dirty="0"/>
              <a:t>t</a:t>
            </a:r>
            <a:r>
              <a:rPr spc="-100" dirty="0"/>
              <a:t> </a:t>
            </a:r>
            <a:r>
              <a:rPr spc="-5" dirty="0"/>
              <a:t>-</a:t>
            </a:r>
            <a:r>
              <a:rPr spc="-75" dirty="0"/>
              <a:t> </a:t>
            </a:r>
            <a:r>
              <a:rPr spc="-35" dirty="0"/>
              <a:t>T</a:t>
            </a:r>
            <a:r>
              <a:rPr dirty="0"/>
              <a:t>o</a:t>
            </a:r>
            <a:r>
              <a:rPr spc="5" dirty="0"/>
              <a:t>u</a:t>
            </a:r>
            <a:r>
              <a:rPr spc="-5" dirty="0"/>
              <a:t>t</a:t>
            </a:r>
            <a:r>
              <a:rPr spc="-110" dirty="0"/>
              <a:t> </a:t>
            </a:r>
            <a:r>
              <a:rPr spc="5" dirty="0"/>
              <a:t>d</a:t>
            </a:r>
            <a:r>
              <a:rPr spc="30" dirty="0"/>
              <a:t>r</a:t>
            </a:r>
            <a:r>
              <a:rPr dirty="0"/>
              <a:t>o</a:t>
            </a:r>
            <a:r>
              <a:rPr spc="-5" dirty="0"/>
              <a:t>it</a:t>
            </a:r>
            <a:r>
              <a:rPr spc="-110" dirty="0"/>
              <a:t> </a:t>
            </a:r>
            <a:r>
              <a:rPr spc="30" dirty="0"/>
              <a:t>r</a:t>
            </a:r>
            <a:r>
              <a:rPr spc="-45" dirty="0"/>
              <a:t>é</a:t>
            </a:r>
            <a:r>
              <a:rPr spc="65" dirty="0"/>
              <a:t>s</a:t>
            </a:r>
            <a:r>
              <a:rPr spc="-45" dirty="0"/>
              <a:t>e</a:t>
            </a:r>
            <a:r>
              <a:rPr spc="-50" dirty="0"/>
              <a:t>r</a:t>
            </a:r>
            <a:r>
              <a:rPr dirty="0"/>
              <a:t>v</a:t>
            </a:r>
            <a:r>
              <a:rPr spc="-5" dirty="0"/>
              <a:t>é</a:t>
            </a:r>
            <a:r>
              <a:rPr spc="-100" dirty="0"/>
              <a:t> </a:t>
            </a:r>
            <a:r>
              <a:rPr spc="-5" dirty="0"/>
              <a:t>-</a:t>
            </a:r>
            <a:r>
              <a:rPr spc="-80" dirty="0"/>
              <a:t> </a:t>
            </a:r>
            <a:r>
              <a:rPr spc="25" dirty="0"/>
              <a:t>O</a:t>
            </a:r>
            <a:r>
              <a:rPr spc="-10" dirty="0"/>
              <a:t>F</a:t>
            </a:r>
            <a:r>
              <a:rPr spc="15" dirty="0"/>
              <a:t>PP</a:t>
            </a:r>
            <a:r>
              <a:rPr spc="-5" dirty="0"/>
              <a:t>T</a:t>
            </a:r>
          </a:p>
        </p:txBody>
      </p:sp>
      <p:sp>
        <p:nvSpPr>
          <p:cNvPr id="13" name="object 13"/>
          <p:cNvSpPr txBox="1">
            <a:spLocks noGrp="1"/>
          </p:cNvSpPr>
          <p:nvPr>
            <p:ph type="sldNum" sz="quarter" idx="7"/>
          </p:nvPr>
        </p:nvSpPr>
        <p:spPr>
          <a:prstGeom prst="rect">
            <a:avLst/>
          </a:prstGeom>
        </p:spPr>
        <p:txBody>
          <a:bodyPr vert="horz" wrap="square" lIns="0" tIns="0" rIns="0" bIns="0" rtlCol="0">
            <a:spAutoFit/>
          </a:bodyPr>
          <a:lstStyle/>
          <a:p>
            <a:pPr marL="38100">
              <a:lnSpc>
                <a:spcPts val="1090"/>
              </a:lnSpc>
            </a:pPr>
            <a:fld id="{81D60167-4931-47E6-BA6A-407CBD079E47}" type="slidenum">
              <a:rPr spc="-5" dirty="0"/>
              <a:t>5</a:t>
            </a:fld>
            <a:endParaRPr spc="-5" dirty="0"/>
          </a:p>
        </p:txBody>
      </p:sp>
      <p:sp>
        <p:nvSpPr>
          <p:cNvPr id="11" name="object 11"/>
          <p:cNvSpPr txBox="1">
            <a:spLocks noGrp="1"/>
          </p:cNvSpPr>
          <p:nvPr>
            <p:ph type="title"/>
          </p:nvPr>
        </p:nvSpPr>
        <p:spPr>
          <a:xfrm>
            <a:off x="259079" y="407606"/>
            <a:ext cx="1017269" cy="581660"/>
          </a:xfrm>
          <a:prstGeom prst="rect">
            <a:avLst/>
          </a:prstGeom>
        </p:spPr>
        <p:txBody>
          <a:bodyPr vert="horz" wrap="square" lIns="0" tIns="12700" rIns="0" bIns="0" rtlCol="0">
            <a:spAutoFit/>
          </a:bodyPr>
          <a:lstStyle/>
          <a:p>
            <a:pPr marL="12700">
              <a:lnSpc>
                <a:spcPct val="100000"/>
              </a:lnSpc>
              <a:spcBef>
                <a:spcPts val="100"/>
              </a:spcBef>
            </a:pPr>
            <a:r>
              <a:rPr sz="2000" spc="-5" dirty="0"/>
              <a:t>Activité</a:t>
            </a:r>
            <a:r>
              <a:rPr sz="2000" spc="-95" dirty="0"/>
              <a:t> </a:t>
            </a:r>
            <a:r>
              <a:rPr sz="2000" dirty="0"/>
              <a:t>2</a:t>
            </a:r>
            <a:endParaRPr sz="2000"/>
          </a:p>
          <a:p>
            <a:pPr marL="12700">
              <a:lnSpc>
                <a:spcPct val="100000"/>
              </a:lnSpc>
              <a:spcBef>
                <a:spcPts val="55"/>
              </a:spcBef>
            </a:pPr>
            <a:r>
              <a:rPr sz="1600" spc="-15" dirty="0"/>
              <a:t>Exercices</a:t>
            </a:r>
            <a:endParaRPr sz="1600"/>
          </a:p>
        </p:txBody>
      </p:sp>
      <p:sp>
        <p:nvSpPr>
          <p:cNvPr id="14" name="Rectangle 13">
            <a:extLst>
              <a:ext uri="{FF2B5EF4-FFF2-40B4-BE49-F238E27FC236}">
                <a16:creationId xmlns:a16="http://schemas.microsoft.com/office/drawing/2014/main" id="{90191C19-9F02-815F-1719-05BC8871233A}"/>
              </a:ext>
            </a:extLst>
          </p:cNvPr>
          <p:cNvSpPr/>
          <p:nvPr/>
        </p:nvSpPr>
        <p:spPr>
          <a:xfrm>
            <a:off x="828207" y="3875544"/>
            <a:ext cx="10601793" cy="1384995"/>
          </a:xfrm>
          <a:prstGeom prst="rect">
            <a:avLst/>
          </a:prstGeom>
        </p:spPr>
        <p:txBody>
          <a:bodyPr wrap="square">
            <a:spAutoFit/>
          </a:bodyPr>
          <a:lstStyle/>
          <a:p>
            <a:pPr marL="12700">
              <a:lnSpc>
                <a:spcPct val="100000"/>
              </a:lnSpc>
              <a:tabLst>
                <a:tab pos="185420" algn="l"/>
              </a:tabLst>
            </a:pPr>
            <a:r>
              <a:rPr lang="fr-FR" sz="1400" spc="-5" dirty="0">
                <a:solidFill>
                  <a:srgbClr val="555555"/>
                </a:solidFill>
                <a:cs typeface="Calibri"/>
              </a:rPr>
              <a:t>Argumenter et justifier la réponse depuis  la présentation PPT </a:t>
            </a:r>
            <a:r>
              <a:rPr lang="fr-FR" sz="1400" spc="-15" dirty="0" smtClean="0">
                <a:solidFill>
                  <a:srgbClr val="555555"/>
                </a:solidFill>
                <a:cs typeface="Calibri"/>
              </a:rPr>
              <a:t>?</a:t>
            </a:r>
          </a:p>
          <a:p>
            <a:pPr marL="12700">
              <a:lnSpc>
                <a:spcPct val="100000"/>
              </a:lnSpc>
              <a:tabLst>
                <a:tab pos="185420" algn="l"/>
              </a:tabLst>
            </a:pPr>
            <a:endParaRPr lang="fr-MA" sz="1400" spc="-15" dirty="0">
              <a:solidFill>
                <a:srgbClr val="555555"/>
              </a:solidFill>
              <a:cs typeface="Calibri"/>
            </a:endParaRPr>
          </a:p>
          <a:p>
            <a:pPr marL="12700">
              <a:lnSpc>
                <a:spcPct val="100000"/>
              </a:lnSpc>
              <a:tabLst>
                <a:tab pos="185420" algn="l"/>
              </a:tabLst>
            </a:pPr>
            <a:endParaRPr lang="fr-FR" sz="1400" spc="-15" dirty="0">
              <a:solidFill>
                <a:srgbClr val="555555"/>
              </a:solidFill>
              <a:cs typeface="Calibri"/>
            </a:endParaRPr>
          </a:p>
          <a:p>
            <a:pPr marL="12700">
              <a:lnSpc>
                <a:spcPct val="100000"/>
              </a:lnSpc>
              <a:tabLst>
                <a:tab pos="185420" algn="l"/>
              </a:tabLst>
            </a:pPr>
            <a:r>
              <a:rPr lang="fr-FR" sz="1400" dirty="0"/>
              <a:t>Une dimension conforme est une dimension qui peut être utilisée avec plusieurs tables de faits. Cela signifie que les clés étrangères de différentes tables de faits peuvent être reliées à cette dimension. Cela permet une utilisation cohérente et efficace des dimensions communes dans plusieurs contextes d'analyse de données.</a:t>
            </a:r>
            <a:endParaRPr lang="fr-FR" sz="1400" dirty="0">
              <a:cs typeface="Calibri"/>
            </a:endParaRPr>
          </a:p>
        </p:txBody>
      </p:sp>
    </p:spTree>
    <p:extLst>
      <p:ext uri="{BB962C8B-B14F-4D97-AF65-F5344CB8AC3E}">
        <p14:creationId xmlns:p14="http://schemas.microsoft.com/office/powerpoint/2010/main" val="37344485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601EA8-17B5-E030-F420-CDF3352CABAB}"/>
            </a:ext>
          </a:extLst>
        </p:cNvPr>
        <p:cNvGrpSpPr/>
        <p:nvPr/>
      </p:nvGrpSpPr>
      <p:grpSpPr>
        <a:xfrm>
          <a:off x="0" y="0"/>
          <a:ext cx="0" cy="0"/>
          <a:chOff x="0" y="0"/>
          <a:chExt cx="0" cy="0"/>
        </a:xfrm>
      </p:grpSpPr>
      <p:pic>
        <p:nvPicPr>
          <p:cNvPr id="2" name="object 2">
            <a:extLst>
              <a:ext uri="{FF2B5EF4-FFF2-40B4-BE49-F238E27FC236}">
                <a16:creationId xmlns:a16="http://schemas.microsoft.com/office/drawing/2014/main" id="{2A96010B-7523-772E-F12F-2A146922F7D8}"/>
              </a:ext>
            </a:extLst>
          </p:cNvPr>
          <p:cNvPicPr/>
          <p:nvPr/>
        </p:nvPicPr>
        <p:blipFill>
          <a:blip r:embed="rId2" cstate="print"/>
          <a:stretch>
            <a:fillRect/>
          </a:stretch>
        </p:blipFill>
        <p:spPr>
          <a:xfrm>
            <a:off x="0" y="0"/>
            <a:ext cx="12191999" cy="6857999"/>
          </a:xfrm>
          <a:prstGeom prst="rect">
            <a:avLst/>
          </a:prstGeom>
        </p:spPr>
      </p:pic>
      <p:grpSp>
        <p:nvGrpSpPr>
          <p:cNvPr id="3" name="object 3">
            <a:extLst>
              <a:ext uri="{FF2B5EF4-FFF2-40B4-BE49-F238E27FC236}">
                <a16:creationId xmlns:a16="http://schemas.microsoft.com/office/drawing/2014/main" id="{ABA37F2E-E45F-4728-DE10-3FD9ADBD644C}"/>
              </a:ext>
            </a:extLst>
          </p:cNvPr>
          <p:cNvGrpSpPr/>
          <p:nvPr/>
        </p:nvGrpSpPr>
        <p:grpSpPr>
          <a:xfrm>
            <a:off x="0" y="1463357"/>
            <a:ext cx="11663680" cy="5150485"/>
            <a:chOff x="0" y="1463357"/>
            <a:chExt cx="11663680" cy="5150485"/>
          </a:xfrm>
        </p:grpSpPr>
        <p:sp>
          <p:nvSpPr>
            <p:cNvPr id="4" name="object 4">
              <a:extLst>
                <a:ext uri="{FF2B5EF4-FFF2-40B4-BE49-F238E27FC236}">
                  <a16:creationId xmlns:a16="http://schemas.microsoft.com/office/drawing/2014/main" id="{A104C445-0D09-44C5-822A-C0D22E5FCE2E}"/>
                </a:ext>
              </a:extLst>
            </p:cNvPr>
            <p:cNvSpPr/>
            <p:nvPr/>
          </p:nvSpPr>
          <p:spPr>
            <a:xfrm>
              <a:off x="543559" y="1468119"/>
              <a:ext cx="11115040" cy="5140960"/>
            </a:xfrm>
            <a:custGeom>
              <a:avLst/>
              <a:gdLst/>
              <a:ahLst/>
              <a:cxnLst/>
              <a:rect l="l" t="t" r="r" b="b"/>
              <a:pathLst>
                <a:path w="11115040" h="5140959">
                  <a:moveTo>
                    <a:pt x="11115040" y="0"/>
                  </a:moveTo>
                  <a:lnTo>
                    <a:pt x="0" y="0"/>
                  </a:lnTo>
                  <a:lnTo>
                    <a:pt x="0" y="5140960"/>
                  </a:lnTo>
                  <a:lnTo>
                    <a:pt x="11115040" y="5140960"/>
                  </a:lnTo>
                  <a:lnTo>
                    <a:pt x="11115040" y="0"/>
                  </a:lnTo>
                  <a:close/>
                </a:path>
              </a:pathLst>
            </a:custGeom>
            <a:solidFill>
              <a:srgbClr val="FFFFFF"/>
            </a:solidFill>
          </p:spPr>
          <p:txBody>
            <a:bodyPr wrap="square" lIns="0" tIns="0" rIns="0" bIns="0" rtlCol="0"/>
            <a:lstStyle/>
            <a:p>
              <a:endParaRPr/>
            </a:p>
          </p:txBody>
        </p:sp>
        <p:sp>
          <p:nvSpPr>
            <p:cNvPr id="5" name="object 5">
              <a:extLst>
                <a:ext uri="{FF2B5EF4-FFF2-40B4-BE49-F238E27FC236}">
                  <a16:creationId xmlns:a16="http://schemas.microsoft.com/office/drawing/2014/main" id="{DAA8D55C-63AD-CCFE-A591-B09DEB265587}"/>
                </a:ext>
              </a:extLst>
            </p:cNvPr>
            <p:cNvSpPr/>
            <p:nvPr/>
          </p:nvSpPr>
          <p:spPr>
            <a:xfrm>
              <a:off x="543559" y="1468119"/>
              <a:ext cx="11115040" cy="5140960"/>
            </a:xfrm>
            <a:custGeom>
              <a:avLst/>
              <a:gdLst/>
              <a:ahLst/>
              <a:cxnLst/>
              <a:rect l="l" t="t" r="r" b="b"/>
              <a:pathLst>
                <a:path w="11115040" h="5140959">
                  <a:moveTo>
                    <a:pt x="0" y="5140960"/>
                  </a:moveTo>
                  <a:lnTo>
                    <a:pt x="11115040" y="5140960"/>
                  </a:lnTo>
                  <a:lnTo>
                    <a:pt x="11115040" y="0"/>
                  </a:lnTo>
                  <a:lnTo>
                    <a:pt x="0" y="0"/>
                  </a:lnTo>
                  <a:lnTo>
                    <a:pt x="0" y="5140960"/>
                  </a:lnTo>
                  <a:close/>
                </a:path>
              </a:pathLst>
            </a:custGeom>
            <a:ln w="9525">
              <a:solidFill>
                <a:srgbClr val="F8CCAC"/>
              </a:solidFill>
            </a:ln>
          </p:spPr>
          <p:txBody>
            <a:bodyPr wrap="square" lIns="0" tIns="0" rIns="0" bIns="0" rtlCol="0"/>
            <a:lstStyle/>
            <a:p>
              <a:endParaRPr/>
            </a:p>
          </p:txBody>
        </p:sp>
        <p:sp>
          <p:nvSpPr>
            <p:cNvPr id="6" name="object 6">
              <a:extLst>
                <a:ext uri="{FF2B5EF4-FFF2-40B4-BE49-F238E27FC236}">
                  <a16:creationId xmlns:a16="http://schemas.microsoft.com/office/drawing/2014/main" id="{DE300B62-C439-7785-6A5E-96E2F7D0D5A8}"/>
                </a:ext>
              </a:extLst>
            </p:cNvPr>
            <p:cNvSpPr/>
            <p:nvPr/>
          </p:nvSpPr>
          <p:spPr>
            <a:xfrm>
              <a:off x="0" y="5059679"/>
              <a:ext cx="538480" cy="1341120"/>
            </a:xfrm>
            <a:custGeom>
              <a:avLst/>
              <a:gdLst/>
              <a:ahLst/>
              <a:cxnLst/>
              <a:rect l="l" t="t" r="r" b="b"/>
              <a:pathLst>
                <a:path w="538480" h="1341120">
                  <a:moveTo>
                    <a:pt x="538480" y="0"/>
                  </a:moveTo>
                  <a:lnTo>
                    <a:pt x="0" y="0"/>
                  </a:lnTo>
                  <a:lnTo>
                    <a:pt x="0" y="1076960"/>
                  </a:lnTo>
                  <a:lnTo>
                    <a:pt x="4330" y="1124445"/>
                  </a:lnTo>
                  <a:lnTo>
                    <a:pt x="16840" y="1169136"/>
                  </a:lnTo>
                  <a:lnTo>
                    <a:pt x="36753" y="1210297"/>
                  </a:lnTo>
                  <a:lnTo>
                    <a:pt x="63309" y="1247165"/>
                  </a:lnTo>
                  <a:lnTo>
                    <a:pt x="95770" y="1279004"/>
                  </a:lnTo>
                  <a:lnTo>
                    <a:pt x="133337" y="1305064"/>
                  </a:lnTo>
                  <a:lnTo>
                    <a:pt x="175285" y="1324597"/>
                  </a:lnTo>
                  <a:lnTo>
                    <a:pt x="220840" y="1336865"/>
                  </a:lnTo>
                  <a:lnTo>
                    <a:pt x="269240" y="1341120"/>
                  </a:lnTo>
                  <a:lnTo>
                    <a:pt x="538480" y="1341120"/>
                  </a:lnTo>
                  <a:lnTo>
                    <a:pt x="538480" y="1076960"/>
                  </a:lnTo>
                  <a:lnTo>
                    <a:pt x="538480" y="0"/>
                  </a:lnTo>
                  <a:close/>
                </a:path>
              </a:pathLst>
            </a:custGeom>
            <a:solidFill>
              <a:srgbClr val="FF7800"/>
            </a:solidFill>
          </p:spPr>
          <p:txBody>
            <a:bodyPr wrap="square" lIns="0" tIns="0" rIns="0" bIns="0" rtlCol="0"/>
            <a:lstStyle/>
            <a:p>
              <a:endParaRPr/>
            </a:p>
          </p:txBody>
        </p:sp>
      </p:grpSp>
      <p:sp>
        <p:nvSpPr>
          <p:cNvPr id="7" name="object 7">
            <a:extLst>
              <a:ext uri="{FF2B5EF4-FFF2-40B4-BE49-F238E27FC236}">
                <a16:creationId xmlns:a16="http://schemas.microsoft.com/office/drawing/2014/main" id="{31460A9E-96A5-76B5-0A2A-2588C2058A8B}"/>
              </a:ext>
            </a:extLst>
          </p:cNvPr>
          <p:cNvSpPr txBox="1"/>
          <p:nvPr/>
        </p:nvSpPr>
        <p:spPr>
          <a:xfrm>
            <a:off x="135889" y="5168805"/>
            <a:ext cx="269240" cy="901700"/>
          </a:xfrm>
          <a:prstGeom prst="rect">
            <a:avLst/>
          </a:prstGeom>
        </p:spPr>
        <p:txBody>
          <a:bodyPr vert="vert270" wrap="square" lIns="0" tIns="0" rIns="0" bIns="0" rtlCol="0">
            <a:spAutoFit/>
          </a:bodyPr>
          <a:lstStyle/>
          <a:p>
            <a:pPr marL="12700">
              <a:lnSpc>
                <a:spcPts val="1920"/>
              </a:lnSpc>
            </a:pPr>
            <a:r>
              <a:rPr sz="1900" b="1" spc="-140" dirty="0">
                <a:solidFill>
                  <a:srgbClr val="FFFFFF"/>
                </a:solidFill>
                <a:latin typeface="Calibri"/>
                <a:cs typeface="Calibri"/>
              </a:rPr>
              <a:t>P</a:t>
            </a:r>
            <a:r>
              <a:rPr sz="1900" b="1" spc="35" dirty="0">
                <a:solidFill>
                  <a:srgbClr val="FFFFFF"/>
                </a:solidFill>
                <a:latin typeface="Calibri"/>
                <a:cs typeface="Calibri"/>
              </a:rPr>
              <a:t>A</a:t>
            </a:r>
            <a:r>
              <a:rPr sz="1900" b="1" spc="40" dirty="0">
                <a:solidFill>
                  <a:srgbClr val="FFFFFF"/>
                </a:solidFill>
                <a:latin typeface="Calibri"/>
                <a:cs typeface="Calibri"/>
              </a:rPr>
              <a:t>R</a:t>
            </a:r>
            <a:r>
              <a:rPr sz="1900" b="1" spc="5" dirty="0">
                <a:solidFill>
                  <a:srgbClr val="FFFFFF"/>
                </a:solidFill>
                <a:latin typeface="Calibri"/>
                <a:cs typeface="Calibri"/>
              </a:rPr>
              <a:t>T</a:t>
            </a:r>
            <a:r>
              <a:rPr sz="1900" b="1" spc="-35" dirty="0">
                <a:solidFill>
                  <a:srgbClr val="FFFFFF"/>
                </a:solidFill>
                <a:latin typeface="Calibri"/>
                <a:cs typeface="Calibri"/>
              </a:rPr>
              <a:t>I</a:t>
            </a:r>
            <a:r>
              <a:rPr sz="1900" b="1" dirty="0">
                <a:solidFill>
                  <a:srgbClr val="FFFFFF"/>
                </a:solidFill>
                <a:latin typeface="Calibri"/>
                <a:cs typeface="Calibri"/>
              </a:rPr>
              <a:t>E</a:t>
            </a:r>
            <a:r>
              <a:rPr sz="1900" b="1" spc="-90" dirty="0">
                <a:solidFill>
                  <a:srgbClr val="FFFFFF"/>
                </a:solidFill>
                <a:latin typeface="Calibri"/>
                <a:cs typeface="Calibri"/>
              </a:rPr>
              <a:t> </a:t>
            </a:r>
            <a:r>
              <a:rPr sz="1900" b="1" dirty="0">
                <a:solidFill>
                  <a:srgbClr val="FFFFFF"/>
                </a:solidFill>
                <a:latin typeface="Calibri"/>
                <a:cs typeface="Calibri"/>
              </a:rPr>
              <a:t>2</a:t>
            </a:r>
            <a:endParaRPr sz="1900">
              <a:latin typeface="Calibri"/>
              <a:cs typeface="Calibri"/>
            </a:endParaRPr>
          </a:p>
        </p:txBody>
      </p:sp>
      <p:pic>
        <p:nvPicPr>
          <p:cNvPr id="8" name="object 8">
            <a:extLst>
              <a:ext uri="{FF2B5EF4-FFF2-40B4-BE49-F238E27FC236}">
                <a16:creationId xmlns:a16="http://schemas.microsoft.com/office/drawing/2014/main" id="{2EA97668-D05C-45A1-70D1-97920B5A30E5}"/>
              </a:ext>
            </a:extLst>
          </p:cNvPr>
          <p:cNvPicPr/>
          <p:nvPr/>
        </p:nvPicPr>
        <p:blipFill>
          <a:blip r:embed="rId3" cstate="print"/>
          <a:stretch>
            <a:fillRect/>
          </a:stretch>
        </p:blipFill>
        <p:spPr>
          <a:xfrm>
            <a:off x="10698480" y="467359"/>
            <a:ext cx="1290320" cy="416560"/>
          </a:xfrm>
          <a:prstGeom prst="rect">
            <a:avLst/>
          </a:prstGeom>
        </p:spPr>
      </p:pic>
      <p:pic>
        <p:nvPicPr>
          <p:cNvPr id="9" name="object 9">
            <a:extLst>
              <a:ext uri="{FF2B5EF4-FFF2-40B4-BE49-F238E27FC236}">
                <a16:creationId xmlns:a16="http://schemas.microsoft.com/office/drawing/2014/main" id="{65BB35B2-AF73-8D79-D3B7-10F6AC44F185}"/>
              </a:ext>
            </a:extLst>
          </p:cNvPr>
          <p:cNvPicPr/>
          <p:nvPr/>
        </p:nvPicPr>
        <p:blipFill>
          <a:blip r:embed="rId4" cstate="print"/>
          <a:stretch>
            <a:fillRect/>
          </a:stretch>
        </p:blipFill>
        <p:spPr>
          <a:xfrm>
            <a:off x="9966959" y="345440"/>
            <a:ext cx="660400" cy="650240"/>
          </a:xfrm>
          <a:prstGeom prst="rect">
            <a:avLst/>
          </a:prstGeom>
        </p:spPr>
      </p:pic>
      <p:sp>
        <p:nvSpPr>
          <p:cNvPr id="10" name="object 10">
            <a:extLst>
              <a:ext uri="{FF2B5EF4-FFF2-40B4-BE49-F238E27FC236}">
                <a16:creationId xmlns:a16="http://schemas.microsoft.com/office/drawing/2014/main" id="{8375B6FC-23D0-168A-B30A-F8A9DCCAAD0A}"/>
              </a:ext>
            </a:extLst>
          </p:cNvPr>
          <p:cNvSpPr txBox="1"/>
          <p:nvPr/>
        </p:nvSpPr>
        <p:spPr>
          <a:xfrm>
            <a:off x="799465" y="1601152"/>
            <a:ext cx="6894830" cy="2121093"/>
          </a:xfrm>
          <a:prstGeom prst="rect">
            <a:avLst/>
          </a:prstGeom>
        </p:spPr>
        <p:txBody>
          <a:bodyPr vert="horz" wrap="square" lIns="0" tIns="12700" rIns="0" bIns="0" rtlCol="0">
            <a:spAutoFit/>
          </a:bodyPr>
          <a:lstStyle/>
          <a:p>
            <a:pPr marL="12700">
              <a:lnSpc>
                <a:spcPct val="100000"/>
              </a:lnSpc>
              <a:spcBef>
                <a:spcPts val="100"/>
              </a:spcBef>
            </a:pPr>
            <a:r>
              <a:rPr sz="1600" b="1" spc="-15" dirty="0">
                <a:solidFill>
                  <a:srgbClr val="FF7800"/>
                </a:solidFill>
                <a:latin typeface="Calibri"/>
                <a:cs typeface="Calibri"/>
              </a:rPr>
              <a:t>Exercice</a:t>
            </a:r>
            <a:r>
              <a:rPr sz="1600" b="1" spc="-30" dirty="0">
                <a:solidFill>
                  <a:srgbClr val="FF7800"/>
                </a:solidFill>
                <a:latin typeface="Calibri"/>
                <a:cs typeface="Calibri"/>
              </a:rPr>
              <a:t> </a:t>
            </a:r>
            <a:r>
              <a:rPr sz="1600" b="1" dirty="0">
                <a:solidFill>
                  <a:srgbClr val="FF7800"/>
                </a:solidFill>
                <a:latin typeface="Calibri"/>
                <a:cs typeface="Calibri"/>
              </a:rPr>
              <a:t>1</a:t>
            </a:r>
            <a:endParaRPr sz="1600" dirty="0">
              <a:latin typeface="Calibri"/>
              <a:cs typeface="Calibri"/>
            </a:endParaRPr>
          </a:p>
          <a:p>
            <a:pPr lvl="1">
              <a:lnSpc>
                <a:spcPct val="100000"/>
              </a:lnSpc>
              <a:spcBef>
                <a:spcPts val="30"/>
              </a:spcBef>
              <a:buClr>
                <a:srgbClr val="555555"/>
              </a:buClr>
              <a:buFont typeface="Wingdings"/>
              <a:buChar char=""/>
            </a:pPr>
            <a:endParaRPr sz="1700" dirty="0">
              <a:latin typeface="Calibri"/>
              <a:cs typeface="Calibri"/>
            </a:endParaRPr>
          </a:p>
          <a:p>
            <a:pPr marL="507365" indent="-342900">
              <a:lnSpc>
                <a:spcPct val="100000"/>
              </a:lnSpc>
              <a:buFont typeface="+mj-lt"/>
              <a:buAutoNum type="arabicPeriod" startAt="5"/>
              <a:tabLst>
                <a:tab pos="510540" algn="l"/>
                <a:tab pos="511175" algn="l"/>
              </a:tabLst>
            </a:pPr>
            <a:r>
              <a:rPr sz="1450" spc="-15" dirty="0">
                <a:solidFill>
                  <a:srgbClr val="555555"/>
                </a:solidFill>
                <a:latin typeface="Calibri"/>
                <a:cs typeface="Calibri"/>
              </a:rPr>
              <a:t>Q</a:t>
            </a:r>
            <a:r>
              <a:rPr sz="1450" spc="-45" dirty="0">
                <a:solidFill>
                  <a:srgbClr val="555555"/>
                </a:solidFill>
                <a:latin typeface="Calibri"/>
                <a:cs typeface="Calibri"/>
              </a:rPr>
              <a:t>u</a:t>
            </a:r>
            <a:r>
              <a:rPr sz="1450" spc="-5" dirty="0">
                <a:solidFill>
                  <a:srgbClr val="555555"/>
                </a:solidFill>
                <a:latin typeface="Calibri"/>
                <a:cs typeface="Calibri"/>
              </a:rPr>
              <a:t>'es</a:t>
            </a:r>
            <a:r>
              <a:rPr sz="1450" spc="-10" dirty="0">
                <a:solidFill>
                  <a:srgbClr val="555555"/>
                </a:solidFill>
                <a:latin typeface="Calibri"/>
                <a:cs typeface="Calibri"/>
              </a:rPr>
              <a:t>t</a:t>
            </a:r>
            <a:r>
              <a:rPr sz="1450" spc="35" dirty="0">
                <a:solidFill>
                  <a:srgbClr val="555555"/>
                </a:solidFill>
                <a:latin typeface="Calibri"/>
                <a:cs typeface="Calibri"/>
              </a:rPr>
              <a:t>-</a:t>
            </a:r>
            <a:r>
              <a:rPr sz="1450" spc="25" dirty="0">
                <a:solidFill>
                  <a:srgbClr val="555555"/>
                </a:solidFill>
                <a:latin typeface="Calibri"/>
                <a:cs typeface="Calibri"/>
              </a:rPr>
              <a:t>c</a:t>
            </a:r>
            <a:r>
              <a:rPr sz="1450" spc="-5" dirty="0">
                <a:solidFill>
                  <a:srgbClr val="555555"/>
                </a:solidFill>
                <a:latin typeface="Calibri"/>
                <a:cs typeface="Calibri"/>
              </a:rPr>
              <a:t>e</a:t>
            </a:r>
            <a:r>
              <a:rPr sz="1450" spc="-90" dirty="0">
                <a:solidFill>
                  <a:srgbClr val="555555"/>
                </a:solidFill>
                <a:latin typeface="Calibri"/>
                <a:cs typeface="Calibri"/>
              </a:rPr>
              <a:t> </a:t>
            </a:r>
            <a:r>
              <a:rPr sz="1450" spc="-45" dirty="0">
                <a:solidFill>
                  <a:srgbClr val="555555"/>
                </a:solidFill>
                <a:latin typeface="Calibri"/>
                <a:cs typeface="Calibri"/>
              </a:rPr>
              <a:t>qu</a:t>
            </a:r>
            <a:r>
              <a:rPr sz="1450" spc="-5" dirty="0">
                <a:solidFill>
                  <a:srgbClr val="555555"/>
                </a:solidFill>
                <a:latin typeface="Calibri"/>
                <a:cs typeface="Calibri"/>
              </a:rPr>
              <a:t>'</a:t>
            </a:r>
            <a:r>
              <a:rPr sz="1450" spc="-45" dirty="0">
                <a:solidFill>
                  <a:srgbClr val="555555"/>
                </a:solidFill>
                <a:latin typeface="Calibri"/>
                <a:cs typeface="Calibri"/>
              </a:rPr>
              <a:t>un</a:t>
            </a:r>
            <a:r>
              <a:rPr sz="1450" spc="-5" dirty="0">
                <a:solidFill>
                  <a:srgbClr val="555555"/>
                </a:solidFill>
                <a:latin typeface="Calibri"/>
                <a:cs typeface="Calibri"/>
              </a:rPr>
              <a:t>e</a:t>
            </a:r>
            <a:r>
              <a:rPr sz="1450" spc="-85" dirty="0">
                <a:solidFill>
                  <a:srgbClr val="555555"/>
                </a:solidFill>
                <a:latin typeface="Calibri"/>
                <a:cs typeface="Calibri"/>
              </a:rPr>
              <a:t> </a:t>
            </a:r>
            <a:r>
              <a:rPr sz="1450" spc="-45" dirty="0">
                <a:solidFill>
                  <a:srgbClr val="555555"/>
                </a:solidFill>
                <a:latin typeface="Calibri"/>
                <a:cs typeface="Calibri"/>
              </a:rPr>
              <a:t>d</a:t>
            </a:r>
            <a:r>
              <a:rPr sz="1450" spc="-20" dirty="0">
                <a:solidFill>
                  <a:srgbClr val="555555"/>
                </a:solidFill>
                <a:latin typeface="Calibri"/>
                <a:cs typeface="Calibri"/>
              </a:rPr>
              <a:t>i</a:t>
            </a:r>
            <a:r>
              <a:rPr sz="1450" spc="-45" dirty="0">
                <a:solidFill>
                  <a:srgbClr val="555555"/>
                </a:solidFill>
                <a:latin typeface="Calibri"/>
                <a:cs typeface="Calibri"/>
              </a:rPr>
              <a:t>m</a:t>
            </a:r>
            <a:r>
              <a:rPr sz="1450" spc="-5" dirty="0">
                <a:solidFill>
                  <a:srgbClr val="555555"/>
                </a:solidFill>
                <a:latin typeface="Calibri"/>
                <a:cs typeface="Calibri"/>
              </a:rPr>
              <a:t>e</a:t>
            </a:r>
            <a:r>
              <a:rPr sz="1450" spc="-45" dirty="0">
                <a:solidFill>
                  <a:srgbClr val="555555"/>
                </a:solidFill>
                <a:latin typeface="Calibri"/>
                <a:cs typeface="Calibri"/>
              </a:rPr>
              <a:t>n</a:t>
            </a:r>
            <a:r>
              <a:rPr sz="1450" spc="-10" dirty="0">
                <a:solidFill>
                  <a:srgbClr val="555555"/>
                </a:solidFill>
                <a:latin typeface="Calibri"/>
                <a:cs typeface="Calibri"/>
              </a:rPr>
              <a:t>s</a:t>
            </a:r>
            <a:r>
              <a:rPr sz="1450" spc="-25" dirty="0">
                <a:solidFill>
                  <a:srgbClr val="555555"/>
                </a:solidFill>
                <a:latin typeface="Calibri"/>
                <a:cs typeface="Calibri"/>
              </a:rPr>
              <a:t>i</a:t>
            </a:r>
            <a:r>
              <a:rPr sz="1450" spc="30" dirty="0">
                <a:solidFill>
                  <a:srgbClr val="555555"/>
                </a:solidFill>
                <a:latin typeface="Calibri"/>
                <a:cs typeface="Calibri"/>
              </a:rPr>
              <a:t>o</a:t>
            </a:r>
            <a:r>
              <a:rPr sz="1450" spc="-5" dirty="0">
                <a:solidFill>
                  <a:srgbClr val="555555"/>
                </a:solidFill>
                <a:latin typeface="Calibri"/>
                <a:cs typeface="Calibri"/>
              </a:rPr>
              <a:t>n</a:t>
            </a:r>
            <a:r>
              <a:rPr sz="1450" spc="-120" dirty="0">
                <a:solidFill>
                  <a:srgbClr val="555555"/>
                </a:solidFill>
                <a:latin typeface="Calibri"/>
                <a:cs typeface="Calibri"/>
              </a:rPr>
              <a:t> </a:t>
            </a:r>
            <a:r>
              <a:rPr sz="1450" spc="-45" dirty="0">
                <a:solidFill>
                  <a:srgbClr val="555555"/>
                </a:solidFill>
                <a:latin typeface="Calibri"/>
                <a:cs typeface="Calibri"/>
              </a:rPr>
              <a:t>d</a:t>
            </a:r>
            <a:r>
              <a:rPr sz="1450" spc="-5" dirty="0">
                <a:solidFill>
                  <a:srgbClr val="555555"/>
                </a:solidFill>
                <a:latin typeface="Calibri"/>
                <a:cs typeface="Calibri"/>
              </a:rPr>
              <a:t>é</a:t>
            </a:r>
            <a:r>
              <a:rPr sz="1450" spc="-45" dirty="0">
                <a:solidFill>
                  <a:srgbClr val="555555"/>
                </a:solidFill>
                <a:latin typeface="Calibri"/>
                <a:cs typeface="Calibri"/>
              </a:rPr>
              <a:t>g</a:t>
            </a:r>
            <a:r>
              <a:rPr sz="1450" spc="-5" dirty="0">
                <a:solidFill>
                  <a:srgbClr val="555555"/>
                </a:solidFill>
                <a:latin typeface="Calibri"/>
                <a:cs typeface="Calibri"/>
              </a:rPr>
              <a:t>é</a:t>
            </a:r>
            <a:r>
              <a:rPr sz="1450" spc="-45" dirty="0">
                <a:solidFill>
                  <a:srgbClr val="555555"/>
                </a:solidFill>
                <a:latin typeface="Calibri"/>
                <a:cs typeface="Calibri"/>
              </a:rPr>
              <a:t>n</a:t>
            </a:r>
            <a:r>
              <a:rPr sz="1450" spc="-5" dirty="0">
                <a:solidFill>
                  <a:srgbClr val="555555"/>
                </a:solidFill>
                <a:latin typeface="Calibri"/>
                <a:cs typeface="Calibri"/>
              </a:rPr>
              <a:t>é</a:t>
            </a:r>
            <a:r>
              <a:rPr sz="1450" spc="-30" dirty="0">
                <a:solidFill>
                  <a:srgbClr val="555555"/>
                </a:solidFill>
                <a:latin typeface="Calibri"/>
                <a:cs typeface="Calibri"/>
              </a:rPr>
              <a:t>r</a:t>
            </a:r>
            <a:r>
              <a:rPr sz="1450" spc="-5" dirty="0">
                <a:solidFill>
                  <a:srgbClr val="555555"/>
                </a:solidFill>
                <a:latin typeface="Calibri"/>
                <a:cs typeface="Calibri"/>
              </a:rPr>
              <a:t>ée</a:t>
            </a:r>
            <a:r>
              <a:rPr sz="1450" spc="-85" dirty="0">
                <a:solidFill>
                  <a:srgbClr val="555555"/>
                </a:solidFill>
                <a:latin typeface="Calibri"/>
                <a:cs typeface="Calibri"/>
              </a:rPr>
              <a:t> </a:t>
            </a:r>
            <a:r>
              <a:rPr sz="1450" spc="-5" dirty="0">
                <a:solidFill>
                  <a:srgbClr val="555555"/>
                </a:solidFill>
                <a:latin typeface="Calibri"/>
                <a:cs typeface="Calibri"/>
              </a:rPr>
              <a:t>?</a:t>
            </a:r>
            <a:endParaRPr sz="1450" dirty="0">
              <a:latin typeface="Calibri"/>
              <a:cs typeface="Calibri"/>
            </a:endParaRPr>
          </a:p>
          <a:p>
            <a:pPr marL="907415" lvl="1" indent="-285115">
              <a:lnSpc>
                <a:spcPct val="100000"/>
              </a:lnSpc>
              <a:spcBef>
                <a:spcPts val="420"/>
              </a:spcBef>
              <a:buFont typeface="Wingdings"/>
              <a:buChar char=""/>
              <a:tabLst>
                <a:tab pos="907415" algn="l"/>
              </a:tabLst>
            </a:pPr>
            <a:r>
              <a:rPr sz="1450" spc="30" dirty="0">
                <a:solidFill>
                  <a:srgbClr val="555555"/>
                </a:solidFill>
                <a:latin typeface="Calibri"/>
                <a:cs typeface="Calibri"/>
              </a:rPr>
              <a:t>U</a:t>
            </a:r>
            <a:r>
              <a:rPr sz="1450" spc="-45" dirty="0">
                <a:solidFill>
                  <a:srgbClr val="555555"/>
                </a:solidFill>
                <a:latin typeface="Calibri"/>
                <a:cs typeface="Calibri"/>
              </a:rPr>
              <a:t>n</a:t>
            </a:r>
            <a:r>
              <a:rPr sz="1450" spc="-5" dirty="0">
                <a:solidFill>
                  <a:srgbClr val="555555"/>
                </a:solidFill>
                <a:latin typeface="Calibri"/>
                <a:cs typeface="Calibri"/>
              </a:rPr>
              <a:t>e</a:t>
            </a:r>
            <a:r>
              <a:rPr sz="1450" spc="-85" dirty="0">
                <a:solidFill>
                  <a:srgbClr val="555555"/>
                </a:solidFill>
                <a:latin typeface="Calibri"/>
                <a:cs typeface="Calibri"/>
              </a:rPr>
              <a:t> </a:t>
            </a:r>
            <a:r>
              <a:rPr sz="1450" spc="-45" dirty="0">
                <a:solidFill>
                  <a:srgbClr val="555555"/>
                </a:solidFill>
                <a:latin typeface="Calibri"/>
                <a:cs typeface="Calibri"/>
              </a:rPr>
              <a:t>d</a:t>
            </a:r>
            <a:r>
              <a:rPr sz="1450" spc="-20" dirty="0">
                <a:solidFill>
                  <a:srgbClr val="555555"/>
                </a:solidFill>
                <a:latin typeface="Calibri"/>
                <a:cs typeface="Calibri"/>
              </a:rPr>
              <a:t>i</a:t>
            </a:r>
            <a:r>
              <a:rPr sz="1450" spc="-40" dirty="0">
                <a:solidFill>
                  <a:srgbClr val="555555"/>
                </a:solidFill>
                <a:latin typeface="Calibri"/>
                <a:cs typeface="Calibri"/>
              </a:rPr>
              <a:t>m</a:t>
            </a:r>
            <a:r>
              <a:rPr sz="1450" spc="-5" dirty="0">
                <a:solidFill>
                  <a:srgbClr val="555555"/>
                </a:solidFill>
                <a:latin typeface="Calibri"/>
                <a:cs typeface="Calibri"/>
              </a:rPr>
              <a:t>e</a:t>
            </a:r>
            <a:r>
              <a:rPr sz="1450" spc="-45" dirty="0">
                <a:solidFill>
                  <a:srgbClr val="555555"/>
                </a:solidFill>
                <a:latin typeface="Calibri"/>
                <a:cs typeface="Calibri"/>
              </a:rPr>
              <a:t>n</a:t>
            </a:r>
            <a:r>
              <a:rPr sz="1450" spc="-10" dirty="0">
                <a:solidFill>
                  <a:srgbClr val="555555"/>
                </a:solidFill>
                <a:latin typeface="Calibri"/>
                <a:cs typeface="Calibri"/>
              </a:rPr>
              <a:t>s</a:t>
            </a:r>
            <a:r>
              <a:rPr sz="1450" spc="-25" dirty="0">
                <a:solidFill>
                  <a:srgbClr val="555555"/>
                </a:solidFill>
                <a:latin typeface="Calibri"/>
                <a:cs typeface="Calibri"/>
              </a:rPr>
              <a:t>i</a:t>
            </a:r>
            <a:r>
              <a:rPr sz="1450" spc="30" dirty="0">
                <a:solidFill>
                  <a:srgbClr val="555555"/>
                </a:solidFill>
                <a:latin typeface="Calibri"/>
                <a:cs typeface="Calibri"/>
              </a:rPr>
              <a:t>o</a:t>
            </a:r>
            <a:r>
              <a:rPr sz="1450" spc="-5" dirty="0">
                <a:solidFill>
                  <a:srgbClr val="555555"/>
                </a:solidFill>
                <a:latin typeface="Calibri"/>
                <a:cs typeface="Calibri"/>
              </a:rPr>
              <a:t>n</a:t>
            </a:r>
            <a:r>
              <a:rPr sz="1450" spc="-50" dirty="0">
                <a:solidFill>
                  <a:srgbClr val="555555"/>
                </a:solidFill>
                <a:latin typeface="Calibri"/>
                <a:cs typeface="Calibri"/>
              </a:rPr>
              <a:t> </a:t>
            </a:r>
            <a:r>
              <a:rPr sz="1450" spc="-45" dirty="0">
                <a:solidFill>
                  <a:srgbClr val="555555"/>
                </a:solidFill>
                <a:latin typeface="Calibri"/>
                <a:cs typeface="Calibri"/>
              </a:rPr>
              <a:t>qu</a:t>
            </a:r>
            <a:r>
              <a:rPr sz="1450" spc="-5" dirty="0">
                <a:solidFill>
                  <a:srgbClr val="555555"/>
                </a:solidFill>
                <a:latin typeface="Calibri"/>
                <a:cs typeface="Calibri"/>
              </a:rPr>
              <a:t>i</a:t>
            </a:r>
            <a:r>
              <a:rPr sz="1450" spc="-20" dirty="0">
                <a:solidFill>
                  <a:srgbClr val="555555"/>
                </a:solidFill>
                <a:latin typeface="Calibri"/>
                <a:cs typeface="Calibri"/>
              </a:rPr>
              <a:t> </a:t>
            </a:r>
            <a:r>
              <a:rPr sz="1450" spc="20" dirty="0">
                <a:solidFill>
                  <a:srgbClr val="555555"/>
                </a:solidFill>
                <a:latin typeface="Calibri"/>
                <a:cs typeface="Calibri"/>
              </a:rPr>
              <a:t>c</a:t>
            </a:r>
            <a:r>
              <a:rPr sz="1450" spc="30" dirty="0">
                <a:solidFill>
                  <a:srgbClr val="555555"/>
                </a:solidFill>
                <a:latin typeface="Calibri"/>
                <a:cs typeface="Calibri"/>
              </a:rPr>
              <a:t>o</a:t>
            </a:r>
            <a:r>
              <a:rPr sz="1450" spc="-45" dirty="0">
                <a:solidFill>
                  <a:srgbClr val="555555"/>
                </a:solidFill>
                <a:latin typeface="Calibri"/>
                <a:cs typeface="Calibri"/>
              </a:rPr>
              <a:t>n</a:t>
            </a:r>
            <a:r>
              <a:rPr sz="1450" spc="-5" dirty="0">
                <a:solidFill>
                  <a:srgbClr val="555555"/>
                </a:solidFill>
                <a:latin typeface="Calibri"/>
                <a:cs typeface="Calibri"/>
              </a:rPr>
              <a:t>t</a:t>
            </a:r>
            <a:r>
              <a:rPr sz="1450" spc="-20" dirty="0">
                <a:solidFill>
                  <a:srgbClr val="555555"/>
                </a:solidFill>
                <a:latin typeface="Calibri"/>
                <a:cs typeface="Calibri"/>
              </a:rPr>
              <a:t>i</a:t>
            </a:r>
            <a:r>
              <a:rPr sz="1450" spc="-5" dirty="0">
                <a:solidFill>
                  <a:srgbClr val="555555"/>
                </a:solidFill>
                <a:latin typeface="Calibri"/>
                <a:cs typeface="Calibri"/>
              </a:rPr>
              <a:t>e</a:t>
            </a:r>
            <a:r>
              <a:rPr sz="1450" spc="-45" dirty="0">
                <a:solidFill>
                  <a:srgbClr val="555555"/>
                </a:solidFill>
                <a:latin typeface="Calibri"/>
                <a:cs typeface="Calibri"/>
              </a:rPr>
              <a:t>n</a:t>
            </a:r>
            <a:r>
              <a:rPr sz="1450" spc="-5" dirty="0">
                <a:solidFill>
                  <a:srgbClr val="555555"/>
                </a:solidFill>
                <a:latin typeface="Calibri"/>
                <a:cs typeface="Calibri"/>
              </a:rPr>
              <a:t>t</a:t>
            </a:r>
            <a:r>
              <a:rPr sz="1450" spc="-95" dirty="0">
                <a:solidFill>
                  <a:srgbClr val="555555"/>
                </a:solidFill>
                <a:latin typeface="Calibri"/>
                <a:cs typeface="Calibri"/>
              </a:rPr>
              <a:t> </a:t>
            </a:r>
            <a:r>
              <a:rPr sz="1450" spc="-45" dirty="0">
                <a:solidFill>
                  <a:srgbClr val="555555"/>
                </a:solidFill>
                <a:latin typeface="Calibri"/>
                <a:cs typeface="Calibri"/>
              </a:rPr>
              <a:t>d</a:t>
            </a:r>
            <a:r>
              <a:rPr sz="1450" spc="-5" dirty="0">
                <a:solidFill>
                  <a:srgbClr val="555555"/>
                </a:solidFill>
                <a:latin typeface="Calibri"/>
                <a:cs typeface="Calibri"/>
              </a:rPr>
              <a:t>es</a:t>
            </a:r>
            <a:r>
              <a:rPr sz="1450" spc="-90" dirty="0">
                <a:solidFill>
                  <a:srgbClr val="555555"/>
                </a:solidFill>
                <a:latin typeface="Calibri"/>
                <a:cs typeface="Calibri"/>
              </a:rPr>
              <a:t> </a:t>
            </a:r>
            <a:r>
              <a:rPr sz="1450" spc="-20" dirty="0">
                <a:solidFill>
                  <a:srgbClr val="555555"/>
                </a:solidFill>
                <a:latin typeface="Calibri"/>
                <a:cs typeface="Calibri"/>
              </a:rPr>
              <a:t>v</a:t>
            </a:r>
            <a:r>
              <a:rPr sz="1450" spc="20" dirty="0">
                <a:solidFill>
                  <a:srgbClr val="555555"/>
                </a:solidFill>
                <a:latin typeface="Calibri"/>
                <a:cs typeface="Calibri"/>
              </a:rPr>
              <a:t>a</a:t>
            </a:r>
            <a:r>
              <a:rPr sz="1450" spc="-20" dirty="0">
                <a:solidFill>
                  <a:srgbClr val="555555"/>
                </a:solidFill>
                <a:latin typeface="Calibri"/>
                <a:cs typeface="Calibri"/>
              </a:rPr>
              <a:t>l</a:t>
            </a:r>
            <a:r>
              <a:rPr sz="1450" spc="-5" dirty="0">
                <a:solidFill>
                  <a:srgbClr val="555555"/>
                </a:solidFill>
                <a:latin typeface="Calibri"/>
                <a:cs typeface="Calibri"/>
              </a:rPr>
              <a:t>e</a:t>
            </a:r>
            <a:r>
              <a:rPr sz="1450" spc="-45" dirty="0">
                <a:solidFill>
                  <a:srgbClr val="555555"/>
                </a:solidFill>
                <a:latin typeface="Calibri"/>
                <a:cs typeface="Calibri"/>
              </a:rPr>
              <a:t>u</a:t>
            </a:r>
            <a:r>
              <a:rPr sz="1450" spc="-30" dirty="0">
                <a:solidFill>
                  <a:srgbClr val="555555"/>
                </a:solidFill>
                <a:latin typeface="Calibri"/>
                <a:cs typeface="Calibri"/>
              </a:rPr>
              <a:t>r</a:t>
            </a:r>
            <a:r>
              <a:rPr sz="1450" spc="-5" dirty="0">
                <a:solidFill>
                  <a:srgbClr val="555555"/>
                </a:solidFill>
                <a:latin typeface="Calibri"/>
                <a:cs typeface="Calibri"/>
              </a:rPr>
              <a:t>s</a:t>
            </a:r>
            <a:r>
              <a:rPr sz="1450" spc="-95" dirty="0">
                <a:solidFill>
                  <a:srgbClr val="555555"/>
                </a:solidFill>
                <a:latin typeface="Calibri"/>
                <a:cs typeface="Calibri"/>
              </a:rPr>
              <a:t> </a:t>
            </a:r>
            <a:r>
              <a:rPr sz="1450" spc="-45" dirty="0">
                <a:solidFill>
                  <a:srgbClr val="555555"/>
                </a:solidFill>
                <a:latin typeface="Calibri"/>
                <a:cs typeface="Calibri"/>
              </a:rPr>
              <a:t>nu</a:t>
            </a:r>
            <a:r>
              <a:rPr sz="1450" spc="-20" dirty="0">
                <a:solidFill>
                  <a:srgbClr val="555555"/>
                </a:solidFill>
                <a:latin typeface="Calibri"/>
                <a:cs typeface="Calibri"/>
              </a:rPr>
              <a:t>ll</a:t>
            </a:r>
            <a:r>
              <a:rPr sz="1450" spc="-5" dirty="0">
                <a:solidFill>
                  <a:srgbClr val="555555"/>
                </a:solidFill>
                <a:latin typeface="Calibri"/>
                <a:cs typeface="Calibri"/>
              </a:rPr>
              <a:t>es.</a:t>
            </a:r>
            <a:endParaRPr sz="1450" dirty="0">
              <a:latin typeface="Calibri"/>
              <a:cs typeface="Calibri"/>
            </a:endParaRPr>
          </a:p>
          <a:p>
            <a:pPr marL="907415" lvl="1" indent="-285115">
              <a:lnSpc>
                <a:spcPct val="100000"/>
              </a:lnSpc>
              <a:spcBef>
                <a:spcPts val="505"/>
              </a:spcBef>
              <a:buFont typeface="Wingdings"/>
              <a:buChar char=""/>
              <a:tabLst>
                <a:tab pos="907415" algn="l"/>
              </a:tabLst>
            </a:pPr>
            <a:r>
              <a:rPr sz="1450" spc="-10" dirty="0">
                <a:solidFill>
                  <a:srgbClr val="555555"/>
                </a:solidFill>
                <a:latin typeface="Calibri"/>
                <a:cs typeface="Calibri"/>
              </a:rPr>
              <a:t>Une</a:t>
            </a:r>
            <a:r>
              <a:rPr sz="1450" spc="-85" dirty="0">
                <a:solidFill>
                  <a:srgbClr val="555555"/>
                </a:solidFill>
                <a:latin typeface="Calibri"/>
                <a:cs typeface="Calibri"/>
              </a:rPr>
              <a:t> </a:t>
            </a:r>
            <a:r>
              <a:rPr sz="1450" spc="-20" dirty="0">
                <a:solidFill>
                  <a:srgbClr val="555555"/>
                </a:solidFill>
                <a:latin typeface="Calibri"/>
                <a:cs typeface="Calibri"/>
              </a:rPr>
              <a:t>dimension</a:t>
            </a:r>
            <a:r>
              <a:rPr sz="1450" spc="-45" dirty="0">
                <a:solidFill>
                  <a:srgbClr val="555555"/>
                </a:solidFill>
                <a:latin typeface="Calibri"/>
                <a:cs typeface="Calibri"/>
              </a:rPr>
              <a:t> </a:t>
            </a:r>
            <a:r>
              <a:rPr sz="1450" spc="-30" dirty="0">
                <a:solidFill>
                  <a:srgbClr val="555555"/>
                </a:solidFill>
                <a:latin typeface="Calibri"/>
                <a:cs typeface="Calibri"/>
              </a:rPr>
              <a:t>qui</a:t>
            </a:r>
            <a:r>
              <a:rPr sz="1450" spc="-15" dirty="0">
                <a:solidFill>
                  <a:srgbClr val="555555"/>
                </a:solidFill>
                <a:latin typeface="Calibri"/>
                <a:cs typeface="Calibri"/>
              </a:rPr>
              <a:t> </a:t>
            </a:r>
            <a:r>
              <a:rPr sz="1450" spc="-5" dirty="0">
                <a:solidFill>
                  <a:srgbClr val="555555"/>
                </a:solidFill>
                <a:latin typeface="Calibri"/>
                <a:cs typeface="Calibri"/>
              </a:rPr>
              <a:t>est</a:t>
            </a:r>
            <a:r>
              <a:rPr sz="1450" spc="-90" dirty="0">
                <a:solidFill>
                  <a:srgbClr val="555555"/>
                </a:solidFill>
                <a:latin typeface="Calibri"/>
                <a:cs typeface="Calibri"/>
              </a:rPr>
              <a:t> </a:t>
            </a:r>
            <a:r>
              <a:rPr sz="1450" dirty="0">
                <a:solidFill>
                  <a:srgbClr val="555555"/>
                </a:solidFill>
                <a:latin typeface="Calibri"/>
                <a:cs typeface="Calibri"/>
              </a:rPr>
              <a:t>associée</a:t>
            </a:r>
            <a:r>
              <a:rPr sz="1450" spc="-80" dirty="0">
                <a:solidFill>
                  <a:srgbClr val="555555"/>
                </a:solidFill>
                <a:latin typeface="Calibri"/>
                <a:cs typeface="Calibri"/>
              </a:rPr>
              <a:t> </a:t>
            </a:r>
            <a:r>
              <a:rPr sz="1450" spc="-5" dirty="0">
                <a:solidFill>
                  <a:srgbClr val="555555"/>
                </a:solidFill>
                <a:latin typeface="Calibri"/>
                <a:cs typeface="Calibri"/>
              </a:rPr>
              <a:t>à</a:t>
            </a:r>
            <a:r>
              <a:rPr sz="1450" spc="-60" dirty="0">
                <a:solidFill>
                  <a:srgbClr val="555555"/>
                </a:solidFill>
                <a:latin typeface="Calibri"/>
                <a:cs typeface="Calibri"/>
              </a:rPr>
              <a:t> </a:t>
            </a:r>
            <a:r>
              <a:rPr sz="1450" spc="-20" dirty="0">
                <a:solidFill>
                  <a:srgbClr val="555555"/>
                </a:solidFill>
                <a:latin typeface="Calibri"/>
                <a:cs typeface="Calibri"/>
              </a:rPr>
              <a:t>des</a:t>
            </a:r>
            <a:r>
              <a:rPr sz="1450" spc="-90" dirty="0">
                <a:solidFill>
                  <a:srgbClr val="555555"/>
                </a:solidFill>
                <a:latin typeface="Calibri"/>
                <a:cs typeface="Calibri"/>
              </a:rPr>
              <a:t> </a:t>
            </a:r>
            <a:r>
              <a:rPr sz="1450" spc="-10" dirty="0">
                <a:solidFill>
                  <a:srgbClr val="555555"/>
                </a:solidFill>
                <a:latin typeface="Calibri"/>
                <a:cs typeface="Calibri"/>
              </a:rPr>
              <a:t>tables</a:t>
            </a:r>
            <a:r>
              <a:rPr sz="1450" spc="-85" dirty="0">
                <a:solidFill>
                  <a:srgbClr val="555555"/>
                </a:solidFill>
                <a:latin typeface="Calibri"/>
                <a:cs typeface="Calibri"/>
              </a:rPr>
              <a:t> </a:t>
            </a:r>
            <a:r>
              <a:rPr sz="1450" spc="-25" dirty="0">
                <a:solidFill>
                  <a:srgbClr val="555555"/>
                </a:solidFill>
                <a:latin typeface="Calibri"/>
                <a:cs typeface="Calibri"/>
              </a:rPr>
              <a:t>de</a:t>
            </a:r>
            <a:r>
              <a:rPr sz="1450" spc="-80" dirty="0">
                <a:solidFill>
                  <a:srgbClr val="555555"/>
                </a:solidFill>
                <a:latin typeface="Calibri"/>
                <a:cs typeface="Calibri"/>
              </a:rPr>
              <a:t> </a:t>
            </a:r>
            <a:r>
              <a:rPr sz="1450" spc="-10" dirty="0">
                <a:solidFill>
                  <a:srgbClr val="555555"/>
                </a:solidFill>
                <a:latin typeface="Calibri"/>
                <a:cs typeface="Calibri"/>
              </a:rPr>
              <a:t>référence.</a:t>
            </a:r>
            <a:endParaRPr sz="1450" dirty="0">
              <a:latin typeface="Calibri"/>
              <a:cs typeface="Calibri"/>
            </a:endParaRPr>
          </a:p>
          <a:p>
            <a:pPr marL="907415" lvl="1" indent="-285115">
              <a:lnSpc>
                <a:spcPct val="100000"/>
              </a:lnSpc>
              <a:spcBef>
                <a:spcPts val="425"/>
              </a:spcBef>
              <a:buFont typeface="Wingdings"/>
              <a:buChar char=""/>
              <a:tabLst>
                <a:tab pos="907415" algn="l"/>
              </a:tabLst>
            </a:pPr>
            <a:r>
              <a:rPr sz="1450" spc="-10" dirty="0">
                <a:solidFill>
                  <a:srgbClr val="555555"/>
                </a:solidFill>
                <a:latin typeface="Calibri"/>
                <a:cs typeface="Calibri"/>
              </a:rPr>
              <a:t>Une</a:t>
            </a:r>
            <a:r>
              <a:rPr sz="1450" spc="-85" dirty="0">
                <a:solidFill>
                  <a:srgbClr val="555555"/>
                </a:solidFill>
                <a:latin typeface="Calibri"/>
                <a:cs typeface="Calibri"/>
              </a:rPr>
              <a:t> </a:t>
            </a:r>
            <a:r>
              <a:rPr sz="1450" spc="-20" dirty="0">
                <a:solidFill>
                  <a:srgbClr val="555555"/>
                </a:solidFill>
                <a:latin typeface="Calibri"/>
                <a:cs typeface="Calibri"/>
              </a:rPr>
              <a:t>dimension</a:t>
            </a:r>
            <a:r>
              <a:rPr sz="1450" spc="-45" dirty="0">
                <a:solidFill>
                  <a:srgbClr val="555555"/>
                </a:solidFill>
                <a:latin typeface="Calibri"/>
                <a:cs typeface="Calibri"/>
              </a:rPr>
              <a:t> </a:t>
            </a:r>
            <a:r>
              <a:rPr sz="1450" spc="-30" dirty="0">
                <a:solidFill>
                  <a:srgbClr val="555555"/>
                </a:solidFill>
                <a:latin typeface="Calibri"/>
                <a:cs typeface="Calibri"/>
              </a:rPr>
              <a:t>qui</a:t>
            </a:r>
            <a:r>
              <a:rPr sz="1450" spc="-15" dirty="0">
                <a:solidFill>
                  <a:srgbClr val="555555"/>
                </a:solidFill>
                <a:latin typeface="Calibri"/>
                <a:cs typeface="Calibri"/>
              </a:rPr>
              <a:t> </a:t>
            </a:r>
            <a:r>
              <a:rPr sz="1450" spc="-5" dirty="0">
                <a:solidFill>
                  <a:srgbClr val="555555"/>
                </a:solidFill>
                <a:latin typeface="Calibri"/>
                <a:cs typeface="Calibri"/>
              </a:rPr>
              <a:t>est</a:t>
            </a:r>
            <a:r>
              <a:rPr sz="1450" spc="-90" dirty="0">
                <a:solidFill>
                  <a:srgbClr val="555555"/>
                </a:solidFill>
                <a:latin typeface="Calibri"/>
                <a:cs typeface="Calibri"/>
              </a:rPr>
              <a:t> </a:t>
            </a:r>
            <a:r>
              <a:rPr sz="1450" spc="-15" dirty="0">
                <a:solidFill>
                  <a:srgbClr val="555555"/>
                </a:solidFill>
                <a:latin typeface="Calibri"/>
                <a:cs typeface="Calibri"/>
              </a:rPr>
              <a:t>stockée</a:t>
            </a:r>
            <a:r>
              <a:rPr sz="1450" spc="-80" dirty="0">
                <a:solidFill>
                  <a:srgbClr val="555555"/>
                </a:solidFill>
                <a:latin typeface="Calibri"/>
                <a:cs typeface="Calibri"/>
              </a:rPr>
              <a:t> </a:t>
            </a:r>
            <a:r>
              <a:rPr sz="1450" spc="-5" dirty="0">
                <a:solidFill>
                  <a:srgbClr val="555555"/>
                </a:solidFill>
                <a:latin typeface="Calibri"/>
                <a:cs typeface="Calibri"/>
              </a:rPr>
              <a:t>en</a:t>
            </a:r>
            <a:r>
              <a:rPr sz="1450" spc="-120" dirty="0">
                <a:solidFill>
                  <a:srgbClr val="555555"/>
                </a:solidFill>
                <a:latin typeface="Calibri"/>
                <a:cs typeface="Calibri"/>
              </a:rPr>
              <a:t> </a:t>
            </a:r>
            <a:r>
              <a:rPr sz="1450" spc="-10" dirty="0">
                <a:solidFill>
                  <a:srgbClr val="555555"/>
                </a:solidFill>
                <a:latin typeface="Calibri"/>
                <a:cs typeface="Calibri"/>
              </a:rPr>
              <a:t>tant</a:t>
            </a:r>
            <a:r>
              <a:rPr sz="1450" spc="-95" dirty="0">
                <a:solidFill>
                  <a:srgbClr val="555555"/>
                </a:solidFill>
                <a:latin typeface="Calibri"/>
                <a:cs typeface="Calibri"/>
              </a:rPr>
              <a:t> </a:t>
            </a:r>
            <a:r>
              <a:rPr sz="1450" spc="-35" dirty="0">
                <a:solidFill>
                  <a:srgbClr val="555555"/>
                </a:solidFill>
                <a:latin typeface="Calibri"/>
                <a:cs typeface="Calibri"/>
              </a:rPr>
              <a:t>que</a:t>
            </a:r>
            <a:r>
              <a:rPr sz="1450" dirty="0">
                <a:solidFill>
                  <a:srgbClr val="555555"/>
                </a:solidFill>
                <a:latin typeface="Calibri"/>
                <a:cs typeface="Calibri"/>
              </a:rPr>
              <a:t> clé</a:t>
            </a:r>
            <a:r>
              <a:rPr sz="1450" spc="-80" dirty="0">
                <a:solidFill>
                  <a:srgbClr val="555555"/>
                </a:solidFill>
                <a:latin typeface="Calibri"/>
                <a:cs typeface="Calibri"/>
              </a:rPr>
              <a:t> </a:t>
            </a:r>
            <a:r>
              <a:rPr sz="1450" spc="-15" dirty="0">
                <a:solidFill>
                  <a:srgbClr val="555555"/>
                </a:solidFill>
                <a:latin typeface="Calibri"/>
                <a:cs typeface="Calibri"/>
              </a:rPr>
              <a:t>étrangère</a:t>
            </a:r>
            <a:r>
              <a:rPr sz="1450" spc="-80" dirty="0">
                <a:solidFill>
                  <a:srgbClr val="555555"/>
                </a:solidFill>
                <a:latin typeface="Calibri"/>
                <a:cs typeface="Calibri"/>
              </a:rPr>
              <a:t> </a:t>
            </a:r>
            <a:r>
              <a:rPr sz="1450" spc="-20" dirty="0">
                <a:solidFill>
                  <a:srgbClr val="555555"/>
                </a:solidFill>
                <a:latin typeface="Calibri"/>
                <a:cs typeface="Calibri"/>
              </a:rPr>
              <a:t>dans</a:t>
            </a:r>
            <a:r>
              <a:rPr sz="1450" spc="-90" dirty="0">
                <a:solidFill>
                  <a:srgbClr val="555555"/>
                </a:solidFill>
                <a:latin typeface="Calibri"/>
                <a:cs typeface="Calibri"/>
              </a:rPr>
              <a:t> </a:t>
            </a:r>
            <a:r>
              <a:rPr sz="1450" spc="-15" dirty="0">
                <a:solidFill>
                  <a:srgbClr val="555555"/>
                </a:solidFill>
                <a:latin typeface="Calibri"/>
                <a:cs typeface="Calibri"/>
              </a:rPr>
              <a:t>la</a:t>
            </a:r>
            <a:r>
              <a:rPr sz="1450" spc="20" dirty="0">
                <a:solidFill>
                  <a:srgbClr val="555555"/>
                </a:solidFill>
                <a:latin typeface="Calibri"/>
                <a:cs typeface="Calibri"/>
              </a:rPr>
              <a:t> </a:t>
            </a:r>
            <a:r>
              <a:rPr sz="1450" spc="-15" dirty="0">
                <a:solidFill>
                  <a:srgbClr val="555555"/>
                </a:solidFill>
                <a:latin typeface="Calibri"/>
                <a:cs typeface="Calibri"/>
              </a:rPr>
              <a:t>table</a:t>
            </a:r>
            <a:r>
              <a:rPr sz="1450" spc="-80" dirty="0">
                <a:solidFill>
                  <a:srgbClr val="555555"/>
                </a:solidFill>
                <a:latin typeface="Calibri"/>
                <a:cs typeface="Calibri"/>
              </a:rPr>
              <a:t> </a:t>
            </a:r>
            <a:r>
              <a:rPr sz="1450" spc="-25" dirty="0">
                <a:solidFill>
                  <a:srgbClr val="555555"/>
                </a:solidFill>
                <a:latin typeface="Calibri"/>
                <a:cs typeface="Calibri"/>
              </a:rPr>
              <a:t>de</a:t>
            </a:r>
            <a:r>
              <a:rPr sz="1450" dirty="0">
                <a:solidFill>
                  <a:srgbClr val="555555"/>
                </a:solidFill>
                <a:latin typeface="Calibri"/>
                <a:cs typeface="Calibri"/>
              </a:rPr>
              <a:t> faits.</a:t>
            </a:r>
            <a:endParaRPr sz="1450" dirty="0">
              <a:latin typeface="Calibri"/>
              <a:cs typeface="Calibri"/>
            </a:endParaRPr>
          </a:p>
          <a:p>
            <a:pPr marL="907415" lvl="1" indent="-285115">
              <a:lnSpc>
                <a:spcPct val="100000"/>
              </a:lnSpc>
              <a:spcBef>
                <a:spcPts val="500"/>
              </a:spcBef>
              <a:buFont typeface="Wingdings"/>
              <a:buChar char=""/>
              <a:tabLst>
                <a:tab pos="907415" algn="l"/>
              </a:tabLst>
            </a:pPr>
            <a:r>
              <a:rPr sz="1450" spc="-10" dirty="0">
                <a:solidFill>
                  <a:srgbClr val="00B050"/>
                </a:solidFill>
                <a:latin typeface="Calibri"/>
                <a:cs typeface="Calibri"/>
              </a:rPr>
              <a:t>Une</a:t>
            </a:r>
            <a:r>
              <a:rPr sz="1450" spc="-80" dirty="0">
                <a:solidFill>
                  <a:srgbClr val="00B050"/>
                </a:solidFill>
                <a:latin typeface="Calibri"/>
                <a:cs typeface="Calibri"/>
              </a:rPr>
              <a:t> </a:t>
            </a:r>
            <a:r>
              <a:rPr sz="1450" spc="-20" dirty="0">
                <a:solidFill>
                  <a:srgbClr val="00B050"/>
                </a:solidFill>
                <a:latin typeface="Calibri"/>
                <a:cs typeface="Calibri"/>
              </a:rPr>
              <a:t>dimension</a:t>
            </a:r>
            <a:r>
              <a:rPr sz="1450" spc="-45" dirty="0">
                <a:solidFill>
                  <a:srgbClr val="00B050"/>
                </a:solidFill>
                <a:latin typeface="Calibri"/>
                <a:cs typeface="Calibri"/>
              </a:rPr>
              <a:t> </a:t>
            </a:r>
            <a:r>
              <a:rPr sz="1450" spc="-30" dirty="0">
                <a:solidFill>
                  <a:srgbClr val="00B050"/>
                </a:solidFill>
                <a:latin typeface="Calibri"/>
                <a:cs typeface="Calibri"/>
              </a:rPr>
              <a:t>qui</a:t>
            </a:r>
            <a:r>
              <a:rPr sz="1450" spc="-10" dirty="0">
                <a:solidFill>
                  <a:srgbClr val="00B050"/>
                </a:solidFill>
                <a:latin typeface="Calibri"/>
                <a:cs typeface="Calibri"/>
              </a:rPr>
              <a:t> </a:t>
            </a:r>
            <a:r>
              <a:rPr sz="1450" spc="-5" dirty="0">
                <a:solidFill>
                  <a:srgbClr val="00B050"/>
                </a:solidFill>
                <a:latin typeface="Calibri"/>
                <a:cs typeface="Calibri"/>
              </a:rPr>
              <a:t>est</a:t>
            </a:r>
            <a:r>
              <a:rPr sz="1450" spc="-85" dirty="0">
                <a:solidFill>
                  <a:srgbClr val="00B050"/>
                </a:solidFill>
                <a:latin typeface="Calibri"/>
                <a:cs typeface="Calibri"/>
              </a:rPr>
              <a:t> </a:t>
            </a:r>
            <a:r>
              <a:rPr sz="1450" spc="-20" dirty="0">
                <a:solidFill>
                  <a:srgbClr val="00B050"/>
                </a:solidFill>
                <a:latin typeface="Calibri"/>
                <a:cs typeface="Calibri"/>
              </a:rPr>
              <a:t>représentée</a:t>
            </a:r>
            <a:r>
              <a:rPr sz="1450" spc="-85" dirty="0">
                <a:solidFill>
                  <a:srgbClr val="00B050"/>
                </a:solidFill>
                <a:latin typeface="Calibri"/>
                <a:cs typeface="Calibri"/>
              </a:rPr>
              <a:t> </a:t>
            </a:r>
            <a:r>
              <a:rPr sz="1450" spc="-10" dirty="0">
                <a:solidFill>
                  <a:srgbClr val="00B050"/>
                </a:solidFill>
                <a:latin typeface="Calibri"/>
                <a:cs typeface="Calibri"/>
              </a:rPr>
              <a:t>par</a:t>
            </a:r>
            <a:r>
              <a:rPr sz="1450" spc="-110" dirty="0">
                <a:solidFill>
                  <a:srgbClr val="00B050"/>
                </a:solidFill>
                <a:latin typeface="Calibri"/>
                <a:cs typeface="Calibri"/>
              </a:rPr>
              <a:t> </a:t>
            </a:r>
            <a:r>
              <a:rPr sz="1450" spc="-25" dirty="0">
                <a:solidFill>
                  <a:srgbClr val="00B050"/>
                </a:solidFill>
                <a:latin typeface="Calibri"/>
                <a:cs typeface="Calibri"/>
              </a:rPr>
              <a:t>un</a:t>
            </a:r>
            <a:r>
              <a:rPr sz="1450" spc="40" dirty="0">
                <a:solidFill>
                  <a:srgbClr val="00B050"/>
                </a:solidFill>
                <a:latin typeface="Calibri"/>
                <a:cs typeface="Calibri"/>
              </a:rPr>
              <a:t> </a:t>
            </a:r>
            <a:r>
              <a:rPr sz="1450" spc="-20" dirty="0">
                <a:solidFill>
                  <a:srgbClr val="00B050"/>
                </a:solidFill>
                <a:latin typeface="Calibri"/>
                <a:cs typeface="Calibri"/>
              </a:rPr>
              <a:t>attribut</a:t>
            </a:r>
            <a:r>
              <a:rPr sz="1450" spc="-85" dirty="0">
                <a:solidFill>
                  <a:srgbClr val="00B050"/>
                </a:solidFill>
                <a:latin typeface="Calibri"/>
                <a:cs typeface="Calibri"/>
              </a:rPr>
              <a:t> </a:t>
            </a:r>
            <a:r>
              <a:rPr sz="1450" spc="-25" dirty="0">
                <a:solidFill>
                  <a:srgbClr val="00B050"/>
                </a:solidFill>
                <a:latin typeface="Calibri"/>
                <a:cs typeface="Calibri"/>
              </a:rPr>
              <a:t>de</a:t>
            </a:r>
            <a:r>
              <a:rPr sz="1450" dirty="0">
                <a:solidFill>
                  <a:srgbClr val="00B050"/>
                </a:solidFill>
                <a:latin typeface="Calibri"/>
                <a:cs typeface="Calibri"/>
              </a:rPr>
              <a:t> </a:t>
            </a:r>
            <a:r>
              <a:rPr sz="1450" spc="-15" dirty="0">
                <a:solidFill>
                  <a:srgbClr val="00B050"/>
                </a:solidFill>
                <a:latin typeface="Calibri"/>
                <a:cs typeface="Calibri"/>
              </a:rPr>
              <a:t>la</a:t>
            </a:r>
            <a:r>
              <a:rPr sz="1450" spc="-55" dirty="0">
                <a:solidFill>
                  <a:srgbClr val="00B050"/>
                </a:solidFill>
                <a:latin typeface="Calibri"/>
                <a:cs typeface="Calibri"/>
              </a:rPr>
              <a:t> </a:t>
            </a:r>
            <a:r>
              <a:rPr sz="1450" spc="-15" dirty="0">
                <a:solidFill>
                  <a:srgbClr val="00B050"/>
                </a:solidFill>
                <a:latin typeface="Calibri"/>
                <a:cs typeface="Calibri"/>
              </a:rPr>
              <a:t>table</a:t>
            </a:r>
            <a:r>
              <a:rPr sz="1450" spc="-80" dirty="0">
                <a:solidFill>
                  <a:srgbClr val="00B050"/>
                </a:solidFill>
                <a:latin typeface="Calibri"/>
                <a:cs typeface="Calibri"/>
              </a:rPr>
              <a:t> </a:t>
            </a:r>
            <a:r>
              <a:rPr sz="1450" spc="-25" dirty="0">
                <a:solidFill>
                  <a:srgbClr val="00B050"/>
                </a:solidFill>
                <a:latin typeface="Calibri"/>
                <a:cs typeface="Calibri"/>
              </a:rPr>
              <a:t>de</a:t>
            </a:r>
            <a:r>
              <a:rPr sz="1450" spc="5" dirty="0">
                <a:solidFill>
                  <a:srgbClr val="00B050"/>
                </a:solidFill>
                <a:latin typeface="Calibri"/>
                <a:cs typeface="Calibri"/>
              </a:rPr>
              <a:t> faits.</a:t>
            </a:r>
            <a:endParaRPr sz="1450" dirty="0">
              <a:solidFill>
                <a:srgbClr val="00B050"/>
              </a:solidFill>
              <a:latin typeface="Calibri"/>
              <a:cs typeface="Calibri"/>
            </a:endParaRPr>
          </a:p>
          <a:p>
            <a:pPr lvl="1">
              <a:lnSpc>
                <a:spcPct val="100000"/>
              </a:lnSpc>
              <a:spcBef>
                <a:spcPts val="10"/>
              </a:spcBef>
              <a:buClr>
                <a:srgbClr val="555555"/>
              </a:buClr>
              <a:buFont typeface="Wingdings"/>
              <a:buChar char=""/>
            </a:pPr>
            <a:endParaRPr sz="1650" dirty="0">
              <a:latin typeface="Calibri"/>
              <a:cs typeface="Calibri"/>
            </a:endParaRPr>
          </a:p>
        </p:txBody>
      </p:sp>
      <p:sp>
        <p:nvSpPr>
          <p:cNvPr id="12" name="object 12">
            <a:extLst>
              <a:ext uri="{FF2B5EF4-FFF2-40B4-BE49-F238E27FC236}">
                <a16:creationId xmlns:a16="http://schemas.microsoft.com/office/drawing/2014/main" id="{19F488A7-5509-25AC-DA06-DF5ADA4DCAC3}"/>
              </a:ext>
            </a:extLst>
          </p:cNvPr>
          <p:cNvSpPr txBox="1">
            <a:spLocks noGrp="1"/>
          </p:cNvSpPr>
          <p:nvPr>
            <p:ph type="ftr" sz="quarter" idx="5"/>
          </p:nvPr>
        </p:nvSpPr>
        <p:spPr>
          <a:prstGeom prst="rect">
            <a:avLst/>
          </a:prstGeom>
        </p:spPr>
        <p:txBody>
          <a:bodyPr vert="horz" wrap="square" lIns="0" tIns="0" rIns="0" bIns="0" rtlCol="0">
            <a:spAutoFit/>
          </a:bodyPr>
          <a:lstStyle/>
          <a:p>
            <a:pPr marL="12700">
              <a:lnSpc>
                <a:spcPts val="1090"/>
              </a:lnSpc>
            </a:pPr>
            <a:r>
              <a:rPr spc="-5" dirty="0"/>
              <a:t>C</a:t>
            </a:r>
            <a:r>
              <a:rPr dirty="0"/>
              <a:t>o</a:t>
            </a:r>
            <a:r>
              <a:rPr spc="5" dirty="0"/>
              <a:t>p</a:t>
            </a:r>
            <a:r>
              <a:rPr dirty="0"/>
              <a:t>y</a:t>
            </a:r>
            <a:r>
              <a:rPr spc="30" dirty="0"/>
              <a:t>r</a:t>
            </a:r>
            <a:r>
              <a:rPr spc="70" dirty="0"/>
              <a:t>i</a:t>
            </a:r>
            <a:r>
              <a:rPr spc="-20" dirty="0"/>
              <a:t>g</a:t>
            </a:r>
            <a:r>
              <a:rPr spc="-75" dirty="0"/>
              <a:t>h</a:t>
            </a:r>
            <a:r>
              <a:rPr spc="-5" dirty="0"/>
              <a:t>t</a:t>
            </a:r>
            <a:r>
              <a:rPr spc="-100" dirty="0"/>
              <a:t> </a:t>
            </a:r>
            <a:r>
              <a:rPr spc="-5" dirty="0"/>
              <a:t>-</a:t>
            </a:r>
            <a:r>
              <a:rPr spc="-75" dirty="0"/>
              <a:t> </a:t>
            </a:r>
            <a:r>
              <a:rPr spc="-35" dirty="0"/>
              <a:t>T</a:t>
            </a:r>
            <a:r>
              <a:rPr dirty="0"/>
              <a:t>o</a:t>
            </a:r>
            <a:r>
              <a:rPr spc="5" dirty="0"/>
              <a:t>u</a:t>
            </a:r>
            <a:r>
              <a:rPr spc="-5" dirty="0"/>
              <a:t>t</a:t>
            </a:r>
            <a:r>
              <a:rPr spc="-110" dirty="0"/>
              <a:t> </a:t>
            </a:r>
            <a:r>
              <a:rPr spc="5" dirty="0"/>
              <a:t>d</a:t>
            </a:r>
            <a:r>
              <a:rPr spc="30" dirty="0"/>
              <a:t>r</a:t>
            </a:r>
            <a:r>
              <a:rPr dirty="0"/>
              <a:t>o</a:t>
            </a:r>
            <a:r>
              <a:rPr spc="-5" dirty="0"/>
              <a:t>it</a:t>
            </a:r>
            <a:r>
              <a:rPr spc="-110" dirty="0"/>
              <a:t> </a:t>
            </a:r>
            <a:r>
              <a:rPr spc="30" dirty="0"/>
              <a:t>r</a:t>
            </a:r>
            <a:r>
              <a:rPr spc="-45" dirty="0"/>
              <a:t>é</a:t>
            </a:r>
            <a:r>
              <a:rPr spc="65" dirty="0"/>
              <a:t>s</a:t>
            </a:r>
            <a:r>
              <a:rPr spc="-45" dirty="0"/>
              <a:t>e</a:t>
            </a:r>
            <a:r>
              <a:rPr spc="-50" dirty="0"/>
              <a:t>r</a:t>
            </a:r>
            <a:r>
              <a:rPr dirty="0"/>
              <a:t>v</a:t>
            </a:r>
            <a:r>
              <a:rPr spc="-5" dirty="0"/>
              <a:t>é</a:t>
            </a:r>
            <a:r>
              <a:rPr spc="-100" dirty="0"/>
              <a:t> </a:t>
            </a:r>
            <a:r>
              <a:rPr spc="-5" dirty="0"/>
              <a:t>-</a:t>
            </a:r>
            <a:r>
              <a:rPr spc="-80" dirty="0"/>
              <a:t> </a:t>
            </a:r>
            <a:r>
              <a:rPr spc="25" dirty="0"/>
              <a:t>O</a:t>
            </a:r>
            <a:r>
              <a:rPr spc="-10" dirty="0"/>
              <a:t>F</a:t>
            </a:r>
            <a:r>
              <a:rPr spc="15" dirty="0"/>
              <a:t>PP</a:t>
            </a:r>
            <a:r>
              <a:rPr spc="-5" dirty="0"/>
              <a:t>T</a:t>
            </a:r>
          </a:p>
        </p:txBody>
      </p:sp>
      <p:sp>
        <p:nvSpPr>
          <p:cNvPr id="13" name="object 13">
            <a:extLst>
              <a:ext uri="{FF2B5EF4-FFF2-40B4-BE49-F238E27FC236}">
                <a16:creationId xmlns:a16="http://schemas.microsoft.com/office/drawing/2014/main" id="{94303F4A-F01F-B646-996E-03610B8273B0}"/>
              </a:ext>
            </a:extLst>
          </p:cNvPr>
          <p:cNvSpPr txBox="1">
            <a:spLocks noGrp="1"/>
          </p:cNvSpPr>
          <p:nvPr>
            <p:ph type="sldNum" sz="quarter" idx="7"/>
          </p:nvPr>
        </p:nvSpPr>
        <p:spPr>
          <a:prstGeom prst="rect">
            <a:avLst/>
          </a:prstGeom>
        </p:spPr>
        <p:txBody>
          <a:bodyPr vert="horz" wrap="square" lIns="0" tIns="0" rIns="0" bIns="0" rtlCol="0">
            <a:spAutoFit/>
          </a:bodyPr>
          <a:lstStyle/>
          <a:p>
            <a:pPr marL="38100">
              <a:lnSpc>
                <a:spcPts val="1090"/>
              </a:lnSpc>
            </a:pPr>
            <a:fld id="{81D60167-4931-47E6-BA6A-407CBD079E47}" type="slidenum">
              <a:rPr spc="-5" dirty="0"/>
              <a:t>6</a:t>
            </a:fld>
            <a:endParaRPr spc="-5" dirty="0"/>
          </a:p>
        </p:txBody>
      </p:sp>
      <p:sp>
        <p:nvSpPr>
          <p:cNvPr id="11" name="object 11">
            <a:extLst>
              <a:ext uri="{FF2B5EF4-FFF2-40B4-BE49-F238E27FC236}">
                <a16:creationId xmlns:a16="http://schemas.microsoft.com/office/drawing/2014/main" id="{B2197102-17F9-390E-7CE5-93246705ED3E}"/>
              </a:ext>
            </a:extLst>
          </p:cNvPr>
          <p:cNvSpPr txBox="1">
            <a:spLocks noGrp="1"/>
          </p:cNvSpPr>
          <p:nvPr>
            <p:ph type="title"/>
          </p:nvPr>
        </p:nvSpPr>
        <p:spPr>
          <a:xfrm>
            <a:off x="259079" y="407606"/>
            <a:ext cx="1017269" cy="581660"/>
          </a:xfrm>
          <a:prstGeom prst="rect">
            <a:avLst/>
          </a:prstGeom>
        </p:spPr>
        <p:txBody>
          <a:bodyPr vert="horz" wrap="square" lIns="0" tIns="12700" rIns="0" bIns="0" rtlCol="0">
            <a:spAutoFit/>
          </a:bodyPr>
          <a:lstStyle/>
          <a:p>
            <a:pPr marL="12700">
              <a:lnSpc>
                <a:spcPct val="100000"/>
              </a:lnSpc>
              <a:spcBef>
                <a:spcPts val="100"/>
              </a:spcBef>
            </a:pPr>
            <a:r>
              <a:rPr sz="2000" spc="-5" dirty="0"/>
              <a:t>Activité</a:t>
            </a:r>
            <a:r>
              <a:rPr sz="2000" spc="-95" dirty="0"/>
              <a:t> </a:t>
            </a:r>
            <a:r>
              <a:rPr sz="2000" dirty="0"/>
              <a:t>2</a:t>
            </a:r>
            <a:endParaRPr sz="2000"/>
          </a:p>
          <a:p>
            <a:pPr marL="12700">
              <a:lnSpc>
                <a:spcPct val="100000"/>
              </a:lnSpc>
              <a:spcBef>
                <a:spcPts val="55"/>
              </a:spcBef>
            </a:pPr>
            <a:r>
              <a:rPr sz="1600" spc="-15" dirty="0"/>
              <a:t>Exercices</a:t>
            </a:r>
            <a:endParaRPr sz="1600"/>
          </a:p>
        </p:txBody>
      </p:sp>
      <p:sp>
        <p:nvSpPr>
          <p:cNvPr id="14" name="Rectangle 13">
            <a:extLst>
              <a:ext uri="{FF2B5EF4-FFF2-40B4-BE49-F238E27FC236}">
                <a16:creationId xmlns:a16="http://schemas.microsoft.com/office/drawing/2014/main" id="{6622FCF3-E543-51F8-D511-638F889BE684}"/>
              </a:ext>
            </a:extLst>
          </p:cNvPr>
          <p:cNvSpPr/>
          <p:nvPr/>
        </p:nvSpPr>
        <p:spPr>
          <a:xfrm>
            <a:off x="828207" y="3875544"/>
            <a:ext cx="10601793" cy="1815882"/>
          </a:xfrm>
          <a:prstGeom prst="rect">
            <a:avLst/>
          </a:prstGeom>
        </p:spPr>
        <p:txBody>
          <a:bodyPr wrap="square">
            <a:spAutoFit/>
          </a:bodyPr>
          <a:lstStyle/>
          <a:p>
            <a:pPr marL="12700">
              <a:lnSpc>
                <a:spcPct val="100000"/>
              </a:lnSpc>
              <a:tabLst>
                <a:tab pos="185420" algn="l"/>
              </a:tabLst>
            </a:pPr>
            <a:r>
              <a:rPr lang="fr-FR" sz="1400" spc="-5" dirty="0">
                <a:solidFill>
                  <a:srgbClr val="555555"/>
                </a:solidFill>
                <a:cs typeface="Calibri"/>
              </a:rPr>
              <a:t>Argumenter et justifier la réponse depuis  la présentation PPT </a:t>
            </a:r>
            <a:r>
              <a:rPr lang="fr-FR" sz="1400" spc="-15" dirty="0" smtClean="0">
                <a:solidFill>
                  <a:srgbClr val="555555"/>
                </a:solidFill>
                <a:cs typeface="Calibri"/>
              </a:rPr>
              <a:t>?</a:t>
            </a:r>
          </a:p>
          <a:p>
            <a:pPr marL="12700">
              <a:lnSpc>
                <a:spcPct val="100000"/>
              </a:lnSpc>
              <a:tabLst>
                <a:tab pos="185420" algn="l"/>
              </a:tabLst>
            </a:pPr>
            <a:endParaRPr lang="fr-MA" sz="1400" spc="-15" dirty="0">
              <a:solidFill>
                <a:srgbClr val="555555"/>
              </a:solidFill>
              <a:cs typeface="Calibri"/>
            </a:endParaRPr>
          </a:p>
          <a:p>
            <a:pPr marL="12700">
              <a:lnSpc>
                <a:spcPct val="100000"/>
              </a:lnSpc>
              <a:tabLst>
                <a:tab pos="185420" algn="l"/>
              </a:tabLst>
            </a:pPr>
            <a:endParaRPr lang="fr-FR" sz="1400" spc="-15" dirty="0">
              <a:solidFill>
                <a:srgbClr val="555555"/>
              </a:solidFill>
              <a:cs typeface="Calibri"/>
            </a:endParaRPr>
          </a:p>
          <a:p>
            <a:r>
              <a:rPr lang="fr-FR" sz="1400" dirty="0"/>
              <a:t>Une dimension dégénérée est une dimension qui est représentée directement par un attribut (ou plusieurs attributs) de la table de faits elle-même, au lieu d'être liée à une table de dimension distincte. Cela se produit généralement lorsque les attributs de la dimension sont nécessaires pour l'analyse mais qu'ils ne justifient pas la création d'une table de dimension séparée.</a:t>
            </a:r>
          </a:p>
          <a:p>
            <a:r>
              <a:rPr lang="fr-FR" sz="1400" dirty="0"/>
              <a:t/>
            </a:r>
            <a:br>
              <a:rPr lang="fr-FR" sz="1400" dirty="0"/>
            </a:br>
            <a:endParaRPr lang="fr-FR" sz="1400" dirty="0">
              <a:cs typeface="Calibri"/>
            </a:endParaRPr>
          </a:p>
        </p:txBody>
      </p:sp>
    </p:spTree>
    <p:extLst>
      <p:ext uri="{BB962C8B-B14F-4D97-AF65-F5344CB8AC3E}">
        <p14:creationId xmlns:p14="http://schemas.microsoft.com/office/powerpoint/2010/main" val="35830782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357536-C53A-92F5-56AA-378EEAD30E94}"/>
            </a:ext>
          </a:extLst>
        </p:cNvPr>
        <p:cNvGrpSpPr/>
        <p:nvPr/>
      </p:nvGrpSpPr>
      <p:grpSpPr>
        <a:xfrm>
          <a:off x="0" y="0"/>
          <a:ext cx="0" cy="0"/>
          <a:chOff x="0" y="0"/>
          <a:chExt cx="0" cy="0"/>
        </a:xfrm>
      </p:grpSpPr>
      <p:pic>
        <p:nvPicPr>
          <p:cNvPr id="2" name="object 2">
            <a:extLst>
              <a:ext uri="{FF2B5EF4-FFF2-40B4-BE49-F238E27FC236}">
                <a16:creationId xmlns:a16="http://schemas.microsoft.com/office/drawing/2014/main" id="{73555A79-BC5A-04EA-ACA4-78F8C29FFCB4}"/>
              </a:ext>
            </a:extLst>
          </p:cNvPr>
          <p:cNvPicPr/>
          <p:nvPr/>
        </p:nvPicPr>
        <p:blipFill>
          <a:blip r:embed="rId2" cstate="print"/>
          <a:stretch>
            <a:fillRect/>
          </a:stretch>
        </p:blipFill>
        <p:spPr>
          <a:xfrm>
            <a:off x="0" y="0"/>
            <a:ext cx="12191999" cy="6857999"/>
          </a:xfrm>
          <a:prstGeom prst="rect">
            <a:avLst/>
          </a:prstGeom>
        </p:spPr>
      </p:pic>
      <p:grpSp>
        <p:nvGrpSpPr>
          <p:cNvPr id="3" name="object 3">
            <a:extLst>
              <a:ext uri="{FF2B5EF4-FFF2-40B4-BE49-F238E27FC236}">
                <a16:creationId xmlns:a16="http://schemas.microsoft.com/office/drawing/2014/main" id="{053A9234-6F95-527C-1201-D1CCDB608545}"/>
              </a:ext>
            </a:extLst>
          </p:cNvPr>
          <p:cNvGrpSpPr/>
          <p:nvPr/>
        </p:nvGrpSpPr>
        <p:grpSpPr>
          <a:xfrm>
            <a:off x="0" y="1463357"/>
            <a:ext cx="11663680" cy="5150485"/>
            <a:chOff x="0" y="1463357"/>
            <a:chExt cx="11663680" cy="5150485"/>
          </a:xfrm>
        </p:grpSpPr>
        <p:sp>
          <p:nvSpPr>
            <p:cNvPr id="4" name="object 4">
              <a:extLst>
                <a:ext uri="{FF2B5EF4-FFF2-40B4-BE49-F238E27FC236}">
                  <a16:creationId xmlns:a16="http://schemas.microsoft.com/office/drawing/2014/main" id="{33F6A4E5-2101-24C6-4489-859D3191DFA1}"/>
                </a:ext>
              </a:extLst>
            </p:cNvPr>
            <p:cNvSpPr/>
            <p:nvPr/>
          </p:nvSpPr>
          <p:spPr>
            <a:xfrm>
              <a:off x="543559" y="1468119"/>
              <a:ext cx="11115040" cy="5140960"/>
            </a:xfrm>
            <a:custGeom>
              <a:avLst/>
              <a:gdLst/>
              <a:ahLst/>
              <a:cxnLst/>
              <a:rect l="l" t="t" r="r" b="b"/>
              <a:pathLst>
                <a:path w="11115040" h="5140959">
                  <a:moveTo>
                    <a:pt x="11115040" y="0"/>
                  </a:moveTo>
                  <a:lnTo>
                    <a:pt x="0" y="0"/>
                  </a:lnTo>
                  <a:lnTo>
                    <a:pt x="0" y="5140960"/>
                  </a:lnTo>
                  <a:lnTo>
                    <a:pt x="11115040" y="5140960"/>
                  </a:lnTo>
                  <a:lnTo>
                    <a:pt x="11115040" y="0"/>
                  </a:lnTo>
                  <a:close/>
                </a:path>
              </a:pathLst>
            </a:custGeom>
            <a:solidFill>
              <a:srgbClr val="FFFFFF"/>
            </a:solidFill>
          </p:spPr>
          <p:txBody>
            <a:bodyPr wrap="square" lIns="0" tIns="0" rIns="0" bIns="0" rtlCol="0"/>
            <a:lstStyle/>
            <a:p>
              <a:endParaRPr/>
            </a:p>
          </p:txBody>
        </p:sp>
        <p:sp>
          <p:nvSpPr>
            <p:cNvPr id="5" name="object 5">
              <a:extLst>
                <a:ext uri="{FF2B5EF4-FFF2-40B4-BE49-F238E27FC236}">
                  <a16:creationId xmlns:a16="http://schemas.microsoft.com/office/drawing/2014/main" id="{E17D3D30-A1E1-1861-B662-9F5B551DD98B}"/>
                </a:ext>
              </a:extLst>
            </p:cNvPr>
            <p:cNvSpPr/>
            <p:nvPr/>
          </p:nvSpPr>
          <p:spPr>
            <a:xfrm>
              <a:off x="543559" y="1468119"/>
              <a:ext cx="11115040" cy="5140960"/>
            </a:xfrm>
            <a:custGeom>
              <a:avLst/>
              <a:gdLst/>
              <a:ahLst/>
              <a:cxnLst/>
              <a:rect l="l" t="t" r="r" b="b"/>
              <a:pathLst>
                <a:path w="11115040" h="5140959">
                  <a:moveTo>
                    <a:pt x="0" y="5140960"/>
                  </a:moveTo>
                  <a:lnTo>
                    <a:pt x="11115040" y="5140960"/>
                  </a:lnTo>
                  <a:lnTo>
                    <a:pt x="11115040" y="0"/>
                  </a:lnTo>
                  <a:lnTo>
                    <a:pt x="0" y="0"/>
                  </a:lnTo>
                  <a:lnTo>
                    <a:pt x="0" y="5140960"/>
                  </a:lnTo>
                  <a:close/>
                </a:path>
              </a:pathLst>
            </a:custGeom>
            <a:ln w="9525">
              <a:solidFill>
                <a:srgbClr val="F8CCAC"/>
              </a:solidFill>
            </a:ln>
          </p:spPr>
          <p:txBody>
            <a:bodyPr wrap="square" lIns="0" tIns="0" rIns="0" bIns="0" rtlCol="0"/>
            <a:lstStyle/>
            <a:p>
              <a:endParaRPr/>
            </a:p>
          </p:txBody>
        </p:sp>
        <p:sp>
          <p:nvSpPr>
            <p:cNvPr id="6" name="object 6">
              <a:extLst>
                <a:ext uri="{FF2B5EF4-FFF2-40B4-BE49-F238E27FC236}">
                  <a16:creationId xmlns:a16="http://schemas.microsoft.com/office/drawing/2014/main" id="{44E3EDA2-E75E-18CF-A98A-1EF5A006C892}"/>
                </a:ext>
              </a:extLst>
            </p:cNvPr>
            <p:cNvSpPr/>
            <p:nvPr/>
          </p:nvSpPr>
          <p:spPr>
            <a:xfrm>
              <a:off x="0" y="5059679"/>
              <a:ext cx="538480" cy="1341120"/>
            </a:xfrm>
            <a:custGeom>
              <a:avLst/>
              <a:gdLst/>
              <a:ahLst/>
              <a:cxnLst/>
              <a:rect l="l" t="t" r="r" b="b"/>
              <a:pathLst>
                <a:path w="538480" h="1341120">
                  <a:moveTo>
                    <a:pt x="538480" y="0"/>
                  </a:moveTo>
                  <a:lnTo>
                    <a:pt x="0" y="0"/>
                  </a:lnTo>
                  <a:lnTo>
                    <a:pt x="0" y="1076960"/>
                  </a:lnTo>
                  <a:lnTo>
                    <a:pt x="4330" y="1124445"/>
                  </a:lnTo>
                  <a:lnTo>
                    <a:pt x="16840" y="1169136"/>
                  </a:lnTo>
                  <a:lnTo>
                    <a:pt x="36753" y="1210297"/>
                  </a:lnTo>
                  <a:lnTo>
                    <a:pt x="63309" y="1247165"/>
                  </a:lnTo>
                  <a:lnTo>
                    <a:pt x="95770" y="1279004"/>
                  </a:lnTo>
                  <a:lnTo>
                    <a:pt x="133337" y="1305064"/>
                  </a:lnTo>
                  <a:lnTo>
                    <a:pt x="175285" y="1324597"/>
                  </a:lnTo>
                  <a:lnTo>
                    <a:pt x="220840" y="1336865"/>
                  </a:lnTo>
                  <a:lnTo>
                    <a:pt x="269240" y="1341120"/>
                  </a:lnTo>
                  <a:lnTo>
                    <a:pt x="538480" y="1341120"/>
                  </a:lnTo>
                  <a:lnTo>
                    <a:pt x="538480" y="1076960"/>
                  </a:lnTo>
                  <a:lnTo>
                    <a:pt x="538480" y="0"/>
                  </a:lnTo>
                  <a:close/>
                </a:path>
              </a:pathLst>
            </a:custGeom>
            <a:solidFill>
              <a:srgbClr val="FF7800"/>
            </a:solidFill>
          </p:spPr>
          <p:txBody>
            <a:bodyPr wrap="square" lIns="0" tIns="0" rIns="0" bIns="0" rtlCol="0"/>
            <a:lstStyle/>
            <a:p>
              <a:endParaRPr/>
            </a:p>
          </p:txBody>
        </p:sp>
      </p:grpSp>
      <p:sp>
        <p:nvSpPr>
          <p:cNvPr id="7" name="object 7">
            <a:extLst>
              <a:ext uri="{FF2B5EF4-FFF2-40B4-BE49-F238E27FC236}">
                <a16:creationId xmlns:a16="http://schemas.microsoft.com/office/drawing/2014/main" id="{AD7E6117-B4EC-7EA5-0BD6-7790D003CC3E}"/>
              </a:ext>
            </a:extLst>
          </p:cNvPr>
          <p:cNvSpPr txBox="1"/>
          <p:nvPr/>
        </p:nvSpPr>
        <p:spPr>
          <a:xfrm>
            <a:off x="135889" y="5168805"/>
            <a:ext cx="269240" cy="901700"/>
          </a:xfrm>
          <a:prstGeom prst="rect">
            <a:avLst/>
          </a:prstGeom>
        </p:spPr>
        <p:txBody>
          <a:bodyPr vert="vert270" wrap="square" lIns="0" tIns="0" rIns="0" bIns="0" rtlCol="0">
            <a:spAutoFit/>
          </a:bodyPr>
          <a:lstStyle/>
          <a:p>
            <a:pPr marL="12700">
              <a:lnSpc>
                <a:spcPts val="1920"/>
              </a:lnSpc>
            </a:pPr>
            <a:r>
              <a:rPr sz="1900" b="1" spc="-140" dirty="0">
                <a:solidFill>
                  <a:srgbClr val="FFFFFF"/>
                </a:solidFill>
                <a:latin typeface="Calibri"/>
                <a:cs typeface="Calibri"/>
              </a:rPr>
              <a:t>P</a:t>
            </a:r>
            <a:r>
              <a:rPr sz="1900" b="1" spc="35" dirty="0">
                <a:solidFill>
                  <a:srgbClr val="FFFFFF"/>
                </a:solidFill>
                <a:latin typeface="Calibri"/>
                <a:cs typeface="Calibri"/>
              </a:rPr>
              <a:t>A</a:t>
            </a:r>
            <a:r>
              <a:rPr sz="1900" b="1" spc="40" dirty="0">
                <a:solidFill>
                  <a:srgbClr val="FFFFFF"/>
                </a:solidFill>
                <a:latin typeface="Calibri"/>
                <a:cs typeface="Calibri"/>
              </a:rPr>
              <a:t>R</a:t>
            </a:r>
            <a:r>
              <a:rPr sz="1900" b="1" spc="5" dirty="0">
                <a:solidFill>
                  <a:srgbClr val="FFFFFF"/>
                </a:solidFill>
                <a:latin typeface="Calibri"/>
                <a:cs typeface="Calibri"/>
              </a:rPr>
              <a:t>T</a:t>
            </a:r>
            <a:r>
              <a:rPr sz="1900" b="1" spc="-35" dirty="0">
                <a:solidFill>
                  <a:srgbClr val="FFFFFF"/>
                </a:solidFill>
                <a:latin typeface="Calibri"/>
                <a:cs typeface="Calibri"/>
              </a:rPr>
              <a:t>I</a:t>
            </a:r>
            <a:r>
              <a:rPr sz="1900" b="1" dirty="0">
                <a:solidFill>
                  <a:srgbClr val="FFFFFF"/>
                </a:solidFill>
                <a:latin typeface="Calibri"/>
                <a:cs typeface="Calibri"/>
              </a:rPr>
              <a:t>E</a:t>
            </a:r>
            <a:r>
              <a:rPr sz="1900" b="1" spc="-90" dirty="0">
                <a:solidFill>
                  <a:srgbClr val="FFFFFF"/>
                </a:solidFill>
                <a:latin typeface="Calibri"/>
                <a:cs typeface="Calibri"/>
              </a:rPr>
              <a:t> </a:t>
            </a:r>
            <a:r>
              <a:rPr sz="1900" b="1" dirty="0">
                <a:solidFill>
                  <a:srgbClr val="FFFFFF"/>
                </a:solidFill>
                <a:latin typeface="Calibri"/>
                <a:cs typeface="Calibri"/>
              </a:rPr>
              <a:t>2</a:t>
            </a:r>
            <a:endParaRPr sz="1900">
              <a:latin typeface="Calibri"/>
              <a:cs typeface="Calibri"/>
            </a:endParaRPr>
          </a:p>
        </p:txBody>
      </p:sp>
      <p:pic>
        <p:nvPicPr>
          <p:cNvPr id="8" name="object 8">
            <a:extLst>
              <a:ext uri="{FF2B5EF4-FFF2-40B4-BE49-F238E27FC236}">
                <a16:creationId xmlns:a16="http://schemas.microsoft.com/office/drawing/2014/main" id="{801EE878-3065-B521-DA84-A115611EE459}"/>
              </a:ext>
            </a:extLst>
          </p:cNvPr>
          <p:cNvPicPr/>
          <p:nvPr/>
        </p:nvPicPr>
        <p:blipFill>
          <a:blip r:embed="rId3" cstate="print"/>
          <a:stretch>
            <a:fillRect/>
          </a:stretch>
        </p:blipFill>
        <p:spPr>
          <a:xfrm>
            <a:off x="10698480" y="467359"/>
            <a:ext cx="1290320" cy="416560"/>
          </a:xfrm>
          <a:prstGeom prst="rect">
            <a:avLst/>
          </a:prstGeom>
        </p:spPr>
      </p:pic>
      <p:pic>
        <p:nvPicPr>
          <p:cNvPr id="9" name="object 9">
            <a:extLst>
              <a:ext uri="{FF2B5EF4-FFF2-40B4-BE49-F238E27FC236}">
                <a16:creationId xmlns:a16="http://schemas.microsoft.com/office/drawing/2014/main" id="{62938175-5455-830C-6AB0-4DDA48E3DD07}"/>
              </a:ext>
            </a:extLst>
          </p:cNvPr>
          <p:cNvPicPr/>
          <p:nvPr/>
        </p:nvPicPr>
        <p:blipFill>
          <a:blip r:embed="rId4" cstate="print"/>
          <a:stretch>
            <a:fillRect/>
          </a:stretch>
        </p:blipFill>
        <p:spPr>
          <a:xfrm>
            <a:off x="9966959" y="345440"/>
            <a:ext cx="660400" cy="650240"/>
          </a:xfrm>
          <a:prstGeom prst="rect">
            <a:avLst/>
          </a:prstGeom>
        </p:spPr>
      </p:pic>
      <p:sp>
        <p:nvSpPr>
          <p:cNvPr id="10" name="object 10">
            <a:extLst>
              <a:ext uri="{FF2B5EF4-FFF2-40B4-BE49-F238E27FC236}">
                <a16:creationId xmlns:a16="http://schemas.microsoft.com/office/drawing/2014/main" id="{1767FF89-B164-37E1-B66D-A537675A20AF}"/>
              </a:ext>
            </a:extLst>
          </p:cNvPr>
          <p:cNvSpPr txBox="1"/>
          <p:nvPr/>
        </p:nvSpPr>
        <p:spPr>
          <a:xfrm>
            <a:off x="799465" y="1601152"/>
            <a:ext cx="6894830" cy="1859483"/>
          </a:xfrm>
          <a:prstGeom prst="rect">
            <a:avLst/>
          </a:prstGeom>
        </p:spPr>
        <p:txBody>
          <a:bodyPr vert="horz" wrap="square" lIns="0" tIns="12700" rIns="0" bIns="0" rtlCol="0">
            <a:spAutoFit/>
          </a:bodyPr>
          <a:lstStyle/>
          <a:p>
            <a:pPr marL="12700">
              <a:lnSpc>
                <a:spcPct val="100000"/>
              </a:lnSpc>
              <a:spcBef>
                <a:spcPts val="100"/>
              </a:spcBef>
            </a:pPr>
            <a:r>
              <a:rPr sz="1600" b="1" spc="-15" dirty="0">
                <a:solidFill>
                  <a:srgbClr val="FF7800"/>
                </a:solidFill>
                <a:latin typeface="Calibri"/>
                <a:cs typeface="Calibri"/>
              </a:rPr>
              <a:t>Exercice</a:t>
            </a:r>
            <a:r>
              <a:rPr sz="1600" b="1" spc="-30" dirty="0">
                <a:solidFill>
                  <a:srgbClr val="FF7800"/>
                </a:solidFill>
                <a:latin typeface="Calibri"/>
                <a:cs typeface="Calibri"/>
              </a:rPr>
              <a:t> </a:t>
            </a:r>
            <a:r>
              <a:rPr sz="1600" b="1" dirty="0">
                <a:solidFill>
                  <a:srgbClr val="FF7800"/>
                </a:solidFill>
                <a:latin typeface="Calibri"/>
                <a:cs typeface="Calibri"/>
              </a:rPr>
              <a:t>1</a:t>
            </a:r>
            <a:endParaRPr sz="1600" dirty="0">
              <a:latin typeface="Calibri"/>
              <a:cs typeface="Calibri"/>
            </a:endParaRPr>
          </a:p>
          <a:p>
            <a:pPr lvl="1">
              <a:lnSpc>
                <a:spcPct val="100000"/>
              </a:lnSpc>
              <a:spcBef>
                <a:spcPts val="10"/>
              </a:spcBef>
              <a:buClr>
                <a:srgbClr val="555555"/>
              </a:buClr>
              <a:buFont typeface="Wingdings"/>
              <a:buChar char=""/>
            </a:pPr>
            <a:endParaRPr sz="1650" dirty="0">
              <a:latin typeface="Calibri"/>
              <a:cs typeface="Calibri"/>
            </a:endParaRPr>
          </a:p>
          <a:p>
            <a:pPr marL="510540" indent="-346075">
              <a:lnSpc>
                <a:spcPct val="100000"/>
              </a:lnSpc>
              <a:buFont typeface="+mj-lt"/>
              <a:buAutoNum type="arabicPeriod" startAt="6"/>
              <a:tabLst>
                <a:tab pos="510540" algn="l"/>
                <a:tab pos="511175" algn="l"/>
              </a:tabLst>
            </a:pPr>
            <a:r>
              <a:rPr sz="1450" spc="-15" dirty="0">
                <a:solidFill>
                  <a:srgbClr val="555555"/>
                </a:solidFill>
                <a:latin typeface="Calibri"/>
                <a:cs typeface="Calibri"/>
              </a:rPr>
              <a:t>Q</a:t>
            </a:r>
            <a:r>
              <a:rPr sz="1450" spc="-45" dirty="0">
                <a:solidFill>
                  <a:srgbClr val="555555"/>
                </a:solidFill>
                <a:latin typeface="Calibri"/>
                <a:cs typeface="Calibri"/>
              </a:rPr>
              <a:t>u</a:t>
            </a:r>
            <a:r>
              <a:rPr sz="1450" spc="-5" dirty="0">
                <a:solidFill>
                  <a:srgbClr val="555555"/>
                </a:solidFill>
                <a:latin typeface="Calibri"/>
                <a:cs typeface="Calibri"/>
              </a:rPr>
              <a:t>'es</a:t>
            </a:r>
            <a:r>
              <a:rPr sz="1450" spc="-10" dirty="0">
                <a:solidFill>
                  <a:srgbClr val="555555"/>
                </a:solidFill>
                <a:latin typeface="Calibri"/>
                <a:cs typeface="Calibri"/>
              </a:rPr>
              <a:t>t</a:t>
            </a:r>
            <a:r>
              <a:rPr sz="1450" spc="35" dirty="0">
                <a:solidFill>
                  <a:srgbClr val="555555"/>
                </a:solidFill>
                <a:latin typeface="Calibri"/>
                <a:cs typeface="Calibri"/>
              </a:rPr>
              <a:t>-</a:t>
            </a:r>
            <a:r>
              <a:rPr sz="1450" spc="25" dirty="0">
                <a:solidFill>
                  <a:srgbClr val="555555"/>
                </a:solidFill>
                <a:latin typeface="Calibri"/>
                <a:cs typeface="Calibri"/>
              </a:rPr>
              <a:t>c</a:t>
            </a:r>
            <a:r>
              <a:rPr sz="1450" spc="-5" dirty="0">
                <a:solidFill>
                  <a:srgbClr val="555555"/>
                </a:solidFill>
                <a:latin typeface="Calibri"/>
                <a:cs typeface="Calibri"/>
              </a:rPr>
              <a:t>e</a:t>
            </a:r>
            <a:r>
              <a:rPr sz="1450" spc="-90" dirty="0">
                <a:solidFill>
                  <a:srgbClr val="555555"/>
                </a:solidFill>
                <a:latin typeface="Calibri"/>
                <a:cs typeface="Calibri"/>
              </a:rPr>
              <a:t> </a:t>
            </a:r>
            <a:r>
              <a:rPr sz="1450" spc="-45" dirty="0">
                <a:solidFill>
                  <a:srgbClr val="555555"/>
                </a:solidFill>
                <a:latin typeface="Calibri"/>
                <a:cs typeface="Calibri"/>
              </a:rPr>
              <a:t>qu</a:t>
            </a:r>
            <a:r>
              <a:rPr sz="1450" spc="-5" dirty="0">
                <a:solidFill>
                  <a:srgbClr val="555555"/>
                </a:solidFill>
                <a:latin typeface="Calibri"/>
                <a:cs typeface="Calibri"/>
              </a:rPr>
              <a:t>'</a:t>
            </a:r>
            <a:r>
              <a:rPr sz="1450" spc="-45" dirty="0">
                <a:solidFill>
                  <a:srgbClr val="555555"/>
                </a:solidFill>
                <a:latin typeface="Calibri"/>
                <a:cs typeface="Calibri"/>
              </a:rPr>
              <a:t>un</a:t>
            </a:r>
            <a:r>
              <a:rPr sz="1450" spc="-5" dirty="0">
                <a:solidFill>
                  <a:srgbClr val="555555"/>
                </a:solidFill>
                <a:latin typeface="Calibri"/>
                <a:cs typeface="Calibri"/>
              </a:rPr>
              <a:t>e</a:t>
            </a:r>
            <a:r>
              <a:rPr sz="1450" spc="-85" dirty="0">
                <a:solidFill>
                  <a:srgbClr val="555555"/>
                </a:solidFill>
                <a:latin typeface="Calibri"/>
                <a:cs typeface="Calibri"/>
              </a:rPr>
              <a:t> </a:t>
            </a:r>
            <a:r>
              <a:rPr sz="1450" spc="-30" dirty="0">
                <a:solidFill>
                  <a:srgbClr val="555555"/>
                </a:solidFill>
                <a:latin typeface="Calibri"/>
                <a:cs typeface="Calibri"/>
              </a:rPr>
              <a:t>j</a:t>
            </a:r>
            <a:r>
              <a:rPr sz="1450" spc="-45" dirty="0">
                <a:solidFill>
                  <a:srgbClr val="555555"/>
                </a:solidFill>
                <a:latin typeface="Calibri"/>
                <a:cs typeface="Calibri"/>
              </a:rPr>
              <a:t>un</a:t>
            </a:r>
            <a:r>
              <a:rPr sz="1450" spc="-5" dirty="0">
                <a:solidFill>
                  <a:srgbClr val="555555"/>
                </a:solidFill>
                <a:latin typeface="Calibri"/>
                <a:cs typeface="Calibri"/>
              </a:rPr>
              <a:t>k</a:t>
            </a:r>
            <a:r>
              <a:rPr sz="1450" spc="-25" dirty="0">
                <a:solidFill>
                  <a:srgbClr val="555555"/>
                </a:solidFill>
                <a:latin typeface="Calibri"/>
                <a:cs typeface="Calibri"/>
              </a:rPr>
              <a:t> </a:t>
            </a:r>
            <a:r>
              <a:rPr sz="1450" spc="-45" dirty="0">
                <a:solidFill>
                  <a:srgbClr val="555555"/>
                </a:solidFill>
                <a:latin typeface="Calibri"/>
                <a:cs typeface="Calibri"/>
              </a:rPr>
              <a:t>d</a:t>
            </a:r>
            <a:r>
              <a:rPr sz="1450" spc="-15" dirty="0">
                <a:solidFill>
                  <a:srgbClr val="555555"/>
                </a:solidFill>
                <a:latin typeface="Calibri"/>
                <a:cs typeface="Calibri"/>
              </a:rPr>
              <a:t>i</a:t>
            </a:r>
            <a:r>
              <a:rPr sz="1450" spc="-40" dirty="0">
                <a:solidFill>
                  <a:srgbClr val="555555"/>
                </a:solidFill>
                <a:latin typeface="Calibri"/>
                <a:cs typeface="Calibri"/>
              </a:rPr>
              <a:t>m</a:t>
            </a:r>
            <a:r>
              <a:rPr sz="1450" spc="-5" dirty="0">
                <a:solidFill>
                  <a:srgbClr val="555555"/>
                </a:solidFill>
                <a:latin typeface="Calibri"/>
                <a:cs typeface="Calibri"/>
              </a:rPr>
              <a:t>e</a:t>
            </a:r>
            <a:r>
              <a:rPr sz="1450" spc="-35" dirty="0">
                <a:solidFill>
                  <a:srgbClr val="555555"/>
                </a:solidFill>
                <a:latin typeface="Calibri"/>
                <a:cs typeface="Calibri"/>
              </a:rPr>
              <a:t>n</a:t>
            </a:r>
            <a:r>
              <a:rPr sz="1450" spc="-10" dirty="0">
                <a:solidFill>
                  <a:srgbClr val="555555"/>
                </a:solidFill>
                <a:latin typeface="Calibri"/>
                <a:cs typeface="Calibri"/>
              </a:rPr>
              <a:t>s</a:t>
            </a:r>
            <a:r>
              <a:rPr sz="1450" spc="-20" dirty="0">
                <a:solidFill>
                  <a:srgbClr val="555555"/>
                </a:solidFill>
                <a:latin typeface="Calibri"/>
                <a:cs typeface="Calibri"/>
              </a:rPr>
              <a:t>i</a:t>
            </a:r>
            <a:r>
              <a:rPr sz="1450" spc="30" dirty="0">
                <a:solidFill>
                  <a:srgbClr val="555555"/>
                </a:solidFill>
                <a:latin typeface="Calibri"/>
                <a:cs typeface="Calibri"/>
              </a:rPr>
              <a:t>o</a:t>
            </a:r>
            <a:r>
              <a:rPr sz="1450" spc="-5" dirty="0">
                <a:solidFill>
                  <a:srgbClr val="555555"/>
                </a:solidFill>
                <a:latin typeface="Calibri"/>
                <a:cs typeface="Calibri"/>
              </a:rPr>
              <a:t>n</a:t>
            </a:r>
            <a:r>
              <a:rPr sz="1450" spc="-60" dirty="0">
                <a:solidFill>
                  <a:srgbClr val="555555"/>
                </a:solidFill>
                <a:latin typeface="Calibri"/>
                <a:cs typeface="Calibri"/>
              </a:rPr>
              <a:t> </a:t>
            </a:r>
            <a:r>
              <a:rPr sz="1450" spc="-5" dirty="0">
                <a:solidFill>
                  <a:srgbClr val="555555"/>
                </a:solidFill>
                <a:latin typeface="Calibri"/>
                <a:cs typeface="Calibri"/>
              </a:rPr>
              <a:t>?</a:t>
            </a:r>
            <a:endParaRPr sz="1450" dirty="0">
              <a:latin typeface="Calibri"/>
              <a:cs typeface="Calibri"/>
            </a:endParaRPr>
          </a:p>
          <a:p>
            <a:pPr marL="907415" lvl="1" indent="-285115">
              <a:lnSpc>
                <a:spcPct val="100000"/>
              </a:lnSpc>
              <a:spcBef>
                <a:spcPts val="505"/>
              </a:spcBef>
              <a:buFont typeface="Wingdings"/>
              <a:buChar char=""/>
              <a:tabLst>
                <a:tab pos="907415" algn="l"/>
              </a:tabLst>
            </a:pPr>
            <a:r>
              <a:rPr sz="1450" spc="-10" dirty="0">
                <a:solidFill>
                  <a:srgbClr val="555555"/>
                </a:solidFill>
                <a:latin typeface="Calibri"/>
                <a:cs typeface="Calibri"/>
              </a:rPr>
              <a:t>Une</a:t>
            </a:r>
            <a:r>
              <a:rPr sz="1450" spc="-85" dirty="0">
                <a:solidFill>
                  <a:srgbClr val="555555"/>
                </a:solidFill>
                <a:latin typeface="Calibri"/>
                <a:cs typeface="Calibri"/>
              </a:rPr>
              <a:t> </a:t>
            </a:r>
            <a:r>
              <a:rPr sz="1450" spc="-20" dirty="0">
                <a:solidFill>
                  <a:srgbClr val="555555"/>
                </a:solidFill>
                <a:latin typeface="Calibri"/>
                <a:cs typeface="Calibri"/>
              </a:rPr>
              <a:t>dimension</a:t>
            </a:r>
            <a:r>
              <a:rPr sz="1450" spc="-45" dirty="0">
                <a:solidFill>
                  <a:srgbClr val="555555"/>
                </a:solidFill>
                <a:latin typeface="Calibri"/>
                <a:cs typeface="Calibri"/>
              </a:rPr>
              <a:t> </a:t>
            </a:r>
            <a:r>
              <a:rPr sz="1450" spc="-35" dirty="0">
                <a:solidFill>
                  <a:srgbClr val="555555"/>
                </a:solidFill>
                <a:latin typeface="Calibri"/>
                <a:cs typeface="Calibri"/>
              </a:rPr>
              <a:t>qui</a:t>
            </a:r>
            <a:r>
              <a:rPr sz="1450" spc="-20" dirty="0">
                <a:solidFill>
                  <a:srgbClr val="555555"/>
                </a:solidFill>
                <a:latin typeface="Calibri"/>
                <a:cs typeface="Calibri"/>
              </a:rPr>
              <a:t> </a:t>
            </a:r>
            <a:r>
              <a:rPr sz="1450" spc="-10" dirty="0">
                <a:solidFill>
                  <a:srgbClr val="555555"/>
                </a:solidFill>
                <a:latin typeface="Calibri"/>
                <a:cs typeface="Calibri"/>
              </a:rPr>
              <a:t>contient</a:t>
            </a:r>
            <a:r>
              <a:rPr sz="1450" spc="-95" dirty="0">
                <a:solidFill>
                  <a:srgbClr val="555555"/>
                </a:solidFill>
                <a:latin typeface="Calibri"/>
                <a:cs typeface="Calibri"/>
              </a:rPr>
              <a:t> </a:t>
            </a:r>
            <a:r>
              <a:rPr sz="1450" spc="-20" dirty="0">
                <a:solidFill>
                  <a:srgbClr val="555555"/>
                </a:solidFill>
                <a:latin typeface="Calibri"/>
                <a:cs typeface="Calibri"/>
              </a:rPr>
              <a:t>des</a:t>
            </a:r>
            <a:r>
              <a:rPr sz="1450" spc="-90" dirty="0">
                <a:solidFill>
                  <a:srgbClr val="555555"/>
                </a:solidFill>
                <a:latin typeface="Calibri"/>
                <a:cs typeface="Calibri"/>
              </a:rPr>
              <a:t> </a:t>
            </a:r>
            <a:r>
              <a:rPr sz="1450" spc="-20" dirty="0">
                <a:solidFill>
                  <a:srgbClr val="555555"/>
                </a:solidFill>
                <a:latin typeface="Calibri"/>
                <a:cs typeface="Calibri"/>
              </a:rPr>
              <a:t>données</a:t>
            </a:r>
            <a:r>
              <a:rPr sz="1450" spc="-95" dirty="0">
                <a:solidFill>
                  <a:srgbClr val="555555"/>
                </a:solidFill>
                <a:latin typeface="Calibri"/>
                <a:cs typeface="Calibri"/>
              </a:rPr>
              <a:t> </a:t>
            </a:r>
            <a:r>
              <a:rPr sz="1450" spc="-15" dirty="0">
                <a:solidFill>
                  <a:srgbClr val="555555"/>
                </a:solidFill>
                <a:latin typeface="Calibri"/>
                <a:cs typeface="Calibri"/>
              </a:rPr>
              <a:t>redondantes.</a:t>
            </a:r>
            <a:endParaRPr sz="1450" dirty="0">
              <a:latin typeface="Calibri"/>
              <a:cs typeface="Calibri"/>
            </a:endParaRPr>
          </a:p>
          <a:p>
            <a:pPr marL="907415" lvl="1" indent="-285115">
              <a:lnSpc>
                <a:spcPct val="100000"/>
              </a:lnSpc>
              <a:spcBef>
                <a:spcPts val="425"/>
              </a:spcBef>
              <a:buFont typeface="Wingdings"/>
              <a:buChar char=""/>
              <a:tabLst>
                <a:tab pos="907415" algn="l"/>
              </a:tabLst>
            </a:pPr>
            <a:r>
              <a:rPr sz="1450" spc="-10" dirty="0">
                <a:solidFill>
                  <a:srgbClr val="00B050"/>
                </a:solidFill>
                <a:latin typeface="Calibri"/>
                <a:cs typeface="Calibri"/>
              </a:rPr>
              <a:t>Une</a:t>
            </a:r>
            <a:r>
              <a:rPr sz="1450" spc="-85" dirty="0">
                <a:solidFill>
                  <a:srgbClr val="00B050"/>
                </a:solidFill>
                <a:latin typeface="Calibri"/>
                <a:cs typeface="Calibri"/>
              </a:rPr>
              <a:t> </a:t>
            </a:r>
            <a:r>
              <a:rPr sz="1450" spc="-20" dirty="0">
                <a:solidFill>
                  <a:srgbClr val="00B050"/>
                </a:solidFill>
                <a:latin typeface="Calibri"/>
                <a:cs typeface="Calibri"/>
              </a:rPr>
              <a:t>dimension</a:t>
            </a:r>
            <a:r>
              <a:rPr sz="1450" spc="-50" dirty="0">
                <a:solidFill>
                  <a:srgbClr val="00B050"/>
                </a:solidFill>
                <a:latin typeface="Calibri"/>
                <a:cs typeface="Calibri"/>
              </a:rPr>
              <a:t> </a:t>
            </a:r>
            <a:r>
              <a:rPr sz="1450" spc="-30" dirty="0">
                <a:solidFill>
                  <a:srgbClr val="00B050"/>
                </a:solidFill>
                <a:latin typeface="Calibri"/>
                <a:cs typeface="Calibri"/>
              </a:rPr>
              <a:t>qui</a:t>
            </a:r>
            <a:r>
              <a:rPr sz="1450" spc="-20" dirty="0">
                <a:solidFill>
                  <a:srgbClr val="00B050"/>
                </a:solidFill>
                <a:latin typeface="Calibri"/>
                <a:cs typeface="Calibri"/>
              </a:rPr>
              <a:t> </a:t>
            </a:r>
            <a:r>
              <a:rPr sz="1450" spc="-10" dirty="0">
                <a:solidFill>
                  <a:srgbClr val="00B050"/>
                </a:solidFill>
                <a:latin typeface="Calibri"/>
                <a:cs typeface="Calibri"/>
              </a:rPr>
              <a:t>contient</a:t>
            </a:r>
            <a:r>
              <a:rPr sz="1450" spc="-90" dirty="0">
                <a:solidFill>
                  <a:srgbClr val="00B050"/>
                </a:solidFill>
                <a:latin typeface="Calibri"/>
                <a:cs typeface="Calibri"/>
              </a:rPr>
              <a:t> </a:t>
            </a:r>
            <a:r>
              <a:rPr sz="1450" spc="-20" dirty="0">
                <a:solidFill>
                  <a:srgbClr val="00B050"/>
                </a:solidFill>
                <a:latin typeface="Calibri"/>
                <a:cs typeface="Calibri"/>
              </a:rPr>
              <a:t>des</a:t>
            </a:r>
            <a:r>
              <a:rPr sz="1450" spc="-90" dirty="0">
                <a:solidFill>
                  <a:srgbClr val="00B050"/>
                </a:solidFill>
                <a:latin typeface="Calibri"/>
                <a:cs typeface="Calibri"/>
              </a:rPr>
              <a:t> </a:t>
            </a:r>
            <a:r>
              <a:rPr sz="1450" spc="-15" dirty="0">
                <a:solidFill>
                  <a:srgbClr val="00B050"/>
                </a:solidFill>
                <a:latin typeface="Calibri"/>
                <a:cs typeface="Calibri"/>
              </a:rPr>
              <a:t>attributs</a:t>
            </a:r>
            <a:r>
              <a:rPr sz="1450" spc="-100" dirty="0">
                <a:solidFill>
                  <a:srgbClr val="00B050"/>
                </a:solidFill>
                <a:latin typeface="Calibri"/>
                <a:cs typeface="Calibri"/>
              </a:rPr>
              <a:t> </a:t>
            </a:r>
            <a:r>
              <a:rPr sz="1450" spc="-20" dirty="0">
                <a:solidFill>
                  <a:srgbClr val="00B050"/>
                </a:solidFill>
                <a:latin typeface="Calibri"/>
                <a:cs typeface="Calibri"/>
              </a:rPr>
              <a:t>inutiles.</a:t>
            </a:r>
            <a:endParaRPr sz="1450" dirty="0">
              <a:solidFill>
                <a:srgbClr val="00B050"/>
              </a:solidFill>
              <a:latin typeface="Calibri"/>
              <a:cs typeface="Calibri"/>
            </a:endParaRPr>
          </a:p>
          <a:p>
            <a:pPr marL="907415" lvl="1" indent="-285115">
              <a:lnSpc>
                <a:spcPct val="100000"/>
              </a:lnSpc>
              <a:spcBef>
                <a:spcPts val="500"/>
              </a:spcBef>
              <a:buFont typeface="Wingdings"/>
              <a:buChar char=""/>
              <a:tabLst>
                <a:tab pos="907415" algn="l"/>
              </a:tabLst>
            </a:pPr>
            <a:r>
              <a:rPr sz="1450" spc="-10" dirty="0">
                <a:solidFill>
                  <a:srgbClr val="555555"/>
                </a:solidFill>
                <a:latin typeface="Calibri"/>
                <a:cs typeface="Calibri"/>
              </a:rPr>
              <a:t>Une</a:t>
            </a:r>
            <a:r>
              <a:rPr sz="1450" spc="-85" dirty="0">
                <a:solidFill>
                  <a:srgbClr val="555555"/>
                </a:solidFill>
                <a:latin typeface="Calibri"/>
                <a:cs typeface="Calibri"/>
              </a:rPr>
              <a:t> </a:t>
            </a:r>
            <a:r>
              <a:rPr sz="1450" spc="-20" dirty="0">
                <a:solidFill>
                  <a:srgbClr val="555555"/>
                </a:solidFill>
                <a:latin typeface="Calibri"/>
                <a:cs typeface="Calibri"/>
              </a:rPr>
              <a:t>dimension</a:t>
            </a:r>
            <a:r>
              <a:rPr sz="1450" spc="-50" dirty="0">
                <a:solidFill>
                  <a:srgbClr val="555555"/>
                </a:solidFill>
                <a:latin typeface="Calibri"/>
                <a:cs typeface="Calibri"/>
              </a:rPr>
              <a:t> </a:t>
            </a:r>
            <a:r>
              <a:rPr sz="1450" spc="-30" dirty="0">
                <a:solidFill>
                  <a:srgbClr val="555555"/>
                </a:solidFill>
                <a:latin typeface="Calibri"/>
                <a:cs typeface="Calibri"/>
              </a:rPr>
              <a:t>qui</a:t>
            </a:r>
            <a:r>
              <a:rPr sz="1450" spc="-20" dirty="0">
                <a:solidFill>
                  <a:srgbClr val="555555"/>
                </a:solidFill>
                <a:latin typeface="Calibri"/>
                <a:cs typeface="Calibri"/>
              </a:rPr>
              <a:t> </a:t>
            </a:r>
            <a:r>
              <a:rPr sz="1450" spc="-5" dirty="0">
                <a:solidFill>
                  <a:srgbClr val="555555"/>
                </a:solidFill>
                <a:latin typeface="Calibri"/>
                <a:cs typeface="Calibri"/>
              </a:rPr>
              <a:t>est</a:t>
            </a:r>
            <a:r>
              <a:rPr sz="1450" spc="-90" dirty="0">
                <a:solidFill>
                  <a:srgbClr val="555555"/>
                </a:solidFill>
                <a:latin typeface="Calibri"/>
                <a:cs typeface="Calibri"/>
              </a:rPr>
              <a:t> </a:t>
            </a:r>
            <a:r>
              <a:rPr sz="1450" spc="-15" dirty="0">
                <a:solidFill>
                  <a:srgbClr val="555555"/>
                </a:solidFill>
                <a:latin typeface="Calibri"/>
                <a:cs typeface="Calibri"/>
              </a:rPr>
              <a:t>utilisée</a:t>
            </a:r>
            <a:r>
              <a:rPr sz="1450" spc="-10" dirty="0">
                <a:solidFill>
                  <a:srgbClr val="555555"/>
                </a:solidFill>
                <a:latin typeface="Calibri"/>
                <a:cs typeface="Calibri"/>
              </a:rPr>
              <a:t> </a:t>
            </a:r>
            <a:r>
              <a:rPr sz="1450" spc="-15" dirty="0">
                <a:solidFill>
                  <a:srgbClr val="555555"/>
                </a:solidFill>
                <a:latin typeface="Calibri"/>
                <a:cs typeface="Calibri"/>
              </a:rPr>
              <a:t>pour</a:t>
            </a:r>
            <a:r>
              <a:rPr sz="1450" spc="-35" dirty="0">
                <a:solidFill>
                  <a:srgbClr val="555555"/>
                </a:solidFill>
                <a:latin typeface="Calibri"/>
                <a:cs typeface="Calibri"/>
              </a:rPr>
              <a:t> </a:t>
            </a:r>
            <a:r>
              <a:rPr sz="1450" spc="-15" dirty="0">
                <a:solidFill>
                  <a:srgbClr val="555555"/>
                </a:solidFill>
                <a:latin typeface="Calibri"/>
                <a:cs typeface="Calibri"/>
              </a:rPr>
              <a:t>stocker</a:t>
            </a:r>
            <a:r>
              <a:rPr sz="1450" spc="-105" dirty="0">
                <a:solidFill>
                  <a:srgbClr val="555555"/>
                </a:solidFill>
                <a:latin typeface="Calibri"/>
                <a:cs typeface="Calibri"/>
              </a:rPr>
              <a:t> </a:t>
            </a:r>
            <a:r>
              <a:rPr sz="1450" spc="-20" dirty="0">
                <a:solidFill>
                  <a:srgbClr val="555555"/>
                </a:solidFill>
                <a:latin typeface="Calibri"/>
                <a:cs typeface="Calibri"/>
              </a:rPr>
              <a:t>des</a:t>
            </a:r>
            <a:r>
              <a:rPr sz="1450" spc="-90" dirty="0">
                <a:solidFill>
                  <a:srgbClr val="555555"/>
                </a:solidFill>
                <a:latin typeface="Calibri"/>
                <a:cs typeface="Calibri"/>
              </a:rPr>
              <a:t> </a:t>
            </a:r>
            <a:r>
              <a:rPr sz="1450" spc="-15" dirty="0">
                <a:solidFill>
                  <a:srgbClr val="555555"/>
                </a:solidFill>
                <a:latin typeface="Calibri"/>
                <a:cs typeface="Calibri"/>
              </a:rPr>
              <a:t>valeurs</a:t>
            </a:r>
            <a:r>
              <a:rPr sz="1450" spc="-95" dirty="0">
                <a:solidFill>
                  <a:srgbClr val="555555"/>
                </a:solidFill>
                <a:latin typeface="Calibri"/>
                <a:cs typeface="Calibri"/>
              </a:rPr>
              <a:t> </a:t>
            </a:r>
            <a:r>
              <a:rPr sz="1450" spc="-20" dirty="0">
                <a:solidFill>
                  <a:srgbClr val="555555"/>
                </a:solidFill>
                <a:latin typeface="Calibri"/>
                <a:cs typeface="Calibri"/>
              </a:rPr>
              <a:t>nulles.</a:t>
            </a:r>
            <a:endParaRPr sz="1450" dirty="0">
              <a:latin typeface="Calibri"/>
              <a:cs typeface="Calibri"/>
            </a:endParaRPr>
          </a:p>
          <a:p>
            <a:pPr marL="907415" lvl="1" indent="-285115">
              <a:lnSpc>
                <a:spcPct val="100000"/>
              </a:lnSpc>
              <a:spcBef>
                <a:spcPts val="425"/>
              </a:spcBef>
              <a:buFont typeface="Wingdings"/>
              <a:buChar char=""/>
              <a:tabLst>
                <a:tab pos="907415" algn="l"/>
              </a:tabLst>
            </a:pPr>
            <a:r>
              <a:rPr sz="1450" spc="-10" dirty="0">
                <a:solidFill>
                  <a:srgbClr val="555555"/>
                </a:solidFill>
                <a:latin typeface="Calibri"/>
                <a:cs typeface="Calibri"/>
              </a:rPr>
              <a:t>Une</a:t>
            </a:r>
            <a:r>
              <a:rPr sz="1450" spc="-80" dirty="0">
                <a:solidFill>
                  <a:srgbClr val="555555"/>
                </a:solidFill>
                <a:latin typeface="Calibri"/>
                <a:cs typeface="Calibri"/>
              </a:rPr>
              <a:t> </a:t>
            </a:r>
            <a:r>
              <a:rPr sz="1450" spc="-20" dirty="0">
                <a:solidFill>
                  <a:srgbClr val="555555"/>
                </a:solidFill>
                <a:latin typeface="Calibri"/>
                <a:cs typeface="Calibri"/>
              </a:rPr>
              <a:t>dimension</a:t>
            </a:r>
            <a:r>
              <a:rPr sz="1450" spc="-45" dirty="0">
                <a:solidFill>
                  <a:srgbClr val="555555"/>
                </a:solidFill>
                <a:latin typeface="Calibri"/>
                <a:cs typeface="Calibri"/>
              </a:rPr>
              <a:t> </a:t>
            </a:r>
            <a:r>
              <a:rPr sz="1450" spc="-30" dirty="0">
                <a:solidFill>
                  <a:srgbClr val="555555"/>
                </a:solidFill>
                <a:latin typeface="Calibri"/>
                <a:cs typeface="Calibri"/>
              </a:rPr>
              <a:t>qui</a:t>
            </a:r>
            <a:r>
              <a:rPr sz="1450" spc="-10" dirty="0">
                <a:solidFill>
                  <a:srgbClr val="555555"/>
                </a:solidFill>
                <a:latin typeface="Calibri"/>
                <a:cs typeface="Calibri"/>
              </a:rPr>
              <a:t> </a:t>
            </a:r>
            <a:r>
              <a:rPr sz="1450" spc="-5" dirty="0">
                <a:solidFill>
                  <a:srgbClr val="555555"/>
                </a:solidFill>
                <a:latin typeface="Calibri"/>
                <a:cs typeface="Calibri"/>
              </a:rPr>
              <a:t>est</a:t>
            </a:r>
            <a:r>
              <a:rPr sz="1450" spc="-90" dirty="0">
                <a:solidFill>
                  <a:srgbClr val="555555"/>
                </a:solidFill>
                <a:latin typeface="Calibri"/>
                <a:cs typeface="Calibri"/>
              </a:rPr>
              <a:t> </a:t>
            </a:r>
            <a:r>
              <a:rPr sz="1450" spc="-15" dirty="0">
                <a:solidFill>
                  <a:srgbClr val="555555"/>
                </a:solidFill>
                <a:latin typeface="Calibri"/>
                <a:cs typeface="Calibri"/>
              </a:rPr>
              <a:t>utilisée</a:t>
            </a:r>
            <a:r>
              <a:rPr sz="1450" spc="-5" dirty="0">
                <a:solidFill>
                  <a:srgbClr val="555555"/>
                </a:solidFill>
                <a:latin typeface="Calibri"/>
                <a:cs typeface="Calibri"/>
              </a:rPr>
              <a:t> </a:t>
            </a:r>
            <a:r>
              <a:rPr sz="1450" spc="-15" dirty="0">
                <a:solidFill>
                  <a:srgbClr val="555555"/>
                </a:solidFill>
                <a:latin typeface="Calibri"/>
                <a:cs typeface="Calibri"/>
              </a:rPr>
              <a:t>pour</a:t>
            </a:r>
            <a:r>
              <a:rPr sz="1450" spc="-25" dirty="0">
                <a:solidFill>
                  <a:srgbClr val="555555"/>
                </a:solidFill>
                <a:latin typeface="Calibri"/>
                <a:cs typeface="Calibri"/>
              </a:rPr>
              <a:t> </a:t>
            </a:r>
            <a:r>
              <a:rPr sz="1450" spc="-20" dirty="0">
                <a:solidFill>
                  <a:srgbClr val="555555"/>
                </a:solidFill>
                <a:latin typeface="Calibri"/>
                <a:cs typeface="Calibri"/>
              </a:rPr>
              <a:t>représenter</a:t>
            </a:r>
            <a:r>
              <a:rPr sz="1450" spc="-110" dirty="0">
                <a:solidFill>
                  <a:srgbClr val="555555"/>
                </a:solidFill>
                <a:latin typeface="Calibri"/>
                <a:cs typeface="Calibri"/>
              </a:rPr>
              <a:t> </a:t>
            </a:r>
            <a:r>
              <a:rPr sz="1450" spc="-20" dirty="0">
                <a:solidFill>
                  <a:srgbClr val="555555"/>
                </a:solidFill>
                <a:latin typeface="Calibri"/>
                <a:cs typeface="Calibri"/>
              </a:rPr>
              <a:t>des</a:t>
            </a:r>
            <a:r>
              <a:rPr sz="1450" spc="-85" dirty="0">
                <a:solidFill>
                  <a:srgbClr val="555555"/>
                </a:solidFill>
                <a:latin typeface="Calibri"/>
                <a:cs typeface="Calibri"/>
              </a:rPr>
              <a:t> </a:t>
            </a:r>
            <a:r>
              <a:rPr sz="1450" spc="-20" dirty="0">
                <a:solidFill>
                  <a:srgbClr val="555555"/>
                </a:solidFill>
                <a:latin typeface="Calibri"/>
                <a:cs typeface="Calibri"/>
              </a:rPr>
              <a:t>données</a:t>
            </a:r>
            <a:r>
              <a:rPr sz="1450" spc="-85" dirty="0">
                <a:solidFill>
                  <a:srgbClr val="555555"/>
                </a:solidFill>
                <a:latin typeface="Calibri"/>
                <a:cs typeface="Calibri"/>
              </a:rPr>
              <a:t> </a:t>
            </a:r>
            <a:r>
              <a:rPr sz="1450" spc="-25" dirty="0">
                <a:solidFill>
                  <a:srgbClr val="555555"/>
                </a:solidFill>
                <a:latin typeface="Calibri"/>
                <a:cs typeface="Calibri"/>
              </a:rPr>
              <a:t>de</a:t>
            </a:r>
            <a:r>
              <a:rPr sz="1450" spc="5" dirty="0">
                <a:solidFill>
                  <a:srgbClr val="555555"/>
                </a:solidFill>
                <a:latin typeface="Calibri"/>
                <a:cs typeface="Calibri"/>
              </a:rPr>
              <a:t> </a:t>
            </a:r>
            <a:r>
              <a:rPr sz="1450" spc="-5" dirty="0">
                <a:solidFill>
                  <a:srgbClr val="555555"/>
                </a:solidFill>
                <a:latin typeface="Calibri"/>
                <a:cs typeface="Calibri"/>
              </a:rPr>
              <a:t>faible</a:t>
            </a:r>
            <a:r>
              <a:rPr sz="1450" spc="-80" dirty="0">
                <a:solidFill>
                  <a:srgbClr val="555555"/>
                </a:solidFill>
                <a:latin typeface="Calibri"/>
                <a:cs typeface="Calibri"/>
              </a:rPr>
              <a:t> </a:t>
            </a:r>
            <a:r>
              <a:rPr sz="1450" spc="-15" dirty="0">
                <a:solidFill>
                  <a:srgbClr val="555555"/>
                </a:solidFill>
                <a:latin typeface="Calibri"/>
                <a:cs typeface="Calibri"/>
              </a:rPr>
              <a:t>granularité.</a:t>
            </a:r>
            <a:endParaRPr sz="1450" dirty="0">
              <a:latin typeface="Calibri"/>
              <a:cs typeface="Calibri"/>
            </a:endParaRPr>
          </a:p>
        </p:txBody>
      </p:sp>
      <p:sp>
        <p:nvSpPr>
          <p:cNvPr id="12" name="object 12">
            <a:extLst>
              <a:ext uri="{FF2B5EF4-FFF2-40B4-BE49-F238E27FC236}">
                <a16:creationId xmlns:a16="http://schemas.microsoft.com/office/drawing/2014/main" id="{C0B84360-ED61-2197-DAD7-A0A4CCEFAAB4}"/>
              </a:ext>
            </a:extLst>
          </p:cNvPr>
          <p:cNvSpPr txBox="1">
            <a:spLocks noGrp="1"/>
          </p:cNvSpPr>
          <p:nvPr>
            <p:ph type="ftr" sz="quarter" idx="5"/>
          </p:nvPr>
        </p:nvSpPr>
        <p:spPr>
          <a:prstGeom prst="rect">
            <a:avLst/>
          </a:prstGeom>
        </p:spPr>
        <p:txBody>
          <a:bodyPr vert="horz" wrap="square" lIns="0" tIns="0" rIns="0" bIns="0" rtlCol="0">
            <a:spAutoFit/>
          </a:bodyPr>
          <a:lstStyle/>
          <a:p>
            <a:pPr marL="12700">
              <a:lnSpc>
                <a:spcPts val="1090"/>
              </a:lnSpc>
            </a:pPr>
            <a:r>
              <a:rPr spc="-5" dirty="0"/>
              <a:t>C</a:t>
            </a:r>
            <a:r>
              <a:rPr dirty="0"/>
              <a:t>o</a:t>
            </a:r>
            <a:r>
              <a:rPr spc="5" dirty="0"/>
              <a:t>p</a:t>
            </a:r>
            <a:r>
              <a:rPr dirty="0"/>
              <a:t>y</a:t>
            </a:r>
            <a:r>
              <a:rPr spc="30" dirty="0"/>
              <a:t>r</a:t>
            </a:r>
            <a:r>
              <a:rPr spc="70" dirty="0"/>
              <a:t>i</a:t>
            </a:r>
            <a:r>
              <a:rPr spc="-20" dirty="0"/>
              <a:t>g</a:t>
            </a:r>
            <a:r>
              <a:rPr spc="-75" dirty="0"/>
              <a:t>h</a:t>
            </a:r>
            <a:r>
              <a:rPr spc="-5" dirty="0"/>
              <a:t>t</a:t>
            </a:r>
            <a:r>
              <a:rPr spc="-100" dirty="0"/>
              <a:t> </a:t>
            </a:r>
            <a:r>
              <a:rPr spc="-5" dirty="0"/>
              <a:t>-</a:t>
            </a:r>
            <a:r>
              <a:rPr spc="-75" dirty="0"/>
              <a:t> </a:t>
            </a:r>
            <a:r>
              <a:rPr spc="-35" dirty="0"/>
              <a:t>T</a:t>
            </a:r>
            <a:r>
              <a:rPr dirty="0"/>
              <a:t>o</a:t>
            </a:r>
            <a:r>
              <a:rPr spc="5" dirty="0"/>
              <a:t>u</a:t>
            </a:r>
            <a:r>
              <a:rPr spc="-5" dirty="0"/>
              <a:t>t</a:t>
            </a:r>
            <a:r>
              <a:rPr spc="-110" dirty="0"/>
              <a:t> </a:t>
            </a:r>
            <a:r>
              <a:rPr spc="5" dirty="0"/>
              <a:t>d</a:t>
            </a:r>
            <a:r>
              <a:rPr spc="30" dirty="0"/>
              <a:t>r</a:t>
            </a:r>
            <a:r>
              <a:rPr dirty="0"/>
              <a:t>o</a:t>
            </a:r>
            <a:r>
              <a:rPr spc="-5" dirty="0"/>
              <a:t>it</a:t>
            </a:r>
            <a:r>
              <a:rPr spc="-110" dirty="0"/>
              <a:t> </a:t>
            </a:r>
            <a:r>
              <a:rPr spc="30" dirty="0"/>
              <a:t>r</a:t>
            </a:r>
            <a:r>
              <a:rPr spc="-45" dirty="0"/>
              <a:t>é</a:t>
            </a:r>
            <a:r>
              <a:rPr spc="65" dirty="0"/>
              <a:t>s</a:t>
            </a:r>
            <a:r>
              <a:rPr spc="-45" dirty="0"/>
              <a:t>e</a:t>
            </a:r>
            <a:r>
              <a:rPr spc="-50" dirty="0"/>
              <a:t>r</a:t>
            </a:r>
            <a:r>
              <a:rPr dirty="0"/>
              <a:t>v</a:t>
            </a:r>
            <a:r>
              <a:rPr spc="-5" dirty="0"/>
              <a:t>é</a:t>
            </a:r>
            <a:r>
              <a:rPr spc="-100" dirty="0"/>
              <a:t> </a:t>
            </a:r>
            <a:r>
              <a:rPr spc="-5" dirty="0"/>
              <a:t>-</a:t>
            </a:r>
            <a:r>
              <a:rPr spc="-80" dirty="0"/>
              <a:t> </a:t>
            </a:r>
            <a:r>
              <a:rPr spc="25" dirty="0"/>
              <a:t>O</a:t>
            </a:r>
            <a:r>
              <a:rPr spc="-10" dirty="0"/>
              <a:t>F</a:t>
            </a:r>
            <a:r>
              <a:rPr spc="15" dirty="0"/>
              <a:t>PP</a:t>
            </a:r>
            <a:r>
              <a:rPr spc="-5" dirty="0"/>
              <a:t>T</a:t>
            </a:r>
          </a:p>
        </p:txBody>
      </p:sp>
      <p:sp>
        <p:nvSpPr>
          <p:cNvPr id="13" name="object 13">
            <a:extLst>
              <a:ext uri="{FF2B5EF4-FFF2-40B4-BE49-F238E27FC236}">
                <a16:creationId xmlns:a16="http://schemas.microsoft.com/office/drawing/2014/main" id="{4F503610-4F84-4E22-15B5-479D69273DAA}"/>
              </a:ext>
            </a:extLst>
          </p:cNvPr>
          <p:cNvSpPr txBox="1">
            <a:spLocks noGrp="1"/>
          </p:cNvSpPr>
          <p:nvPr>
            <p:ph type="sldNum" sz="quarter" idx="7"/>
          </p:nvPr>
        </p:nvSpPr>
        <p:spPr>
          <a:prstGeom prst="rect">
            <a:avLst/>
          </a:prstGeom>
        </p:spPr>
        <p:txBody>
          <a:bodyPr vert="horz" wrap="square" lIns="0" tIns="0" rIns="0" bIns="0" rtlCol="0">
            <a:spAutoFit/>
          </a:bodyPr>
          <a:lstStyle/>
          <a:p>
            <a:pPr marL="38100">
              <a:lnSpc>
                <a:spcPts val="1090"/>
              </a:lnSpc>
            </a:pPr>
            <a:fld id="{81D60167-4931-47E6-BA6A-407CBD079E47}" type="slidenum">
              <a:rPr spc="-5" dirty="0"/>
              <a:t>7</a:t>
            </a:fld>
            <a:endParaRPr spc="-5" dirty="0"/>
          </a:p>
        </p:txBody>
      </p:sp>
      <p:sp>
        <p:nvSpPr>
          <p:cNvPr id="11" name="object 11">
            <a:extLst>
              <a:ext uri="{FF2B5EF4-FFF2-40B4-BE49-F238E27FC236}">
                <a16:creationId xmlns:a16="http://schemas.microsoft.com/office/drawing/2014/main" id="{B7086601-8BA0-160D-B0B1-C2D4974EF2E2}"/>
              </a:ext>
            </a:extLst>
          </p:cNvPr>
          <p:cNvSpPr txBox="1">
            <a:spLocks noGrp="1"/>
          </p:cNvSpPr>
          <p:nvPr>
            <p:ph type="title"/>
          </p:nvPr>
        </p:nvSpPr>
        <p:spPr>
          <a:xfrm>
            <a:off x="259079" y="407606"/>
            <a:ext cx="1017269" cy="581660"/>
          </a:xfrm>
          <a:prstGeom prst="rect">
            <a:avLst/>
          </a:prstGeom>
        </p:spPr>
        <p:txBody>
          <a:bodyPr vert="horz" wrap="square" lIns="0" tIns="12700" rIns="0" bIns="0" rtlCol="0">
            <a:spAutoFit/>
          </a:bodyPr>
          <a:lstStyle/>
          <a:p>
            <a:pPr marL="12700">
              <a:lnSpc>
                <a:spcPct val="100000"/>
              </a:lnSpc>
              <a:spcBef>
                <a:spcPts val="100"/>
              </a:spcBef>
            </a:pPr>
            <a:r>
              <a:rPr sz="2000" spc="-5" dirty="0"/>
              <a:t>Activité</a:t>
            </a:r>
            <a:r>
              <a:rPr sz="2000" spc="-95" dirty="0"/>
              <a:t> </a:t>
            </a:r>
            <a:r>
              <a:rPr sz="2000" dirty="0"/>
              <a:t>2</a:t>
            </a:r>
            <a:endParaRPr sz="2000"/>
          </a:p>
          <a:p>
            <a:pPr marL="12700">
              <a:lnSpc>
                <a:spcPct val="100000"/>
              </a:lnSpc>
              <a:spcBef>
                <a:spcPts val="55"/>
              </a:spcBef>
            </a:pPr>
            <a:r>
              <a:rPr sz="1600" spc="-15" dirty="0"/>
              <a:t>Exercices</a:t>
            </a:r>
            <a:endParaRPr sz="1600"/>
          </a:p>
        </p:txBody>
      </p:sp>
      <p:sp>
        <p:nvSpPr>
          <p:cNvPr id="14" name="Rectangle 13">
            <a:extLst>
              <a:ext uri="{FF2B5EF4-FFF2-40B4-BE49-F238E27FC236}">
                <a16:creationId xmlns:a16="http://schemas.microsoft.com/office/drawing/2014/main" id="{76CAF416-1320-D94F-DBFA-0EEF4B738C09}"/>
              </a:ext>
            </a:extLst>
          </p:cNvPr>
          <p:cNvSpPr/>
          <p:nvPr/>
        </p:nvSpPr>
        <p:spPr>
          <a:xfrm>
            <a:off x="828207" y="3875544"/>
            <a:ext cx="10601793" cy="1600438"/>
          </a:xfrm>
          <a:prstGeom prst="rect">
            <a:avLst/>
          </a:prstGeom>
        </p:spPr>
        <p:txBody>
          <a:bodyPr wrap="square">
            <a:spAutoFit/>
          </a:bodyPr>
          <a:lstStyle/>
          <a:p>
            <a:pPr marL="12700">
              <a:lnSpc>
                <a:spcPct val="100000"/>
              </a:lnSpc>
              <a:tabLst>
                <a:tab pos="185420" algn="l"/>
              </a:tabLst>
            </a:pPr>
            <a:r>
              <a:rPr lang="fr-FR" sz="1400" spc="-5" dirty="0">
                <a:solidFill>
                  <a:srgbClr val="555555"/>
                </a:solidFill>
                <a:cs typeface="Calibri"/>
              </a:rPr>
              <a:t>Argumenter et justifier la réponse depuis  la présentation PPT </a:t>
            </a:r>
            <a:r>
              <a:rPr lang="fr-FR" sz="1400" spc="-15" dirty="0" smtClean="0">
                <a:solidFill>
                  <a:srgbClr val="555555"/>
                </a:solidFill>
                <a:cs typeface="Calibri"/>
              </a:rPr>
              <a:t>?</a:t>
            </a:r>
          </a:p>
          <a:p>
            <a:pPr marL="12700">
              <a:lnSpc>
                <a:spcPct val="100000"/>
              </a:lnSpc>
              <a:tabLst>
                <a:tab pos="185420" algn="l"/>
              </a:tabLst>
            </a:pPr>
            <a:endParaRPr lang="fr-MA" sz="1400" spc="-15" dirty="0">
              <a:solidFill>
                <a:srgbClr val="555555"/>
              </a:solidFill>
              <a:cs typeface="Calibri"/>
            </a:endParaRPr>
          </a:p>
          <a:p>
            <a:pPr marL="12700">
              <a:lnSpc>
                <a:spcPct val="100000"/>
              </a:lnSpc>
              <a:tabLst>
                <a:tab pos="185420" algn="l"/>
              </a:tabLst>
            </a:pPr>
            <a:endParaRPr lang="fr-FR" sz="1400" spc="-15" dirty="0">
              <a:solidFill>
                <a:srgbClr val="555555"/>
              </a:solidFill>
              <a:cs typeface="Calibri"/>
            </a:endParaRPr>
          </a:p>
          <a:p>
            <a:pPr marL="12700">
              <a:lnSpc>
                <a:spcPct val="100000"/>
              </a:lnSpc>
              <a:tabLst>
                <a:tab pos="185420" algn="l"/>
              </a:tabLst>
            </a:pPr>
            <a:r>
              <a:rPr lang="fr-FR" sz="1400" dirty="0"/>
              <a:t>Une </a:t>
            </a:r>
            <a:r>
              <a:rPr lang="fr-FR" sz="1400" dirty="0" err="1"/>
              <a:t>junk</a:t>
            </a:r>
            <a:r>
              <a:rPr lang="fr-FR" sz="1400" dirty="0"/>
              <a:t> dimension (ou dimension poubelle) est une technique de modélisation de données dans laquelle des attributs qui ne sont pas liés les uns aux autres sont regroupés dans une seule table de dimension. Ces attributs peuvent être des indicateurs binaires ou des attributs catégoriels qui ne s'intègrent pas facilement dans d'autres dimensions. Cette technique permet de réduire la complexité du modèle de données en regroupant ces attributs moins importants dans une seule table, ce qui peut améliorer la performance des requêtes.</a:t>
            </a:r>
            <a:endParaRPr lang="fr-FR" sz="1400" dirty="0">
              <a:cs typeface="Calibri"/>
            </a:endParaRPr>
          </a:p>
        </p:txBody>
      </p:sp>
    </p:spTree>
    <p:extLst>
      <p:ext uri="{BB962C8B-B14F-4D97-AF65-F5344CB8AC3E}">
        <p14:creationId xmlns:p14="http://schemas.microsoft.com/office/powerpoint/2010/main" val="29618770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74895A-A9CE-BE8F-CDBC-9BAE77E0B606}"/>
            </a:ext>
          </a:extLst>
        </p:cNvPr>
        <p:cNvGrpSpPr/>
        <p:nvPr/>
      </p:nvGrpSpPr>
      <p:grpSpPr>
        <a:xfrm>
          <a:off x="0" y="0"/>
          <a:ext cx="0" cy="0"/>
          <a:chOff x="0" y="0"/>
          <a:chExt cx="0" cy="0"/>
        </a:xfrm>
      </p:grpSpPr>
      <p:pic>
        <p:nvPicPr>
          <p:cNvPr id="2" name="object 2">
            <a:extLst>
              <a:ext uri="{FF2B5EF4-FFF2-40B4-BE49-F238E27FC236}">
                <a16:creationId xmlns:a16="http://schemas.microsoft.com/office/drawing/2014/main" id="{D1E3EB50-66FF-0714-BE82-569476EF46AD}"/>
              </a:ext>
            </a:extLst>
          </p:cNvPr>
          <p:cNvPicPr/>
          <p:nvPr/>
        </p:nvPicPr>
        <p:blipFill>
          <a:blip r:embed="rId2" cstate="print"/>
          <a:stretch>
            <a:fillRect/>
          </a:stretch>
        </p:blipFill>
        <p:spPr>
          <a:xfrm>
            <a:off x="0" y="0"/>
            <a:ext cx="12191999" cy="6857999"/>
          </a:xfrm>
          <a:prstGeom prst="rect">
            <a:avLst/>
          </a:prstGeom>
        </p:spPr>
      </p:pic>
      <p:grpSp>
        <p:nvGrpSpPr>
          <p:cNvPr id="3" name="object 3">
            <a:extLst>
              <a:ext uri="{FF2B5EF4-FFF2-40B4-BE49-F238E27FC236}">
                <a16:creationId xmlns:a16="http://schemas.microsoft.com/office/drawing/2014/main" id="{B85679AB-8CCB-312E-6F71-5A63A6FAAD18}"/>
              </a:ext>
            </a:extLst>
          </p:cNvPr>
          <p:cNvGrpSpPr/>
          <p:nvPr/>
        </p:nvGrpSpPr>
        <p:grpSpPr>
          <a:xfrm>
            <a:off x="0" y="1463357"/>
            <a:ext cx="11663680" cy="5150485"/>
            <a:chOff x="0" y="1463357"/>
            <a:chExt cx="11663680" cy="5150485"/>
          </a:xfrm>
        </p:grpSpPr>
        <p:sp>
          <p:nvSpPr>
            <p:cNvPr id="4" name="object 4">
              <a:extLst>
                <a:ext uri="{FF2B5EF4-FFF2-40B4-BE49-F238E27FC236}">
                  <a16:creationId xmlns:a16="http://schemas.microsoft.com/office/drawing/2014/main" id="{ED7EDA4C-7FAC-6FC8-6BD5-7153FD299C12}"/>
                </a:ext>
              </a:extLst>
            </p:cNvPr>
            <p:cNvSpPr/>
            <p:nvPr/>
          </p:nvSpPr>
          <p:spPr>
            <a:xfrm>
              <a:off x="543559" y="1468119"/>
              <a:ext cx="11115040" cy="5140960"/>
            </a:xfrm>
            <a:custGeom>
              <a:avLst/>
              <a:gdLst/>
              <a:ahLst/>
              <a:cxnLst/>
              <a:rect l="l" t="t" r="r" b="b"/>
              <a:pathLst>
                <a:path w="11115040" h="5140959">
                  <a:moveTo>
                    <a:pt x="11115040" y="0"/>
                  </a:moveTo>
                  <a:lnTo>
                    <a:pt x="0" y="0"/>
                  </a:lnTo>
                  <a:lnTo>
                    <a:pt x="0" y="5140960"/>
                  </a:lnTo>
                  <a:lnTo>
                    <a:pt x="11115040" y="5140960"/>
                  </a:lnTo>
                  <a:lnTo>
                    <a:pt x="11115040" y="0"/>
                  </a:lnTo>
                  <a:close/>
                </a:path>
              </a:pathLst>
            </a:custGeom>
            <a:solidFill>
              <a:srgbClr val="FFFFFF"/>
            </a:solidFill>
          </p:spPr>
          <p:txBody>
            <a:bodyPr wrap="square" lIns="0" tIns="0" rIns="0" bIns="0" rtlCol="0"/>
            <a:lstStyle/>
            <a:p>
              <a:endParaRPr/>
            </a:p>
          </p:txBody>
        </p:sp>
        <p:sp>
          <p:nvSpPr>
            <p:cNvPr id="5" name="object 5">
              <a:extLst>
                <a:ext uri="{FF2B5EF4-FFF2-40B4-BE49-F238E27FC236}">
                  <a16:creationId xmlns:a16="http://schemas.microsoft.com/office/drawing/2014/main" id="{A3EBC5F7-5589-F34D-8D04-8513AAABB7A9}"/>
                </a:ext>
              </a:extLst>
            </p:cNvPr>
            <p:cNvSpPr/>
            <p:nvPr/>
          </p:nvSpPr>
          <p:spPr>
            <a:xfrm>
              <a:off x="543559" y="1468119"/>
              <a:ext cx="11115040" cy="5140960"/>
            </a:xfrm>
            <a:custGeom>
              <a:avLst/>
              <a:gdLst/>
              <a:ahLst/>
              <a:cxnLst/>
              <a:rect l="l" t="t" r="r" b="b"/>
              <a:pathLst>
                <a:path w="11115040" h="5140959">
                  <a:moveTo>
                    <a:pt x="0" y="5140960"/>
                  </a:moveTo>
                  <a:lnTo>
                    <a:pt x="11115040" y="5140960"/>
                  </a:lnTo>
                  <a:lnTo>
                    <a:pt x="11115040" y="0"/>
                  </a:lnTo>
                  <a:lnTo>
                    <a:pt x="0" y="0"/>
                  </a:lnTo>
                  <a:lnTo>
                    <a:pt x="0" y="5140960"/>
                  </a:lnTo>
                  <a:close/>
                </a:path>
              </a:pathLst>
            </a:custGeom>
            <a:ln w="9525">
              <a:solidFill>
                <a:srgbClr val="F8CCAC"/>
              </a:solidFill>
            </a:ln>
          </p:spPr>
          <p:txBody>
            <a:bodyPr wrap="square" lIns="0" tIns="0" rIns="0" bIns="0" rtlCol="0"/>
            <a:lstStyle/>
            <a:p>
              <a:endParaRPr/>
            </a:p>
          </p:txBody>
        </p:sp>
        <p:sp>
          <p:nvSpPr>
            <p:cNvPr id="6" name="object 6">
              <a:extLst>
                <a:ext uri="{FF2B5EF4-FFF2-40B4-BE49-F238E27FC236}">
                  <a16:creationId xmlns:a16="http://schemas.microsoft.com/office/drawing/2014/main" id="{89922789-DC4F-B66C-7A9E-B379DBF295D8}"/>
                </a:ext>
              </a:extLst>
            </p:cNvPr>
            <p:cNvSpPr/>
            <p:nvPr/>
          </p:nvSpPr>
          <p:spPr>
            <a:xfrm>
              <a:off x="0" y="5059679"/>
              <a:ext cx="538480" cy="1341120"/>
            </a:xfrm>
            <a:custGeom>
              <a:avLst/>
              <a:gdLst/>
              <a:ahLst/>
              <a:cxnLst/>
              <a:rect l="l" t="t" r="r" b="b"/>
              <a:pathLst>
                <a:path w="538480" h="1341120">
                  <a:moveTo>
                    <a:pt x="538480" y="0"/>
                  </a:moveTo>
                  <a:lnTo>
                    <a:pt x="0" y="0"/>
                  </a:lnTo>
                  <a:lnTo>
                    <a:pt x="0" y="1076960"/>
                  </a:lnTo>
                  <a:lnTo>
                    <a:pt x="4330" y="1124445"/>
                  </a:lnTo>
                  <a:lnTo>
                    <a:pt x="16840" y="1169136"/>
                  </a:lnTo>
                  <a:lnTo>
                    <a:pt x="36753" y="1210297"/>
                  </a:lnTo>
                  <a:lnTo>
                    <a:pt x="63309" y="1247165"/>
                  </a:lnTo>
                  <a:lnTo>
                    <a:pt x="95770" y="1279004"/>
                  </a:lnTo>
                  <a:lnTo>
                    <a:pt x="133337" y="1305064"/>
                  </a:lnTo>
                  <a:lnTo>
                    <a:pt x="175285" y="1324597"/>
                  </a:lnTo>
                  <a:lnTo>
                    <a:pt x="220840" y="1336865"/>
                  </a:lnTo>
                  <a:lnTo>
                    <a:pt x="269240" y="1341120"/>
                  </a:lnTo>
                  <a:lnTo>
                    <a:pt x="538480" y="1341120"/>
                  </a:lnTo>
                  <a:lnTo>
                    <a:pt x="538480" y="1076960"/>
                  </a:lnTo>
                  <a:lnTo>
                    <a:pt x="538480" y="0"/>
                  </a:lnTo>
                  <a:close/>
                </a:path>
              </a:pathLst>
            </a:custGeom>
            <a:solidFill>
              <a:srgbClr val="FF7800"/>
            </a:solidFill>
          </p:spPr>
          <p:txBody>
            <a:bodyPr wrap="square" lIns="0" tIns="0" rIns="0" bIns="0" rtlCol="0"/>
            <a:lstStyle/>
            <a:p>
              <a:endParaRPr/>
            </a:p>
          </p:txBody>
        </p:sp>
      </p:grpSp>
      <p:sp>
        <p:nvSpPr>
          <p:cNvPr id="7" name="object 7">
            <a:extLst>
              <a:ext uri="{FF2B5EF4-FFF2-40B4-BE49-F238E27FC236}">
                <a16:creationId xmlns:a16="http://schemas.microsoft.com/office/drawing/2014/main" id="{CBEDE59C-529D-1EEF-CFC6-2A4783B6D8E3}"/>
              </a:ext>
            </a:extLst>
          </p:cNvPr>
          <p:cNvSpPr txBox="1"/>
          <p:nvPr/>
        </p:nvSpPr>
        <p:spPr>
          <a:xfrm>
            <a:off x="135889" y="5168805"/>
            <a:ext cx="269240" cy="901700"/>
          </a:xfrm>
          <a:prstGeom prst="rect">
            <a:avLst/>
          </a:prstGeom>
        </p:spPr>
        <p:txBody>
          <a:bodyPr vert="vert270" wrap="square" lIns="0" tIns="0" rIns="0" bIns="0" rtlCol="0">
            <a:spAutoFit/>
          </a:bodyPr>
          <a:lstStyle/>
          <a:p>
            <a:pPr marL="12700">
              <a:lnSpc>
                <a:spcPts val="1920"/>
              </a:lnSpc>
            </a:pPr>
            <a:r>
              <a:rPr sz="1900" b="1" spc="-140" dirty="0">
                <a:solidFill>
                  <a:srgbClr val="FFFFFF"/>
                </a:solidFill>
                <a:latin typeface="Calibri"/>
                <a:cs typeface="Calibri"/>
              </a:rPr>
              <a:t>P</a:t>
            </a:r>
            <a:r>
              <a:rPr sz="1900" b="1" spc="35" dirty="0">
                <a:solidFill>
                  <a:srgbClr val="FFFFFF"/>
                </a:solidFill>
                <a:latin typeface="Calibri"/>
                <a:cs typeface="Calibri"/>
              </a:rPr>
              <a:t>A</a:t>
            </a:r>
            <a:r>
              <a:rPr sz="1900" b="1" spc="40" dirty="0">
                <a:solidFill>
                  <a:srgbClr val="FFFFFF"/>
                </a:solidFill>
                <a:latin typeface="Calibri"/>
                <a:cs typeface="Calibri"/>
              </a:rPr>
              <a:t>R</a:t>
            </a:r>
            <a:r>
              <a:rPr sz="1900" b="1" spc="5" dirty="0">
                <a:solidFill>
                  <a:srgbClr val="FFFFFF"/>
                </a:solidFill>
                <a:latin typeface="Calibri"/>
                <a:cs typeface="Calibri"/>
              </a:rPr>
              <a:t>T</a:t>
            </a:r>
            <a:r>
              <a:rPr sz="1900" b="1" spc="-35" dirty="0">
                <a:solidFill>
                  <a:srgbClr val="FFFFFF"/>
                </a:solidFill>
                <a:latin typeface="Calibri"/>
                <a:cs typeface="Calibri"/>
              </a:rPr>
              <a:t>I</a:t>
            </a:r>
            <a:r>
              <a:rPr sz="1900" b="1" dirty="0">
                <a:solidFill>
                  <a:srgbClr val="FFFFFF"/>
                </a:solidFill>
                <a:latin typeface="Calibri"/>
                <a:cs typeface="Calibri"/>
              </a:rPr>
              <a:t>E</a:t>
            </a:r>
            <a:r>
              <a:rPr sz="1900" b="1" spc="-90" dirty="0">
                <a:solidFill>
                  <a:srgbClr val="FFFFFF"/>
                </a:solidFill>
                <a:latin typeface="Calibri"/>
                <a:cs typeface="Calibri"/>
              </a:rPr>
              <a:t> </a:t>
            </a:r>
            <a:r>
              <a:rPr sz="1900" b="1" dirty="0">
                <a:solidFill>
                  <a:srgbClr val="FFFFFF"/>
                </a:solidFill>
                <a:latin typeface="Calibri"/>
                <a:cs typeface="Calibri"/>
              </a:rPr>
              <a:t>2</a:t>
            </a:r>
            <a:endParaRPr sz="1900">
              <a:latin typeface="Calibri"/>
              <a:cs typeface="Calibri"/>
            </a:endParaRPr>
          </a:p>
        </p:txBody>
      </p:sp>
      <p:pic>
        <p:nvPicPr>
          <p:cNvPr id="8" name="object 8">
            <a:extLst>
              <a:ext uri="{FF2B5EF4-FFF2-40B4-BE49-F238E27FC236}">
                <a16:creationId xmlns:a16="http://schemas.microsoft.com/office/drawing/2014/main" id="{D9D1CFB1-7CBD-4F56-BAF4-97D741536CD4}"/>
              </a:ext>
            </a:extLst>
          </p:cNvPr>
          <p:cNvPicPr/>
          <p:nvPr/>
        </p:nvPicPr>
        <p:blipFill>
          <a:blip r:embed="rId3" cstate="print"/>
          <a:stretch>
            <a:fillRect/>
          </a:stretch>
        </p:blipFill>
        <p:spPr>
          <a:xfrm>
            <a:off x="10698480" y="467359"/>
            <a:ext cx="1290320" cy="416560"/>
          </a:xfrm>
          <a:prstGeom prst="rect">
            <a:avLst/>
          </a:prstGeom>
        </p:spPr>
      </p:pic>
      <p:pic>
        <p:nvPicPr>
          <p:cNvPr id="9" name="object 9">
            <a:extLst>
              <a:ext uri="{FF2B5EF4-FFF2-40B4-BE49-F238E27FC236}">
                <a16:creationId xmlns:a16="http://schemas.microsoft.com/office/drawing/2014/main" id="{F2E4A5F0-B196-3E05-AE4D-AF89B516E6BD}"/>
              </a:ext>
            </a:extLst>
          </p:cNvPr>
          <p:cNvPicPr/>
          <p:nvPr/>
        </p:nvPicPr>
        <p:blipFill>
          <a:blip r:embed="rId4" cstate="print"/>
          <a:stretch>
            <a:fillRect/>
          </a:stretch>
        </p:blipFill>
        <p:spPr>
          <a:xfrm>
            <a:off x="9966959" y="345440"/>
            <a:ext cx="660400" cy="650240"/>
          </a:xfrm>
          <a:prstGeom prst="rect">
            <a:avLst/>
          </a:prstGeom>
        </p:spPr>
      </p:pic>
      <p:sp>
        <p:nvSpPr>
          <p:cNvPr id="10" name="object 10">
            <a:extLst>
              <a:ext uri="{FF2B5EF4-FFF2-40B4-BE49-F238E27FC236}">
                <a16:creationId xmlns:a16="http://schemas.microsoft.com/office/drawing/2014/main" id="{852C5F1B-8B10-433A-CC95-7D846EFD9A47}"/>
              </a:ext>
            </a:extLst>
          </p:cNvPr>
          <p:cNvSpPr txBox="1"/>
          <p:nvPr/>
        </p:nvSpPr>
        <p:spPr>
          <a:xfrm>
            <a:off x="799465" y="1601152"/>
            <a:ext cx="10650220" cy="2318583"/>
          </a:xfrm>
          <a:prstGeom prst="rect">
            <a:avLst/>
          </a:prstGeom>
        </p:spPr>
        <p:txBody>
          <a:bodyPr vert="horz" wrap="square" lIns="0" tIns="12700" rIns="0" bIns="0" rtlCol="0">
            <a:spAutoFit/>
          </a:bodyPr>
          <a:lstStyle/>
          <a:p>
            <a:pPr marL="12700">
              <a:lnSpc>
                <a:spcPct val="100000"/>
              </a:lnSpc>
              <a:spcBef>
                <a:spcPts val="100"/>
              </a:spcBef>
            </a:pPr>
            <a:r>
              <a:rPr sz="1600" b="1" spc="-15" dirty="0">
                <a:solidFill>
                  <a:srgbClr val="FF7800"/>
                </a:solidFill>
                <a:latin typeface="Calibri"/>
                <a:cs typeface="Calibri"/>
              </a:rPr>
              <a:t>Exercice</a:t>
            </a:r>
            <a:r>
              <a:rPr sz="1600" b="1" spc="-30" dirty="0">
                <a:solidFill>
                  <a:srgbClr val="FF7800"/>
                </a:solidFill>
                <a:latin typeface="Calibri"/>
                <a:cs typeface="Calibri"/>
              </a:rPr>
              <a:t> </a:t>
            </a:r>
            <a:r>
              <a:rPr sz="1600" b="1" dirty="0">
                <a:solidFill>
                  <a:srgbClr val="FF7800"/>
                </a:solidFill>
                <a:latin typeface="Calibri"/>
                <a:cs typeface="Calibri"/>
              </a:rPr>
              <a:t>1</a:t>
            </a:r>
            <a:endParaRPr sz="1600" dirty="0">
              <a:latin typeface="Calibri"/>
              <a:cs typeface="Calibri"/>
            </a:endParaRPr>
          </a:p>
          <a:p>
            <a:pPr marL="510540" indent="-346075">
              <a:lnSpc>
                <a:spcPct val="100000"/>
              </a:lnSpc>
              <a:spcBef>
                <a:spcPts val="1240"/>
              </a:spcBef>
              <a:buAutoNum type="arabicPeriod" startAt="7"/>
              <a:tabLst>
                <a:tab pos="510540" algn="l"/>
                <a:tab pos="511175" algn="l"/>
              </a:tabLst>
            </a:pPr>
            <a:r>
              <a:rPr sz="1450" spc="-5" dirty="0">
                <a:solidFill>
                  <a:srgbClr val="555555"/>
                </a:solidFill>
                <a:latin typeface="Calibri"/>
                <a:cs typeface="Calibri"/>
              </a:rPr>
              <a:t>Qu'est-ce</a:t>
            </a:r>
            <a:r>
              <a:rPr sz="1450" spc="-85" dirty="0">
                <a:solidFill>
                  <a:srgbClr val="555555"/>
                </a:solidFill>
                <a:latin typeface="Calibri"/>
                <a:cs typeface="Calibri"/>
              </a:rPr>
              <a:t> </a:t>
            </a:r>
            <a:r>
              <a:rPr sz="1450" spc="-35" dirty="0">
                <a:solidFill>
                  <a:srgbClr val="555555"/>
                </a:solidFill>
                <a:latin typeface="Calibri"/>
                <a:cs typeface="Calibri"/>
              </a:rPr>
              <a:t>qu'une</a:t>
            </a:r>
            <a:r>
              <a:rPr sz="1450" spc="-85" dirty="0">
                <a:solidFill>
                  <a:srgbClr val="555555"/>
                </a:solidFill>
                <a:latin typeface="Calibri"/>
                <a:cs typeface="Calibri"/>
              </a:rPr>
              <a:t> </a:t>
            </a:r>
            <a:r>
              <a:rPr sz="1450" spc="-10" dirty="0">
                <a:solidFill>
                  <a:srgbClr val="555555"/>
                </a:solidFill>
                <a:latin typeface="Calibri"/>
                <a:cs typeface="Calibri"/>
              </a:rPr>
              <a:t>role-playing</a:t>
            </a:r>
            <a:r>
              <a:rPr sz="1450" spc="-135" dirty="0">
                <a:solidFill>
                  <a:srgbClr val="555555"/>
                </a:solidFill>
                <a:latin typeface="Calibri"/>
                <a:cs typeface="Calibri"/>
              </a:rPr>
              <a:t> </a:t>
            </a:r>
            <a:r>
              <a:rPr sz="1450" spc="-20" dirty="0">
                <a:solidFill>
                  <a:srgbClr val="555555"/>
                </a:solidFill>
                <a:latin typeface="Calibri"/>
                <a:cs typeface="Calibri"/>
              </a:rPr>
              <a:t>dimension</a:t>
            </a:r>
            <a:r>
              <a:rPr sz="1450" spc="-120" dirty="0">
                <a:solidFill>
                  <a:srgbClr val="555555"/>
                </a:solidFill>
                <a:latin typeface="Calibri"/>
                <a:cs typeface="Calibri"/>
              </a:rPr>
              <a:t> </a:t>
            </a:r>
            <a:r>
              <a:rPr sz="1450" spc="-5" dirty="0">
                <a:solidFill>
                  <a:srgbClr val="555555"/>
                </a:solidFill>
                <a:latin typeface="Calibri"/>
                <a:cs typeface="Calibri"/>
              </a:rPr>
              <a:t>?</a:t>
            </a:r>
            <a:endParaRPr sz="1450" dirty="0">
              <a:latin typeface="Calibri"/>
              <a:cs typeface="Calibri"/>
            </a:endParaRPr>
          </a:p>
          <a:p>
            <a:pPr marL="907415" lvl="1" indent="-285115">
              <a:lnSpc>
                <a:spcPct val="100000"/>
              </a:lnSpc>
              <a:spcBef>
                <a:spcPts val="505"/>
              </a:spcBef>
              <a:buFont typeface="Wingdings"/>
              <a:buChar char=""/>
              <a:tabLst>
                <a:tab pos="907415" algn="l"/>
              </a:tabLst>
            </a:pPr>
            <a:r>
              <a:rPr sz="1450" spc="-10" dirty="0">
                <a:solidFill>
                  <a:srgbClr val="555555"/>
                </a:solidFill>
                <a:latin typeface="Calibri"/>
                <a:cs typeface="Calibri"/>
              </a:rPr>
              <a:t>Une</a:t>
            </a:r>
            <a:r>
              <a:rPr sz="1450" spc="-80" dirty="0">
                <a:solidFill>
                  <a:srgbClr val="555555"/>
                </a:solidFill>
                <a:latin typeface="Calibri"/>
                <a:cs typeface="Calibri"/>
              </a:rPr>
              <a:t> </a:t>
            </a:r>
            <a:r>
              <a:rPr sz="1450" spc="-20" dirty="0">
                <a:solidFill>
                  <a:srgbClr val="555555"/>
                </a:solidFill>
                <a:latin typeface="Calibri"/>
                <a:cs typeface="Calibri"/>
              </a:rPr>
              <a:t>dimension</a:t>
            </a:r>
            <a:r>
              <a:rPr sz="1450" spc="-45" dirty="0">
                <a:solidFill>
                  <a:srgbClr val="555555"/>
                </a:solidFill>
                <a:latin typeface="Calibri"/>
                <a:cs typeface="Calibri"/>
              </a:rPr>
              <a:t> </a:t>
            </a:r>
            <a:r>
              <a:rPr sz="1450" spc="-30" dirty="0">
                <a:solidFill>
                  <a:srgbClr val="555555"/>
                </a:solidFill>
                <a:latin typeface="Calibri"/>
                <a:cs typeface="Calibri"/>
              </a:rPr>
              <a:t>qui</a:t>
            </a:r>
            <a:r>
              <a:rPr sz="1450" spc="-10" dirty="0">
                <a:solidFill>
                  <a:srgbClr val="555555"/>
                </a:solidFill>
                <a:latin typeface="Calibri"/>
                <a:cs typeface="Calibri"/>
              </a:rPr>
              <a:t> contient</a:t>
            </a:r>
            <a:r>
              <a:rPr sz="1450" spc="-90" dirty="0">
                <a:solidFill>
                  <a:srgbClr val="555555"/>
                </a:solidFill>
                <a:latin typeface="Calibri"/>
                <a:cs typeface="Calibri"/>
              </a:rPr>
              <a:t> </a:t>
            </a:r>
            <a:r>
              <a:rPr sz="1450" spc="-20" dirty="0">
                <a:solidFill>
                  <a:srgbClr val="555555"/>
                </a:solidFill>
                <a:latin typeface="Calibri"/>
                <a:cs typeface="Calibri"/>
              </a:rPr>
              <a:t>des</a:t>
            </a:r>
            <a:r>
              <a:rPr sz="1450" spc="-85" dirty="0">
                <a:solidFill>
                  <a:srgbClr val="555555"/>
                </a:solidFill>
                <a:latin typeface="Calibri"/>
                <a:cs typeface="Calibri"/>
              </a:rPr>
              <a:t> </a:t>
            </a:r>
            <a:r>
              <a:rPr sz="1450" spc="-5" dirty="0">
                <a:solidFill>
                  <a:srgbClr val="555555"/>
                </a:solidFill>
                <a:latin typeface="Calibri"/>
                <a:cs typeface="Calibri"/>
              </a:rPr>
              <a:t>rôles</a:t>
            </a:r>
            <a:r>
              <a:rPr sz="1450" spc="-80" dirty="0">
                <a:solidFill>
                  <a:srgbClr val="555555"/>
                </a:solidFill>
                <a:latin typeface="Calibri"/>
                <a:cs typeface="Calibri"/>
              </a:rPr>
              <a:t> </a:t>
            </a:r>
            <a:r>
              <a:rPr sz="1450" spc="-20" dirty="0">
                <a:solidFill>
                  <a:srgbClr val="555555"/>
                </a:solidFill>
                <a:latin typeface="Calibri"/>
                <a:cs typeface="Calibri"/>
              </a:rPr>
              <a:t>d'utilisateurs.</a:t>
            </a:r>
            <a:endParaRPr sz="1450" dirty="0">
              <a:latin typeface="Calibri"/>
              <a:cs typeface="Calibri"/>
            </a:endParaRPr>
          </a:p>
          <a:p>
            <a:pPr marL="907415" lvl="1" indent="-285115">
              <a:lnSpc>
                <a:spcPct val="100000"/>
              </a:lnSpc>
              <a:spcBef>
                <a:spcPts val="420"/>
              </a:spcBef>
              <a:buFont typeface="Wingdings"/>
              <a:buChar char=""/>
              <a:tabLst>
                <a:tab pos="907415" algn="l"/>
              </a:tabLst>
            </a:pPr>
            <a:r>
              <a:rPr sz="1450" spc="-10" dirty="0">
                <a:solidFill>
                  <a:srgbClr val="555555"/>
                </a:solidFill>
                <a:latin typeface="Calibri"/>
                <a:cs typeface="Calibri"/>
              </a:rPr>
              <a:t>Une</a:t>
            </a:r>
            <a:r>
              <a:rPr sz="1450" spc="-85" dirty="0">
                <a:solidFill>
                  <a:srgbClr val="555555"/>
                </a:solidFill>
                <a:latin typeface="Calibri"/>
                <a:cs typeface="Calibri"/>
              </a:rPr>
              <a:t> </a:t>
            </a:r>
            <a:r>
              <a:rPr sz="1450" spc="-20" dirty="0">
                <a:solidFill>
                  <a:srgbClr val="555555"/>
                </a:solidFill>
                <a:latin typeface="Calibri"/>
                <a:cs typeface="Calibri"/>
              </a:rPr>
              <a:t>dimension</a:t>
            </a:r>
            <a:r>
              <a:rPr sz="1450" spc="-50" dirty="0">
                <a:solidFill>
                  <a:srgbClr val="555555"/>
                </a:solidFill>
                <a:latin typeface="Calibri"/>
                <a:cs typeface="Calibri"/>
              </a:rPr>
              <a:t> </a:t>
            </a:r>
            <a:r>
              <a:rPr sz="1450" spc="-30" dirty="0">
                <a:solidFill>
                  <a:srgbClr val="555555"/>
                </a:solidFill>
                <a:latin typeface="Calibri"/>
                <a:cs typeface="Calibri"/>
              </a:rPr>
              <a:t>qui</a:t>
            </a:r>
            <a:r>
              <a:rPr sz="1450" spc="-20" dirty="0">
                <a:solidFill>
                  <a:srgbClr val="555555"/>
                </a:solidFill>
                <a:latin typeface="Calibri"/>
                <a:cs typeface="Calibri"/>
              </a:rPr>
              <a:t> </a:t>
            </a:r>
            <a:r>
              <a:rPr sz="1450" spc="-5" dirty="0">
                <a:solidFill>
                  <a:srgbClr val="555555"/>
                </a:solidFill>
                <a:latin typeface="Calibri"/>
                <a:cs typeface="Calibri"/>
              </a:rPr>
              <a:t>est</a:t>
            </a:r>
            <a:r>
              <a:rPr sz="1450" spc="-95" dirty="0">
                <a:solidFill>
                  <a:srgbClr val="555555"/>
                </a:solidFill>
                <a:latin typeface="Calibri"/>
                <a:cs typeface="Calibri"/>
              </a:rPr>
              <a:t> </a:t>
            </a:r>
            <a:r>
              <a:rPr sz="1450" spc="-15" dirty="0">
                <a:solidFill>
                  <a:srgbClr val="555555"/>
                </a:solidFill>
                <a:latin typeface="Calibri"/>
                <a:cs typeface="Calibri"/>
              </a:rPr>
              <a:t>utilisée</a:t>
            </a:r>
            <a:r>
              <a:rPr sz="1450" spc="-5" dirty="0">
                <a:solidFill>
                  <a:srgbClr val="555555"/>
                </a:solidFill>
                <a:latin typeface="Calibri"/>
                <a:cs typeface="Calibri"/>
              </a:rPr>
              <a:t> </a:t>
            </a:r>
            <a:r>
              <a:rPr sz="1450" spc="-15" dirty="0">
                <a:solidFill>
                  <a:srgbClr val="555555"/>
                </a:solidFill>
                <a:latin typeface="Calibri"/>
                <a:cs typeface="Calibri"/>
              </a:rPr>
              <a:t>pour</a:t>
            </a:r>
            <a:r>
              <a:rPr sz="1450" spc="-35" dirty="0">
                <a:solidFill>
                  <a:srgbClr val="555555"/>
                </a:solidFill>
                <a:latin typeface="Calibri"/>
                <a:cs typeface="Calibri"/>
              </a:rPr>
              <a:t> </a:t>
            </a:r>
            <a:r>
              <a:rPr sz="1450" spc="-15" dirty="0">
                <a:solidFill>
                  <a:srgbClr val="555555"/>
                </a:solidFill>
                <a:latin typeface="Calibri"/>
                <a:cs typeface="Calibri"/>
              </a:rPr>
              <a:t>stocker</a:t>
            </a:r>
            <a:r>
              <a:rPr sz="1450" spc="-110" dirty="0">
                <a:solidFill>
                  <a:srgbClr val="555555"/>
                </a:solidFill>
                <a:latin typeface="Calibri"/>
                <a:cs typeface="Calibri"/>
              </a:rPr>
              <a:t> </a:t>
            </a:r>
            <a:r>
              <a:rPr sz="1450" spc="-20" dirty="0">
                <a:solidFill>
                  <a:srgbClr val="555555"/>
                </a:solidFill>
                <a:latin typeface="Calibri"/>
                <a:cs typeface="Calibri"/>
              </a:rPr>
              <a:t>des</a:t>
            </a:r>
            <a:r>
              <a:rPr sz="1450" spc="-90" dirty="0">
                <a:solidFill>
                  <a:srgbClr val="555555"/>
                </a:solidFill>
                <a:latin typeface="Calibri"/>
                <a:cs typeface="Calibri"/>
              </a:rPr>
              <a:t> </a:t>
            </a:r>
            <a:r>
              <a:rPr sz="1450" spc="-15" dirty="0">
                <a:solidFill>
                  <a:srgbClr val="555555"/>
                </a:solidFill>
                <a:latin typeface="Calibri"/>
                <a:cs typeface="Calibri"/>
              </a:rPr>
              <a:t>valeurs</a:t>
            </a:r>
            <a:r>
              <a:rPr sz="1450" spc="-90" dirty="0">
                <a:solidFill>
                  <a:srgbClr val="555555"/>
                </a:solidFill>
                <a:latin typeface="Calibri"/>
                <a:cs typeface="Calibri"/>
              </a:rPr>
              <a:t> </a:t>
            </a:r>
            <a:r>
              <a:rPr sz="1450" spc="-25" dirty="0">
                <a:solidFill>
                  <a:srgbClr val="555555"/>
                </a:solidFill>
                <a:latin typeface="Calibri"/>
                <a:cs typeface="Calibri"/>
              </a:rPr>
              <a:t>numériques.</a:t>
            </a:r>
            <a:endParaRPr sz="1450" dirty="0">
              <a:latin typeface="Calibri"/>
              <a:cs typeface="Calibri"/>
            </a:endParaRPr>
          </a:p>
          <a:p>
            <a:pPr marL="907415" lvl="1" indent="-285115">
              <a:lnSpc>
                <a:spcPct val="100000"/>
              </a:lnSpc>
              <a:spcBef>
                <a:spcPts val="505"/>
              </a:spcBef>
              <a:buFont typeface="Wingdings"/>
              <a:buChar char=""/>
              <a:tabLst>
                <a:tab pos="907415" algn="l"/>
              </a:tabLst>
            </a:pPr>
            <a:r>
              <a:rPr sz="1450" spc="-10" dirty="0">
                <a:solidFill>
                  <a:srgbClr val="555555"/>
                </a:solidFill>
                <a:latin typeface="Calibri"/>
                <a:cs typeface="Calibri"/>
              </a:rPr>
              <a:t>Une</a:t>
            </a:r>
            <a:r>
              <a:rPr sz="1450" spc="-85" dirty="0">
                <a:solidFill>
                  <a:srgbClr val="555555"/>
                </a:solidFill>
                <a:latin typeface="Calibri"/>
                <a:cs typeface="Calibri"/>
              </a:rPr>
              <a:t> </a:t>
            </a:r>
            <a:r>
              <a:rPr sz="1450" spc="-20" dirty="0">
                <a:solidFill>
                  <a:srgbClr val="555555"/>
                </a:solidFill>
                <a:latin typeface="Calibri"/>
                <a:cs typeface="Calibri"/>
              </a:rPr>
              <a:t>dimension</a:t>
            </a:r>
            <a:r>
              <a:rPr sz="1450" spc="-45" dirty="0">
                <a:solidFill>
                  <a:srgbClr val="555555"/>
                </a:solidFill>
                <a:latin typeface="Calibri"/>
                <a:cs typeface="Calibri"/>
              </a:rPr>
              <a:t> </a:t>
            </a:r>
            <a:r>
              <a:rPr sz="1450" spc="-30" dirty="0">
                <a:solidFill>
                  <a:srgbClr val="555555"/>
                </a:solidFill>
                <a:latin typeface="Calibri"/>
                <a:cs typeface="Calibri"/>
              </a:rPr>
              <a:t>qui</a:t>
            </a:r>
            <a:r>
              <a:rPr sz="1450" spc="-20" dirty="0">
                <a:solidFill>
                  <a:srgbClr val="555555"/>
                </a:solidFill>
                <a:latin typeface="Calibri"/>
                <a:cs typeface="Calibri"/>
              </a:rPr>
              <a:t> </a:t>
            </a:r>
            <a:r>
              <a:rPr sz="1450" spc="-5" dirty="0">
                <a:solidFill>
                  <a:srgbClr val="555555"/>
                </a:solidFill>
                <a:latin typeface="Calibri"/>
                <a:cs typeface="Calibri"/>
              </a:rPr>
              <a:t>est</a:t>
            </a:r>
            <a:r>
              <a:rPr sz="1450" spc="-90" dirty="0">
                <a:solidFill>
                  <a:srgbClr val="555555"/>
                </a:solidFill>
                <a:latin typeface="Calibri"/>
                <a:cs typeface="Calibri"/>
              </a:rPr>
              <a:t> </a:t>
            </a:r>
            <a:r>
              <a:rPr sz="1450" spc="-15" dirty="0">
                <a:solidFill>
                  <a:srgbClr val="555555"/>
                </a:solidFill>
                <a:latin typeface="Calibri"/>
                <a:cs typeface="Calibri"/>
              </a:rPr>
              <a:t>utilisée</a:t>
            </a:r>
            <a:r>
              <a:rPr sz="1450" spc="-5" dirty="0">
                <a:solidFill>
                  <a:srgbClr val="555555"/>
                </a:solidFill>
                <a:latin typeface="Calibri"/>
                <a:cs typeface="Calibri"/>
              </a:rPr>
              <a:t> </a:t>
            </a:r>
            <a:r>
              <a:rPr sz="1450" spc="-20" dirty="0">
                <a:solidFill>
                  <a:srgbClr val="555555"/>
                </a:solidFill>
                <a:latin typeface="Calibri"/>
                <a:cs typeface="Calibri"/>
              </a:rPr>
              <a:t>dans</a:t>
            </a:r>
            <a:r>
              <a:rPr sz="1450" spc="-15" dirty="0">
                <a:solidFill>
                  <a:srgbClr val="555555"/>
                </a:solidFill>
                <a:latin typeface="Calibri"/>
                <a:cs typeface="Calibri"/>
              </a:rPr>
              <a:t> </a:t>
            </a:r>
            <a:r>
              <a:rPr sz="1450" spc="-25" dirty="0">
                <a:solidFill>
                  <a:srgbClr val="555555"/>
                </a:solidFill>
                <a:latin typeface="Calibri"/>
                <a:cs typeface="Calibri"/>
              </a:rPr>
              <a:t>plusieurs</a:t>
            </a:r>
            <a:r>
              <a:rPr sz="1450" spc="-10" dirty="0">
                <a:solidFill>
                  <a:srgbClr val="555555"/>
                </a:solidFill>
                <a:latin typeface="Calibri"/>
                <a:cs typeface="Calibri"/>
              </a:rPr>
              <a:t> </a:t>
            </a:r>
            <a:r>
              <a:rPr sz="1450" spc="-15" dirty="0">
                <a:solidFill>
                  <a:srgbClr val="555555"/>
                </a:solidFill>
                <a:latin typeface="Calibri"/>
                <a:cs typeface="Calibri"/>
              </a:rPr>
              <a:t>modèles</a:t>
            </a:r>
            <a:r>
              <a:rPr sz="1450" spc="-85" dirty="0">
                <a:solidFill>
                  <a:srgbClr val="555555"/>
                </a:solidFill>
                <a:latin typeface="Calibri"/>
                <a:cs typeface="Calibri"/>
              </a:rPr>
              <a:t> </a:t>
            </a:r>
            <a:r>
              <a:rPr sz="1450" spc="-20" dirty="0">
                <a:solidFill>
                  <a:srgbClr val="555555"/>
                </a:solidFill>
                <a:latin typeface="Calibri"/>
                <a:cs typeface="Calibri"/>
              </a:rPr>
              <a:t>dimensionnels.</a:t>
            </a:r>
            <a:endParaRPr sz="1450" dirty="0">
              <a:latin typeface="Calibri"/>
              <a:cs typeface="Calibri"/>
            </a:endParaRPr>
          </a:p>
          <a:p>
            <a:pPr marL="907415" lvl="1" indent="-285115">
              <a:lnSpc>
                <a:spcPct val="100000"/>
              </a:lnSpc>
              <a:spcBef>
                <a:spcPts val="425"/>
              </a:spcBef>
              <a:buFont typeface="Wingdings"/>
              <a:buChar char=""/>
              <a:tabLst>
                <a:tab pos="907415" algn="l"/>
              </a:tabLst>
            </a:pPr>
            <a:r>
              <a:rPr sz="1450" spc="-10" dirty="0">
                <a:solidFill>
                  <a:srgbClr val="00B050"/>
                </a:solidFill>
                <a:latin typeface="Calibri"/>
                <a:cs typeface="Calibri"/>
              </a:rPr>
              <a:t>Une</a:t>
            </a:r>
            <a:r>
              <a:rPr sz="1450" spc="-80" dirty="0">
                <a:solidFill>
                  <a:srgbClr val="00B050"/>
                </a:solidFill>
                <a:latin typeface="Calibri"/>
                <a:cs typeface="Calibri"/>
              </a:rPr>
              <a:t> </a:t>
            </a:r>
            <a:r>
              <a:rPr sz="1450" spc="-20" dirty="0">
                <a:solidFill>
                  <a:srgbClr val="00B050"/>
                </a:solidFill>
                <a:latin typeface="Calibri"/>
                <a:cs typeface="Calibri"/>
              </a:rPr>
              <a:t>dimension</a:t>
            </a:r>
            <a:r>
              <a:rPr sz="1450" spc="-35" dirty="0">
                <a:solidFill>
                  <a:srgbClr val="00B050"/>
                </a:solidFill>
                <a:latin typeface="Calibri"/>
                <a:cs typeface="Calibri"/>
              </a:rPr>
              <a:t> qui</a:t>
            </a:r>
            <a:r>
              <a:rPr sz="1450" spc="-5" dirty="0">
                <a:solidFill>
                  <a:srgbClr val="00B050"/>
                </a:solidFill>
                <a:latin typeface="Calibri"/>
                <a:cs typeface="Calibri"/>
              </a:rPr>
              <a:t> est</a:t>
            </a:r>
            <a:r>
              <a:rPr sz="1450" spc="-85" dirty="0">
                <a:solidFill>
                  <a:srgbClr val="00B050"/>
                </a:solidFill>
                <a:latin typeface="Calibri"/>
                <a:cs typeface="Calibri"/>
              </a:rPr>
              <a:t> </a:t>
            </a:r>
            <a:r>
              <a:rPr sz="1450" spc="-20" dirty="0">
                <a:solidFill>
                  <a:srgbClr val="00B050"/>
                </a:solidFill>
                <a:latin typeface="Calibri"/>
                <a:cs typeface="Calibri"/>
              </a:rPr>
              <a:t>utilisée</a:t>
            </a:r>
            <a:r>
              <a:rPr sz="1450" spc="10" dirty="0">
                <a:solidFill>
                  <a:srgbClr val="00B050"/>
                </a:solidFill>
                <a:latin typeface="Calibri"/>
                <a:cs typeface="Calibri"/>
              </a:rPr>
              <a:t> </a:t>
            </a:r>
            <a:r>
              <a:rPr sz="1450" spc="-20" dirty="0">
                <a:solidFill>
                  <a:srgbClr val="00B050"/>
                </a:solidFill>
                <a:latin typeface="Calibri"/>
                <a:cs typeface="Calibri"/>
              </a:rPr>
              <a:t>pour</a:t>
            </a:r>
            <a:r>
              <a:rPr sz="1450" spc="-25" dirty="0">
                <a:solidFill>
                  <a:srgbClr val="00B050"/>
                </a:solidFill>
                <a:latin typeface="Calibri"/>
                <a:cs typeface="Calibri"/>
              </a:rPr>
              <a:t> </a:t>
            </a:r>
            <a:r>
              <a:rPr sz="1450" spc="-20" dirty="0">
                <a:solidFill>
                  <a:srgbClr val="00B050"/>
                </a:solidFill>
                <a:latin typeface="Calibri"/>
                <a:cs typeface="Calibri"/>
              </a:rPr>
              <a:t>représenter</a:t>
            </a:r>
            <a:r>
              <a:rPr sz="1450" spc="-100" dirty="0">
                <a:solidFill>
                  <a:srgbClr val="00B050"/>
                </a:solidFill>
                <a:latin typeface="Calibri"/>
                <a:cs typeface="Calibri"/>
              </a:rPr>
              <a:t> </a:t>
            </a:r>
            <a:r>
              <a:rPr sz="1450" spc="-15" dirty="0">
                <a:solidFill>
                  <a:srgbClr val="00B050"/>
                </a:solidFill>
                <a:latin typeface="Calibri"/>
                <a:cs typeface="Calibri"/>
              </a:rPr>
              <a:t>différentes</a:t>
            </a:r>
            <a:r>
              <a:rPr sz="1450" spc="-55" dirty="0">
                <a:solidFill>
                  <a:srgbClr val="00B050"/>
                </a:solidFill>
                <a:latin typeface="Calibri"/>
                <a:cs typeface="Calibri"/>
              </a:rPr>
              <a:t> </a:t>
            </a:r>
            <a:r>
              <a:rPr sz="1450" spc="-15" dirty="0">
                <a:solidFill>
                  <a:srgbClr val="00B050"/>
                </a:solidFill>
                <a:latin typeface="Calibri"/>
                <a:cs typeface="Calibri"/>
              </a:rPr>
              <a:t>perspectives</a:t>
            </a:r>
            <a:r>
              <a:rPr sz="1450" spc="-85" dirty="0">
                <a:solidFill>
                  <a:srgbClr val="00B050"/>
                </a:solidFill>
                <a:latin typeface="Calibri"/>
                <a:cs typeface="Calibri"/>
              </a:rPr>
              <a:t> </a:t>
            </a:r>
            <a:r>
              <a:rPr sz="1450" spc="-30" dirty="0">
                <a:solidFill>
                  <a:srgbClr val="00B050"/>
                </a:solidFill>
                <a:latin typeface="Calibri"/>
                <a:cs typeface="Calibri"/>
              </a:rPr>
              <a:t>d'une</a:t>
            </a:r>
            <a:r>
              <a:rPr sz="1450" spc="-75" dirty="0">
                <a:solidFill>
                  <a:srgbClr val="00B050"/>
                </a:solidFill>
                <a:latin typeface="Calibri"/>
                <a:cs typeface="Calibri"/>
              </a:rPr>
              <a:t> </a:t>
            </a:r>
            <a:r>
              <a:rPr sz="1450" spc="-25" dirty="0">
                <a:solidFill>
                  <a:srgbClr val="00B050"/>
                </a:solidFill>
                <a:latin typeface="Calibri"/>
                <a:cs typeface="Calibri"/>
              </a:rPr>
              <a:t>même</a:t>
            </a:r>
            <a:r>
              <a:rPr sz="1450" spc="-75" dirty="0">
                <a:solidFill>
                  <a:srgbClr val="00B050"/>
                </a:solidFill>
                <a:latin typeface="Calibri"/>
                <a:cs typeface="Calibri"/>
              </a:rPr>
              <a:t> </a:t>
            </a:r>
            <a:r>
              <a:rPr sz="1450" spc="-15" dirty="0">
                <a:solidFill>
                  <a:srgbClr val="00B050"/>
                </a:solidFill>
                <a:latin typeface="Calibri"/>
                <a:cs typeface="Calibri"/>
              </a:rPr>
              <a:t>entité</a:t>
            </a:r>
            <a:endParaRPr sz="1450" dirty="0">
              <a:solidFill>
                <a:srgbClr val="00B050"/>
              </a:solidFill>
              <a:latin typeface="Calibri"/>
              <a:cs typeface="Calibri"/>
            </a:endParaRPr>
          </a:p>
          <a:p>
            <a:pPr lvl="1">
              <a:lnSpc>
                <a:spcPct val="100000"/>
              </a:lnSpc>
              <a:spcBef>
                <a:spcPts val="25"/>
              </a:spcBef>
              <a:buClr>
                <a:srgbClr val="555555"/>
              </a:buClr>
              <a:buFont typeface="Wingdings"/>
              <a:buChar char=""/>
            </a:pPr>
            <a:endParaRPr sz="2300" dirty="0">
              <a:latin typeface="Calibri"/>
              <a:cs typeface="Calibri"/>
            </a:endParaRPr>
          </a:p>
          <a:p>
            <a:pPr marL="510540" marR="5080" indent="-346075">
              <a:lnSpc>
                <a:spcPts val="1600"/>
              </a:lnSpc>
              <a:buAutoNum type="arabicPeriod" startAt="7"/>
              <a:tabLst>
                <a:tab pos="510540" algn="l"/>
                <a:tab pos="511175" algn="l"/>
              </a:tabLst>
            </a:pPr>
            <a:endParaRPr sz="1450" dirty="0">
              <a:latin typeface="Calibri"/>
              <a:cs typeface="Calibri"/>
            </a:endParaRPr>
          </a:p>
        </p:txBody>
      </p:sp>
      <p:sp>
        <p:nvSpPr>
          <p:cNvPr id="12" name="object 12">
            <a:extLst>
              <a:ext uri="{FF2B5EF4-FFF2-40B4-BE49-F238E27FC236}">
                <a16:creationId xmlns:a16="http://schemas.microsoft.com/office/drawing/2014/main" id="{BFDEE93C-5951-A4C3-3B9B-206102B305BF}"/>
              </a:ext>
            </a:extLst>
          </p:cNvPr>
          <p:cNvSpPr txBox="1">
            <a:spLocks noGrp="1"/>
          </p:cNvSpPr>
          <p:nvPr>
            <p:ph type="ftr" sz="quarter" idx="5"/>
          </p:nvPr>
        </p:nvSpPr>
        <p:spPr>
          <a:prstGeom prst="rect">
            <a:avLst/>
          </a:prstGeom>
        </p:spPr>
        <p:txBody>
          <a:bodyPr vert="horz" wrap="square" lIns="0" tIns="0" rIns="0" bIns="0" rtlCol="0">
            <a:spAutoFit/>
          </a:bodyPr>
          <a:lstStyle/>
          <a:p>
            <a:pPr marL="12700">
              <a:lnSpc>
                <a:spcPts val="1090"/>
              </a:lnSpc>
            </a:pPr>
            <a:r>
              <a:rPr spc="-5" dirty="0"/>
              <a:t>C</a:t>
            </a:r>
            <a:r>
              <a:rPr dirty="0"/>
              <a:t>o</a:t>
            </a:r>
            <a:r>
              <a:rPr spc="5" dirty="0"/>
              <a:t>p</a:t>
            </a:r>
            <a:r>
              <a:rPr dirty="0"/>
              <a:t>y</a:t>
            </a:r>
            <a:r>
              <a:rPr spc="30" dirty="0"/>
              <a:t>r</a:t>
            </a:r>
            <a:r>
              <a:rPr spc="70" dirty="0"/>
              <a:t>i</a:t>
            </a:r>
            <a:r>
              <a:rPr spc="-20" dirty="0"/>
              <a:t>g</a:t>
            </a:r>
            <a:r>
              <a:rPr spc="-75" dirty="0"/>
              <a:t>h</a:t>
            </a:r>
            <a:r>
              <a:rPr spc="-5" dirty="0"/>
              <a:t>t</a:t>
            </a:r>
            <a:r>
              <a:rPr spc="-100" dirty="0"/>
              <a:t> </a:t>
            </a:r>
            <a:r>
              <a:rPr spc="-5" dirty="0"/>
              <a:t>-</a:t>
            </a:r>
            <a:r>
              <a:rPr spc="-75" dirty="0"/>
              <a:t> </a:t>
            </a:r>
            <a:r>
              <a:rPr spc="-35" dirty="0"/>
              <a:t>T</a:t>
            </a:r>
            <a:r>
              <a:rPr dirty="0"/>
              <a:t>o</a:t>
            </a:r>
            <a:r>
              <a:rPr spc="5" dirty="0"/>
              <a:t>u</a:t>
            </a:r>
            <a:r>
              <a:rPr spc="-5" dirty="0"/>
              <a:t>t</a:t>
            </a:r>
            <a:r>
              <a:rPr spc="-110" dirty="0"/>
              <a:t> </a:t>
            </a:r>
            <a:r>
              <a:rPr spc="5" dirty="0"/>
              <a:t>d</a:t>
            </a:r>
            <a:r>
              <a:rPr spc="30" dirty="0"/>
              <a:t>r</a:t>
            </a:r>
            <a:r>
              <a:rPr dirty="0"/>
              <a:t>o</a:t>
            </a:r>
            <a:r>
              <a:rPr spc="-5" dirty="0"/>
              <a:t>it</a:t>
            </a:r>
            <a:r>
              <a:rPr spc="-110" dirty="0"/>
              <a:t> </a:t>
            </a:r>
            <a:r>
              <a:rPr spc="30" dirty="0"/>
              <a:t>r</a:t>
            </a:r>
            <a:r>
              <a:rPr spc="-45" dirty="0"/>
              <a:t>é</a:t>
            </a:r>
            <a:r>
              <a:rPr spc="65" dirty="0"/>
              <a:t>s</a:t>
            </a:r>
            <a:r>
              <a:rPr spc="-45" dirty="0"/>
              <a:t>e</a:t>
            </a:r>
            <a:r>
              <a:rPr spc="-50" dirty="0"/>
              <a:t>r</a:t>
            </a:r>
            <a:r>
              <a:rPr dirty="0"/>
              <a:t>v</a:t>
            </a:r>
            <a:r>
              <a:rPr spc="-5" dirty="0"/>
              <a:t>é</a:t>
            </a:r>
            <a:r>
              <a:rPr spc="-100" dirty="0"/>
              <a:t> </a:t>
            </a:r>
            <a:r>
              <a:rPr spc="-5" dirty="0"/>
              <a:t>-</a:t>
            </a:r>
            <a:r>
              <a:rPr spc="-80" dirty="0"/>
              <a:t> </a:t>
            </a:r>
            <a:r>
              <a:rPr spc="25" dirty="0"/>
              <a:t>O</a:t>
            </a:r>
            <a:r>
              <a:rPr spc="-10" dirty="0"/>
              <a:t>F</a:t>
            </a:r>
            <a:r>
              <a:rPr spc="15" dirty="0"/>
              <a:t>PP</a:t>
            </a:r>
            <a:r>
              <a:rPr spc="-5" dirty="0"/>
              <a:t>T</a:t>
            </a:r>
          </a:p>
        </p:txBody>
      </p:sp>
      <p:sp>
        <p:nvSpPr>
          <p:cNvPr id="13" name="object 13">
            <a:extLst>
              <a:ext uri="{FF2B5EF4-FFF2-40B4-BE49-F238E27FC236}">
                <a16:creationId xmlns:a16="http://schemas.microsoft.com/office/drawing/2014/main" id="{949C9B2F-E19D-229B-1172-0FE51F9F474F}"/>
              </a:ext>
            </a:extLst>
          </p:cNvPr>
          <p:cNvSpPr txBox="1">
            <a:spLocks noGrp="1"/>
          </p:cNvSpPr>
          <p:nvPr>
            <p:ph type="sldNum" sz="quarter" idx="7"/>
          </p:nvPr>
        </p:nvSpPr>
        <p:spPr>
          <a:prstGeom prst="rect">
            <a:avLst/>
          </a:prstGeom>
        </p:spPr>
        <p:txBody>
          <a:bodyPr vert="horz" wrap="square" lIns="0" tIns="0" rIns="0" bIns="0" rtlCol="0">
            <a:spAutoFit/>
          </a:bodyPr>
          <a:lstStyle/>
          <a:p>
            <a:pPr marL="38100">
              <a:lnSpc>
                <a:spcPts val="1090"/>
              </a:lnSpc>
            </a:pPr>
            <a:fld id="{81D60167-4931-47E6-BA6A-407CBD079E47}" type="slidenum">
              <a:rPr spc="-5" dirty="0"/>
              <a:t>8</a:t>
            </a:fld>
            <a:endParaRPr spc="-5" dirty="0"/>
          </a:p>
        </p:txBody>
      </p:sp>
      <p:sp>
        <p:nvSpPr>
          <p:cNvPr id="11" name="object 11">
            <a:extLst>
              <a:ext uri="{FF2B5EF4-FFF2-40B4-BE49-F238E27FC236}">
                <a16:creationId xmlns:a16="http://schemas.microsoft.com/office/drawing/2014/main" id="{ACF5F986-5B42-EA43-2B10-8B980BAAC7BE}"/>
              </a:ext>
            </a:extLst>
          </p:cNvPr>
          <p:cNvSpPr txBox="1">
            <a:spLocks noGrp="1"/>
          </p:cNvSpPr>
          <p:nvPr>
            <p:ph type="title"/>
          </p:nvPr>
        </p:nvSpPr>
        <p:spPr>
          <a:xfrm>
            <a:off x="259079" y="407606"/>
            <a:ext cx="1017269" cy="581660"/>
          </a:xfrm>
          <a:prstGeom prst="rect">
            <a:avLst/>
          </a:prstGeom>
        </p:spPr>
        <p:txBody>
          <a:bodyPr vert="horz" wrap="square" lIns="0" tIns="12700" rIns="0" bIns="0" rtlCol="0">
            <a:spAutoFit/>
          </a:bodyPr>
          <a:lstStyle/>
          <a:p>
            <a:pPr marL="12700">
              <a:lnSpc>
                <a:spcPct val="100000"/>
              </a:lnSpc>
              <a:spcBef>
                <a:spcPts val="100"/>
              </a:spcBef>
            </a:pPr>
            <a:r>
              <a:rPr sz="2000" spc="-5" dirty="0"/>
              <a:t>Activité</a:t>
            </a:r>
            <a:r>
              <a:rPr sz="2000" spc="-95" dirty="0"/>
              <a:t> </a:t>
            </a:r>
            <a:r>
              <a:rPr sz="2000" dirty="0"/>
              <a:t>2</a:t>
            </a:r>
            <a:endParaRPr sz="2000"/>
          </a:p>
          <a:p>
            <a:pPr marL="12700">
              <a:lnSpc>
                <a:spcPct val="100000"/>
              </a:lnSpc>
              <a:spcBef>
                <a:spcPts val="55"/>
              </a:spcBef>
            </a:pPr>
            <a:r>
              <a:rPr sz="1600" spc="-15" dirty="0"/>
              <a:t>Exercices</a:t>
            </a:r>
            <a:endParaRPr sz="1600"/>
          </a:p>
        </p:txBody>
      </p:sp>
      <p:sp>
        <p:nvSpPr>
          <p:cNvPr id="14" name="Rectangle 13">
            <a:extLst>
              <a:ext uri="{FF2B5EF4-FFF2-40B4-BE49-F238E27FC236}">
                <a16:creationId xmlns:a16="http://schemas.microsoft.com/office/drawing/2014/main" id="{910E7847-4E56-9D3B-663F-4D8BAB73795C}"/>
              </a:ext>
            </a:extLst>
          </p:cNvPr>
          <p:cNvSpPr/>
          <p:nvPr/>
        </p:nvSpPr>
        <p:spPr>
          <a:xfrm>
            <a:off x="828207" y="3875544"/>
            <a:ext cx="10601793" cy="1815882"/>
          </a:xfrm>
          <a:prstGeom prst="rect">
            <a:avLst/>
          </a:prstGeom>
        </p:spPr>
        <p:txBody>
          <a:bodyPr wrap="square">
            <a:spAutoFit/>
          </a:bodyPr>
          <a:lstStyle/>
          <a:p>
            <a:pPr marL="12700">
              <a:lnSpc>
                <a:spcPct val="100000"/>
              </a:lnSpc>
              <a:tabLst>
                <a:tab pos="185420" algn="l"/>
              </a:tabLst>
            </a:pPr>
            <a:r>
              <a:rPr lang="fr-FR" sz="1400" spc="-5" dirty="0">
                <a:solidFill>
                  <a:srgbClr val="555555"/>
                </a:solidFill>
                <a:cs typeface="Calibri"/>
              </a:rPr>
              <a:t>Argumenter et justifier la réponse depuis  la présentation PPT </a:t>
            </a:r>
            <a:r>
              <a:rPr lang="fr-FR" sz="1400" spc="-15" dirty="0" smtClean="0">
                <a:solidFill>
                  <a:srgbClr val="555555"/>
                </a:solidFill>
                <a:cs typeface="Calibri"/>
              </a:rPr>
              <a:t>?</a:t>
            </a:r>
          </a:p>
          <a:p>
            <a:pPr marL="12700">
              <a:lnSpc>
                <a:spcPct val="100000"/>
              </a:lnSpc>
              <a:tabLst>
                <a:tab pos="185420" algn="l"/>
              </a:tabLst>
            </a:pPr>
            <a:endParaRPr lang="fr-MA" sz="1400" spc="-15" dirty="0">
              <a:solidFill>
                <a:srgbClr val="555555"/>
              </a:solidFill>
              <a:cs typeface="Calibri"/>
            </a:endParaRPr>
          </a:p>
          <a:p>
            <a:pPr marL="12700">
              <a:lnSpc>
                <a:spcPct val="100000"/>
              </a:lnSpc>
              <a:tabLst>
                <a:tab pos="185420" algn="l"/>
              </a:tabLst>
            </a:pPr>
            <a:endParaRPr lang="fr-FR" sz="1400" spc="-15" dirty="0">
              <a:solidFill>
                <a:srgbClr val="555555"/>
              </a:solidFill>
              <a:cs typeface="Calibri"/>
            </a:endParaRPr>
          </a:p>
          <a:p>
            <a:pPr marL="12700">
              <a:lnSpc>
                <a:spcPct val="100000"/>
              </a:lnSpc>
              <a:tabLst>
                <a:tab pos="185420" algn="l"/>
              </a:tabLst>
            </a:pPr>
            <a:r>
              <a:rPr lang="fr-FR" sz="1400" dirty="0"/>
              <a:t>Une dimension de jeu de rôle (</a:t>
            </a:r>
            <a:r>
              <a:rPr lang="fr-FR" sz="1400" dirty="0" err="1"/>
              <a:t>role-playing</a:t>
            </a:r>
            <a:r>
              <a:rPr lang="fr-FR" sz="1400" dirty="0"/>
              <a:t> dimension) est une dimension utilisée dans un modèle de données pour représenter différentes perspectives ou "rôles" d'une même entité. Par exemple, une dimension de temps pourrait être utilisée dans un entrepôt de données pour représenter à la fois la date de commande et la date de livraison dans une table de faits des commandes. Chaque utilisation de la dimension de temps dans ce contexte représente un "rôle" différent de cette dimension. Cela permet aux analystes d'interroger les données selon différentes perspectives sans avoir à créer des dimensions distinctes pour chaque rôle.</a:t>
            </a:r>
            <a:endParaRPr lang="fr-FR" sz="1400" dirty="0">
              <a:cs typeface="Calibri"/>
            </a:endParaRPr>
          </a:p>
        </p:txBody>
      </p:sp>
    </p:spTree>
    <p:extLst>
      <p:ext uri="{BB962C8B-B14F-4D97-AF65-F5344CB8AC3E}">
        <p14:creationId xmlns:p14="http://schemas.microsoft.com/office/powerpoint/2010/main" val="8836523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12191999" cy="6857999"/>
          </a:xfrm>
          <a:prstGeom prst="rect">
            <a:avLst/>
          </a:prstGeom>
        </p:spPr>
      </p:pic>
      <p:grpSp>
        <p:nvGrpSpPr>
          <p:cNvPr id="3" name="object 3"/>
          <p:cNvGrpSpPr/>
          <p:nvPr/>
        </p:nvGrpSpPr>
        <p:grpSpPr>
          <a:xfrm>
            <a:off x="0" y="1463357"/>
            <a:ext cx="11663680" cy="5150485"/>
            <a:chOff x="0" y="1463357"/>
            <a:chExt cx="11663680" cy="5150485"/>
          </a:xfrm>
        </p:grpSpPr>
        <p:sp>
          <p:nvSpPr>
            <p:cNvPr id="4" name="object 4"/>
            <p:cNvSpPr/>
            <p:nvPr/>
          </p:nvSpPr>
          <p:spPr>
            <a:xfrm>
              <a:off x="543559" y="1468119"/>
              <a:ext cx="11115040" cy="5140960"/>
            </a:xfrm>
            <a:custGeom>
              <a:avLst/>
              <a:gdLst/>
              <a:ahLst/>
              <a:cxnLst/>
              <a:rect l="l" t="t" r="r" b="b"/>
              <a:pathLst>
                <a:path w="11115040" h="5140959">
                  <a:moveTo>
                    <a:pt x="11115040" y="0"/>
                  </a:moveTo>
                  <a:lnTo>
                    <a:pt x="0" y="0"/>
                  </a:lnTo>
                  <a:lnTo>
                    <a:pt x="0" y="5140960"/>
                  </a:lnTo>
                  <a:lnTo>
                    <a:pt x="11115040" y="5140960"/>
                  </a:lnTo>
                  <a:lnTo>
                    <a:pt x="11115040" y="0"/>
                  </a:lnTo>
                  <a:close/>
                </a:path>
              </a:pathLst>
            </a:custGeom>
            <a:solidFill>
              <a:srgbClr val="FFFFFF"/>
            </a:solidFill>
          </p:spPr>
          <p:txBody>
            <a:bodyPr wrap="square" lIns="0" tIns="0" rIns="0" bIns="0" rtlCol="0"/>
            <a:lstStyle/>
            <a:p>
              <a:endParaRPr/>
            </a:p>
          </p:txBody>
        </p:sp>
        <p:sp>
          <p:nvSpPr>
            <p:cNvPr id="5" name="object 5"/>
            <p:cNvSpPr/>
            <p:nvPr/>
          </p:nvSpPr>
          <p:spPr>
            <a:xfrm>
              <a:off x="543559" y="1468119"/>
              <a:ext cx="11115040" cy="5140960"/>
            </a:xfrm>
            <a:custGeom>
              <a:avLst/>
              <a:gdLst/>
              <a:ahLst/>
              <a:cxnLst/>
              <a:rect l="l" t="t" r="r" b="b"/>
              <a:pathLst>
                <a:path w="11115040" h="5140959">
                  <a:moveTo>
                    <a:pt x="0" y="5140960"/>
                  </a:moveTo>
                  <a:lnTo>
                    <a:pt x="11115040" y="5140960"/>
                  </a:lnTo>
                  <a:lnTo>
                    <a:pt x="11115040" y="0"/>
                  </a:lnTo>
                  <a:lnTo>
                    <a:pt x="0" y="0"/>
                  </a:lnTo>
                  <a:lnTo>
                    <a:pt x="0" y="5140960"/>
                  </a:lnTo>
                  <a:close/>
                </a:path>
              </a:pathLst>
            </a:custGeom>
            <a:ln w="9525">
              <a:solidFill>
                <a:srgbClr val="F8CCAC"/>
              </a:solidFill>
            </a:ln>
          </p:spPr>
          <p:txBody>
            <a:bodyPr wrap="square" lIns="0" tIns="0" rIns="0" bIns="0" rtlCol="0"/>
            <a:lstStyle/>
            <a:p>
              <a:endParaRPr/>
            </a:p>
          </p:txBody>
        </p:sp>
        <p:sp>
          <p:nvSpPr>
            <p:cNvPr id="6" name="object 6"/>
            <p:cNvSpPr/>
            <p:nvPr/>
          </p:nvSpPr>
          <p:spPr>
            <a:xfrm>
              <a:off x="0" y="5059679"/>
              <a:ext cx="538480" cy="1341120"/>
            </a:xfrm>
            <a:custGeom>
              <a:avLst/>
              <a:gdLst/>
              <a:ahLst/>
              <a:cxnLst/>
              <a:rect l="l" t="t" r="r" b="b"/>
              <a:pathLst>
                <a:path w="538480" h="1341120">
                  <a:moveTo>
                    <a:pt x="538480" y="0"/>
                  </a:moveTo>
                  <a:lnTo>
                    <a:pt x="0" y="0"/>
                  </a:lnTo>
                  <a:lnTo>
                    <a:pt x="0" y="1076960"/>
                  </a:lnTo>
                  <a:lnTo>
                    <a:pt x="4330" y="1124445"/>
                  </a:lnTo>
                  <a:lnTo>
                    <a:pt x="16840" y="1169136"/>
                  </a:lnTo>
                  <a:lnTo>
                    <a:pt x="36753" y="1210297"/>
                  </a:lnTo>
                  <a:lnTo>
                    <a:pt x="63309" y="1247165"/>
                  </a:lnTo>
                  <a:lnTo>
                    <a:pt x="95770" y="1279004"/>
                  </a:lnTo>
                  <a:lnTo>
                    <a:pt x="133337" y="1305064"/>
                  </a:lnTo>
                  <a:lnTo>
                    <a:pt x="175285" y="1324597"/>
                  </a:lnTo>
                  <a:lnTo>
                    <a:pt x="220840" y="1336865"/>
                  </a:lnTo>
                  <a:lnTo>
                    <a:pt x="269240" y="1341120"/>
                  </a:lnTo>
                  <a:lnTo>
                    <a:pt x="538480" y="1341120"/>
                  </a:lnTo>
                  <a:lnTo>
                    <a:pt x="538480" y="1076960"/>
                  </a:lnTo>
                  <a:lnTo>
                    <a:pt x="538480" y="0"/>
                  </a:lnTo>
                  <a:close/>
                </a:path>
              </a:pathLst>
            </a:custGeom>
            <a:solidFill>
              <a:srgbClr val="FF7800"/>
            </a:solidFill>
          </p:spPr>
          <p:txBody>
            <a:bodyPr wrap="square" lIns="0" tIns="0" rIns="0" bIns="0" rtlCol="0"/>
            <a:lstStyle/>
            <a:p>
              <a:endParaRPr/>
            </a:p>
          </p:txBody>
        </p:sp>
      </p:grpSp>
      <p:sp>
        <p:nvSpPr>
          <p:cNvPr id="7" name="object 7"/>
          <p:cNvSpPr txBox="1"/>
          <p:nvPr/>
        </p:nvSpPr>
        <p:spPr>
          <a:xfrm>
            <a:off x="135889" y="5168805"/>
            <a:ext cx="269240" cy="901700"/>
          </a:xfrm>
          <a:prstGeom prst="rect">
            <a:avLst/>
          </a:prstGeom>
        </p:spPr>
        <p:txBody>
          <a:bodyPr vert="vert270" wrap="square" lIns="0" tIns="0" rIns="0" bIns="0" rtlCol="0">
            <a:spAutoFit/>
          </a:bodyPr>
          <a:lstStyle/>
          <a:p>
            <a:pPr marL="12700">
              <a:lnSpc>
                <a:spcPts val="1920"/>
              </a:lnSpc>
            </a:pPr>
            <a:r>
              <a:rPr sz="1900" b="1" spc="-140" dirty="0">
                <a:solidFill>
                  <a:srgbClr val="FFFFFF"/>
                </a:solidFill>
                <a:latin typeface="Calibri"/>
                <a:cs typeface="Calibri"/>
              </a:rPr>
              <a:t>P</a:t>
            </a:r>
            <a:r>
              <a:rPr sz="1900" b="1" spc="35" dirty="0">
                <a:solidFill>
                  <a:srgbClr val="FFFFFF"/>
                </a:solidFill>
                <a:latin typeface="Calibri"/>
                <a:cs typeface="Calibri"/>
              </a:rPr>
              <a:t>A</a:t>
            </a:r>
            <a:r>
              <a:rPr sz="1900" b="1" spc="40" dirty="0">
                <a:solidFill>
                  <a:srgbClr val="FFFFFF"/>
                </a:solidFill>
                <a:latin typeface="Calibri"/>
                <a:cs typeface="Calibri"/>
              </a:rPr>
              <a:t>R</a:t>
            </a:r>
            <a:r>
              <a:rPr sz="1900" b="1" spc="5" dirty="0">
                <a:solidFill>
                  <a:srgbClr val="FFFFFF"/>
                </a:solidFill>
                <a:latin typeface="Calibri"/>
                <a:cs typeface="Calibri"/>
              </a:rPr>
              <a:t>T</a:t>
            </a:r>
            <a:r>
              <a:rPr sz="1900" b="1" spc="-35" dirty="0">
                <a:solidFill>
                  <a:srgbClr val="FFFFFF"/>
                </a:solidFill>
                <a:latin typeface="Calibri"/>
                <a:cs typeface="Calibri"/>
              </a:rPr>
              <a:t>I</a:t>
            </a:r>
            <a:r>
              <a:rPr sz="1900" b="1" dirty="0">
                <a:solidFill>
                  <a:srgbClr val="FFFFFF"/>
                </a:solidFill>
                <a:latin typeface="Calibri"/>
                <a:cs typeface="Calibri"/>
              </a:rPr>
              <a:t>E</a:t>
            </a:r>
            <a:r>
              <a:rPr sz="1900" b="1" spc="-90" dirty="0">
                <a:solidFill>
                  <a:srgbClr val="FFFFFF"/>
                </a:solidFill>
                <a:latin typeface="Calibri"/>
                <a:cs typeface="Calibri"/>
              </a:rPr>
              <a:t> </a:t>
            </a:r>
            <a:r>
              <a:rPr sz="1900" b="1" dirty="0">
                <a:solidFill>
                  <a:srgbClr val="FFFFFF"/>
                </a:solidFill>
                <a:latin typeface="Calibri"/>
                <a:cs typeface="Calibri"/>
              </a:rPr>
              <a:t>2</a:t>
            </a:r>
            <a:endParaRPr sz="1900">
              <a:latin typeface="Calibri"/>
              <a:cs typeface="Calibri"/>
            </a:endParaRPr>
          </a:p>
        </p:txBody>
      </p:sp>
      <p:pic>
        <p:nvPicPr>
          <p:cNvPr id="8" name="object 8"/>
          <p:cNvPicPr/>
          <p:nvPr/>
        </p:nvPicPr>
        <p:blipFill>
          <a:blip r:embed="rId3" cstate="print"/>
          <a:stretch>
            <a:fillRect/>
          </a:stretch>
        </p:blipFill>
        <p:spPr>
          <a:xfrm>
            <a:off x="10698480" y="467359"/>
            <a:ext cx="1290320" cy="416560"/>
          </a:xfrm>
          <a:prstGeom prst="rect">
            <a:avLst/>
          </a:prstGeom>
        </p:spPr>
      </p:pic>
      <p:pic>
        <p:nvPicPr>
          <p:cNvPr id="9" name="object 9"/>
          <p:cNvPicPr/>
          <p:nvPr/>
        </p:nvPicPr>
        <p:blipFill>
          <a:blip r:embed="rId4" cstate="print"/>
          <a:stretch>
            <a:fillRect/>
          </a:stretch>
        </p:blipFill>
        <p:spPr>
          <a:xfrm>
            <a:off x="9966959" y="345440"/>
            <a:ext cx="660400" cy="650240"/>
          </a:xfrm>
          <a:prstGeom prst="rect">
            <a:avLst/>
          </a:prstGeom>
        </p:spPr>
      </p:pic>
      <p:sp>
        <p:nvSpPr>
          <p:cNvPr id="10" name="object 10"/>
          <p:cNvSpPr txBox="1"/>
          <p:nvPr/>
        </p:nvSpPr>
        <p:spPr>
          <a:xfrm>
            <a:off x="799465" y="1601152"/>
            <a:ext cx="10650220" cy="2146742"/>
          </a:xfrm>
          <a:prstGeom prst="rect">
            <a:avLst/>
          </a:prstGeom>
        </p:spPr>
        <p:txBody>
          <a:bodyPr vert="horz" wrap="square" lIns="0" tIns="12700" rIns="0" bIns="0" rtlCol="0">
            <a:spAutoFit/>
          </a:bodyPr>
          <a:lstStyle/>
          <a:p>
            <a:pPr marL="12700">
              <a:lnSpc>
                <a:spcPct val="100000"/>
              </a:lnSpc>
              <a:spcBef>
                <a:spcPts val="100"/>
              </a:spcBef>
            </a:pPr>
            <a:r>
              <a:rPr sz="1600" b="1" spc="-15" dirty="0">
                <a:solidFill>
                  <a:srgbClr val="FF7800"/>
                </a:solidFill>
                <a:latin typeface="Calibri"/>
                <a:cs typeface="Calibri"/>
              </a:rPr>
              <a:t>Exercice</a:t>
            </a:r>
            <a:r>
              <a:rPr sz="1600" b="1" spc="-30" dirty="0">
                <a:solidFill>
                  <a:srgbClr val="FF7800"/>
                </a:solidFill>
                <a:latin typeface="Calibri"/>
                <a:cs typeface="Calibri"/>
              </a:rPr>
              <a:t> </a:t>
            </a:r>
            <a:r>
              <a:rPr sz="1600" b="1" dirty="0">
                <a:solidFill>
                  <a:srgbClr val="FF7800"/>
                </a:solidFill>
                <a:latin typeface="Calibri"/>
                <a:cs typeface="Calibri"/>
              </a:rPr>
              <a:t>1</a:t>
            </a:r>
            <a:endParaRPr sz="1600" dirty="0">
              <a:latin typeface="Calibri"/>
              <a:cs typeface="Calibri"/>
            </a:endParaRPr>
          </a:p>
          <a:p>
            <a:pPr lvl="1">
              <a:lnSpc>
                <a:spcPct val="100000"/>
              </a:lnSpc>
              <a:spcBef>
                <a:spcPts val="25"/>
              </a:spcBef>
              <a:buClr>
                <a:srgbClr val="555555"/>
              </a:buClr>
              <a:buFont typeface="Wingdings"/>
              <a:buChar char=""/>
            </a:pPr>
            <a:endParaRPr sz="2300" dirty="0">
              <a:latin typeface="Calibri"/>
              <a:cs typeface="Calibri"/>
            </a:endParaRPr>
          </a:p>
          <a:p>
            <a:pPr marL="507365" marR="5080" indent="-342900">
              <a:lnSpc>
                <a:spcPts val="1600"/>
              </a:lnSpc>
              <a:buFont typeface="+mj-lt"/>
              <a:buAutoNum type="arabicPeriod" startAt="8"/>
              <a:tabLst>
                <a:tab pos="510540" algn="l"/>
                <a:tab pos="511175" algn="l"/>
              </a:tabLst>
            </a:pPr>
            <a:r>
              <a:rPr sz="1450" spc="10" dirty="0">
                <a:solidFill>
                  <a:srgbClr val="555555"/>
                </a:solidFill>
                <a:latin typeface="Calibri"/>
                <a:cs typeface="Calibri"/>
              </a:rPr>
              <a:t>Un</a:t>
            </a:r>
            <a:r>
              <a:rPr sz="1450" spc="40" dirty="0">
                <a:solidFill>
                  <a:srgbClr val="555555"/>
                </a:solidFill>
                <a:latin typeface="Calibri"/>
                <a:cs typeface="Calibri"/>
              </a:rPr>
              <a:t> </a:t>
            </a:r>
            <a:r>
              <a:rPr sz="1450" spc="-45" dirty="0">
                <a:solidFill>
                  <a:srgbClr val="555555"/>
                </a:solidFill>
                <a:latin typeface="Calibri"/>
                <a:cs typeface="Calibri"/>
              </a:rPr>
              <a:t>Data</a:t>
            </a:r>
            <a:r>
              <a:rPr sz="1450" spc="110" dirty="0">
                <a:solidFill>
                  <a:srgbClr val="555555"/>
                </a:solidFill>
                <a:latin typeface="Calibri"/>
                <a:cs typeface="Calibri"/>
              </a:rPr>
              <a:t> </a:t>
            </a:r>
            <a:r>
              <a:rPr sz="1450" spc="-40" dirty="0">
                <a:solidFill>
                  <a:srgbClr val="555555"/>
                </a:solidFill>
                <a:latin typeface="Calibri"/>
                <a:cs typeface="Calibri"/>
              </a:rPr>
              <a:t>Warehouse</a:t>
            </a:r>
            <a:r>
              <a:rPr sz="1450" spc="5" dirty="0">
                <a:solidFill>
                  <a:srgbClr val="555555"/>
                </a:solidFill>
                <a:latin typeface="Calibri"/>
                <a:cs typeface="Calibri"/>
              </a:rPr>
              <a:t> </a:t>
            </a:r>
            <a:r>
              <a:rPr sz="1450" spc="-20" dirty="0">
                <a:solidFill>
                  <a:srgbClr val="555555"/>
                </a:solidFill>
                <a:latin typeface="Calibri"/>
                <a:cs typeface="Calibri"/>
              </a:rPr>
              <a:t>contient</a:t>
            </a:r>
            <a:r>
              <a:rPr sz="1450" spc="90" dirty="0">
                <a:solidFill>
                  <a:srgbClr val="555555"/>
                </a:solidFill>
                <a:latin typeface="Calibri"/>
                <a:cs typeface="Calibri"/>
              </a:rPr>
              <a:t> </a:t>
            </a:r>
            <a:r>
              <a:rPr sz="1450" spc="-25" dirty="0">
                <a:solidFill>
                  <a:srgbClr val="555555"/>
                </a:solidFill>
                <a:latin typeface="Calibri"/>
                <a:cs typeface="Calibri"/>
              </a:rPr>
              <a:t>deux</a:t>
            </a:r>
            <a:r>
              <a:rPr sz="1450" spc="15" dirty="0">
                <a:solidFill>
                  <a:srgbClr val="555555"/>
                </a:solidFill>
                <a:latin typeface="Calibri"/>
                <a:cs typeface="Calibri"/>
              </a:rPr>
              <a:t> </a:t>
            </a:r>
            <a:r>
              <a:rPr sz="1450" spc="-10" dirty="0">
                <a:solidFill>
                  <a:srgbClr val="555555"/>
                </a:solidFill>
                <a:latin typeface="Calibri"/>
                <a:cs typeface="Calibri"/>
              </a:rPr>
              <a:t>tables</a:t>
            </a:r>
            <a:r>
              <a:rPr sz="1450" spc="-5" dirty="0">
                <a:solidFill>
                  <a:srgbClr val="555555"/>
                </a:solidFill>
                <a:latin typeface="Calibri"/>
                <a:cs typeface="Calibri"/>
              </a:rPr>
              <a:t> </a:t>
            </a:r>
            <a:r>
              <a:rPr sz="1450" spc="-25" dirty="0">
                <a:solidFill>
                  <a:srgbClr val="555555"/>
                </a:solidFill>
                <a:latin typeface="Calibri"/>
                <a:cs typeface="Calibri"/>
              </a:rPr>
              <a:t>de</a:t>
            </a:r>
            <a:r>
              <a:rPr sz="1450" spc="5" dirty="0">
                <a:solidFill>
                  <a:srgbClr val="555555"/>
                </a:solidFill>
                <a:latin typeface="Calibri"/>
                <a:cs typeface="Calibri"/>
              </a:rPr>
              <a:t> </a:t>
            </a:r>
            <a:r>
              <a:rPr sz="1450" spc="-10" dirty="0">
                <a:solidFill>
                  <a:srgbClr val="555555"/>
                </a:solidFill>
                <a:latin typeface="Calibri"/>
                <a:cs typeface="Calibri"/>
              </a:rPr>
              <a:t>faits</a:t>
            </a:r>
            <a:r>
              <a:rPr sz="1450" spc="80" dirty="0">
                <a:solidFill>
                  <a:srgbClr val="555555"/>
                </a:solidFill>
                <a:latin typeface="Calibri"/>
                <a:cs typeface="Calibri"/>
              </a:rPr>
              <a:t> </a:t>
            </a:r>
            <a:r>
              <a:rPr sz="1450" spc="-30" dirty="0">
                <a:solidFill>
                  <a:srgbClr val="555555"/>
                </a:solidFill>
                <a:latin typeface="Calibri"/>
                <a:cs typeface="Calibri"/>
              </a:rPr>
              <a:t>différentes,</a:t>
            </a:r>
            <a:r>
              <a:rPr sz="1450" spc="45" dirty="0">
                <a:solidFill>
                  <a:srgbClr val="555555"/>
                </a:solidFill>
                <a:latin typeface="Calibri"/>
                <a:cs typeface="Calibri"/>
              </a:rPr>
              <a:t> </a:t>
            </a:r>
            <a:r>
              <a:rPr sz="1450" spc="-25" dirty="0">
                <a:solidFill>
                  <a:srgbClr val="555555"/>
                </a:solidFill>
                <a:latin typeface="Calibri"/>
                <a:cs typeface="Calibri"/>
              </a:rPr>
              <a:t>"Ventes"</a:t>
            </a:r>
            <a:r>
              <a:rPr sz="1450" spc="-10" dirty="0">
                <a:solidFill>
                  <a:srgbClr val="555555"/>
                </a:solidFill>
                <a:latin typeface="Calibri"/>
                <a:cs typeface="Calibri"/>
              </a:rPr>
              <a:t> </a:t>
            </a:r>
            <a:r>
              <a:rPr sz="1450" spc="-5" dirty="0">
                <a:solidFill>
                  <a:srgbClr val="555555"/>
                </a:solidFill>
                <a:latin typeface="Calibri"/>
                <a:cs typeface="Calibri"/>
              </a:rPr>
              <a:t>et</a:t>
            </a:r>
            <a:r>
              <a:rPr sz="1450" spc="75" dirty="0">
                <a:solidFill>
                  <a:srgbClr val="555555"/>
                </a:solidFill>
                <a:latin typeface="Calibri"/>
                <a:cs typeface="Calibri"/>
              </a:rPr>
              <a:t> </a:t>
            </a:r>
            <a:r>
              <a:rPr sz="1450" spc="-35" dirty="0">
                <a:solidFill>
                  <a:srgbClr val="555555"/>
                </a:solidFill>
                <a:latin typeface="Calibri"/>
                <a:cs typeface="Calibri"/>
              </a:rPr>
              <a:t>"Commandes".</a:t>
            </a:r>
            <a:r>
              <a:rPr sz="1450" spc="35" dirty="0">
                <a:solidFill>
                  <a:srgbClr val="555555"/>
                </a:solidFill>
                <a:latin typeface="Calibri"/>
                <a:cs typeface="Calibri"/>
              </a:rPr>
              <a:t> </a:t>
            </a:r>
            <a:r>
              <a:rPr sz="1450" spc="-15" dirty="0">
                <a:solidFill>
                  <a:srgbClr val="555555"/>
                </a:solidFill>
                <a:latin typeface="Calibri"/>
                <a:cs typeface="Calibri"/>
              </a:rPr>
              <a:t>Quelle</a:t>
            </a:r>
            <a:r>
              <a:rPr sz="1450" spc="-5" dirty="0">
                <a:solidFill>
                  <a:srgbClr val="555555"/>
                </a:solidFill>
                <a:latin typeface="Calibri"/>
                <a:cs typeface="Calibri"/>
              </a:rPr>
              <a:t> </a:t>
            </a:r>
            <a:r>
              <a:rPr sz="1450" spc="-25" dirty="0">
                <a:solidFill>
                  <a:srgbClr val="555555"/>
                </a:solidFill>
                <a:latin typeface="Calibri"/>
                <a:cs typeface="Calibri"/>
              </a:rPr>
              <a:t>approche</a:t>
            </a:r>
            <a:r>
              <a:rPr sz="1450" spc="95" dirty="0">
                <a:solidFill>
                  <a:srgbClr val="555555"/>
                </a:solidFill>
                <a:latin typeface="Calibri"/>
                <a:cs typeface="Calibri"/>
              </a:rPr>
              <a:t> </a:t>
            </a:r>
            <a:r>
              <a:rPr sz="1450" spc="-25" dirty="0">
                <a:solidFill>
                  <a:srgbClr val="555555"/>
                </a:solidFill>
                <a:latin typeface="Calibri"/>
                <a:cs typeface="Calibri"/>
              </a:rPr>
              <a:t>de</a:t>
            </a:r>
            <a:r>
              <a:rPr sz="1450" dirty="0">
                <a:solidFill>
                  <a:srgbClr val="555555"/>
                </a:solidFill>
                <a:latin typeface="Calibri"/>
                <a:cs typeface="Calibri"/>
              </a:rPr>
              <a:t> </a:t>
            </a:r>
            <a:r>
              <a:rPr sz="1450" spc="-20" dirty="0">
                <a:solidFill>
                  <a:srgbClr val="555555"/>
                </a:solidFill>
                <a:latin typeface="Calibri"/>
                <a:cs typeface="Calibri"/>
              </a:rPr>
              <a:t>modélisation</a:t>
            </a:r>
            <a:r>
              <a:rPr sz="1450" spc="35" dirty="0">
                <a:solidFill>
                  <a:srgbClr val="555555"/>
                </a:solidFill>
                <a:latin typeface="Calibri"/>
                <a:cs typeface="Calibri"/>
              </a:rPr>
              <a:t> </a:t>
            </a:r>
            <a:r>
              <a:rPr sz="1450" spc="-30" dirty="0">
                <a:solidFill>
                  <a:srgbClr val="555555"/>
                </a:solidFill>
                <a:latin typeface="Calibri"/>
                <a:cs typeface="Calibri"/>
              </a:rPr>
              <a:t>dimensionnelle </a:t>
            </a:r>
            <a:r>
              <a:rPr sz="1450" spc="-25" dirty="0">
                <a:solidFill>
                  <a:srgbClr val="555555"/>
                </a:solidFill>
                <a:latin typeface="Calibri"/>
                <a:cs typeface="Calibri"/>
              </a:rPr>
              <a:t> </a:t>
            </a:r>
            <a:r>
              <a:rPr sz="1450" spc="-10" dirty="0">
                <a:solidFill>
                  <a:srgbClr val="555555"/>
                </a:solidFill>
                <a:latin typeface="Calibri"/>
                <a:cs typeface="Calibri"/>
              </a:rPr>
              <a:t>serait</a:t>
            </a:r>
            <a:r>
              <a:rPr sz="1450" spc="-90" dirty="0">
                <a:solidFill>
                  <a:srgbClr val="555555"/>
                </a:solidFill>
                <a:latin typeface="Calibri"/>
                <a:cs typeface="Calibri"/>
              </a:rPr>
              <a:t> </a:t>
            </a:r>
            <a:r>
              <a:rPr sz="1450" spc="-10" dirty="0">
                <a:solidFill>
                  <a:srgbClr val="555555"/>
                </a:solidFill>
                <a:latin typeface="Calibri"/>
                <a:cs typeface="Calibri"/>
              </a:rPr>
              <a:t>la</a:t>
            </a:r>
            <a:r>
              <a:rPr sz="1450" spc="-60" dirty="0">
                <a:solidFill>
                  <a:srgbClr val="555555"/>
                </a:solidFill>
                <a:latin typeface="Calibri"/>
                <a:cs typeface="Calibri"/>
              </a:rPr>
              <a:t> </a:t>
            </a:r>
            <a:r>
              <a:rPr sz="1450" spc="-30" dirty="0">
                <a:solidFill>
                  <a:srgbClr val="555555"/>
                </a:solidFill>
                <a:latin typeface="Calibri"/>
                <a:cs typeface="Calibri"/>
              </a:rPr>
              <a:t>plus</a:t>
            </a:r>
            <a:r>
              <a:rPr sz="1450" spc="-10" dirty="0">
                <a:solidFill>
                  <a:srgbClr val="555555"/>
                </a:solidFill>
                <a:latin typeface="Calibri"/>
                <a:cs typeface="Calibri"/>
              </a:rPr>
              <a:t> </a:t>
            </a:r>
            <a:r>
              <a:rPr sz="1450" spc="-20" dirty="0">
                <a:solidFill>
                  <a:srgbClr val="555555"/>
                </a:solidFill>
                <a:latin typeface="Calibri"/>
                <a:cs typeface="Calibri"/>
              </a:rPr>
              <a:t>appropriée</a:t>
            </a:r>
            <a:r>
              <a:rPr sz="1450" spc="-80" dirty="0">
                <a:solidFill>
                  <a:srgbClr val="555555"/>
                </a:solidFill>
                <a:latin typeface="Calibri"/>
                <a:cs typeface="Calibri"/>
              </a:rPr>
              <a:t> </a:t>
            </a:r>
            <a:r>
              <a:rPr sz="1450" spc="-15" dirty="0">
                <a:solidFill>
                  <a:srgbClr val="555555"/>
                </a:solidFill>
                <a:latin typeface="Calibri"/>
                <a:cs typeface="Calibri"/>
              </a:rPr>
              <a:t>pour</a:t>
            </a:r>
            <a:r>
              <a:rPr sz="1450" spc="-25" dirty="0">
                <a:solidFill>
                  <a:srgbClr val="555555"/>
                </a:solidFill>
                <a:latin typeface="Calibri"/>
                <a:cs typeface="Calibri"/>
              </a:rPr>
              <a:t> </a:t>
            </a:r>
            <a:r>
              <a:rPr sz="1450" spc="-15" dirty="0">
                <a:solidFill>
                  <a:srgbClr val="555555"/>
                </a:solidFill>
                <a:latin typeface="Calibri"/>
                <a:cs typeface="Calibri"/>
              </a:rPr>
              <a:t>partager</a:t>
            </a:r>
            <a:r>
              <a:rPr sz="1450" spc="-105" dirty="0">
                <a:solidFill>
                  <a:srgbClr val="555555"/>
                </a:solidFill>
                <a:latin typeface="Calibri"/>
                <a:cs typeface="Calibri"/>
              </a:rPr>
              <a:t> </a:t>
            </a:r>
            <a:r>
              <a:rPr sz="1450" spc="-35" dirty="0">
                <a:solidFill>
                  <a:srgbClr val="555555"/>
                </a:solidFill>
                <a:latin typeface="Calibri"/>
                <a:cs typeface="Calibri"/>
              </a:rPr>
              <a:t>une</a:t>
            </a:r>
            <a:r>
              <a:rPr sz="1450" spc="-5" dirty="0">
                <a:solidFill>
                  <a:srgbClr val="555555"/>
                </a:solidFill>
                <a:latin typeface="Calibri"/>
                <a:cs typeface="Calibri"/>
              </a:rPr>
              <a:t> </a:t>
            </a:r>
            <a:r>
              <a:rPr sz="1450" spc="-20" dirty="0">
                <a:solidFill>
                  <a:srgbClr val="555555"/>
                </a:solidFill>
                <a:latin typeface="Calibri"/>
                <a:cs typeface="Calibri"/>
              </a:rPr>
              <a:t>dimension</a:t>
            </a:r>
            <a:r>
              <a:rPr sz="1450" spc="-120" dirty="0">
                <a:solidFill>
                  <a:srgbClr val="555555"/>
                </a:solidFill>
                <a:latin typeface="Calibri"/>
                <a:cs typeface="Calibri"/>
              </a:rPr>
              <a:t> </a:t>
            </a:r>
            <a:r>
              <a:rPr sz="1450" spc="-20" dirty="0">
                <a:solidFill>
                  <a:srgbClr val="555555"/>
                </a:solidFill>
                <a:latin typeface="Calibri"/>
                <a:cs typeface="Calibri"/>
              </a:rPr>
              <a:t>"Produit"</a:t>
            </a:r>
            <a:r>
              <a:rPr sz="1450" spc="-25" dirty="0">
                <a:solidFill>
                  <a:srgbClr val="555555"/>
                </a:solidFill>
                <a:latin typeface="Calibri"/>
                <a:cs typeface="Calibri"/>
              </a:rPr>
              <a:t> </a:t>
            </a:r>
            <a:r>
              <a:rPr sz="1450" spc="-20" dirty="0">
                <a:solidFill>
                  <a:srgbClr val="555555"/>
                </a:solidFill>
                <a:latin typeface="Calibri"/>
                <a:cs typeface="Calibri"/>
              </a:rPr>
              <a:t>entre</a:t>
            </a:r>
            <a:r>
              <a:rPr sz="1450" spc="-80" dirty="0">
                <a:solidFill>
                  <a:srgbClr val="555555"/>
                </a:solidFill>
                <a:latin typeface="Calibri"/>
                <a:cs typeface="Calibri"/>
              </a:rPr>
              <a:t> </a:t>
            </a:r>
            <a:r>
              <a:rPr sz="1450" spc="5" dirty="0">
                <a:solidFill>
                  <a:srgbClr val="555555"/>
                </a:solidFill>
                <a:latin typeface="Calibri"/>
                <a:cs typeface="Calibri"/>
              </a:rPr>
              <a:t>ces</a:t>
            </a:r>
            <a:r>
              <a:rPr sz="1450" spc="-90" dirty="0">
                <a:solidFill>
                  <a:srgbClr val="555555"/>
                </a:solidFill>
                <a:latin typeface="Calibri"/>
                <a:cs typeface="Calibri"/>
              </a:rPr>
              <a:t> </a:t>
            </a:r>
            <a:r>
              <a:rPr sz="1450" spc="-25" dirty="0">
                <a:solidFill>
                  <a:srgbClr val="555555"/>
                </a:solidFill>
                <a:latin typeface="Calibri"/>
                <a:cs typeface="Calibri"/>
              </a:rPr>
              <a:t>deux</a:t>
            </a:r>
            <a:r>
              <a:rPr sz="1450" spc="-80" dirty="0">
                <a:solidFill>
                  <a:srgbClr val="555555"/>
                </a:solidFill>
                <a:latin typeface="Calibri"/>
                <a:cs typeface="Calibri"/>
              </a:rPr>
              <a:t> </a:t>
            </a:r>
            <a:r>
              <a:rPr sz="1450" spc="-10" dirty="0">
                <a:solidFill>
                  <a:srgbClr val="555555"/>
                </a:solidFill>
                <a:latin typeface="Calibri"/>
                <a:cs typeface="Calibri"/>
              </a:rPr>
              <a:t>tables</a:t>
            </a:r>
            <a:r>
              <a:rPr sz="1450" spc="-95" dirty="0">
                <a:solidFill>
                  <a:srgbClr val="555555"/>
                </a:solidFill>
                <a:latin typeface="Calibri"/>
                <a:cs typeface="Calibri"/>
              </a:rPr>
              <a:t> </a:t>
            </a:r>
            <a:r>
              <a:rPr sz="1450" spc="-25" dirty="0">
                <a:solidFill>
                  <a:srgbClr val="555555"/>
                </a:solidFill>
                <a:latin typeface="Calibri"/>
                <a:cs typeface="Calibri"/>
              </a:rPr>
              <a:t>de</a:t>
            </a:r>
            <a:r>
              <a:rPr sz="1450" spc="-10" dirty="0">
                <a:solidFill>
                  <a:srgbClr val="555555"/>
                </a:solidFill>
                <a:latin typeface="Calibri"/>
                <a:cs typeface="Calibri"/>
              </a:rPr>
              <a:t> </a:t>
            </a:r>
            <a:r>
              <a:rPr sz="1450" spc="5" dirty="0">
                <a:solidFill>
                  <a:srgbClr val="555555"/>
                </a:solidFill>
                <a:latin typeface="Calibri"/>
                <a:cs typeface="Calibri"/>
              </a:rPr>
              <a:t>faits</a:t>
            </a:r>
            <a:r>
              <a:rPr sz="1450" spc="-85" dirty="0">
                <a:solidFill>
                  <a:srgbClr val="555555"/>
                </a:solidFill>
                <a:latin typeface="Calibri"/>
                <a:cs typeface="Calibri"/>
              </a:rPr>
              <a:t> </a:t>
            </a:r>
            <a:r>
              <a:rPr sz="1450" spc="-5" dirty="0">
                <a:solidFill>
                  <a:srgbClr val="555555"/>
                </a:solidFill>
                <a:latin typeface="Calibri"/>
                <a:cs typeface="Calibri"/>
              </a:rPr>
              <a:t>?</a:t>
            </a:r>
            <a:endParaRPr sz="1450" dirty="0">
              <a:latin typeface="Calibri"/>
              <a:cs typeface="Calibri"/>
            </a:endParaRPr>
          </a:p>
          <a:p>
            <a:pPr marL="907415" lvl="1" indent="-285115">
              <a:lnSpc>
                <a:spcPct val="100000"/>
              </a:lnSpc>
              <a:spcBef>
                <a:spcPts val="475"/>
              </a:spcBef>
              <a:buFont typeface="Wingdings"/>
              <a:buChar char=""/>
              <a:tabLst>
                <a:tab pos="907415" algn="l"/>
              </a:tabLst>
            </a:pPr>
            <a:r>
              <a:rPr sz="1450" spc="-10" dirty="0">
                <a:solidFill>
                  <a:srgbClr val="00B050"/>
                </a:solidFill>
                <a:latin typeface="Calibri"/>
                <a:cs typeface="Calibri"/>
              </a:rPr>
              <a:t>D</a:t>
            </a:r>
            <a:r>
              <a:rPr sz="1450" spc="-20" dirty="0">
                <a:solidFill>
                  <a:srgbClr val="00B050"/>
                </a:solidFill>
                <a:latin typeface="Calibri"/>
                <a:cs typeface="Calibri"/>
              </a:rPr>
              <a:t>i</a:t>
            </a:r>
            <a:r>
              <a:rPr sz="1450" spc="-40" dirty="0">
                <a:solidFill>
                  <a:srgbClr val="00B050"/>
                </a:solidFill>
                <a:latin typeface="Calibri"/>
                <a:cs typeface="Calibri"/>
              </a:rPr>
              <a:t>m</a:t>
            </a:r>
            <a:r>
              <a:rPr sz="1450" spc="-5" dirty="0">
                <a:solidFill>
                  <a:srgbClr val="00B050"/>
                </a:solidFill>
                <a:latin typeface="Calibri"/>
                <a:cs typeface="Calibri"/>
              </a:rPr>
              <a:t>e</a:t>
            </a:r>
            <a:r>
              <a:rPr sz="1450" spc="-45" dirty="0">
                <a:solidFill>
                  <a:srgbClr val="00B050"/>
                </a:solidFill>
                <a:latin typeface="Calibri"/>
                <a:cs typeface="Calibri"/>
              </a:rPr>
              <a:t>n</a:t>
            </a:r>
            <a:r>
              <a:rPr sz="1450" spc="-10" dirty="0">
                <a:solidFill>
                  <a:srgbClr val="00B050"/>
                </a:solidFill>
                <a:latin typeface="Calibri"/>
                <a:cs typeface="Calibri"/>
              </a:rPr>
              <a:t>s</a:t>
            </a:r>
            <a:r>
              <a:rPr sz="1450" spc="-25" dirty="0">
                <a:solidFill>
                  <a:srgbClr val="00B050"/>
                </a:solidFill>
                <a:latin typeface="Calibri"/>
                <a:cs typeface="Calibri"/>
              </a:rPr>
              <a:t>i</a:t>
            </a:r>
            <a:r>
              <a:rPr sz="1450" spc="30" dirty="0">
                <a:solidFill>
                  <a:srgbClr val="00B050"/>
                </a:solidFill>
                <a:latin typeface="Calibri"/>
                <a:cs typeface="Calibri"/>
              </a:rPr>
              <a:t>o</a:t>
            </a:r>
            <a:r>
              <a:rPr sz="1450" spc="-5" dirty="0">
                <a:solidFill>
                  <a:srgbClr val="00B050"/>
                </a:solidFill>
                <a:latin typeface="Calibri"/>
                <a:cs typeface="Calibri"/>
              </a:rPr>
              <a:t>n</a:t>
            </a:r>
            <a:r>
              <a:rPr sz="1450" spc="-130" dirty="0">
                <a:solidFill>
                  <a:srgbClr val="00B050"/>
                </a:solidFill>
                <a:latin typeface="Calibri"/>
                <a:cs typeface="Calibri"/>
              </a:rPr>
              <a:t> </a:t>
            </a:r>
            <a:r>
              <a:rPr sz="1450" spc="20" dirty="0">
                <a:solidFill>
                  <a:srgbClr val="00B050"/>
                </a:solidFill>
                <a:latin typeface="Calibri"/>
                <a:cs typeface="Calibri"/>
              </a:rPr>
              <a:t>c</a:t>
            </a:r>
            <a:r>
              <a:rPr sz="1450" spc="30" dirty="0">
                <a:solidFill>
                  <a:srgbClr val="00B050"/>
                </a:solidFill>
                <a:latin typeface="Calibri"/>
                <a:cs typeface="Calibri"/>
              </a:rPr>
              <a:t>o</a:t>
            </a:r>
            <a:r>
              <a:rPr sz="1450" spc="-45" dirty="0">
                <a:solidFill>
                  <a:srgbClr val="00B050"/>
                </a:solidFill>
                <a:latin typeface="Calibri"/>
                <a:cs typeface="Calibri"/>
              </a:rPr>
              <a:t>n</a:t>
            </a:r>
            <a:r>
              <a:rPr sz="1450" spc="30" dirty="0">
                <a:solidFill>
                  <a:srgbClr val="00B050"/>
                </a:solidFill>
                <a:latin typeface="Calibri"/>
                <a:cs typeface="Calibri"/>
              </a:rPr>
              <a:t>fo</a:t>
            </a:r>
            <a:r>
              <a:rPr sz="1450" spc="-30" dirty="0">
                <a:solidFill>
                  <a:srgbClr val="00B050"/>
                </a:solidFill>
                <a:latin typeface="Calibri"/>
                <a:cs typeface="Calibri"/>
              </a:rPr>
              <a:t>r</a:t>
            </a:r>
            <a:r>
              <a:rPr sz="1450" spc="-40" dirty="0">
                <a:solidFill>
                  <a:srgbClr val="00B050"/>
                </a:solidFill>
                <a:latin typeface="Calibri"/>
                <a:cs typeface="Calibri"/>
              </a:rPr>
              <a:t>m</a:t>
            </a:r>
            <a:r>
              <a:rPr sz="1450" spc="-5" dirty="0">
                <a:solidFill>
                  <a:srgbClr val="00B050"/>
                </a:solidFill>
                <a:latin typeface="Calibri"/>
                <a:cs typeface="Calibri"/>
              </a:rPr>
              <a:t>e</a:t>
            </a:r>
            <a:endParaRPr sz="1450" dirty="0">
              <a:solidFill>
                <a:srgbClr val="00B050"/>
              </a:solidFill>
              <a:latin typeface="Calibri"/>
              <a:cs typeface="Calibri"/>
            </a:endParaRPr>
          </a:p>
          <a:p>
            <a:pPr marL="907415" lvl="1" indent="-285115">
              <a:lnSpc>
                <a:spcPct val="100000"/>
              </a:lnSpc>
              <a:spcBef>
                <a:spcPts val="425"/>
              </a:spcBef>
              <a:buFont typeface="Wingdings"/>
              <a:buChar char=""/>
              <a:tabLst>
                <a:tab pos="907415" algn="l"/>
              </a:tabLst>
            </a:pPr>
            <a:r>
              <a:rPr sz="1450" spc="-10" dirty="0">
                <a:solidFill>
                  <a:srgbClr val="555555"/>
                </a:solidFill>
                <a:latin typeface="Calibri"/>
                <a:cs typeface="Calibri"/>
              </a:rPr>
              <a:t>D</a:t>
            </a:r>
            <a:r>
              <a:rPr sz="1450" spc="-20" dirty="0">
                <a:solidFill>
                  <a:srgbClr val="555555"/>
                </a:solidFill>
                <a:latin typeface="Calibri"/>
                <a:cs typeface="Calibri"/>
              </a:rPr>
              <a:t>i</a:t>
            </a:r>
            <a:r>
              <a:rPr sz="1450" spc="-40" dirty="0">
                <a:solidFill>
                  <a:srgbClr val="555555"/>
                </a:solidFill>
                <a:latin typeface="Calibri"/>
                <a:cs typeface="Calibri"/>
              </a:rPr>
              <a:t>m</a:t>
            </a:r>
            <a:r>
              <a:rPr sz="1450" spc="-5" dirty="0">
                <a:solidFill>
                  <a:srgbClr val="555555"/>
                </a:solidFill>
                <a:latin typeface="Calibri"/>
                <a:cs typeface="Calibri"/>
              </a:rPr>
              <a:t>e</a:t>
            </a:r>
            <a:r>
              <a:rPr sz="1450" spc="-45" dirty="0">
                <a:solidFill>
                  <a:srgbClr val="555555"/>
                </a:solidFill>
                <a:latin typeface="Calibri"/>
                <a:cs typeface="Calibri"/>
              </a:rPr>
              <a:t>n</a:t>
            </a:r>
            <a:r>
              <a:rPr sz="1450" spc="-10" dirty="0">
                <a:solidFill>
                  <a:srgbClr val="555555"/>
                </a:solidFill>
                <a:latin typeface="Calibri"/>
                <a:cs typeface="Calibri"/>
              </a:rPr>
              <a:t>s</a:t>
            </a:r>
            <a:r>
              <a:rPr sz="1450" spc="-25" dirty="0">
                <a:solidFill>
                  <a:srgbClr val="555555"/>
                </a:solidFill>
                <a:latin typeface="Calibri"/>
                <a:cs typeface="Calibri"/>
              </a:rPr>
              <a:t>i</a:t>
            </a:r>
            <a:r>
              <a:rPr sz="1450" spc="30" dirty="0">
                <a:solidFill>
                  <a:srgbClr val="555555"/>
                </a:solidFill>
                <a:latin typeface="Calibri"/>
                <a:cs typeface="Calibri"/>
              </a:rPr>
              <a:t>o</a:t>
            </a:r>
            <a:r>
              <a:rPr sz="1450" spc="-5" dirty="0">
                <a:solidFill>
                  <a:srgbClr val="555555"/>
                </a:solidFill>
                <a:latin typeface="Calibri"/>
                <a:cs typeface="Calibri"/>
              </a:rPr>
              <a:t>n</a:t>
            </a:r>
            <a:r>
              <a:rPr sz="1450" spc="-130" dirty="0">
                <a:solidFill>
                  <a:srgbClr val="555555"/>
                </a:solidFill>
                <a:latin typeface="Calibri"/>
                <a:cs typeface="Calibri"/>
              </a:rPr>
              <a:t> </a:t>
            </a:r>
            <a:r>
              <a:rPr sz="1450" spc="-45" dirty="0">
                <a:solidFill>
                  <a:srgbClr val="555555"/>
                </a:solidFill>
                <a:latin typeface="Calibri"/>
                <a:cs typeface="Calibri"/>
              </a:rPr>
              <a:t>d</a:t>
            </a:r>
            <a:r>
              <a:rPr sz="1450" spc="-5" dirty="0">
                <a:solidFill>
                  <a:srgbClr val="555555"/>
                </a:solidFill>
                <a:latin typeface="Calibri"/>
                <a:cs typeface="Calibri"/>
              </a:rPr>
              <a:t>é</a:t>
            </a:r>
            <a:r>
              <a:rPr sz="1450" spc="-45" dirty="0">
                <a:solidFill>
                  <a:srgbClr val="555555"/>
                </a:solidFill>
                <a:latin typeface="Calibri"/>
                <a:cs typeface="Calibri"/>
              </a:rPr>
              <a:t>g</a:t>
            </a:r>
            <a:r>
              <a:rPr sz="1450" spc="-5" dirty="0">
                <a:solidFill>
                  <a:srgbClr val="555555"/>
                </a:solidFill>
                <a:latin typeface="Calibri"/>
                <a:cs typeface="Calibri"/>
              </a:rPr>
              <a:t>é</a:t>
            </a:r>
            <a:r>
              <a:rPr sz="1450" spc="-45" dirty="0">
                <a:solidFill>
                  <a:srgbClr val="555555"/>
                </a:solidFill>
                <a:latin typeface="Calibri"/>
                <a:cs typeface="Calibri"/>
              </a:rPr>
              <a:t>n</a:t>
            </a:r>
            <a:r>
              <a:rPr sz="1450" spc="-5" dirty="0">
                <a:solidFill>
                  <a:srgbClr val="555555"/>
                </a:solidFill>
                <a:latin typeface="Calibri"/>
                <a:cs typeface="Calibri"/>
              </a:rPr>
              <a:t>é</a:t>
            </a:r>
            <a:r>
              <a:rPr sz="1450" spc="-30" dirty="0">
                <a:solidFill>
                  <a:srgbClr val="555555"/>
                </a:solidFill>
                <a:latin typeface="Calibri"/>
                <a:cs typeface="Calibri"/>
              </a:rPr>
              <a:t>r</a:t>
            </a:r>
            <a:r>
              <a:rPr sz="1450" spc="-5" dirty="0">
                <a:solidFill>
                  <a:srgbClr val="555555"/>
                </a:solidFill>
                <a:latin typeface="Calibri"/>
                <a:cs typeface="Calibri"/>
              </a:rPr>
              <a:t>ée</a:t>
            </a:r>
            <a:endParaRPr sz="1450" dirty="0">
              <a:latin typeface="Calibri"/>
              <a:cs typeface="Calibri"/>
            </a:endParaRPr>
          </a:p>
          <a:p>
            <a:pPr marL="907415" lvl="1" indent="-285115">
              <a:lnSpc>
                <a:spcPct val="100000"/>
              </a:lnSpc>
              <a:spcBef>
                <a:spcPts val="505"/>
              </a:spcBef>
              <a:buFont typeface="Wingdings"/>
              <a:buChar char=""/>
              <a:tabLst>
                <a:tab pos="907415" algn="l"/>
              </a:tabLst>
            </a:pPr>
            <a:r>
              <a:rPr sz="1450" spc="-20" dirty="0">
                <a:solidFill>
                  <a:srgbClr val="555555"/>
                </a:solidFill>
                <a:latin typeface="Calibri"/>
                <a:cs typeface="Calibri"/>
              </a:rPr>
              <a:t>Junk</a:t>
            </a:r>
            <a:r>
              <a:rPr sz="1450" spc="-55" dirty="0">
                <a:solidFill>
                  <a:srgbClr val="555555"/>
                </a:solidFill>
                <a:latin typeface="Calibri"/>
                <a:cs typeface="Calibri"/>
              </a:rPr>
              <a:t> </a:t>
            </a:r>
            <a:r>
              <a:rPr sz="1450" spc="-20" dirty="0">
                <a:solidFill>
                  <a:srgbClr val="555555"/>
                </a:solidFill>
                <a:latin typeface="Calibri"/>
                <a:cs typeface="Calibri"/>
              </a:rPr>
              <a:t>dimension</a:t>
            </a:r>
            <a:endParaRPr sz="1450" dirty="0">
              <a:latin typeface="Calibri"/>
              <a:cs typeface="Calibri"/>
            </a:endParaRPr>
          </a:p>
          <a:p>
            <a:pPr marL="907415" lvl="1" indent="-285115">
              <a:lnSpc>
                <a:spcPct val="100000"/>
              </a:lnSpc>
              <a:spcBef>
                <a:spcPts val="420"/>
              </a:spcBef>
              <a:buFont typeface="Wingdings"/>
              <a:buChar char=""/>
              <a:tabLst>
                <a:tab pos="907415" algn="l"/>
              </a:tabLst>
            </a:pPr>
            <a:r>
              <a:rPr sz="1450" spc="10" dirty="0">
                <a:solidFill>
                  <a:srgbClr val="555555"/>
                </a:solidFill>
                <a:latin typeface="Calibri"/>
                <a:cs typeface="Calibri"/>
              </a:rPr>
              <a:t>R</a:t>
            </a:r>
            <a:r>
              <a:rPr sz="1450" spc="30" dirty="0">
                <a:solidFill>
                  <a:srgbClr val="555555"/>
                </a:solidFill>
                <a:latin typeface="Calibri"/>
                <a:cs typeface="Calibri"/>
              </a:rPr>
              <a:t>o</a:t>
            </a:r>
            <a:r>
              <a:rPr sz="1450" spc="-20" dirty="0">
                <a:solidFill>
                  <a:srgbClr val="555555"/>
                </a:solidFill>
                <a:latin typeface="Calibri"/>
                <a:cs typeface="Calibri"/>
              </a:rPr>
              <a:t>l</a:t>
            </a:r>
            <a:r>
              <a:rPr sz="1450" dirty="0">
                <a:solidFill>
                  <a:srgbClr val="555555"/>
                </a:solidFill>
                <a:latin typeface="Calibri"/>
                <a:cs typeface="Calibri"/>
              </a:rPr>
              <a:t>e</a:t>
            </a:r>
            <a:r>
              <a:rPr sz="1450" spc="30" dirty="0">
                <a:solidFill>
                  <a:srgbClr val="555555"/>
                </a:solidFill>
                <a:latin typeface="Calibri"/>
                <a:cs typeface="Calibri"/>
              </a:rPr>
              <a:t>-</a:t>
            </a:r>
            <a:r>
              <a:rPr sz="1450" spc="-45" dirty="0">
                <a:solidFill>
                  <a:srgbClr val="555555"/>
                </a:solidFill>
                <a:latin typeface="Calibri"/>
                <a:cs typeface="Calibri"/>
              </a:rPr>
              <a:t>p</a:t>
            </a:r>
            <a:r>
              <a:rPr sz="1450" spc="-20" dirty="0">
                <a:solidFill>
                  <a:srgbClr val="555555"/>
                </a:solidFill>
                <a:latin typeface="Calibri"/>
                <a:cs typeface="Calibri"/>
              </a:rPr>
              <a:t>l</a:t>
            </a:r>
            <a:r>
              <a:rPr sz="1450" spc="25" dirty="0">
                <a:solidFill>
                  <a:srgbClr val="555555"/>
                </a:solidFill>
                <a:latin typeface="Calibri"/>
                <a:cs typeface="Calibri"/>
              </a:rPr>
              <a:t>a</a:t>
            </a:r>
            <a:r>
              <a:rPr sz="1450" spc="-20" dirty="0">
                <a:solidFill>
                  <a:srgbClr val="555555"/>
                </a:solidFill>
                <a:latin typeface="Calibri"/>
                <a:cs typeface="Calibri"/>
              </a:rPr>
              <a:t>yi</a:t>
            </a:r>
            <a:r>
              <a:rPr sz="1450" spc="-45" dirty="0">
                <a:solidFill>
                  <a:srgbClr val="555555"/>
                </a:solidFill>
                <a:latin typeface="Calibri"/>
                <a:cs typeface="Calibri"/>
              </a:rPr>
              <a:t>n</a:t>
            </a:r>
            <a:r>
              <a:rPr sz="1450" spc="-5" dirty="0">
                <a:solidFill>
                  <a:srgbClr val="555555"/>
                </a:solidFill>
                <a:latin typeface="Calibri"/>
                <a:cs typeface="Calibri"/>
              </a:rPr>
              <a:t>g</a:t>
            </a:r>
            <a:r>
              <a:rPr sz="1450" spc="-130" dirty="0">
                <a:solidFill>
                  <a:srgbClr val="555555"/>
                </a:solidFill>
                <a:latin typeface="Calibri"/>
                <a:cs typeface="Calibri"/>
              </a:rPr>
              <a:t> </a:t>
            </a:r>
            <a:r>
              <a:rPr sz="1450" spc="-45" dirty="0">
                <a:solidFill>
                  <a:srgbClr val="555555"/>
                </a:solidFill>
                <a:latin typeface="Calibri"/>
                <a:cs typeface="Calibri"/>
              </a:rPr>
              <a:t>d</a:t>
            </a:r>
            <a:r>
              <a:rPr sz="1450" spc="-20" dirty="0">
                <a:solidFill>
                  <a:srgbClr val="555555"/>
                </a:solidFill>
                <a:latin typeface="Calibri"/>
                <a:cs typeface="Calibri"/>
              </a:rPr>
              <a:t>i</a:t>
            </a:r>
            <a:r>
              <a:rPr sz="1450" spc="-45" dirty="0">
                <a:solidFill>
                  <a:srgbClr val="555555"/>
                </a:solidFill>
                <a:latin typeface="Calibri"/>
                <a:cs typeface="Calibri"/>
              </a:rPr>
              <a:t>m</a:t>
            </a:r>
            <a:r>
              <a:rPr sz="1450" spc="-5" dirty="0">
                <a:solidFill>
                  <a:srgbClr val="555555"/>
                </a:solidFill>
                <a:latin typeface="Calibri"/>
                <a:cs typeface="Calibri"/>
              </a:rPr>
              <a:t>e</a:t>
            </a:r>
            <a:r>
              <a:rPr sz="1450" spc="-45" dirty="0">
                <a:solidFill>
                  <a:srgbClr val="555555"/>
                </a:solidFill>
                <a:latin typeface="Calibri"/>
                <a:cs typeface="Calibri"/>
              </a:rPr>
              <a:t>n</a:t>
            </a:r>
            <a:r>
              <a:rPr sz="1450" spc="-10" dirty="0">
                <a:solidFill>
                  <a:srgbClr val="555555"/>
                </a:solidFill>
                <a:latin typeface="Calibri"/>
                <a:cs typeface="Calibri"/>
              </a:rPr>
              <a:t>s</a:t>
            </a:r>
            <a:r>
              <a:rPr sz="1450" spc="-25" dirty="0">
                <a:solidFill>
                  <a:srgbClr val="555555"/>
                </a:solidFill>
                <a:latin typeface="Calibri"/>
                <a:cs typeface="Calibri"/>
              </a:rPr>
              <a:t>i</a:t>
            </a:r>
            <a:r>
              <a:rPr sz="1450" spc="30" dirty="0">
                <a:solidFill>
                  <a:srgbClr val="555555"/>
                </a:solidFill>
                <a:latin typeface="Calibri"/>
                <a:cs typeface="Calibri"/>
              </a:rPr>
              <a:t>o</a:t>
            </a:r>
            <a:r>
              <a:rPr sz="1450" spc="-5" dirty="0">
                <a:solidFill>
                  <a:srgbClr val="555555"/>
                </a:solidFill>
                <a:latin typeface="Calibri"/>
                <a:cs typeface="Calibri"/>
              </a:rPr>
              <a:t>n</a:t>
            </a:r>
            <a:endParaRPr sz="1450" dirty="0">
              <a:latin typeface="Calibri"/>
              <a:cs typeface="Calibri"/>
            </a:endParaRPr>
          </a:p>
        </p:txBody>
      </p:sp>
      <p:sp>
        <p:nvSpPr>
          <p:cNvPr id="12" name="object 12"/>
          <p:cNvSpPr txBox="1">
            <a:spLocks noGrp="1"/>
          </p:cNvSpPr>
          <p:nvPr>
            <p:ph type="ftr" sz="quarter" idx="5"/>
          </p:nvPr>
        </p:nvSpPr>
        <p:spPr>
          <a:prstGeom prst="rect">
            <a:avLst/>
          </a:prstGeom>
        </p:spPr>
        <p:txBody>
          <a:bodyPr vert="horz" wrap="square" lIns="0" tIns="0" rIns="0" bIns="0" rtlCol="0">
            <a:spAutoFit/>
          </a:bodyPr>
          <a:lstStyle/>
          <a:p>
            <a:pPr marL="12700">
              <a:lnSpc>
                <a:spcPts val="1090"/>
              </a:lnSpc>
            </a:pPr>
            <a:r>
              <a:rPr spc="-5" dirty="0"/>
              <a:t>C</a:t>
            </a:r>
            <a:r>
              <a:rPr dirty="0"/>
              <a:t>o</a:t>
            </a:r>
            <a:r>
              <a:rPr spc="5" dirty="0"/>
              <a:t>p</a:t>
            </a:r>
            <a:r>
              <a:rPr dirty="0"/>
              <a:t>y</a:t>
            </a:r>
            <a:r>
              <a:rPr spc="30" dirty="0"/>
              <a:t>r</a:t>
            </a:r>
            <a:r>
              <a:rPr spc="70" dirty="0"/>
              <a:t>i</a:t>
            </a:r>
            <a:r>
              <a:rPr spc="-20" dirty="0"/>
              <a:t>g</a:t>
            </a:r>
            <a:r>
              <a:rPr spc="-75" dirty="0"/>
              <a:t>h</a:t>
            </a:r>
            <a:r>
              <a:rPr spc="-5" dirty="0"/>
              <a:t>t</a:t>
            </a:r>
            <a:r>
              <a:rPr spc="-100" dirty="0"/>
              <a:t> </a:t>
            </a:r>
            <a:r>
              <a:rPr spc="-5" dirty="0"/>
              <a:t>-</a:t>
            </a:r>
            <a:r>
              <a:rPr spc="-75" dirty="0"/>
              <a:t> </a:t>
            </a:r>
            <a:r>
              <a:rPr spc="-35" dirty="0"/>
              <a:t>T</a:t>
            </a:r>
            <a:r>
              <a:rPr dirty="0"/>
              <a:t>o</a:t>
            </a:r>
            <a:r>
              <a:rPr spc="5" dirty="0"/>
              <a:t>u</a:t>
            </a:r>
            <a:r>
              <a:rPr spc="-5" dirty="0"/>
              <a:t>t</a:t>
            </a:r>
            <a:r>
              <a:rPr spc="-110" dirty="0"/>
              <a:t> </a:t>
            </a:r>
            <a:r>
              <a:rPr spc="5" dirty="0"/>
              <a:t>d</a:t>
            </a:r>
            <a:r>
              <a:rPr spc="30" dirty="0"/>
              <a:t>r</a:t>
            </a:r>
            <a:r>
              <a:rPr dirty="0"/>
              <a:t>o</a:t>
            </a:r>
            <a:r>
              <a:rPr spc="-5" dirty="0"/>
              <a:t>it</a:t>
            </a:r>
            <a:r>
              <a:rPr spc="-110" dirty="0"/>
              <a:t> </a:t>
            </a:r>
            <a:r>
              <a:rPr spc="30" dirty="0"/>
              <a:t>r</a:t>
            </a:r>
            <a:r>
              <a:rPr spc="-45" dirty="0"/>
              <a:t>é</a:t>
            </a:r>
            <a:r>
              <a:rPr spc="65" dirty="0"/>
              <a:t>s</a:t>
            </a:r>
            <a:r>
              <a:rPr spc="-45" dirty="0"/>
              <a:t>e</a:t>
            </a:r>
            <a:r>
              <a:rPr spc="-50" dirty="0"/>
              <a:t>r</a:t>
            </a:r>
            <a:r>
              <a:rPr dirty="0"/>
              <a:t>v</a:t>
            </a:r>
            <a:r>
              <a:rPr spc="-5" dirty="0"/>
              <a:t>é</a:t>
            </a:r>
            <a:r>
              <a:rPr spc="-100" dirty="0"/>
              <a:t> </a:t>
            </a:r>
            <a:r>
              <a:rPr spc="-5" dirty="0"/>
              <a:t>-</a:t>
            </a:r>
            <a:r>
              <a:rPr spc="-80" dirty="0"/>
              <a:t> </a:t>
            </a:r>
            <a:r>
              <a:rPr spc="25" dirty="0"/>
              <a:t>O</a:t>
            </a:r>
            <a:r>
              <a:rPr spc="-10" dirty="0"/>
              <a:t>F</a:t>
            </a:r>
            <a:r>
              <a:rPr spc="15" dirty="0"/>
              <a:t>PP</a:t>
            </a:r>
            <a:r>
              <a:rPr spc="-5" dirty="0"/>
              <a:t>T</a:t>
            </a:r>
          </a:p>
        </p:txBody>
      </p:sp>
      <p:sp>
        <p:nvSpPr>
          <p:cNvPr id="13" name="object 13"/>
          <p:cNvSpPr txBox="1">
            <a:spLocks noGrp="1"/>
          </p:cNvSpPr>
          <p:nvPr>
            <p:ph type="sldNum" sz="quarter" idx="7"/>
          </p:nvPr>
        </p:nvSpPr>
        <p:spPr>
          <a:prstGeom prst="rect">
            <a:avLst/>
          </a:prstGeom>
        </p:spPr>
        <p:txBody>
          <a:bodyPr vert="horz" wrap="square" lIns="0" tIns="0" rIns="0" bIns="0" rtlCol="0">
            <a:spAutoFit/>
          </a:bodyPr>
          <a:lstStyle/>
          <a:p>
            <a:pPr marL="38100">
              <a:lnSpc>
                <a:spcPts val="1090"/>
              </a:lnSpc>
            </a:pPr>
            <a:fld id="{81D60167-4931-47E6-BA6A-407CBD079E47}" type="slidenum">
              <a:rPr spc="-5" dirty="0"/>
              <a:t>9</a:t>
            </a:fld>
            <a:endParaRPr spc="-5" dirty="0"/>
          </a:p>
        </p:txBody>
      </p:sp>
      <p:sp>
        <p:nvSpPr>
          <p:cNvPr id="11" name="object 11"/>
          <p:cNvSpPr txBox="1">
            <a:spLocks noGrp="1"/>
          </p:cNvSpPr>
          <p:nvPr>
            <p:ph type="title"/>
          </p:nvPr>
        </p:nvSpPr>
        <p:spPr>
          <a:xfrm>
            <a:off x="259079" y="407606"/>
            <a:ext cx="1017269" cy="581660"/>
          </a:xfrm>
          <a:prstGeom prst="rect">
            <a:avLst/>
          </a:prstGeom>
        </p:spPr>
        <p:txBody>
          <a:bodyPr vert="horz" wrap="square" lIns="0" tIns="12700" rIns="0" bIns="0" rtlCol="0">
            <a:spAutoFit/>
          </a:bodyPr>
          <a:lstStyle/>
          <a:p>
            <a:pPr marL="12700">
              <a:lnSpc>
                <a:spcPct val="100000"/>
              </a:lnSpc>
              <a:spcBef>
                <a:spcPts val="100"/>
              </a:spcBef>
            </a:pPr>
            <a:r>
              <a:rPr sz="2000" spc="-5" dirty="0"/>
              <a:t>Activité</a:t>
            </a:r>
            <a:r>
              <a:rPr sz="2000" spc="-95" dirty="0"/>
              <a:t> </a:t>
            </a:r>
            <a:r>
              <a:rPr sz="2000" dirty="0"/>
              <a:t>2</a:t>
            </a:r>
            <a:endParaRPr sz="2000"/>
          </a:p>
          <a:p>
            <a:pPr marL="12700">
              <a:lnSpc>
                <a:spcPct val="100000"/>
              </a:lnSpc>
              <a:spcBef>
                <a:spcPts val="55"/>
              </a:spcBef>
            </a:pPr>
            <a:r>
              <a:rPr sz="1600" spc="-15" dirty="0"/>
              <a:t>Exercices</a:t>
            </a:r>
            <a:endParaRPr sz="1600"/>
          </a:p>
        </p:txBody>
      </p:sp>
      <p:sp>
        <p:nvSpPr>
          <p:cNvPr id="14" name="Rectangle 13">
            <a:extLst>
              <a:ext uri="{FF2B5EF4-FFF2-40B4-BE49-F238E27FC236}">
                <a16:creationId xmlns:a16="http://schemas.microsoft.com/office/drawing/2014/main" id="{D8EA5218-A111-0F70-7DBD-BC5DA11B1EA0}"/>
              </a:ext>
            </a:extLst>
          </p:cNvPr>
          <p:cNvSpPr/>
          <p:nvPr/>
        </p:nvSpPr>
        <p:spPr>
          <a:xfrm>
            <a:off x="828207" y="3875544"/>
            <a:ext cx="10601793" cy="1815882"/>
          </a:xfrm>
          <a:prstGeom prst="rect">
            <a:avLst/>
          </a:prstGeom>
        </p:spPr>
        <p:txBody>
          <a:bodyPr wrap="square">
            <a:spAutoFit/>
          </a:bodyPr>
          <a:lstStyle/>
          <a:p>
            <a:pPr marL="12700">
              <a:lnSpc>
                <a:spcPct val="100000"/>
              </a:lnSpc>
              <a:tabLst>
                <a:tab pos="185420" algn="l"/>
              </a:tabLst>
            </a:pPr>
            <a:r>
              <a:rPr lang="fr-FR" sz="1400" spc="-5" dirty="0">
                <a:solidFill>
                  <a:srgbClr val="555555"/>
                </a:solidFill>
                <a:cs typeface="Calibri"/>
              </a:rPr>
              <a:t>Argumenter et justifier la réponse depuis  la présentation PPT </a:t>
            </a:r>
            <a:r>
              <a:rPr lang="fr-FR" sz="1400" spc="-15" dirty="0" smtClean="0">
                <a:solidFill>
                  <a:srgbClr val="555555"/>
                </a:solidFill>
                <a:cs typeface="Calibri"/>
              </a:rPr>
              <a:t>?</a:t>
            </a:r>
          </a:p>
          <a:p>
            <a:pPr marL="12700">
              <a:lnSpc>
                <a:spcPct val="100000"/>
              </a:lnSpc>
              <a:tabLst>
                <a:tab pos="185420" algn="l"/>
              </a:tabLst>
            </a:pPr>
            <a:endParaRPr lang="fr-MA" sz="1400" spc="-15" dirty="0">
              <a:solidFill>
                <a:srgbClr val="555555"/>
              </a:solidFill>
              <a:cs typeface="Calibri"/>
            </a:endParaRPr>
          </a:p>
          <a:p>
            <a:pPr marL="12700">
              <a:lnSpc>
                <a:spcPct val="100000"/>
              </a:lnSpc>
              <a:tabLst>
                <a:tab pos="185420" algn="l"/>
              </a:tabLst>
            </a:pPr>
            <a:endParaRPr lang="fr-FR" sz="1400" spc="-15" dirty="0">
              <a:solidFill>
                <a:srgbClr val="555555"/>
              </a:solidFill>
              <a:cs typeface="Calibri"/>
            </a:endParaRPr>
          </a:p>
          <a:p>
            <a:r>
              <a:rPr lang="fr-FR" sz="1400" dirty="0"/>
              <a:t>Une dimension conforme est utilisée lorsqu'une dimension est partagée par plusieurs tables de faits. Dans ce cas, la dimension "Produit" pourrait être liée aux tables de faits "Ventes" et "Commandes" grâce à des clés étrangères. Cela permet d'assurer la cohérence des données et d'éviter la redondance dans le modèle de données.</a:t>
            </a:r>
          </a:p>
          <a:p>
            <a:r>
              <a:rPr lang="fr-FR" sz="1400" dirty="0"/>
              <a:t/>
            </a:r>
            <a:br>
              <a:rPr lang="fr-FR" sz="1400" dirty="0"/>
            </a:br>
            <a:endParaRPr lang="fr-FR" sz="1400" dirty="0">
              <a:cs typeface="Calibri"/>
            </a:endParaRPr>
          </a:p>
        </p:txBody>
      </p:sp>
    </p:spTree>
    <p:extLst>
      <p:ext uri="{BB962C8B-B14F-4D97-AF65-F5344CB8AC3E}">
        <p14:creationId xmlns:p14="http://schemas.microsoft.com/office/powerpoint/2010/main" val="13451686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2325</TotalTime>
  <Words>2149</Words>
  <Application>Microsoft Office PowerPoint</Application>
  <PresentationFormat>Grand écran</PresentationFormat>
  <Paragraphs>295</Paragraphs>
  <Slides>16</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16</vt:i4>
      </vt:variant>
    </vt:vector>
  </HeadingPairs>
  <TitlesOfParts>
    <vt:vector size="20" baseType="lpstr">
      <vt:lpstr>Arial MT</vt:lpstr>
      <vt:lpstr>Calibri</vt:lpstr>
      <vt:lpstr>Wingdings</vt:lpstr>
      <vt:lpstr>Office Theme</vt:lpstr>
      <vt:lpstr>Activité 2</vt:lpstr>
      <vt:lpstr>Activité 2 Exercices</vt:lpstr>
      <vt:lpstr>Activité 2 Exercices</vt:lpstr>
      <vt:lpstr>Activité 2 Exercices</vt:lpstr>
      <vt:lpstr>Activité 2 Exercices</vt:lpstr>
      <vt:lpstr>Activité 2 Exercices</vt:lpstr>
      <vt:lpstr>Activité 2 Exercices</vt:lpstr>
      <vt:lpstr>Activité 2 Exercices</vt:lpstr>
      <vt:lpstr>Activité 2 Exercices</vt:lpstr>
      <vt:lpstr>Activité 2 Exercices</vt:lpstr>
      <vt:lpstr>Activité 2 Exercices</vt:lpstr>
      <vt:lpstr>Activité 2 Exercices</vt:lpstr>
      <vt:lpstr>Activité 2 Exercices</vt:lpstr>
      <vt:lpstr>Activité 2 Exercices</vt:lpstr>
      <vt:lpstr>Activité 2 Exercices</vt:lpstr>
      <vt:lpstr>Activité 2 Exercices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S</dc:creator>
  <cp:lastModifiedBy>GM4</cp:lastModifiedBy>
  <cp:revision>15</cp:revision>
  <dcterms:created xsi:type="dcterms:W3CDTF">2024-02-05T21:36:05Z</dcterms:created>
  <dcterms:modified xsi:type="dcterms:W3CDTF">2024-03-20T09:35:13Z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2023-06-28T00:00:00Z</vt:filetime>
  </property>
  <property fmtid="{D5CDD505-2E9C-101B-9397-08002B2CF9AE}" pid="3" name="Creator">
    <vt:lpwstr>Microsoft® PowerPoint® pour Microsoft 365</vt:lpwstr>
  </property>
  <property fmtid="{D5CDD505-2E9C-101B-9397-08002B2CF9AE}" pid="4" name="LastSaved">
    <vt:filetime>2024-02-05T00:00:00Z</vt:filetime>
  </property>
</Properties>
</file>