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f7d7f45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f7d7f4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f7d7f4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f7d7f4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f7d7f4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f7d7f4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f7d7f45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f7d7f45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f7d7f45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f7d7f45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f7d7f45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f7d7f45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04ec50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04ec50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qFUHCfDFTe7xQaIC7nt3j4mSzUU8h1L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1684425"/>
            <a:ext cx="8520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Ourisman Automotive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038950" y="3074550"/>
            <a:ext cx="506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Graeme Dickerson-Southworth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Summers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Yue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Abdelmagid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20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Changers and Final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Ourisman Automotive is a car dealership franchise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4 at the company manage ALL electronic devices for our dealerships including computers, peripherals,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need a system that will aid them in managing all of the equipment for where and when it gets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allow them to update and keep track of their inventory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819225"/>
            <a:ext cx="41841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initial ERD and schema based on requirements given by </a:t>
            </a:r>
            <a:r>
              <a:rPr lang="en"/>
              <a:t>representative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database with MySQL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GUI with Netbeans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175" y="1850575"/>
            <a:ext cx="4267200" cy="220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235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Final Implementation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Java Netbeans To Build Front-end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dealership table and merged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warehouse to make locations 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with representative to drop price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attribute for machinery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to focus more on strictly inventory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75" y="821063"/>
            <a:ext cx="3213300" cy="421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75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 Screen: Login Screen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 DB for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Username/Password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Raises Error if match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found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Opens Inventory Screen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75" y="458025"/>
            <a:ext cx="2849651" cy="18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801" y="458025"/>
            <a:ext cx="2842248" cy="18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775" y="2571746"/>
            <a:ext cx="3633651" cy="21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Cont.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filters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 </a:t>
            </a:r>
            <a:r>
              <a:rPr lang="en"/>
              <a:t>convenience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Buttons/</a:t>
            </a:r>
            <a:r>
              <a:rPr lang="en"/>
              <a:t>Pop Ups</a:t>
            </a:r>
            <a:r>
              <a:rPr lang="en"/>
              <a:t> to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add/remove inventory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Clicking on a </a:t>
            </a:r>
            <a:r>
              <a:rPr lang="en"/>
              <a:t>field</a:t>
            </a:r>
            <a:r>
              <a:rPr lang="en"/>
              <a:t> Allows you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update it’s quantity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00" y="936462"/>
            <a:ext cx="3196251" cy="19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775" y="3111538"/>
            <a:ext cx="1755325" cy="16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250" y="936450"/>
            <a:ext cx="2430219" cy="1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419" y="3273888"/>
            <a:ext cx="2430224" cy="129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15" name="Google Shape;115;p20" title="2023-05-07 18-23-5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25" y="572238"/>
            <a:ext cx="5332050" cy="3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