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6092CB"/>
    <a:srgbClr val="0C48A6"/>
    <a:srgbClr val="073783"/>
    <a:srgbClr val="DF1C74"/>
    <a:srgbClr val="DF70BF"/>
    <a:srgbClr val="5F5CD3"/>
    <a:srgbClr val="1159CB"/>
    <a:srgbClr val="0A5ECB"/>
    <a:srgbClr val="8B5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7262"/>
  </p:normalViewPr>
  <p:slideViewPr>
    <p:cSldViewPr snapToGrid="0" snapToObjects="1">
      <p:cViewPr varScale="1">
        <p:scale>
          <a:sx n="155" d="100"/>
          <a:sy n="155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CECC4-9102-1844-AD9C-9AFFECB7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743C5E-0332-374F-8DFD-B0F76C77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6405B-C254-974B-B3D7-B4887C53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44B08-FF2E-5E42-AB3B-252568C7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D026C-A5AE-C04C-86EA-EA7F17F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C1315-455A-9C4C-8131-E816C93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3E58F0-F4D8-9740-81C8-80ADF797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552F2-0AF8-AD42-9E3D-7BEFBF2A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8029B-1A69-A34E-9A28-B3302A28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42E349-214C-1D41-B4BC-7634396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5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3EF0DD-EBAE-6747-96F7-0B4BCEF6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D0FF66-B9D1-A94D-92B2-E7AAA9A9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D5861-2653-9C41-AE0D-FC34E47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077FD-D1D3-3F4E-92FF-23476ED8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BBE0E-8A5C-BE44-88BD-AD284E98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C4132-2C3A-174E-8FBB-D822C7B5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A63F8-AFAC-5443-BE1E-5E30214E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1DC18-0887-664B-9A32-96FBA010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353DE-714E-5546-AC8F-153D7F6D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33B94-593F-E644-B3D3-ECB48A9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8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BEE30-0D66-FA41-B26B-AD4C5FA4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C460AF-47F5-CF4E-8CDF-48CB213E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20F96-75C4-654D-93A0-B31C65A3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976C8-45B1-E742-871E-257E119C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91B01-0872-6E40-A929-6433F300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61EA4-B704-164D-85D5-92171923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48711-EE9E-3C4B-8978-B6B476CBA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409B10-AE74-2B45-B5C8-7FC055B43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D05E83-3C0A-3549-8950-93057A04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A6A21F-134F-A340-A134-F3328B22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E5554B-31CA-3041-8E6B-C18928D0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1A4E-F788-BD4D-922E-9D034B25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AAB9A4-A751-C642-8BC5-1BE01836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980A08-66E5-B64D-9AD0-B149AD2D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84F7A7-3619-F04E-8C5A-238CBA5D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553640-19D7-AF41-B040-E0B577DAE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C20B6A-6EDE-9845-8E9D-36F662CB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7B87D7-AC4E-DC41-9B5D-49AA3E7B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1660AA-5787-0949-B52E-B6353908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7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9A060-E539-E945-8D44-A1A23FB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4ADA85-9E17-5543-BFCE-AEB7828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2BA89-6276-6549-BD86-EA703CF6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C1C4E8-045D-464E-86C0-D905AB8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530443-8F11-8147-B9D3-8E4E3FC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3645CD-AC00-404C-8672-690081EE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125DC6-2B39-1C49-9AB5-1843A43B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9EDE4-4EB7-B849-8DA6-978920F8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94494-2095-AC44-8522-6D0346B0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175BF0-E620-7440-9F8A-673586D3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9C2AE9-FC98-3D49-8A8C-99390178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C4937-9689-0F4C-BD1E-1385B843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9CDD5-7D19-E24C-8AE5-F15A9A32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2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A9A6F-E520-4140-9A9A-079B84E2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BF050D-195B-364F-8AEC-60DCF086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9AF137-0514-B24D-BE25-E2E1F85A8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E481D-E4BF-7745-A9DB-0FC34030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18B4C0-0A00-F34E-9326-56B7D6A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644A1D-100D-074F-A7B7-0F4540D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0C6F2C-C787-9044-BDD2-A12D9C0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5D91B-5038-1E4B-BB83-05F9C0D8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F8A49-9FDF-334B-B0E9-CC2378A76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EACF-E557-3045-97FA-4582E759F890}" type="datetimeFigureOut">
              <a:t>2021/12/21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B3F27-B619-9549-955A-36BA360E0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40C3D-3077-6E4A-8700-FD2B2E2D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EA1F-117F-244B-8804-6BEF0058AA2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図 71">
            <a:extLst>
              <a:ext uri="{FF2B5EF4-FFF2-40B4-BE49-F238E27FC236}">
                <a16:creationId xmlns:a16="http://schemas.microsoft.com/office/drawing/2014/main" id="{1F08EA9D-93A1-B642-BB40-449D8B65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BF556512-A6B3-4A4B-B120-92AF895FFE0D}"/>
              </a:ext>
            </a:extLst>
          </p:cNvPr>
          <p:cNvSpPr/>
          <p:nvPr/>
        </p:nvSpPr>
        <p:spPr>
          <a:xfrm>
            <a:off x="141988" y="159027"/>
            <a:ext cx="1124541" cy="1124541"/>
          </a:xfrm>
          <a:prstGeom prst="rect">
            <a:avLst/>
          </a:prstGeom>
          <a:solidFill>
            <a:srgbClr val="F9D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F1D631-0B41-6445-98A2-1543719709CF}"/>
              </a:ext>
            </a:extLst>
          </p:cNvPr>
          <p:cNvSpPr txBox="1"/>
          <p:nvPr/>
        </p:nvSpPr>
        <p:spPr>
          <a:xfrm>
            <a:off x="141988" y="63296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これはベースの写真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6605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AEE48812-BF90-844E-907A-17277068F0DC}"/>
              </a:ext>
            </a:extLst>
          </p:cNvPr>
          <p:cNvSpPr/>
          <p:nvPr/>
        </p:nvSpPr>
        <p:spPr>
          <a:xfrm>
            <a:off x="6212114" y="257113"/>
            <a:ext cx="2825750" cy="3747323"/>
          </a:xfrm>
          <a:custGeom>
            <a:avLst/>
            <a:gdLst>
              <a:gd name="connsiteX0" fmla="*/ 0 w 2825750"/>
              <a:gd name="connsiteY0" fmla="*/ 33173 h 3747323"/>
              <a:gd name="connsiteX1" fmla="*/ 580572 w 2825750"/>
              <a:gd name="connsiteY1" fmla="*/ 4144 h 3747323"/>
              <a:gd name="connsiteX2" fmla="*/ 1219200 w 2825750"/>
              <a:gd name="connsiteY2" fmla="*/ 113001 h 3747323"/>
              <a:gd name="connsiteX3" fmla="*/ 1727200 w 2825750"/>
              <a:gd name="connsiteY3" fmla="*/ 330716 h 3747323"/>
              <a:gd name="connsiteX4" fmla="*/ 1995715 w 2825750"/>
              <a:gd name="connsiteY4" fmla="*/ 512144 h 3747323"/>
              <a:gd name="connsiteX5" fmla="*/ 2191657 w 2825750"/>
              <a:gd name="connsiteY5" fmla="*/ 686316 h 3747323"/>
              <a:gd name="connsiteX6" fmla="*/ 2409372 w 2825750"/>
              <a:gd name="connsiteY6" fmla="*/ 940316 h 3747323"/>
              <a:gd name="connsiteX7" fmla="*/ 2627086 w 2825750"/>
              <a:gd name="connsiteY7" fmla="*/ 1339458 h 3747323"/>
              <a:gd name="connsiteX8" fmla="*/ 2757715 w 2825750"/>
              <a:gd name="connsiteY8" fmla="*/ 1760373 h 3747323"/>
              <a:gd name="connsiteX9" fmla="*/ 2823029 w 2825750"/>
              <a:gd name="connsiteY9" fmla="*/ 2253858 h 3747323"/>
              <a:gd name="connsiteX10" fmla="*/ 2801257 w 2825750"/>
              <a:gd name="connsiteY10" fmla="*/ 2783630 h 3747323"/>
              <a:gd name="connsiteX11" fmla="*/ 2692400 w 2825750"/>
              <a:gd name="connsiteY11" fmla="*/ 3400487 h 3747323"/>
              <a:gd name="connsiteX12" fmla="*/ 2590800 w 2825750"/>
              <a:gd name="connsiteY12" fmla="*/ 3741573 h 3747323"/>
              <a:gd name="connsiteX13" fmla="*/ 2685143 w 2825750"/>
              <a:gd name="connsiteY13" fmla="*/ 3131973 h 3747323"/>
              <a:gd name="connsiteX14" fmla="*/ 2699657 w 2825750"/>
              <a:gd name="connsiteY14" fmla="*/ 2435287 h 3747323"/>
              <a:gd name="connsiteX15" fmla="*/ 2634343 w 2825750"/>
              <a:gd name="connsiteY15" fmla="*/ 1920030 h 3747323"/>
              <a:gd name="connsiteX16" fmla="*/ 2576286 w 2825750"/>
              <a:gd name="connsiteY16" fmla="*/ 1709573 h 374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5750" h="3747323">
                <a:moveTo>
                  <a:pt x="0" y="33173"/>
                </a:moveTo>
                <a:cubicBezTo>
                  <a:pt x="188686" y="12006"/>
                  <a:pt x="377372" y="-9161"/>
                  <a:pt x="580572" y="4144"/>
                </a:cubicBezTo>
                <a:cubicBezTo>
                  <a:pt x="783772" y="17449"/>
                  <a:pt x="1028095" y="58572"/>
                  <a:pt x="1219200" y="113001"/>
                </a:cubicBezTo>
                <a:cubicBezTo>
                  <a:pt x="1410305" y="167430"/>
                  <a:pt x="1597781" y="264192"/>
                  <a:pt x="1727200" y="330716"/>
                </a:cubicBezTo>
                <a:cubicBezTo>
                  <a:pt x="1856619" y="397240"/>
                  <a:pt x="1918306" y="452877"/>
                  <a:pt x="1995715" y="512144"/>
                </a:cubicBezTo>
                <a:cubicBezTo>
                  <a:pt x="2073124" y="571411"/>
                  <a:pt x="2122714" y="614954"/>
                  <a:pt x="2191657" y="686316"/>
                </a:cubicBezTo>
                <a:cubicBezTo>
                  <a:pt x="2260600" y="757678"/>
                  <a:pt x="2336801" y="831459"/>
                  <a:pt x="2409372" y="940316"/>
                </a:cubicBezTo>
                <a:cubicBezTo>
                  <a:pt x="2481943" y="1049173"/>
                  <a:pt x="2569029" y="1202782"/>
                  <a:pt x="2627086" y="1339458"/>
                </a:cubicBezTo>
                <a:cubicBezTo>
                  <a:pt x="2685143" y="1476134"/>
                  <a:pt x="2725058" y="1607973"/>
                  <a:pt x="2757715" y="1760373"/>
                </a:cubicBezTo>
                <a:cubicBezTo>
                  <a:pt x="2790372" y="1912773"/>
                  <a:pt x="2815772" y="2083315"/>
                  <a:pt x="2823029" y="2253858"/>
                </a:cubicBezTo>
                <a:cubicBezTo>
                  <a:pt x="2830286" y="2424401"/>
                  <a:pt x="2823028" y="2592525"/>
                  <a:pt x="2801257" y="2783630"/>
                </a:cubicBezTo>
                <a:cubicBezTo>
                  <a:pt x="2779486" y="2974735"/>
                  <a:pt x="2727476" y="3240830"/>
                  <a:pt x="2692400" y="3400487"/>
                </a:cubicBezTo>
                <a:cubicBezTo>
                  <a:pt x="2657324" y="3560144"/>
                  <a:pt x="2592010" y="3786325"/>
                  <a:pt x="2590800" y="3741573"/>
                </a:cubicBezTo>
                <a:cubicBezTo>
                  <a:pt x="2589591" y="3696821"/>
                  <a:pt x="2667000" y="3349687"/>
                  <a:pt x="2685143" y="3131973"/>
                </a:cubicBezTo>
                <a:cubicBezTo>
                  <a:pt x="2703286" y="2914259"/>
                  <a:pt x="2708124" y="2637277"/>
                  <a:pt x="2699657" y="2435287"/>
                </a:cubicBezTo>
                <a:cubicBezTo>
                  <a:pt x="2691190" y="2233297"/>
                  <a:pt x="2654905" y="2040982"/>
                  <a:pt x="2634343" y="1920030"/>
                </a:cubicBezTo>
                <a:cubicBezTo>
                  <a:pt x="2613781" y="1799078"/>
                  <a:pt x="2595033" y="1754325"/>
                  <a:pt x="2576286" y="170957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1023F136-B32F-464E-93C6-B1EE003934BD}"/>
              </a:ext>
            </a:extLst>
          </p:cNvPr>
          <p:cNvSpPr/>
          <p:nvPr/>
        </p:nvSpPr>
        <p:spPr>
          <a:xfrm>
            <a:off x="4424333" y="3135086"/>
            <a:ext cx="613386" cy="681983"/>
          </a:xfrm>
          <a:custGeom>
            <a:avLst/>
            <a:gdLst>
              <a:gd name="connsiteX0" fmla="*/ 0 w 613386"/>
              <a:gd name="connsiteY0" fmla="*/ 0 h 681983"/>
              <a:gd name="connsiteX1" fmla="*/ 79513 w 613386"/>
              <a:gd name="connsiteY1" fmla="*/ 573630 h 681983"/>
              <a:gd name="connsiteX2" fmla="*/ 119269 w 613386"/>
              <a:gd name="connsiteY2" fmla="*/ 681540 h 681983"/>
              <a:gd name="connsiteX3" fmla="*/ 187424 w 613386"/>
              <a:gd name="connsiteY3" fmla="*/ 607707 h 681983"/>
              <a:gd name="connsiteX4" fmla="*/ 363488 w 613386"/>
              <a:gd name="connsiteY4" fmla="*/ 505475 h 681983"/>
              <a:gd name="connsiteX5" fmla="*/ 613386 w 613386"/>
              <a:gd name="connsiteY5" fmla="*/ 443001 h 6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386" h="681983">
                <a:moveTo>
                  <a:pt x="0" y="0"/>
                </a:moveTo>
                <a:cubicBezTo>
                  <a:pt x="29817" y="230020"/>
                  <a:pt x="59635" y="460040"/>
                  <a:pt x="79513" y="573630"/>
                </a:cubicBezTo>
                <a:cubicBezTo>
                  <a:pt x="99391" y="687220"/>
                  <a:pt x="101284" y="675861"/>
                  <a:pt x="119269" y="681540"/>
                </a:cubicBezTo>
                <a:cubicBezTo>
                  <a:pt x="137254" y="687219"/>
                  <a:pt x="146721" y="637051"/>
                  <a:pt x="187424" y="607707"/>
                </a:cubicBezTo>
                <a:cubicBezTo>
                  <a:pt x="228127" y="578363"/>
                  <a:pt x="292494" y="532926"/>
                  <a:pt x="363488" y="505475"/>
                </a:cubicBezTo>
                <a:cubicBezTo>
                  <a:pt x="434482" y="478024"/>
                  <a:pt x="523934" y="460512"/>
                  <a:pt x="613386" y="4430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2B5E83F0-8F3F-4443-86DC-B830B8DCE681}"/>
              </a:ext>
            </a:extLst>
          </p:cNvPr>
          <p:cNvSpPr/>
          <p:nvPr/>
        </p:nvSpPr>
        <p:spPr>
          <a:xfrm>
            <a:off x="5208104" y="2226365"/>
            <a:ext cx="1275091" cy="1396947"/>
          </a:xfrm>
          <a:custGeom>
            <a:avLst/>
            <a:gdLst>
              <a:gd name="connsiteX0" fmla="*/ 0 w 1275091"/>
              <a:gd name="connsiteY0" fmla="*/ 278296 h 1396947"/>
              <a:gd name="connsiteX1" fmla="*/ 22718 w 1275091"/>
              <a:gd name="connsiteY1" fmla="*/ 619066 h 1396947"/>
              <a:gd name="connsiteX2" fmla="*/ 90872 w 1275091"/>
              <a:gd name="connsiteY2" fmla="*/ 959836 h 1396947"/>
              <a:gd name="connsiteX3" fmla="*/ 181744 w 1275091"/>
              <a:gd name="connsiteY3" fmla="*/ 1158619 h 1396947"/>
              <a:gd name="connsiteX4" fmla="*/ 301014 w 1275091"/>
              <a:gd name="connsiteY4" fmla="*/ 1385799 h 1396947"/>
              <a:gd name="connsiteX5" fmla="*/ 363489 w 1275091"/>
              <a:gd name="connsiteY5" fmla="*/ 1357401 h 1396947"/>
              <a:gd name="connsiteX6" fmla="*/ 443002 w 1275091"/>
              <a:gd name="connsiteY6" fmla="*/ 1317645 h 1396947"/>
              <a:gd name="connsiteX7" fmla="*/ 613387 w 1275091"/>
              <a:gd name="connsiteY7" fmla="*/ 1272209 h 1396947"/>
              <a:gd name="connsiteX8" fmla="*/ 806490 w 1275091"/>
              <a:gd name="connsiteY8" fmla="*/ 1266529 h 1396947"/>
              <a:gd name="connsiteX9" fmla="*/ 1027990 w 1275091"/>
              <a:gd name="connsiteY9" fmla="*/ 1289247 h 1396947"/>
              <a:gd name="connsiteX10" fmla="*/ 1181337 w 1275091"/>
              <a:gd name="connsiteY10" fmla="*/ 1323324 h 1396947"/>
              <a:gd name="connsiteX11" fmla="*/ 1215414 w 1275091"/>
              <a:gd name="connsiteY11" fmla="*/ 1209734 h 1396947"/>
              <a:gd name="connsiteX12" fmla="*/ 1255171 w 1275091"/>
              <a:gd name="connsiteY12" fmla="*/ 954157 h 1396947"/>
              <a:gd name="connsiteX13" fmla="*/ 1272209 w 1275091"/>
              <a:gd name="connsiteY13" fmla="*/ 664502 h 1396947"/>
              <a:gd name="connsiteX14" fmla="*/ 1272209 w 1275091"/>
              <a:gd name="connsiteY14" fmla="*/ 386206 h 1396947"/>
              <a:gd name="connsiteX15" fmla="*/ 1243812 w 1275091"/>
              <a:gd name="connsiteY15" fmla="*/ 159026 h 1396947"/>
              <a:gd name="connsiteX16" fmla="*/ 1215414 w 1275091"/>
              <a:gd name="connsiteY16" fmla="*/ 0 h 139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5091" h="1396947">
                <a:moveTo>
                  <a:pt x="0" y="278296"/>
                </a:moveTo>
                <a:cubicBezTo>
                  <a:pt x="3786" y="391886"/>
                  <a:pt x="7573" y="505476"/>
                  <a:pt x="22718" y="619066"/>
                </a:cubicBezTo>
                <a:cubicBezTo>
                  <a:pt x="37863" y="732656"/>
                  <a:pt x="64368" y="869911"/>
                  <a:pt x="90872" y="959836"/>
                </a:cubicBezTo>
                <a:cubicBezTo>
                  <a:pt x="117376" y="1049762"/>
                  <a:pt x="146720" y="1087625"/>
                  <a:pt x="181744" y="1158619"/>
                </a:cubicBezTo>
                <a:cubicBezTo>
                  <a:pt x="216768" y="1229613"/>
                  <a:pt x="270723" y="1352669"/>
                  <a:pt x="301014" y="1385799"/>
                </a:cubicBezTo>
                <a:cubicBezTo>
                  <a:pt x="331305" y="1418929"/>
                  <a:pt x="339824" y="1368760"/>
                  <a:pt x="363489" y="1357401"/>
                </a:cubicBezTo>
                <a:cubicBezTo>
                  <a:pt x="387154" y="1346042"/>
                  <a:pt x="401352" y="1331844"/>
                  <a:pt x="443002" y="1317645"/>
                </a:cubicBezTo>
                <a:cubicBezTo>
                  <a:pt x="484652" y="1303446"/>
                  <a:pt x="552806" y="1280728"/>
                  <a:pt x="613387" y="1272209"/>
                </a:cubicBezTo>
                <a:cubicBezTo>
                  <a:pt x="673968" y="1263690"/>
                  <a:pt x="737390" y="1263689"/>
                  <a:pt x="806490" y="1266529"/>
                </a:cubicBezTo>
                <a:cubicBezTo>
                  <a:pt x="875590" y="1269369"/>
                  <a:pt x="965515" y="1279781"/>
                  <a:pt x="1027990" y="1289247"/>
                </a:cubicBezTo>
                <a:cubicBezTo>
                  <a:pt x="1090465" y="1298713"/>
                  <a:pt x="1150100" y="1336576"/>
                  <a:pt x="1181337" y="1323324"/>
                </a:cubicBezTo>
                <a:cubicBezTo>
                  <a:pt x="1212574" y="1310072"/>
                  <a:pt x="1203108" y="1271262"/>
                  <a:pt x="1215414" y="1209734"/>
                </a:cubicBezTo>
                <a:cubicBezTo>
                  <a:pt x="1227720" y="1148206"/>
                  <a:pt x="1245705" y="1045029"/>
                  <a:pt x="1255171" y="954157"/>
                </a:cubicBezTo>
                <a:cubicBezTo>
                  <a:pt x="1264637" y="863285"/>
                  <a:pt x="1269369" y="759160"/>
                  <a:pt x="1272209" y="664502"/>
                </a:cubicBezTo>
                <a:cubicBezTo>
                  <a:pt x="1275049" y="569844"/>
                  <a:pt x="1276942" y="470452"/>
                  <a:pt x="1272209" y="386206"/>
                </a:cubicBezTo>
                <a:cubicBezTo>
                  <a:pt x="1267476" y="301960"/>
                  <a:pt x="1253278" y="223394"/>
                  <a:pt x="1243812" y="159026"/>
                </a:cubicBezTo>
                <a:cubicBezTo>
                  <a:pt x="1234346" y="94658"/>
                  <a:pt x="1224880" y="47329"/>
                  <a:pt x="121541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4B7CC643-2ABD-074D-B663-80039816CA37}"/>
              </a:ext>
            </a:extLst>
          </p:cNvPr>
          <p:cNvSpPr/>
          <p:nvPr/>
        </p:nvSpPr>
        <p:spPr>
          <a:xfrm>
            <a:off x="6468954" y="1669774"/>
            <a:ext cx="670181" cy="1796771"/>
          </a:xfrm>
          <a:custGeom>
            <a:avLst/>
            <a:gdLst>
              <a:gd name="connsiteX0" fmla="*/ 670181 w 670181"/>
              <a:gd name="connsiteY0" fmla="*/ 0 h 1796771"/>
              <a:gd name="connsiteX1" fmla="*/ 636104 w 670181"/>
              <a:gd name="connsiteY1" fmla="*/ 335091 h 1796771"/>
              <a:gd name="connsiteX2" fmla="*/ 556591 w 670181"/>
              <a:gd name="connsiteY2" fmla="*/ 607707 h 1796771"/>
              <a:gd name="connsiteX3" fmla="*/ 443001 w 670181"/>
              <a:gd name="connsiteY3" fmla="*/ 942797 h 1796771"/>
              <a:gd name="connsiteX4" fmla="*/ 283975 w 670181"/>
              <a:gd name="connsiteY4" fmla="*/ 1329004 h 1796771"/>
              <a:gd name="connsiteX5" fmla="*/ 113590 w 670181"/>
              <a:gd name="connsiteY5" fmla="*/ 1669774 h 1796771"/>
              <a:gd name="connsiteX6" fmla="*/ 28398 w 670181"/>
              <a:gd name="connsiteY6" fmla="*/ 1794723 h 1796771"/>
              <a:gd name="connsiteX7" fmla="*/ 0 w 670181"/>
              <a:gd name="connsiteY7" fmla="*/ 1584581 h 17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81" h="1796771">
                <a:moveTo>
                  <a:pt x="670181" y="0"/>
                </a:moveTo>
                <a:cubicBezTo>
                  <a:pt x="662608" y="116903"/>
                  <a:pt x="655036" y="233807"/>
                  <a:pt x="636104" y="335091"/>
                </a:cubicBezTo>
                <a:cubicBezTo>
                  <a:pt x="617172" y="436375"/>
                  <a:pt x="588775" y="506423"/>
                  <a:pt x="556591" y="607707"/>
                </a:cubicBezTo>
                <a:cubicBezTo>
                  <a:pt x="524407" y="708991"/>
                  <a:pt x="488437" y="822581"/>
                  <a:pt x="443001" y="942797"/>
                </a:cubicBezTo>
                <a:cubicBezTo>
                  <a:pt x="397565" y="1063013"/>
                  <a:pt x="338877" y="1207841"/>
                  <a:pt x="283975" y="1329004"/>
                </a:cubicBezTo>
                <a:cubicBezTo>
                  <a:pt x="229073" y="1450167"/>
                  <a:pt x="156186" y="1592154"/>
                  <a:pt x="113590" y="1669774"/>
                </a:cubicBezTo>
                <a:cubicBezTo>
                  <a:pt x="70994" y="1747394"/>
                  <a:pt x="47330" y="1808922"/>
                  <a:pt x="28398" y="1794723"/>
                </a:cubicBezTo>
                <a:cubicBezTo>
                  <a:pt x="9466" y="1780524"/>
                  <a:pt x="4733" y="1682552"/>
                  <a:pt x="0" y="158458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62FA5707-EBB9-D247-8ACD-B95EAF519175}"/>
              </a:ext>
            </a:extLst>
          </p:cNvPr>
          <p:cNvSpPr/>
          <p:nvPr/>
        </p:nvSpPr>
        <p:spPr>
          <a:xfrm>
            <a:off x="7110738" y="1982147"/>
            <a:ext cx="374847" cy="908720"/>
          </a:xfrm>
          <a:custGeom>
            <a:avLst/>
            <a:gdLst>
              <a:gd name="connsiteX0" fmla="*/ 0 w 374847"/>
              <a:gd name="connsiteY0" fmla="*/ 0 h 908720"/>
              <a:gd name="connsiteX1" fmla="*/ 113590 w 374847"/>
              <a:gd name="connsiteY1" fmla="*/ 130628 h 908720"/>
              <a:gd name="connsiteX2" fmla="*/ 221501 w 374847"/>
              <a:gd name="connsiteY2" fmla="*/ 346449 h 908720"/>
              <a:gd name="connsiteX3" fmla="*/ 318052 w 374847"/>
              <a:gd name="connsiteY3" fmla="*/ 658822 h 908720"/>
              <a:gd name="connsiteX4" fmla="*/ 374847 w 374847"/>
              <a:gd name="connsiteY4" fmla="*/ 90872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847" h="908720">
                <a:moveTo>
                  <a:pt x="0" y="0"/>
                </a:moveTo>
                <a:cubicBezTo>
                  <a:pt x="38336" y="36443"/>
                  <a:pt x="76673" y="72887"/>
                  <a:pt x="113590" y="130628"/>
                </a:cubicBezTo>
                <a:cubicBezTo>
                  <a:pt x="150507" y="188370"/>
                  <a:pt x="187424" y="258417"/>
                  <a:pt x="221501" y="346449"/>
                </a:cubicBezTo>
                <a:cubicBezTo>
                  <a:pt x="255578" y="434481"/>
                  <a:pt x="292494" y="565110"/>
                  <a:pt x="318052" y="658822"/>
                </a:cubicBezTo>
                <a:cubicBezTo>
                  <a:pt x="343610" y="752534"/>
                  <a:pt x="359228" y="830627"/>
                  <a:pt x="374847" y="90872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8000FC0-98DC-9D47-B01D-98D1AA05DF58}"/>
              </a:ext>
            </a:extLst>
          </p:cNvPr>
          <p:cNvSpPr/>
          <p:nvPr/>
        </p:nvSpPr>
        <p:spPr>
          <a:xfrm>
            <a:off x="7485585" y="2226365"/>
            <a:ext cx="398657" cy="2374429"/>
          </a:xfrm>
          <a:custGeom>
            <a:avLst/>
            <a:gdLst>
              <a:gd name="connsiteX0" fmla="*/ 0 w 398657"/>
              <a:gd name="connsiteY0" fmla="*/ 0 h 2374429"/>
              <a:gd name="connsiteX1" fmla="*/ 5680 w 398657"/>
              <a:gd name="connsiteY1" fmla="*/ 522515 h 2374429"/>
              <a:gd name="connsiteX2" fmla="*/ 22718 w 398657"/>
              <a:gd name="connsiteY2" fmla="*/ 948477 h 2374429"/>
              <a:gd name="connsiteX3" fmla="*/ 39757 w 398657"/>
              <a:gd name="connsiteY3" fmla="*/ 1402837 h 2374429"/>
              <a:gd name="connsiteX4" fmla="*/ 90872 w 398657"/>
              <a:gd name="connsiteY4" fmla="*/ 1817441 h 2374429"/>
              <a:gd name="connsiteX5" fmla="*/ 176065 w 398657"/>
              <a:gd name="connsiteY5" fmla="*/ 2135493 h 2374429"/>
              <a:gd name="connsiteX6" fmla="*/ 340770 w 398657"/>
              <a:gd name="connsiteY6" fmla="*/ 2374033 h 2374429"/>
              <a:gd name="connsiteX7" fmla="*/ 363488 w 398657"/>
              <a:gd name="connsiteY7" fmla="*/ 2180929 h 2374429"/>
              <a:gd name="connsiteX8" fmla="*/ 386206 w 398657"/>
              <a:gd name="connsiteY8" fmla="*/ 1783364 h 2374429"/>
              <a:gd name="connsiteX9" fmla="*/ 397565 w 398657"/>
              <a:gd name="connsiteY9" fmla="*/ 1357401 h 2374429"/>
              <a:gd name="connsiteX10" fmla="*/ 397565 w 398657"/>
              <a:gd name="connsiteY10" fmla="*/ 1050708 h 2374429"/>
              <a:gd name="connsiteX11" fmla="*/ 391886 w 398657"/>
              <a:gd name="connsiteY11" fmla="*/ 726977 h 2374429"/>
              <a:gd name="connsiteX12" fmla="*/ 391886 w 398657"/>
              <a:gd name="connsiteY12" fmla="*/ 664502 h 237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657" h="2374429">
                <a:moveTo>
                  <a:pt x="0" y="0"/>
                </a:moveTo>
                <a:cubicBezTo>
                  <a:pt x="947" y="182218"/>
                  <a:pt x="1894" y="364436"/>
                  <a:pt x="5680" y="522515"/>
                </a:cubicBezTo>
                <a:cubicBezTo>
                  <a:pt x="9466" y="680594"/>
                  <a:pt x="17039" y="801757"/>
                  <a:pt x="22718" y="948477"/>
                </a:cubicBezTo>
                <a:cubicBezTo>
                  <a:pt x="28397" y="1095197"/>
                  <a:pt x="28398" y="1258010"/>
                  <a:pt x="39757" y="1402837"/>
                </a:cubicBezTo>
                <a:cubicBezTo>
                  <a:pt x="51116" y="1547664"/>
                  <a:pt x="68154" y="1695332"/>
                  <a:pt x="90872" y="1817441"/>
                </a:cubicBezTo>
                <a:cubicBezTo>
                  <a:pt x="113590" y="1939550"/>
                  <a:pt x="134415" y="2042728"/>
                  <a:pt x="176065" y="2135493"/>
                </a:cubicBezTo>
                <a:cubicBezTo>
                  <a:pt x="217715" y="2228258"/>
                  <a:pt x="309533" y="2366460"/>
                  <a:pt x="340770" y="2374033"/>
                </a:cubicBezTo>
                <a:cubicBezTo>
                  <a:pt x="372007" y="2381606"/>
                  <a:pt x="355915" y="2279374"/>
                  <a:pt x="363488" y="2180929"/>
                </a:cubicBezTo>
                <a:cubicBezTo>
                  <a:pt x="371061" y="2082484"/>
                  <a:pt x="380527" y="1920619"/>
                  <a:pt x="386206" y="1783364"/>
                </a:cubicBezTo>
                <a:cubicBezTo>
                  <a:pt x="391885" y="1646109"/>
                  <a:pt x="395672" y="1479510"/>
                  <a:pt x="397565" y="1357401"/>
                </a:cubicBezTo>
                <a:cubicBezTo>
                  <a:pt x="399458" y="1235292"/>
                  <a:pt x="398511" y="1155779"/>
                  <a:pt x="397565" y="1050708"/>
                </a:cubicBezTo>
                <a:cubicBezTo>
                  <a:pt x="396619" y="945637"/>
                  <a:pt x="392833" y="791345"/>
                  <a:pt x="391886" y="726977"/>
                </a:cubicBezTo>
                <a:cubicBezTo>
                  <a:pt x="390940" y="662609"/>
                  <a:pt x="391413" y="663555"/>
                  <a:pt x="391886" y="66450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32E72006-A321-6E44-A4C1-EB72D2AF76AF}"/>
              </a:ext>
            </a:extLst>
          </p:cNvPr>
          <p:cNvSpPr/>
          <p:nvPr/>
        </p:nvSpPr>
        <p:spPr>
          <a:xfrm>
            <a:off x="7874758" y="3220448"/>
            <a:ext cx="395818" cy="948299"/>
          </a:xfrm>
          <a:custGeom>
            <a:avLst/>
            <a:gdLst>
              <a:gd name="connsiteX0" fmla="*/ 27296 w 395818"/>
              <a:gd name="connsiteY0" fmla="*/ 100507 h 948299"/>
              <a:gd name="connsiteX1" fmla="*/ 104633 w 395818"/>
              <a:gd name="connsiteY1" fmla="*/ 27719 h 948299"/>
              <a:gd name="connsiteX2" fmla="*/ 209266 w 395818"/>
              <a:gd name="connsiteY2" fmla="*/ 424 h 948299"/>
              <a:gd name="connsiteX3" fmla="*/ 300251 w 395818"/>
              <a:gd name="connsiteY3" fmla="*/ 45916 h 948299"/>
              <a:gd name="connsiteX4" fmla="*/ 368490 w 395818"/>
              <a:gd name="connsiteY4" fmla="*/ 150549 h 948299"/>
              <a:gd name="connsiteX5" fmla="*/ 395785 w 395818"/>
              <a:gd name="connsiteY5" fmla="*/ 300674 h 948299"/>
              <a:gd name="connsiteX6" fmla="*/ 363941 w 395818"/>
              <a:gd name="connsiteY6" fmla="*/ 528137 h 948299"/>
              <a:gd name="connsiteX7" fmla="*/ 277505 w 395818"/>
              <a:gd name="connsiteY7" fmla="*/ 764698 h 948299"/>
              <a:gd name="connsiteX8" fmla="*/ 177421 w 395818"/>
              <a:gd name="connsiteY8" fmla="*/ 896627 h 948299"/>
              <a:gd name="connsiteX9" fmla="*/ 50042 w 395818"/>
              <a:gd name="connsiteY9" fmla="*/ 942119 h 948299"/>
              <a:gd name="connsiteX10" fmla="*/ 0 w 395818"/>
              <a:gd name="connsiteY10" fmla="*/ 946668 h 9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818" h="948299">
                <a:moveTo>
                  <a:pt x="27296" y="100507"/>
                </a:moveTo>
                <a:cubicBezTo>
                  <a:pt x="50800" y="72453"/>
                  <a:pt x="74305" y="44400"/>
                  <a:pt x="104633" y="27719"/>
                </a:cubicBezTo>
                <a:cubicBezTo>
                  <a:pt x="134961" y="11038"/>
                  <a:pt x="176663" y="-2609"/>
                  <a:pt x="209266" y="424"/>
                </a:cubicBezTo>
                <a:cubicBezTo>
                  <a:pt x="241869" y="3457"/>
                  <a:pt x="273714" y="20895"/>
                  <a:pt x="300251" y="45916"/>
                </a:cubicBezTo>
                <a:cubicBezTo>
                  <a:pt x="326788" y="70937"/>
                  <a:pt x="352568" y="108089"/>
                  <a:pt x="368490" y="150549"/>
                </a:cubicBezTo>
                <a:cubicBezTo>
                  <a:pt x="384412" y="193009"/>
                  <a:pt x="396543" y="237743"/>
                  <a:pt x="395785" y="300674"/>
                </a:cubicBezTo>
                <a:cubicBezTo>
                  <a:pt x="395027" y="363605"/>
                  <a:pt x="383654" y="450800"/>
                  <a:pt x="363941" y="528137"/>
                </a:cubicBezTo>
                <a:cubicBezTo>
                  <a:pt x="344228" y="605474"/>
                  <a:pt x="308592" y="703283"/>
                  <a:pt x="277505" y="764698"/>
                </a:cubicBezTo>
                <a:cubicBezTo>
                  <a:pt x="246418" y="826113"/>
                  <a:pt x="215331" y="867057"/>
                  <a:pt x="177421" y="896627"/>
                </a:cubicBezTo>
                <a:cubicBezTo>
                  <a:pt x="139511" y="926197"/>
                  <a:pt x="79612" y="933779"/>
                  <a:pt x="50042" y="942119"/>
                </a:cubicBezTo>
                <a:cubicBezTo>
                  <a:pt x="20472" y="950459"/>
                  <a:pt x="10236" y="948563"/>
                  <a:pt x="0" y="946668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53D644F4-96F9-D64E-91FF-87D896690379}"/>
              </a:ext>
            </a:extLst>
          </p:cNvPr>
          <p:cNvSpPr/>
          <p:nvPr/>
        </p:nvSpPr>
        <p:spPr>
          <a:xfrm>
            <a:off x="8374569" y="3166281"/>
            <a:ext cx="437840" cy="1239561"/>
          </a:xfrm>
          <a:custGeom>
            <a:avLst/>
            <a:gdLst>
              <a:gd name="connsiteX0" fmla="*/ 437335 w 437840"/>
              <a:gd name="connsiteY0" fmla="*/ 0 h 1239561"/>
              <a:gd name="connsiteX1" fmla="*/ 432786 w 437840"/>
              <a:gd name="connsiteY1" fmla="*/ 204716 h 1239561"/>
              <a:gd name="connsiteX2" fmla="*/ 400941 w 437840"/>
              <a:gd name="connsiteY2" fmla="*/ 395785 h 1239561"/>
              <a:gd name="connsiteX3" fmla="*/ 355449 w 437840"/>
              <a:gd name="connsiteY3" fmla="*/ 577755 h 1239561"/>
              <a:gd name="connsiteX4" fmla="*/ 296309 w 437840"/>
              <a:gd name="connsiteY4" fmla="*/ 727880 h 1239561"/>
              <a:gd name="connsiteX5" fmla="*/ 237168 w 437840"/>
              <a:gd name="connsiteY5" fmla="*/ 864358 h 1239561"/>
              <a:gd name="connsiteX6" fmla="*/ 164380 w 437840"/>
              <a:gd name="connsiteY6" fmla="*/ 996286 h 1239561"/>
              <a:gd name="connsiteX7" fmla="*/ 73395 w 437840"/>
              <a:gd name="connsiteY7" fmla="*/ 1137313 h 1239561"/>
              <a:gd name="connsiteX8" fmla="*/ 607 w 437840"/>
              <a:gd name="connsiteY8" fmla="*/ 1237397 h 1239561"/>
              <a:gd name="connsiteX9" fmla="*/ 114338 w 437840"/>
              <a:gd name="connsiteY9" fmla="*/ 1041779 h 1239561"/>
              <a:gd name="connsiteX10" fmla="*/ 191676 w 437840"/>
              <a:gd name="connsiteY10" fmla="*/ 873456 h 1239561"/>
              <a:gd name="connsiteX11" fmla="*/ 246267 w 437840"/>
              <a:gd name="connsiteY11" fmla="*/ 709683 h 1239561"/>
              <a:gd name="connsiteX12" fmla="*/ 296309 w 437840"/>
              <a:gd name="connsiteY12" fmla="*/ 564107 h 1239561"/>
              <a:gd name="connsiteX13" fmla="*/ 323604 w 437840"/>
              <a:gd name="connsiteY13" fmla="*/ 450376 h 123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840" h="1239561">
                <a:moveTo>
                  <a:pt x="437335" y="0"/>
                </a:moveTo>
                <a:cubicBezTo>
                  <a:pt x="438093" y="69376"/>
                  <a:pt x="438852" y="138752"/>
                  <a:pt x="432786" y="204716"/>
                </a:cubicBezTo>
                <a:cubicBezTo>
                  <a:pt x="426720" y="270680"/>
                  <a:pt x="413830" y="333612"/>
                  <a:pt x="400941" y="395785"/>
                </a:cubicBezTo>
                <a:cubicBezTo>
                  <a:pt x="388051" y="457958"/>
                  <a:pt x="372888" y="522406"/>
                  <a:pt x="355449" y="577755"/>
                </a:cubicBezTo>
                <a:cubicBezTo>
                  <a:pt x="338010" y="633104"/>
                  <a:pt x="316022" y="680113"/>
                  <a:pt x="296309" y="727880"/>
                </a:cubicBezTo>
                <a:cubicBezTo>
                  <a:pt x="276595" y="775647"/>
                  <a:pt x="259156" y="819624"/>
                  <a:pt x="237168" y="864358"/>
                </a:cubicBezTo>
                <a:cubicBezTo>
                  <a:pt x="215180" y="909092"/>
                  <a:pt x="191675" y="950794"/>
                  <a:pt x="164380" y="996286"/>
                </a:cubicBezTo>
                <a:cubicBezTo>
                  <a:pt x="137084" y="1041779"/>
                  <a:pt x="100690" y="1097128"/>
                  <a:pt x="73395" y="1137313"/>
                </a:cubicBezTo>
                <a:cubicBezTo>
                  <a:pt x="46100" y="1177498"/>
                  <a:pt x="-6217" y="1253319"/>
                  <a:pt x="607" y="1237397"/>
                </a:cubicBezTo>
                <a:cubicBezTo>
                  <a:pt x="7431" y="1221475"/>
                  <a:pt x="82493" y="1102436"/>
                  <a:pt x="114338" y="1041779"/>
                </a:cubicBezTo>
                <a:cubicBezTo>
                  <a:pt x="146183" y="981122"/>
                  <a:pt x="169688" y="928805"/>
                  <a:pt x="191676" y="873456"/>
                </a:cubicBezTo>
                <a:cubicBezTo>
                  <a:pt x="213664" y="818107"/>
                  <a:pt x="228828" y="761241"/>
                  <a:pt x="246267" y="709683"/>
                </a:cubicBezTo>
                <a:cubicBezTo>
                  <a:pt x="263706" y="658125"/>
                  <a:pt x="283420" y="607325"/>
                  <a:pt x="296309" y="564107"/>
                </a:cubicBezTo>
                <a:cubicBezTo>
                  <a:pt x="309198" y="520889"/>
                  <a:pt x="316401" y="485632"/>
                  <a:pt x="323604" y="450376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C58DEB3B-D872-C94D-A5A8-DB9800394449}"/>
              </a:ext>
            </a:extLst>
          </p:cNvPr>
          <p:cNvSpPr/>
          <p:nvPr/>
        </p:nvSpPr>
        <p:spPr>
          <a:xfrm>
            <a:off x="5040573" y="3293660"/>
            <a:ext cx="311197" cy="282053"/>
          </a:xfrm>
          <a:custGeom>
            <a:avLst/>
            <a:gdLst>
              <a:gd name="connsiteX0" fmla="*/ 0 w 311197"/>
              <a:gd name="connsiteY0" fmla="*/ 282053 h 282053"/>
              <a:gd name="connsiteX1" fmla="*/ 145576 w 311197"/>
              <a:gd name="connsiteY1" fmla="*/ 268406 h 282053"/>
              <a:gd name="connsiteX2" fmla="*/ 272955 w 311197"/>
              <a:gd name="connsiteY2" fmla="*/ 268406 h 282053"/>
              <a:gd name="connsiteX3" fmla="*/ 309349 w 311197"/>
              <a:gd name="connsiteY3" fmla="*/ 272955 h 282053"/>
              <a:gd name="connsiteX4" fmla="*/ 304800 w 311197"/>
              <a:gd name="connsiteY4" fmla="*/ 213815 h 282053"/>
              <a:gd name="connsiteX5" fmla="*/ 295702 w 311197"/>
              <a:gd name="connsiteY5" fmla="*/ 86436 h 282053"/>
              <a:gd name="connsiteX6" fmla="*/ 295702 w 311197"/>
              <a:gd name="connsiteY6" fmla="*/ 0 h 28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97" h="282053">
                <a:moveTo>
                  <a:pt x="0" y="282053"/>
                </a:moveTo>
                <a:cubicBezTo>
                  <a:pt x="50042" y="276366"/>
                  <a:pt x="100084" y="270680"/>
                  <a:pt x="145576" y="268406"/>
                </a:cubicBezTo>
                <a:cubicBezTo>
                  <a:pt x="191068" y="266132"/>
                  <a:pt x="245660" y="267648"/>
                  <a:pt x="272955" y="268406"/>
                </a:cubicBezTo>
                <a:cubicBezTo>
                  <a:pt x="300250" y="269164"/>
                  <a:pt x="304041" y="282054"/>
                  <a:pt x="309349" y="272955"/>
                </a:cubicBezTo>
                <a:cubicBezTo>
                  <a:pt x="314657" y="263856"/>
                  <a:pt x="307074" y="244901"/>
                  <a:pt x="304800" y="213815"/>
                </a:cubicBezTo>
                <a:cubicBezTo>
                  <a:pt x="302526" y="182729"/>
                  <a:pt x="297218" y="122072"/>
                  <a:pt x="295702" y="86436"/>
                </a:cubicBezTo>
                <a:cubicBezTo>
                  <a:pt x="294186" y="50800"/>
                  <a:pt x="294944" y="25400"/>
                  <a:pt x="295702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4C5DF17B-849C-D945-A92C-4F552AB98143}"/>
              </a:ext>
            </a:extLst>
          </p:cNvPr>
          <p:cNvSpPr/>
          <p:nvPr/>
        </p:nvSpPr>
        <p:spPr>
          <a:xfrm>
            <a:off x="5013278" y="3654734"/>
            <a:ext cx="624940" cy="740273"/>
          </a:xfrm>
          <a:custGeom>
            <a:avLst/>
            <a:gdLst>
              <a:gd name="connsiteX0" fmla="*/ 0 w 624940"/>
              <a:gd name="connsiteY0" fmla="*/ 166639 h 740273"/>
              <a:gd name="connsiteX1" fmla="*/ 22746 w 624940"/>
              <a:gd name="connsiteY1" fmla="*/ 289469 h 740273"/>
              <a:gd name="connsiteX2" fmla="*/ 63689 w 624940"/>
              <a:gd name="connsiteY2" fmla="*/ 407750 h 740273"/>
              <a:gd name="connsiteX3" fmla="*/ 141026 w 624940"/>
              <a:gd name="connsiteY3" fmla="*/ 539678 h 740273"/>
              <a:gd name="connsiteX4" fmla="*/ 195618 w 624940"/>
              <a:gd name="connsiteY4" fmla="*/ 612466 h 740273"/>
              <a:gd name="connsiteX5" fmla="*/ 254758 w 624940"/>
              <a:gd name="connsiteY5" fmla="*/ 667057 h 740273"/>
              <a:gd name="connsiteX6" fmla="*/ 313898 w 624940"/>
              <a:gd name="connsiteY6" fmla="*/ 717099 h 740273"/>
              <a:gd name="connsiteX7" fmla="*/ 368489 w 624940"/>
              <a:gd name="connsiteY7" fmla="*/ 739845 h 740273"/>
              <a:gd name="connsiteX8" fmla="*/ 459474 w 624940"/>
              <a:gd name="connsiteY8" fmla="*/ 698902 h 740273"/>
              <a:gd name="connsiteX9" fmla="*/ 536812 w 624940"/>
              <a:gd name="connsiteY9" fmla="*/ 639762 h 740273"/>
              <a:gd name="connsiteX10" fmla="*/ 595952 w 624940"/>
              <a:gd name="connsiteY10" fmla="*/ 571523 h 740273"/>
              <a:gd name="connsiteX11" fmla="*/ 623247 w 624940"/>
              <a:gd name="connsiteY11" fmla="*/ 485087 h 740273"/>
              <a:gd name="connsiteX12" fmla="*/ 618698 w 624940"/>
              <a:gd name="connsiteY12" fmla="*/ 357708 h 740273"/>
              <a:gd name="connsiteX13" fmla="*/ 591403 w 624940"/>
              <a:gd name="connsiteY13" fmla="*/ 212132 h 740273"/>
              <a:gd name="connsiteX14" fmla="*/ 564107 w 624940"/>
              <a:gd name="connsiteY14" fmla="*/ 98400 h 740273"/>
              <a:gd name="connsiteX15" fmla="*/ 536812 w 624940"/>
              <a:gd name="connsiteY15" fmla="*/ 11965 h 740273"/>
              <a:gd name="connsiteX16" fmla="*/ 532262 w 624940"/>
              <a:gd name="connsiteY16" fmla="*/ 2866 h 74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4940" h="740273">
                <a:moveTo>
                  <a:pt x="0" y="166639"/>
                </a:moveTo>
                <a:cubicBezTo>
                  <a:pt x="6065" y="207961"/>
                  <a:pt x="12131" y="249284"/>
                  <a:pt x="22746" y="289469"/>
                </a:cubicBezTo>
                <a:cubicBezTo>
                  <a:pt x="33361" y="329654"/>
                  <a:pt x="43976" y="366049"/>
                  <a:pt x="63689" y="407750"/>
                </a:cubicBezTo>
                <a:cubicBezTo>
                  <a:pt x="83402" y="449451"/>
                  <a:pt x="119038" y="505559"/>
                  <a:pt x="141026" y="539678"/>
                </a:cubicBezTo>
                <a:cubicBezTo>
                  <a:pt x="163014" y="573797"/>
                  <a:pt x="176663" y="591236"/>
                  <a:pt x="195618" y="612466"/>
                </a:cubicBezTo>
                <a:cubicBezTo>
                  <a:pt x="214573" y="633696"/>
                  <a:pt x="235045" y="649618"/>
                  <a:pt x="254758" y="667057"/>
                </a:cubicBezTo>
                <a:cubicBezTo>
                  <a:pt x="274471" y="684496"/>
                  <a:pt x="294943" y="704968"/>
                  <a:pt x="313898" y="717099"/>
                </a:cubicBezTo>
                <a:cubicBezTo>
                  <a:pt x="332853" y="729230"/>
                  <a:pt x="344226" y="742878"/>
                  <a:pt x="368489" y="739845"/>
                </a:cubicBezTo>
                <a:cubicBezTo>
                  <a:pt x="392752" y="736812"/>
                  <a:pt x="431420" y="715583"/>
                  <a:pt x="459474" y="698902"/>
                </a:cubicBezTo>
                <a:cubicBezTo>
                  <a:pt x="487528" y="682222"/>
                  <a:pt x="514066" y="660992"/>
                  <a:pt x="536812" y="639762"/>
                </a:cubicBezTo>
                <a:cubicBezTo>
                  <a:pt x="559558" y="618532"/>
                  <a:pt x="581546" y="597302"/>
                  <a:pt x="595952" y="571523"/>
                </a:cubicBezTo>
                <a:cubicBezTo>
                  <a:pt x="610358" y="545744"/>
                  <a:pt x="619456" y="520723"/>
                  <a:pt x="623247" y="485087"/>
                </a:cubicBezTo>
                <a:cubicBezTo>
                  <a:pt x="627038" y="449451"/>
                  <a:pt x="624005" y="403201"/>
                  <a:pt x="618698" y="357708"/>
                </a:cubicBezTo>
                <a:cubicBezTo>
                  <a:pt x="613391" y="312216"/>
                  <a:pt x="600502" y="255350"/>
                  <a:pt x="591403" y="212132"/>
                </a:cubicBezTo>
                <a:cubicBezTo>
                  <a:pt x="582304" y="168914"/>
                  <a:pt x="573205" y="131761"/>
                  <a:pt x="564107" y="98400"/>
                </a:cubicBezTo>
                <a:cubicBezTo>
                  <a:pt x="555009" y="65039"/>
                  <a:pt x="536812" y="11965"/>
                  <a:pt x="536812" y="11965"/>
                </a:cubicBezTo>
                <a:cubicBezTo>
                  <a:pt x="531505" y="-3957"/>
                  <a:pt x="531883" y="-546"/>
                  <a:pt x="532262" y="2866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D6C278BD-2199-DF4B-B88A-5E9479F97126}"/>
              </a:ext>
            </a:extLst>
          </p:cNvPr>
          <p:cNvSpPr/>
          <p:nvPr/>
        </p:nvSpPr>
        <p:spPr>
          <a:xfrm>
            <a:off x="6744677" y="3484728"/>
            <a:ext cx="693353" cy="724821"/>
          </a:xfrm>
          <a:custGeom>
            <a:avLst/>
            <a:gdLst>
              <a:gd name="connsiteX0" fmla="*/ 38260 w 693353"/>
              <a:gd name="connsiteY0" fmla="*/ 4550 h 724821"/>
              <a:gd name="connsiteX1" fmla="*/ 6416 w 693353"/>
              <a:gd name="connsiteY1" fmla="*/ 100084 h 724821"/>
              <a:gd name="connsiteX2" fmla="*/ 1866 w 693353"/>
              <a:gd name="connsiteY2" fmla="*/ 186520 h 724821"/>
              <a:gd name="connsiteX3" fmla="*/ 1866 w 693353"/>
              <a:gd name="connsiteY3" fmla="*/ 259308 h 724821"/>
              <a:gd name="connsiteX4" fmla="*/ 24613 w 693353"/>
              <a:gd name="connsiteY4" fmla="*/ 404884 h 724821"/>
              <a:gd name="connsiteX5" fmla="*/ 83753 w 693353"/>
              <a:gd name="connsiteY5" fmla="*/ 545911 h 724821"/>
              <a:gd name="connsiteX6" fmla="*/ 174738 w 693353"/>
              <a:gd name="connsiteY6" fmla="*/ 659642 h 724821"/>
              <a:gd name="connsiteX7" fmla="*/ 270272 w 693353"/>
              <a:gd name="connsiteY7" fmla="*/ 723332 h 724821"/>
              <a:gd name="connsiteX8" fmla="*/ 393102 w 693353"/>
              <a:gd name="connsiteY8" fmla="*/ 700585 h 724821"/>
              <a:gd name="connsiteX9" fmla="*/ 515932 w 693353"/>
              <a:gd name="connsiteY9" fmla="*/ 655093 h 724821"/>
              <a:gd name="connsiteX10" fmla="*/ 602368 w 693353"/>
              <a:gd name="connsiteY10" fmla="*/ 609600 h 724821"/>
              <a:gd name="connsiteX11" fmla="*/ 643311 w 693353"/>
              <a:gd name="connsiteY11" fmla="*/ 541362 h 724821"/>
              <a:gd name="connsiteX12" fmla="*/ 670607 w 693353"/>
              <a:gd name="connsiteY12" fmla="*/ 423081 h 724821"/>
              <a:gd name="connsiteX13" fmla="*/ 684254 w 693353"/>
              <a:gd name="connsiteY13" fmla="*/ 304800 h 724821"/>
              <a:gd name="connsiteX14" fmla="*/ 693353 w 693353"/>
              <a:gd name="connsiteY14" fmla="*/ 127379 h 724821"/>
              <a:gd name="connsiteX15" fmla="*/ 684254 w 693353"/>
              <a:gd name="connsiteY15" fmla="*/ 0 h 7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353" h="724821">
                <a:moveTo>
                  <a:pt x="38260" y="4550"/>
                </a:moveTo>
                <a:cubicBezTo>
                  <a:pt x="25371" y="37153"/>
                  <a:pt x="12482" y="69756"/>
                  <a:pt x="6416" y="100084"/>
                </a:cubicBezTo>
                <a:cubicBezTo>
                  <a:pt x="350" y="130412"/>
                  <a:pt x="2624" y="159983"/>
                  <a:pt x="1866" y="186520"/>
                </a:cubicBezTo>
                <a:cubicBezTo>
                  <a:pt x="1108" y="213057"/>
                  <a:pt x="-1925" y="222914"/>
                  <a:pt x="1866" y="259308"/>
                </a:cubicBezTo>
                <a:cubicBezTo>
                  <a:pt x="5657" y="295702"/>
                  <a:pt x="10965" y="357117"/>
                  <a:pt x="24613" y="404884"/>
                </a:cubicBezTo>
                <a:cubicBezTo>
                  <a:pt x="38261" y="452651"/>
                  <a:pt x="58732" y="503451"/>
                  <a:pt x="83753" y="545911"/>
                </a:cubicBezTo>
                <a:cubicBezTo>
                  <a:pt x="108774" y="588371"/>
                  <a:pt x="143652" y="630072"/>
                  <a:pt x="174738" y="659642"/>
                </a:cubicBezTo>
                <a:cubicBezTo>
                  <a:pt x="205824" y="689212"/>
                  <a:pt x="233878" y="716508"/>
                  <a:pt x="270272" y="723332"/>
                </a:cubicBezTo>
                <a:cubicBezTo>
                  <a:pt x="306666" y="730156"/>
                  <a:pt x="352159" y="711958"/>
                  <a:pt x="393102" y="700585"/>
                </a:cubicBezTo>
                <a:cubicBezTo>
                  <a:pt x="434045" y="689212"/>
                  <a:pt x="481054" y="670257"/>
                  <a:pt x="515932" y="655093"/>
                </a:cubicBezTo>
                <a:cubicBezTo>
                  <a:pt x="550810" y="639929"/>
                  <a:pt x="581138" y="628555"/>
                  <a:pt x="602368" y="609600"/>
                </a:cubicBezTo>
                <a:cubicBezTo>
                  <a:pt x="623598" y="590645"/>
                  <a:pt x="631938" y="572449"/>
                  <a:pt x="643311" y="541362"/>
                </a:cubicBezTo>
                <a:cubicBezTo>
                  <a:pt x="654684" y="510275"/>
                  <a:pt x="663783" y="462508"/>
                  <a:pt x="670607" y="423081"/>
                </a:cubicBezTo>
                <a:cubicBezTo>
                  <a:pt x="677431" y="383654"/>
                  <a:pt x="680463" y="354084"/>
                  <a:pt x="684254" y="304800"/>
                </a:cubicBezTo>
                <a:cubicBezTo>
                  <a:pt x="688045" y="255516"/>
                  <a:pt x="693353" y="178179"/>
                  <a:pt x="693353" y="127379"/>
                </a:cubicBezTo>
                <a:cubicBezTo>
                  <a:pt x="693353" y="76579"/>
                  <a:pt x="688803" y="38289"/>
                  <a:pt x="68425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98B2B1A-1C00-E94B-9055-66E22449A28D}"/>
              </a:ext>
            </a:extLst>
          </p:cNvPr>
          <p:cNvSpPr/>
          <p:nvPr/>
        </p:nvSpPr>
        <p:spPr>
          <a:xfrm>
            <a:off x="4722125" y="3684896"/>
            <a:ext cx="2747750" cy="1765130"/>
          </a:xfrm>
          <a:custGeom>
            <a:avLst/>
            <a:gdLst>
              <a:gd name="connsiteX0" fmla="*/ 0 w 2747750"/>
              <a:gd name="connsiteY0" fmla="*/ 0 h 1765130"/>
              <a:gd name="connsiteX1" fmla="*/ 45493 w 2747750"/>
              <a:gd name="connsiteY1" fmla="*/ 154674 h 1765130"/>
              <a:gd name="connsiteX2" fmla="*/ 95535 w 2747750"/>
              <a:gd name="connsiteY2" fmla="*/ 272955 h 1765130"/>
              <a:gd name="connsiteX3" fmla="*/ 145576 w 2747750"/>
              <a:gd name="connsiteY3" fmla="*/ 386686 h 1765130"/>
              <a:gd name="connsiteX4" fmla="*/ 186520 w 2747750"/>
              <a:gd name="connsiteY4" fmla="*/ 495868 h 1765130"/>
              <a:gd name="connsiteX5" fmla="*/ 218365 w 2747750"/>
              <a:gd name="connsiteY5" fmla="*/ 641444 h 1765130"/>
              <a:gd name="connsiteX6" fmla="*/ 245660 w 2747750"/>
              <a:gd name="connsiteY6" fmla="*/ 796119 h 1765130"/>
              <a:gd name="connsiteX7" fmla="*/ 268406 w 2747750"/>
              <a:gd name="connsiteY7" fmla="*/ 955343 h 1765130"/>
              <a:gd name="connsiteX8" fmla="*/ 295702 w 2747750"/>
              <a:gd name="connsiteY8" fmla="*/ 1087271 h 1765130"/>
              <a:gd name="connsiteX9" fmla="*/ 336645 w 2747750"/>
              <a:gd name="connsiteY9" fmla="*/ 1182805 h 1765130"/>
              <a:gd name="connsiteX10" fmla="*/ 418532 w 2747750"/>
              <a:gd name="connsiteY10" fmla="*/ 1287438 h 1765130"/>
              <a:gd name="connsiteX11" fmla="*/ 495869 w 2747750"/>
              <a:gd name="connsiteY11" fmla="*/ 1355677 h 1765130"/>
              <a:gd name="connsiteX12" fmla="*/ 623248 w 2747750"/>
              <a:gd name="connsiteY12" fmla="*/ 1437564 h 1765130"/>
              <a:gd name="connsiteX13" fmla="*/ 782472 w 2747750"/>
              <a:gd name="connsiteY13" fmla="*/ 1514901 h 1765130"/>
              <a:gd name="connsiteX14" fmla="*/ 968991 w 2747750"/>
              <a:gd name="connsiteY14" fmla="*/ 1583140 h 1765130"/>
              <a:gd name="connsiteX15" fmla="*/ 1155511 w 2747750"/>
              <a:gd name="connsiteY15" fmla="*/ 1646829 h 1765130"/>
              <a:gd name="connsiteX16" fmla="*/ 1337481 w 2747750"/>
              <a:gd name="connsiteY16" fmla="*/ 1692322 h 1765130"/>
              <a:gd name="connsiteX17" fmla="*/ 1533099 w 2747750"/>
              <a:gd name="connsiteY17" fmla="*/ 1733265 h 1765130"/>
              <a:gd name="connsiteX18" fmla="*/ 1715069 w 2747750"/>
              <a:gd name="connsiteY18" fmla="*/ 1765110 h 1765130"/>
              <a:gd name="connsiteX19" fmla="*/ 1851547 w 2747750"/>
              <a:gd name="connsiteY19" fmla="*/ 1728716 h 1765130"/>
              <a:gd name="connsiteX20" fmla="*/ 1974376 w 2747750"/>
              <a:gd name="connsiteY20" fmla="*/ 1678674 h 1765130"/>
              <a:gd name="connsiteX21" fmla="*/ 2151797 w 2747750"/>
              <a:gd name="connsiteY21" fmla="*/ 1601337 h 1765130"/>
              <a:gd name="connsiteX22" fmla="*/ 2370162 w 2747750"/>
              <a:gd name="connsiteY22" fmla="*/ 1478507 h 1765130"/>
              <a:gd name="connsiteX23" fmla="*/ 2552132 w 2747750"/>
              <a:gd name="connsiteY23" fmla="*/ 1355677 h 1765130"/>
              <a:gd name="connsiteX24" fmla="*/ 2688609 w 2747750"/>
              <a:gd name="connsiteY24" fmla="*/ 1251044 h 1765130"/>
              <a:gd name="connsiteX25" fmla="*/ 2747750 w 2747750"/>
              <a:gd name="connsiteY25" fmla="*/ 1196453 h 17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7750" h="1765130">
                <a:moveTo>
                  <a:pt x="0" y="0"/>
                </a:moveTo>
                <a:cubicBezTo>
                  <a:pt x="14785" y="54590"/>
                  <a:pt x="29570" y="109181"/>
                  <a:pt x="45493" y="154674"/>
                </a:cubicBezTo>
                <a:cubicBezTo>
                  <a:pt x="61416" y="200167"/>
                  <a:pt x="78855" y="234286"/>
                  <a:pt x="95535" y="272955"/>
                </a:cubicBezTo>
                <a:cubicBezTo>
                  <a:pt x="112215" y="311624"/>
                  <a:pt x="130412" y="349534"/>
                  <a:pt x="145576" y="386686"/>
                </a:cubicBezTo>
                <a:cubicBezTo>
                  <a:pt x="160740" y="423838"/>
                  <a:pt x="174388" y="453408"/>
                  <a:pt x="186520" y="495868"/>
                </a:cubicBezTo>
                <a:cubicBezTo>
                  <a:pt x="198652" y="538328"/>
                  <a:pt x="208508" y="591402"/>
                  <a:pt x="218365" y="641444"/>
                </a:cubicBezTo>
                <a:cubicBezTo>
                  <a:pt x="228222" y="691486"/>
                  <a:pt x="237320" y="743803"/>
                  <a:pt x="245660" y="796119"/>
                </a:cubicBezTo>
                <a:cubicBezTo>
                  <a:pt x="254000" y="848436"/>
                  <a:pt x="260066" y="906818"/>
                  <a:pt x="268406" y="955343"/>
                </a:cubicBezTo>
                <a:cubicBezTo>
                  <a:pt x="276746" y="1003868"/>
                  <a:pt x="284329" y="1049361"/>
                  <a:pt x="295702" y="1087271"/>
                </a:cubicBezTo>
                <a:cubicBezTo>
                  <a:pt x="307075" y="1125181"/>
                  <a:pt x="316173" y="1149444"/>
                  <a:pt x="336645" y="1182805"/>
                </a:cubicBezTo>
                <a:cubicBezTo>
                  <a:pt x="357117" y="1216166"/>
                  <a:pt x="391995" y="1258626"/>
                  <a:pt x="418532" y="1287438"/>
                </a:cubicBezTo>
                <a:cubicBezTo>
                  <a:pt x="445069" y="1316250"/>
                  <a:pt x="461750" y="1330656"/>
                  <a:pt x="495869" y="1355677"/>
                </a:cubicBezTo>
                <a:cubicBezTo>
                  <a:pt x="529988" y="1380698"/>
                  <a:pt x="575481" y="1411027"/>
                  <a:pt x="623248" y="1437564"/>
                </a:cubicBezTo>
                <a:cubicBezTo>
                  <a:pt x="671015" y="1464101"/>
                  <a:pt x="724848" y="1490638"/>
                  <a:pt x="782472" y="1514901"/>
                </a:cubicBezTo>
                <a:cubicBezTo>
                  <a:pt x="840096" y="1539164"/>
                  <a:pt x="906818" y="1561152"/>
                  <a:pt x="968991" y="1583140"/>
                </a:cubicBezTo>
                <a:cubicBezTo>
                  <a:pt x="1031164" y="1605128"/>
                  <a:pt x="1094096" y="1628632"/>
                  <a:pt x="1155511" y="1646829"/>
                </a:cubicBezTo>
                <a:cubicBezTo>
                  <a:pt x="1216926" y="1665026"/>
                  <a:pt x="1274550" y="1677916"/>
                  <a:pt x="1337481" y="1692322"/>
                </a:cubicBezTo>
                <a:cubicBezTo>
                  <a:pt x="1400412" y="1706728"/>
                  <a:pt x="1470168" y="1721134"/>
                  <a:pt x="1533099" y="1733265"/>
                </a:cubicBezTo>
                <a:cubicBezTo>
                  <a:pt x="1596030" y="1745396"/>
                  <a:pt x="1661994" y="1765868"/>
                  <a:pt x="1715069" y="1765110"/>
                </a:cubicBezTo>
                <a:cubicBezTo>
                  <a:pt x="1768144" y="1764352"/>
                  <a:pt x="1808329" y="1743122"/>
                  <a:pt x="1851547" y="1728716"/>
                </a:cubicBezTo>
                <a:cubicBezTo>
                  <a:pt x="1894765" y="1714310"/>
                  <a:pt x="1924334" y="1699904"/>
                  <a:pt x="1974376" y="1678674"/>
                </a:cubicBezTo>
                <a:cubicBezTo>
                  <a:pt x="2024418" y="1657444"/>
                  <a:pt x="2085833" y="1634698"/>
                  <a:pt x="2151797" y="1601337"/>
                </a:cubicBezTo>
                <a:cubicBezTo>
                  <a:pt x="2217761" y="1567976"/>
                  <a:pt x="2303440" y="1519450"/>
                  <a:pt x="2370162" y="1478507"/>
                </a:cubicBezTo>
                <a:cubicBezTo>
                  <a:pt x="2436884" y="1437564"/>
                  <a:pt x="2499058" y="1393587"/>
                  <a:pt x="2552132" y="1355677"/>
                </a:cubicBezTo>
                <a:cubicBezTo>
                  <a:pt x="2605206" y="1317767"/>
                  <a:pt x="2656006" y="1277581"/>
                  <a:pt x="2688609" y="1251044"/>
                </a:cubicBezTo>
                <a:cubicBezTo>
                  <a:pt x="2721212" y="1224507"/>
                  <a:pt x="2734481" y="1210480"/>
                  <a:pt x="2747750" y="119645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2F1BF035-4FB2-F248-AC4E-6BD7969718AC}"/>
              </a:ext>
            </a:extLst>
          </p:cNvPr>
          <p:cNvSpPr/>
          <p:nvPr/>
        </p:nvSpPr>
        <p:spPr>
          <a:xfrm>
            <a:off x="4771275" y="3916907"/>
            <a:ext cx="178313" cy="527714"/>
          </a:xfrm>
          <a:custGeom>
            <a:avLst/>
            <a:gdLst>
              <a:gd name="connsiteX0" fmla="*/ 23638 w 178313"/>
              <a:gd name="connsiteY0" fmla="*/ 0 h 527714"/>
              <a:gd name="connsiteX1" fmla="*/ 892 w 178313"/>
              <a:gd name="connsiteY1" fmla="*/ 100084 h 527714"/>
              <a:gd name="connsiteX2" fmla="*/ 50934 w 178313"/>
              <a:gd name="connsiteY2" fmla="*/ 304800 h 527714"/>
              <a:gd name="connsiteX3" fmla="*/ 141919 w 178313"/>
              <a:gd name="connsiteY3" fmla="*/ 482221 h 527714"/>
              <a:gd name="connsiteX4" fmla="*/ 178313 w 178313"/>
              <a:gd name="connsiteY4" fmla="*/ 527714 h 5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13" h="527714">
                <a:moveTo>
                  <a:pt x="23638" y="0"/>
                </a:moveTo>
                <a:cubicBezTo>
                  <a:pt x="9990" y="24642"/>
                  <a:pt x="-3657" y="49284"/>
                  <a:pt x="892" y="100084"/>
                </a:cubicBezTo>
                <a:cubicBezTo>
                  <a:pt x="5441" y="150884"/>
                  <a:pt x="27430" y="241111"/>
                  <a:pt x="50934" y="304800"/>
                </a:cubicBezTo>
                <a:cubicBezTo>
                  <a:pt x="74439" y="368490"/>
                  <a:pt x="120689" y="445069"/>
                  <a:pt x="141919" y="482221"/>
                </a:cubicBezTo>
                <a:cubicBezTo>
                  <a:pt x="163149" y="519373"/>
                  <a:pt x="170731" y="523543"/>
                  <a:pt x="178313" y="527714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B0091A88-FA0C-A146-B2EF-D789BA6223A6}"/>
              </a:ext>
            </a:extLst>
          </p:cNvPr>
          <p:cNvSpPr/>
          <p:nvPr/>
        </p:nvSpPr>
        <p:spPr>
          <a:xfrm>
            <a:off x="6182436" y="4719424"/>
            <a:ext cx="478235" cy="330248"/>
          </a:xfrm>
          <a:custGeom>
            <a:avLst/>
            <a:gdLst>
              <a:gd name="connsiteX0" fmla="*/ 118280 w 478235"/>
              <a:gd name="connsiteY0" fmla="*/ 330248 h 330248"/>
              <a:gd name="connsiteX1" fmla="*/ 40943 w 478235"/>
              <a:gd name="connsiteY1" fmla="*/ 257460 h 330248"/>
              <a:gd name="connsiteX2" fmla="*/ 0 w 478235"/>
              <a:gd name="connsiteY2" fmla="*/ 166475 h 330248"/>
              <a:gd name="connsiteX3" fmla="*/ 40943 w 478235"/>
              <a:gd name="connsiteY3" fmla="*/ 93686 h 330248"/>
              <a:gd name="connsiteX4" fmla="*/ 159224 w 478235"/>
              <a:gd name="connsiteY4" fmla="*/ 34546 h 330248"/>
              <a:gd name="connsiteX5" fmla="*/ 263857 w 478235"/>
              <a:gd name="connsiteY5" fmla="*/ 7251 h 330248"/>
              <a:gd name="connsiteX6" fmla="*/ 309349 w 478235"/>
              <a:gd name="connsiteY6" fmla="*/ 2701 h 330248"/>
              <a:gd name="connsiteX7" fmla="*/ 336645 w 478235"/>
              <a:gd name="connsiteY7" fmla="*/ 43645 h 330248"/>
              <a:gd name="connsiteX8" fmla="*/ 350292 w 478235"/>
              <a:gd name="connsiteY8" fmla="*/ 57292 h 330248"/>
              <a:gd name="connsiteX9" fmla="*/ 386686 w 478235"/>
              <a:gd name="connsiteY9" fmla="*/ 11800 h 330248"/>
              <a:gd name="connsiteX10" fmla="*/ 445827 w 478235"/>
              <a:gd name="connsiteY10" fmla="*/ 34546 h 330248"/>
              <a:gd name="connsiteX11" fmla="*/ 477671 w 478235"/>
              <a:gd name="connsiteY11" fmla="*/ 75489 h 330248"/>
              <a:gd name="connsiteX12" fmla="*/ 464024 w 478235"/>
              <a:gd name="connsiteY12" fmla="*/ 171024 h 330248"/>
              <a:gd name="connsiteX13" fmla="*/ 436728 w 478235"/>
              <a:gd name="connsiteY13" fmla="*/ 234713 h 33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8235" h="330248">
                <a:moveTo>
                  <a:pt x="118280" y="330248"/>
                </a:moveTo>
                <a:cubicBezTo>
                  <a:pt x="89468" y="307501"/>
                  <a:pt x="60656" y="284755"/>
                  <a:pt x="40943" y="257460"/>
                </a:cubicBezTo>
                <a:cubicBezTo>
                  <a:pt x="21230" y="230165"/>
                  <a:pt x="0" y="193771"/>
                  <a:pt x="0" y="166475"/>
                </a:cubicBezTo>
                <a:cubicBezTo>
                  <a:pt x="0" y="139179"/>
                  <a:pt x="14406" y="115674"/>
                  <a:pt x="40943" y="93686"/>
                </a:cubicBezTo>
                <a:cubicBezTo>
                  <a:pt x="67480" y="71698"/>
                  <a:pt x="122072" y="48952"/>
                  <a:pt x="159224" y="34546"/>
                </a:cubicBezTo>
                <a:cubicBezTo>
                  <a:pt x="196376" y="20140"/>
                  <a:pt x="238836" y="12558"/>
                  <a:pt x="263857" y="7251"/>
                </a:cubicBezTo>
                <a:cubicBezTo>
                  <a:pt x="288878" y="1944"/>
                  <a:pt x="297218" y="-3365"/>
                  <a:pt x="309349" y="2701"/>
                </a:cubicBezTo>
                <a:cubicBezTo>
                  <a:pt x="321480" y="8767"/>
                  <a:pt x="336645" y="43645"/>
                  <a:pt x="336645" y="43645"/>
                </a:cubicBezTo>
                <a:cubicBezTo>
                  <a:pt x="343469" y="52743"/>
                  <a:pt x="341952" y="62599"/>
                  <a:pt x="350292" y="57292"/>
                </a:cubicBezTo>
                <a:cubicBezTo>
                  <a:pt x="358632" y="51984"/>
                  <a:pt x="370764" y="15591"/>
                  <a:pt x="386686" y="11800"/>
                </a:cubicBezTo>
                <a:cubicBezTo>
                  <a:pt x="402609" y="8009"/>
                  <a:pt x="430663" y="23931"/>
                  <a:pt x="445827" y="34546"/>
                </a:cubicBezTo>
                <a:cubicBezTo>
                  <a:pt x="460991" y="45161"/>
                  <a:pt x="474638" y="52743"/>
                  <a:pt x="477671" y="75489"/>
                </a:cubicBezTo>
                <a:cubicBezTo>
                  <a:pt x="480704" y="98235"/>
                  <a:pt x="470848" y="144487"/>
                  <a:pt x="464024" y="171024"/>
                </a:cubicBezTo>
                <a:cubicBezTo>
                  <a:pt x="457200" y="197561"/>
                  <a:pt x="442035" y="224098"/>
                  <a:pt x="436728" y="23471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52DE7BD-9D50-8549-B55F-174B9EAFE33E}"/>
              </a:ext>
            </a:extLst>
          </p:cNvPr>
          <p:cNvSpPr/>
          <p:nvPr/>
        </p:nvSpPr>
        <p:spPr>
          <a:xfrm>
            <a:off x="3065929" y="1325147"/>
            <a:ext cx="1564749" cy="3628260"/>
          </a:xfrm>
          <a:custGeom>
            <a:avLst/>
            <a:gdLst>
              <a:gd name="connsiteX0" fmla="*/ 1564749 w 1564749"/>
              <a:gd name="connsiteY0" fmla="*/ 0 h 3628260"/>
              <a:gd name="connsiteX1" fmla="*/ 1393605 w 1564749"/>
              <a:gd name="connsiteY1" fmla="*/ 48898 h 3628260"/>
              <a:gd name="connsiteX2" fmla="*/ 1290918 w 1564749"/>
              <a:gd name="connsiteY2" fmla="*/ 107576 h 3628260"/>
              <a:gd name="connsiteX3" fmla="*/ 1217570 w 1564749"/>
              <a:gd name="connsiteY3" fmla="*/ 205373 h 3628260"/>
              <a:gd name="connsiteX4" fmla="*/ 1144223 w 1564749"/>
              <a:gd name="connsiteY4" fmla="*/ 410746 h 3628260"/>
              <a:gd name="connsiteX5" fmla="*/ 1090435 w 1564749"/>
              <a:gd name="connsiteY5" fmla="*/ 640569 h 3628260"/>
              <a:gd name="connsiteX6" fmla="*/ 1051316 w 1564749"/>
              <a:gd name="connsiteY6" fmla="*/ 904620 h 3628260"/>
              <a:gd name="connsiteX7" fmla="*/ 1026867 w 1564749"/>
              <a:gd name="connsiteY7" fmla="*/ 1124663 h 3628260"/>
              <a:gd name="connsiteX8" fmla="*/ 1012197 w 1564749"/>
              <a:gd name="connsiteY8" fmla="*/ 1310477 h 3628260"/>
              <a:gd name="connsiteX9" fmla="*/ 987748 w 1564749"/>
              <a:gd name="connsiteY9" fmla="*/ 1486511 h 3628260"/>
              <a:gd name="connsiteX10" fmla="*/ 933960 w 1564749"/>
              <a:gd name="connsiteY10" fmla="*/ 1696774 h 3628260"/>
              <a:gd name="connsiteX11" fmla="*/ 860612 w 1564749"/>
              <a:gd name="connsiteY11" fmla="*/ 1892367 h 3628260"/>
              <a:gd name="connsiteX12" fmla="*/ 772595 w 1564749"/>
              <a:gd name="connsiteY12" fmla="*/ 2043952 h 3628260"/>
              <a:gd name="connsiteX13" fmla="*/ 630790 w 1564749"/>
              <a:gd name="connsiteY13" fmla="*/ 2224877 h 3628260"/>
              <a:gd name="connsiteX14" fmla="*/ 523213 w 1564749"/>
              <a:gd name="connsiteY14" fmla="*/ 2376462 h 3628260"/>
              <a:gd name="connsiteX15" fmla="*/ 347179 w 1564749"/>
              <a:gd name="connsiteY15" fmla="*/ 2620954 h 3628260"/>
              <a:gd name="connsiteX16" fmla="*/ 210264 w 1564749"/>
              <a:gd name="connsiteY16" fmla="*/ 2860556 h 3628260"/>
              <a:gd name="connsiteX17" fmla="*/ 83128 w 1564749"/>
              <a:gd name="connsiteY17" fmla="*/ 3144166 h 3628260"/>
              <a:gd name="connsiteX18" fmla="*/ 9780 w 1564749"/>
              <a:gd name="connsiteY18" fmla="*/ 3427777 h 3628260"/>
              <a:gd name="connsiteX19" fmla="*/ 0 w 1564749"/>
              <a:gd name="connsiteY19" fmla="*/ 3628260 h 36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64749" h="3628260">
                <a:moveTo>
                  <a:pt x="1564749" y="0"/>
                </a:moveTo>
                <a:cubicBezTo>
                  <a:pt x="1501996" y="15484"/>
                  <a:pt x="1439243" y="30969"/>
                  <a:pt x="1393605" y="48898"/>
                </a:cubicBezTo>
                <a:cubicBezTo>
                  <a:pt x="1347967" y="66827"/>
                  <a:pt x="1320257" y="81497"/>
                  <a:pt x="1290918" y="107576"/>
                </a:cubicBezTo>
                <a:cubicBezTo>
                  <a:pt x="1261579" y="133655"/>
                  <a:pt x="1242019" y="154845"/>
                  <a:pt x="1217570" y="205373"/>
                </a:cubicBezTo>
                <a:cubicBezTo>
                  <a:pt x="1193121" y="255901"/>
                  <a:pt x="1165412" y="338213"/>
                  <a:pt x="1144223" y="410746"/>
                </a:cubicBezTo>
                <a:cubicBezTo>
                  <a:pt x="1123034" y="483279"/>
                  <a:pt x="1105919" y="558257"/>
                  <a:pt x="1090435" y="640569"/>
                </a:cubicBezTo>
                <a:cubicBezTo>
                  <a:pt x="1074950" y="722881"/>
                  <a:pt x="1061911" y="823938"/>
                  <a:pt x="1051316" y="904620"/>
                </a:cubicBezTo>
                <a:cubicBezTo>
                  <a:pt x="1040721" y="985302"/>
                  <a:pt x="1033387" y="1057020"/>
                  <a:pt x="1026867" y="1124663"/>
                </a:cubicBezTo>
                <a:cubicBezTo>
                  <a:pt x="1020347" y="1192306"/>
                  <a:pt x="1018717" y="1250169"/>
                  <a:pt x="1012197" y="1310477"/>
                </a:cubicBezTo>
                <a:cubicBezTo>
                  <a:pt x="1005677" y="1370785"/>
                  <a:pt x="1000787" y="1422128"/>
                  <a:pt x="987748" y="1486511"/>
                </a:cubicBezTo>
                <a:cubicBezTo>
                  <a:pt x="974709" y="1550894"/>
                  <a:pt x="955149" y="1629131"/>
                  <a:pt x="933960" y="1696774"/>
                </a:cubicBezTo>
                <a:cubicBezTo>
                  <a:pt x="912771" y="1764417"/>
                  <a:pt x="887506" y="1834504"/>
                  <a:pt x="860612" y="1892367"/>
                </a:cubicBezTo>
                <a:cubicBezTo>
                  <a:pt x="833718" y="1950230"/>
                  <a:pt x="810899" y="1988534"/>
                  <a:pt x="772595" y="2043952"/>
                </a:cubicBezTo>
                <a:cubicBezTo>
                  <a:pt x="734291" y="2099370"/>
                  <a:pt x="672354" y="2169459"/>
                  <a:pt x="630790" y="2224877"/>
                </a:cubicBezTo>
                <a:cubicBezTo>
                  <a:pt x="589226" y="2280295"/>
                  <a:pt x="523213" y="2376462"/>
                  <a:pt x="523213" y="2376462"/>
                </a:cubicBezTo>
                <a:cubicBezTo>
                  <a:pt x="475945" y="2442475"/>
                  <a:pt x="399337" y="2540272"/>
                  <a:pt x="347179" y="2620954"/>
                </a:cubicBezTo>
                <a:cubicBezTo>
                  <a:pt x="295021" y="2701636"/>
                  <a:pt x="254272" y="2773354"/>
                  <a:pt x="210264" y="2860556"/>
                </a:cubicBezTo>
                <a:cubicBezTo>
                  <a:pt x="166256" y="2947758"/>
                  <a:pt x="116542" y="3049629"/>
                  <a:pt x="83128" y="3144166"/>
                </a:cubicBezTo>
                <a:cubicBezTo>
                  <a:pt x="49714" y="3238703"/>
                  <a:pt x="23635" y="3347095"/>
                  <a:pt x="9780" y="3427777"/>
                </a:cubicBezTo>
                <a:cubicBezTo>
                  <a:pt x="-4075" y="3508459"/>
                  <a:pt x="3260" y="3590771"/>
                  <a:pt x="0" y="362826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C6178361-5A55-4440-86BD-D719BDD7B837}"/>
              </a:ext>
            </a:extLst>
          </p:cNvPr>
          <p:cNvSpPr/>
          <p:nvPr/>
        </p:nvSpPr>
        <p:spPr>
          <a:xfrm>
            <a:off x="3006370" y="4205262"/>
            <a:ext cx="1032920" cy="1554969"/>
          </a:xfrm>
          <a:custGeom>
            <a:avLst/>
            <a:gdLst>
              <a:gd name="connsiteX0" fmla="*/ 59559 w 1032920"/>
              <a:gd name="connsiteY0" fmla="*/ 748145 h 1554969"/>
              <a:gd name="connsiteX1" fmla="*/ 10661 w 1032920"/>
              <a:gd name="connsiteY1" fmla="*/ 875281 h 1554969"/>
              <a:gd name="connsiteX2" fmla="*/ 881 w 1032920"/>
              <a:gd name="connsiteY2" fmla="*/ 992637 h 1554969"/>
              <a:gd name="connsiteX3" fmla="*/ 25331 w 1032920"/>
              <a:gd name="connsiteY3" fmla="*/ 1163782 h 1554969"/>
              <a:gd name="connsiteX4" fmla="*/ 79119 w 1032920"/>
              <a:gd name="connsiteY4" fmla="*/ 1295808 h 1554969"/>
              <a:gd name="connsiteX5" fmla="*/ 167136 w 1032920"/>
              <a:gd name="connsiteY5" fmla="*/ 1408274 h 1554969"/>
              <a:gd name="connsiteX6" fmla="*/ 308941 w 1032920"/>
              <a:gd name="connsiteY6" fmla="*/ 1501181 h 1554969"/>
              <a:gd name="connsiteX7" fmla="*/ 465416 w 1032920"/>
              <a:gd name="connsiteY7" fmla="*/ 1545189 h 1554969"/>
              <a:gd name="connsiteX8" fmla="*/ 670789 w 1032920"/>
              <a:gd name="connsiteY8" fmla="*/ 1554969 h 1554969"/>
              <a:gd name="connsiteX9" fmla="*/ 871273 w 1032920"/>
              <a:gd name="connsiteY9" fmla="*/ 1545189 h 1554969"/>
              <a:gd name="connsiteX10" fmla="*/ 1032637 w 1032920"/>
              <a:gd name="connsiteY10" fmla="*/ 1515850 h 1554969"/>
              <a:gd name="connsiteX11" fmla="*/ 832154 w 1032920"/>
              <a:gd name="connsiteY11" fmla="*/ 1510960 h 1554969"/>
              <a:gd name="connsiteX12" fmla="*/ 602332 w 1032920"/>
              <a:gd name="connsiteY12" fmla="*/ 1466952 h 1554969"/>
              <a:gd name="connsiteX13" fmla="*/ 396958 w 1032920"/>
              <a:gd name="connsiteY13" fmla="*/ 1354486 h 1554969"/>
              <a:gd name="connsiteX14" fmla="*/ 313831 w 1032920"/>
              <a:gd name="connsiteY14" fmla="*/ 1178451 h 1554969"/>
              <a:gd name="connsiteX15" fmla="*/ 299162 w 1032920"/>
              <a:gd name="connsiteY15" fmla="*/ 948629 h 1554969"/>
              <a:gd name="connsiteX16" fmla="*/ 318721 w 1032920"/>
              <a:gd name="connsiteY16" fmla="*/ 777485 h 1554969"/>
              <a:gd name="connsiteX17" fmla="*/ 367619 w 1032920"/>
              <a:gd name="connsiteY17" fmla="*/ 591671 h 1554969"/>
              <a:gd name="connsiteX18" fmla="*/ 455636 w 1032920"/>
              <a:gd name="connsiteY18" fmla="*/ 371628 h 1554969"/>
              <a:gd name="connsiteX19" fmla="*/ 519204 w 1032920"/>
              <a:gd name="connsiteY19" fmla="*/ 278721 h 1554969"/>
              <a:gd name="connsiteX20" fmla="*/ 651230 w 1032920"/>
              <a:gd name="connsiteY20" fmla="*/ 136916 h 1554969"/>
              <a:gd name="connsiteX21" fmla="*/ 812595 w 1032920"/>
              <a:gd name="connsiteY21" fmla="*/ 0 h 155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2920" h="1554969">
                <a:moveTo>
                  <a:pt x="59559" y="748145"/>
                </a:moveTo>
                <a:cubicBezTo>
                  <a:pt x="40000" y="791338"/>
                  <a:pt x="20441" y="834532"/>
                  <a:pt x="10661" y="875281"/>
                </a:cubicBezTo>
                <a:cubicBezTo>
                  <a:pt x="881" y="916030"/>
                  <a:pt x="-1564" y="944554"/>
                  <a:pt x="881" y="992637"/>
                </a:cubicBezTo>
                <a:cubicBezTo>
                  <a:pt x="3326" y="1040720"/>
                  <a:pt x="12291" y="1113254"/>
                  <a:pt x="25331" y="1163782"/>
                </a:cubicBezTo>
                <a:cubicBezTo>
                  <a:pt x="38371" y="1214310"/>
                  <a:pt x="55485" y="1255059"/>
                  <a:pt x="79119" y="1295808"/>
                </a:cubicBezTo>
                <a:cubicBezTo>
                  <a:pt x="102753" y="1336557"/>
                  <a:pt x="128832" y="1374045"/>
                  <a:pt x="167136" y="1408274"/>
                </a:cubicBezTo>
                <a:cubicBezTo>
                  <a:pt x="205440" y="1442503"/>
                  <a:pt x="259228" y="1478362"/>
                  <a:pt x="308941" y="1501181"/>
                </a:cubicBezTo>
                <a:cubicBezTo>
                  <a:pt x="358654" y="1524000"/>
                  <a:pt x="405108" y="1536224"/>
                  <a:pt x="465416" y="1545189"/>
                </a:cubicBezTo>
                <a:cubicBezTo>
                  <a:pt x="525724" y="1554154"/>
                  <a:pt x="603146" y="1554969"/>
                  <a:pt x="670789" y="1554969"/>
                </a:cubicBezTo>
                <a:cubicBezTo>
                  <a:pt x="738432" y="1554969"/>
                  <a:pt x="810965" y="1551709"/>
                  <a:pt x="871273" y="1545189"/>
                </a:cubicBezTo>
                <a:cubicBezTo>
                  <a:pt x="931581" y="1538669"/>
                  <a:pt x="1039157" y="1521555"/>
                  <a:pt x="1032637" y="1515850"/>
                </a:cubicBezTo>
                <a:cubicBezTo>
                  <a:pt x="1026117" y="1510145"/>
                  <a:pt x="903871" y="1519110"/>
                  <a:pt x="832154" y="1510960"/>
                </a:cubicBezTo>
                <a:cubicBezTo>
                  <a:pt x="760437" y="1502810"/>
                  <a:pt x="674865" y="1493031"/>
                  <a:pt x="602332" y="1466952"/>
                </a:cubicBezTo>
                <a:cubicBezTo>
                  <a:pt x="529799" y="1440873"/>
                  <a:pt x="445041" y="1402569"/>
                  <a:pt x="396958" y="1354486"/>
                </a:cubicBezTo>
                <a:cubicBezTo>
                  <a:pt x="348875" y="1306403"/>
                  <a:pt x="330130" y="1246094"/>
                  <a:pt x="313831" y="1178451"/>
                </a:cubicBezTo>
                <a:cubicBezTo>
                  <a:pt x="297532" y="1110808"/>
                  <a:pt x="298347" y="1015457"/>
                  <a:pt x="299162" y="948629"/>
                </a:cubicBezTo>
                <a:cubicBezTo>
                  <a:pt x="299977" y="881801"/>
                  <a:pt x="307311" y="836978"/>
                  <a:pt x="318721" y="777485"/>
                </a:cubicBezTo>
                <a:cubicBezTo>
                  <a:pt x="330131" y="717992"/>
                  <a:pt x="344800" y="659314"/>
                  <a:pt x="367619" y="591671"/>
                </a:cubicBezTo>
                <a:cubicBezTo>
                  <a:pt x="390438" y="524028"/>
                  <a:pt x="430372" y="423786"/>
                  <a:pt x="455636" y="371628"/>
                </a:cubicBezTo>
                <a:cubicBezTo>
                  <a:pt x="480900" y="319470"/>
                  <a:pt x="486605" y="317840"/>
                  <a:pt x="519204" y="278721"/>
                </a:cubicBezTo>
                <a:cubicBezTo>
                  <a:pt x="551803" y="239602"/>
                  <a:pt x="602332" y="183369"/>
                  <a:pt x="651230" y="136916"/>
                </a:cubicBezTo>
                <a:cubicBezTo>
                  <a:pt x="700128" y="90463"/>
                  <a:pt x="756361" y="45231"/>
                  <a:pt x="81259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CADF6E35-331B-4348-8923-531F7AF9CDB0}"/>
              </a:ext>
            </a:extLst>
          </p:cNvPr>
          <p:cNvSpPr/>
          <p:nvPr/>
        </p:nvSpPr>
        <p:spPr>
          <a:xfrm>
            <a:off x="3085331" y="5530850"/>
            <a:ext cx="943809" cy="1219103"/>
          </a:xfrm>
          <a:custGeom>
            <a:avLst/>
            <a:gdLst>
              <a:gd name="connsiteX0" fmla="*/ 3944 w 943809"/>
              <a:gd name="connsiteY0" fmla="*/ 0 h 1219103"/>
              <a:gd name="connsiteX1" fmla="*/ 769 w 943809"/>
              <a:gd name="connsiteY1" fmla="*/ 152400 h 1219103"/>
              <a:gd name="connsiteX2" fmla="*/ 16644 w 943809"/>
              <a:gd name="connsiteY2" fmla="*/ 292100 h 1219103"/>
              <a:gd name="connsiteX3" fmla="*/ 57919 w 943809"/>
              <a:gd name="connsiteY3" fmla="*/ 444500 h 1219103"/>
              <a:gd name="connsiteX4" fmla="*/ 130944 w 943809"/>
              <a:gd name="connsiteY4" fmla="*/ 571500 h 1219103"/>
              <a:gd name="connsiteX5" fmla="*/ 242069 w 943809"/>
              <a:gd name="connsiteY5" fmla="*/ 673100 h 1219103"/>
              <a:gd name="connsiteX6" fmla="*/ 400819 w 943809"/>
              <a:gd name="connsiteY6" fmla="*/ 733425 h 1219103"/>
              <a:gd name="connsiteX7" fmla="*/ 575444 w 943809"/>
              <a:gd name="connsiteY7" fmla="*/ 739775 h 1219103"/>
              <a:gd name="connsiteX8" fmla="*/ 740544 w 943809"/>
              <a:gd name="connsiteY8" fmla="*/ 727075 h 1219103"/>
              <a:gd name="connsiteX9" fmla="*/ 861194 w 943809"/>
              <a:gd name="connsiteY9" fmla="*/ 733425 h 1219103"/>
              <a:gd name="connsiteX10" fmla="*/ 931044 w 943809"/>
              <a:gd name="connsiteY10" fmla="*/ 790575 h 1219103"/>
              <a:gd name="connsiteX11" fmla="*/ 943744 w 943809"/>
              <a:gd name="connsiteY11" fmla="*/ 866775 h 1219103"/>
              <a:gd name="connsiteX12" fmla="*/ 934219 w 943809"/>
              <a:gd name="connsiteY12" fmla="*/ 974725 h 1219103"/>
              <a:gd name="connsiteX13" fmla="*/ 899294 w 943809"/>
              <a:gd name="connsiteY13" fmla="*/ 1069975 h 1219103"/>
              <a:gd name="connsiteX14" fmla="*/ 813569 w 943809"/>
              <a:gd name="connsiteY14" fmla="*/ 1149350 h 1219103"/>
              <a:gd name="connsiteX15" fmla="*/ 692919 w 943809"/>
              <a:gd name="connsiteY15" fmla="*/ 1206500 h 1219103"/>
              <a:gd name="connsiteX16" fmla="*/ 651644 w 943809"/>
              <a:gd name="connsiteY16" fmla="*/ 1216025 h 1219103"/>
              <a:gd name="connsiteX17" fmla="*/ 708794 w 943809"/>
              <a:gd name="connsiteY17" fmla="*/ 1165225 h 1219103"/>
              <a:gd name="connsiteX18" fmla="*/ 746894 w 943809"/>
              <a:gd name="connsiteY18" fmla="*/ 1101725 h 1219103"/>
              <a:gd name="connsiteX19" fmla="*/ 775469 w 943809"/>
              <a:gd name="connsiteY19" fmla="*/ 996950 h 1219103"/>
              <a:gd name="connsiteX20" fmla="*/ 772294 w 943809"/>
              <a:gd name="connsiteY20" fmla="*/ 879475 h 1219103"/>
              <a:gd name="connsiteX21" fmla="*/ 740544 w 943809"/>
              <a:gd name="connsiteY21" fmla="*/ 730250 h 12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809" h="1219103">
                <a:moveTo>
                  <a:pt x="3944" y="0"/>
                </a:moveTo>
                <a:cubicBezTo>
                  <a:pt x="1298" y="51858"/>
                  <a:pt x="-1348" y="103717"/>
                  <a:pt x="769" y="152400"/>
                </a:cubicBezTo>
                <a:cubicBezTo>
                  <a:pt x="2886" y="201083"/>
                  <a:pt x="7119" y="243417"/>
                  <a:pt x="16644" y="292100"/>
                </a:cubicBezTo>
                <a:cubicBezTo>
                  <a:pt x="26169" y="340783"/>
                  <a:pt x="38869" y="397933"/>
                  <a:pt x="57919" y="444500"/>
                </a:cubicBezTo>
                <a:cubicBezTo>
                  <a:pt x="76969" y="491067"/>
                  <a:pt x="100252" y="533400"/>
                  <a:pt x="130944" y="571500"/>
                </a:cubicBezTo>
                <a:cubicBezTo>
                  <a:pt x="161636" y="609600"/>
                  <a:pt x="197090" y="646113"/>
                  <a:pt x="242069" y="673100"/>
                </a:cubicBezTo>
                <a:cubicBezTo>
                  <a:pt x="287048" y="700087"/>
                  <a:pt x="345256" y="722312"/>
                  <a:pt x="400819" y="733425"/>
                </a:cubicBezTo>
                <a:cubicBezTo>
                  <a:pt x="456382" y="744538"/>
                  <a:pt x="518823" y="740833"/>
                  <a:pt x="575444" y="739775"/>
                </a:cubicBezTo>
                <a:cubicBezTo>
                  <a:pt x="632065" y="738717"/>
                  <a:pt x="692919" y="728133"/>
                  <a:pt x="740544" y="727075"/>
                </a:cubicBezTo>
                <a:cubicBezTo>
                  <a:pt x="788169" y="726017"/>
                  <a:pt x="829444" y="722842"/>
                  <a:pt x="861194" y="733425"/>
                </a:cubicBezTo>
                <a:cubicBezTo>
                  <a:pt x="892944" y="744008"/>
                  <a:pt x="917286" y="768350"/>
                  <a:pt x="931044" y="790575"/>
                </a:cubicBezTo>
                <a:cubicBezTo>
                  <a:pt x="944802" y="812800"/>
                  <a:pt x="943215" y="836083"/>
                  <a:pt x="943744" y="866775"/>
                </a:cubicBezTo>
                <a:cubicBezTo>
                  <a:pt x="944273" y="897467"/>
                  <a:pt x="941627" y="940858"/>
                  <a:pt x="934219" y="974725"/>
                </a:cubicBezTo>
                <a:cubicBezTo>
                  <a:pt x="926811" y="1008592"/>
                  <a:pt x="919402" y="1040871"/>
                  <a:pt x="899294" y="1069975"/>
                </a:cubicBezTo>
                <a:cubicBezTo>
                  <a:pt x="879186" y="1099079"/>
                  <a:pt x="847965" y="1126596"/>
                  <a:pt x="813569" y="1149350"/>
                </a:cubicBezTo>
                <a:cubicBezTo>
                  <a:pt x="779173" y="1172104"/>
                  <a:pt x="719906" y="1195388"/>
                  <a:pt x="692919" y="1206500"/>
                </a:cubicBezTo>
                <a:cubicBezTo>
                  <a:pt x="665932" y="1217612"/>
                  <a:pt x="648998" y="1222904"/>
                  <a:pt x="651644" y="1216025"/>
                </a:cubicBezTo>
                <a:cubicBezTo>
                  <a:pt x="654290" y="1209146"/>
                  <a:pt x="692919" y="1184275"/>
                  <a:pt x="708794" y="1165225"/>
                </a:cubicBezTo>
                <a:cubicBezTo>
                  <a:pt x="724669" y="1146175"/>
                  <a:pt x="735782" y="1129771"/>
                  <a:pt x="746894" y="1101725"/>
                </a:cubicBezTo>
                <a:cubicBezTo>
                  <a:pt x="758007" y="1073679"/>
                  <a:pt x="771236" y="1033992"/>
                  <a:pt x="775469" y="996950"/>
                </a:cubicBezTo>
                <a:cubicBezTo>
                  <a:pt x="779702" y="959908"/>
                  <a:pt x="778115" y="923925"/>
                  <a:pt x="772294" y="879475"/>
                </a:cubicBezTo>
                <a:cubicBezTo>
                  <a:pt x="766473" y="835025"/>
                  <a:pt x="753508" y="782637"/>
                  <a:pt x="740544" y="7302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207DDE77-8A7D-404A-9B42-3E0C2DA57B32}"/>
              </a:ext>
            </a:extLst>
          </p:cNvPr>
          <p:cNvSpPr/>
          <p:nvPr/>
        </p:nvSpPr>
        <p:spPr>
          <a:xfrm>
            <a:off x="3949688" y="4956175"/>
            <a:ext cx="517638" cy="1911350"/>
          </a:xfrm>
          <a:custGeom>
            <a:avLst/>
            <a:gdLst>
              <a:gd name="connsiteX0" fmla="*/ 120662 w 517638"/>
              <a:gd name="connsiteY0" fmla="*/ 0 h 1911350"/>
              <a:gd name="connsiteX1" fmla="*/ 76212 w 517638"/>
              <a:gd name="connsiteY1" fmla="*/ 101600 h 1911350"/>
              <a:gd name="connsiteX2" fmla="*/ 31762 w 517638"/>
              <a:gd name="connsiteY2" fmla="*/ 250825 h 1911350"/>
              <a:gd name="connsiteX3" fmla="*/ 3187 w 517638"/>
              <a:gd name="connsiteY3" fmla="*/ 438150 h 1911350"/>
              <a:gd name="connsiteX4" fmla="*/ 3187 w 517638"/>
              <a:gd name="connsiteY4" fmla="*/ 625475 h 1911350"/>
              <a:gd name="connsiteX5" fmla="*/ 25412 w 517638"/>
              <a:gd name="connsiteY5" fmla="*/ 787400 h 1911350"/>
              <a:gd name="connsiteX6" fmla="*/ 63512 w 517638"/>
              <a:gd name="connsiteY6" fmla="*/ 936625 h 1911350"/>
              <a:gd name="connsiteX7" fmla="*/ 111137 w 517638"/>
              <a:gd name="connsiteY7" fmla="*/ 1108075 h 1911350"/>
              <a:gd name="connsiteX8" fmla="*/ 161937 w 517638"/>
              <a:gd name="connsiteY8" fmla="*/ 1270000 h 1911350"/>
              <a:gd name="connsiteX9" fmla="*/ 219087 w 517638"/>
              <a:gd name="connsiteY9" fmla="*/ 1393825 h 1911350"/>
              <a:gd name="connsiteX10" fmla="*/ 317512 w 517638"/>
              <a:gd name="connsiteY10" fmla="*/ 1511300 h 1911350"/>
              <a:gd name="connsiteX11" fmla="*/ 396887 w 517638"/>
              <a:gd name="connsiteY11" fmla="*/ 1616075 h 1911350"/>
              <a:gd name="connsiteX12" fmla="*/ 476262 w 517638"/>
              <a:gd name="connsiteY12" fmla="*/ 1752600 h 1911350"/>
              <a:gd name="connsiteX13" fmla="*/ 511187 w 517638"/>
              <a:gd name="connsiteY13" fmla="*/ 1857375 h 1911350"/>
              <a:gd name="connsiteX14" fmla="*/ 517537 w 517638"/>
              <a:gd name="connsiteY14" fmla="*/ 1911350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7638" h="1911350">
                <a:moveTo>
                  <a:pt x="120662" y="0"/>
                </a:moveTo>
                <a:cubicBezTo>
                  <a:pt x="105845" y="29898"/>
                  <a:pt x="91029" y="59796"/>
                  <a:pt x="76212" y="101600"/>
                </a:cubicBezTo>
                <a:cubicBezTo>
                  <a:pt x="61395" y="143404"/>
                  <a:pt x="43933" y="194733"/>
                  <a:pt x="31762" y="250825"/>
                </a:cubicBezTo>
                <a:cubicBezTo>
                  <a:pt x="19591" y="306917"/>
                  <a:pt x="7949" y="375708"/>
                  <a:pt x="3187" y="438150"/>
                </a:cubicBezTo>
                <a:cubicBezTo>
                  <a:pt x="-1575" y="500592"/>
                  <a:pt x="-517" y="567267"/>
                  <a:pt x="3187" y="625475"/>
                </a:cubicBezTo>
                <a:cubicBezTo>
                  <a:pt x="6891" y="683683"/>
                  <a:pt x="15358" y="735542"/>
                  <a:pt x="25412" y="787400"/>
                </a:cubicBezTo>
                <a:cubicBezTo>
                  <a:pt x="35466" y="839258"/>
                  <a:pt x="49225" y="883179"/>
                  <a:pt x="63512" y="936625"/>
                </a:cubicBezTo>
                <a:cubicBezTo>
                  <a:pt x="77799" y="990071"/>
                  <a:pt x="94733" y="1052513"/>
                  <a:pt x="111137" y="1108075"/>
                </a:cubicBezTo>
                <a:cubicBezTo>
                  <a:pt x="127541" y="1163637"/>
                  <a:pt x="143945" y="1222375"/>
                  <a:pt x="161937" y="1270000"/>
                </a:cubicBezTo>
                <a:cubicBezTo>
                  <a:pt x="179929" y="1317625"/>
                  <a:pt x="193158" y="1353608"/>
                  <a:pt x="219087" y="1393825"/>
                </a:cubicBezTo>
                <a:cubicBezTo>
                  <a:pt x="245016" y="1434042"/>
                  <a:pt x="287879" y="1474258"/>
                  <a:pt x="317512" y="1511300"/>
                </a:cubicBezTo>
                <a:cubicBezTo>
                  <a:pt x="347145" y="1548342"/>
                  <a:pt x="370429" y="1575858"/>
                  <a:pt x="396887" y="1616075"/>
                </a:cubicBezTo>
                <a:cubicBezTo>
                  <a:pt x="423345" y="1656292"/>
                  <a:pt x="457212" y="1712383"/>
                  <a:pt x="476262" y="1752600"/>
                </a:cubicBezTo>
                <a:cubicBezTo>
                  <a:pt x="495312" y="1792817"/>
                  <a:pt x="504308" y="1830917"/>
                  <a:pt x="511187" y="1857375"/>
                </a:cubicBezTo>
                <a:cubicBezTo>
                  <a:pt x="518066" y="1883833"/>
                  <a:pt x="517801" y="1897591"/>
                  <a:pt x="517537" y="19113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8D1D66B-5B4B-6049-958B-7E8D855861AD}"/>
              </a:ext>
            </a:extLst>
          </p:cNvPr>
          <p:cNvSpPr/>
          <p:nvPr/>
        </p:nvSpPr>
        <p:spPr>
          <a:xfrm>
            <a:off x="3379137" y="5730875"/>
            <a:ext cx="729192" cy="854075"/>
          </a:xfrm>
          <a:custGeom>
            <a:avLst/>
            <a:gdLst>
              <a:gd name="connsiteX0" fmla="*/ 616292 w 724122"/>
              <a:gd name="connsiteY0" fmla="*/ 1190625 h 1190625"/>
              <a:gd name="connsiteX1" fmla="*/ 689317 w 724122"/>
              <a:gd name="connsiteY1" fmla="*/ 1066800 h 1190625"/>
              <a:gd name="connsiteX2" fmla="*/ 721067 w 724122"/>
              <a:gd name="connsiteY2" fmla="*/ 936625 h 1190625"/>
              <a:gd name="connsiteX3" fmla="*/ 721067 w 724122"/>
              <a:gd name="connsiteY3" fmla="*/ 841375 h 1190625"/>
              <a:gd name="connsiteX4" fmla="*/ 705192 w 724122"/>
              <a:gd name="connsiteY4" fmla="*/ 762000 h 1190625"/>
              <a:gd name="connsiteX5" fmla="*/ 622642 w 724122"/>
              <a:gd name="connsiteY5" fmla="*/ 708025 h 1190625"/>
              <a:gd name="connsiteX6" fmla="*/ 422617 w 724122"/>
              <a:gd name="connsiteY6" fmla="*/ 666750 h 1190625"/>
              <a:gd name="connsiteX7" fmla="*/ 247992 w 724122"/>
              <a:gd name="connsiteY7" fmla="*/ 647700 h 1190625"/>
              <a:gd name="connsiteX8" fmla="*/ 127342 w 724122"/>
              <a:gd name="connsiteY8" fmla="*/ 612775 h 1190625"/>
              <a:gd name="connsiteX9" fmla="*/ 44792 w 724122"/>
              <a:gd name="connsiteY9" fmla="*/ 558800 h 1190625"/>
              <a:gd name="connsiteX10" fmla="*/ 16217 w 724122"/>
              <a:gd name="connsiteY10" fmla="*/ 469900 h 1190625"/>
              <a:gd name="connsiteX11" fmla="*/ 342 w 724122"/>
              <a:gd name="connsiteY11" fmla="*/ 387350 h 1190625"/>
              <a:gd name="connsiteX12" fmla="*/ 6692 w 724122"/>
              <a:gd name="connsiteY12" fmla="*/ 244475 h 1190625"/>
              <a:gd name="connsiteX13" fmla="*/ 22567 w 724122"/>
              <a:gd name="connsiteY13" fmla="*/ 146050 h 1190625"/>
              <a:gd name="connsiteX14" fmla="*/ 44792 w 724122"/>
              <a:gd name="connsiteY14" fmla="*/ 44450 h 1190625"/>
              <a:gd name="connsiteX15" fmla="*/ 57492 w 724122"/>
              <a:gd name="connsiteY15" fmla="*/ 0 h 1190625"/>
              <a:gd name="connsiteX0" fmla="*/ 623421 w 731251"/>
              <a:gd name="connsiteY0" fmla="*/ 1190625 h 1190625"/>
              <a:gd name="connsiteX1" fmla="*/ 696446 w 731251"/>
              <a:gd name="connsiteY1" fmla="*/ 1066800 h 1190625"/>
              <a:gd name="connsiteX2" fmla="*/ 728196 w 731251"/>
              <a:gd name="connsiteY2" fmla="*/ 936625 h 1190625"/>
              <a:gd name="connsiteX3" fmla="*/ 728196 w 731251"/>
              <a:gd name="connsiteY3" fmla="*/ 841375 h 1190625"/>
              <a:gd name="connsiteX4" fmla="*/ 712321 w 731251"/>
              <a:gd name="connsiteY4" fmla="*/ 762000 h 1190625"/>
              <a:gd name="connsiteX5" fmla="*/ 629771 w 731251"/>
              <a:gd name="connsiteY5" fmla="*/ 708025 h 1190625"/>
              <a:gd name="connsiteX6" fmla="*/ 429746 w 731251"/>
              <a:gd name="connsiteY6" fmla="*/ 666750 h 1190625"/>
              <a:gd name="connsiteX7" fmla="*/ 255121 w 731251"/>
              <a:gd name="connsiteY7" fmla="*/ 647700 h 1190625"/>
              <a:gd name="connsiteX8" fmla="*/ 134471 w 731251"/>
              <a:gd name="connsiteY8" fmla="*/ 612775 h 1190625"/>
              <a:gd name="connsiteX9" fmla="*/ 51921 w 731251"/>
              <a:gd name="connsiteY9" fmla="*/ 558800 h 1190625"/>
              <a:gd name="connsiteX10" fmla="*/ 23346 w 731251"/>
              <a:gd name="connsiteY10" fmla="*/ 469900 h 1190625"/>
              <a:gd name="connsiteX11" fmla="*/ 7471 w 731251"/>
              <a:gd name="connsiteY11" fmla="*/ 387350 h 1190625"/>
              <a:gd name="connsiteX12" fmla="*/ 1121 w 731251"/>
              <a:gd name="connsiteY12" fmla="*/ 339725 h 1190625"/>
              <a:gd name="connsiteX13" fmla="*/ 29696 w 731251"/>
              <a:gd name="connsiteY13" fmla="*/ 146050 h 1190625"/>
              <a:gd name="connsiteX14" fmla="*/ 51921 w 731251"/>
              <a:gd name="connsiteY14" fmla="*/ 44450 h 1190625"/>
              <a:gd name="connsiteX15" fmla="*/ 64621 w 731251"/>
              <a:gd name="connsiteY15" fmla="*/ 0 h 1190625"/>
              <a:gd name="connsiteX0" fmla="*/ 616031 w 723861"/>
              <a:gd name="connsiteY0" fmla="*/ 1190625 h 1190625"/>
              <a:gd name="connsiteX1" fmla="*/ 689056 w 723861"/>
              <a:gd name="connsiteY1" fmla="*/ 1066800 h 1190625"/>
              <a:gd name="connsiteX2" fmla="*/ 720806 w 723861"/>
              <a:gd name="connsiteY2" fmla="*/ 936625 h 1190625"/>
              <a:gd name="connsiteX3" fmla="*/ 720806 w 723861"/>
              <a:gd name="connsiteY3" fmla="*/ 841375 h 1190625"/>
              <a:gd name="connsiteX4" fmla="*/ 704931 w 723861"/>
              <a:gd name="connsiteY4" fmla="*/ 762000 h 1190625"/>
              <a:gd name="connsiteX5" fmla="*/ 622381 w 723861"/>
              <a:gd name="connsiteY5" fmla="*/ 708025 h 1190625"/>
              <a:gd name="connsiteX6" fmla="*/ 422356 w 723861"/>
              <a:gd name="connsiteY6" fmla="*/ 666750 h 1190625"/>
              <a:gd name="connsiteX7" fmla="*/ 247731 w 723861"/>
              <a:gd name="connsiteY7" fmla="*/ 647700 h 1190625"/>
              <a:gd name="connsiteX8" fmla="*/ 127081 w 723861"/>
              <a:gd name="connsiteY8" fmla="*/ 612775 h 1190625"/>
              <a:gd name="connsiteX9" fmla="*/ 44531 w 723861"/>
              <a:gd name="connsiteY9" fmla="*/ 558800 h 1190625"/>
              <a:gd name="connsiteX10" fmla="*/ 15956 w 723861"/>
              <a:gd name="connsiteY10" fmla="*/ 469900 h 1190625"/>
              <a:gd name="connsiteX11" fmla="*/ 81 w 723861"/>
              <a:gd name="connsiteY11" fmla="*/ 387350 h 1190625"/>
              <a:gd name="connsiteX12" fmla="*/ 22306 w 723861"/>
              <a:gd name="connsiteY12" fmla="*/ 146050 h 1190625"/>
              <a:gd name="connsiteX13" fmla="*/ 44531 w 723861"/>
              <a:gd name="connsiteY13" fmla="*/ 44450 h 1190625"/>
              <a:gd name="connsiteX14" fmla="*/ 57231 w 723861"/>
              <a:gd name="connsiteY14" fmla="*/ 0 h 1190625"/>
              <a:gd name="connsiteX0" fmla="*/ 616959 w 724789"/>
              <a:gd name="connsiteY0" fmla="*/ 1190625 h 1190625"/>
              <a:gd name="connsiteX1" fmla="*/ 689984 w 724789"/>
              <a:gd name="connsiteY1" fmla="*/ 1066800 h 1190625"/>
              <a:gd name="connsiteX2" fmla="*/ 721734 w 724789"/>
              <a:gd name="connsiteY2" fmla="*/ 936625 h 1190625"/>
              <a:gd name="connsiteX3" fmla="*/ 721734 w 724789"/>
              <a:gd name="connsiteY3" fmla="*/ 841375 h 1190625"/>
              <a:gd name="connsiteX4" fmla="*/ 705859 w 724789"/>
              <a:gd name="connsiteY4" fmla="*/ 762000 h 1190625"/>
              <a:gd name="connsiteX5" fmla="*/ 623309 w 724789"/>
              <a:gd name="connsiteY5" fmla="*/ 708025 h 1190625"/>
              <a:gd name="connsiteX6" fmla="*/ 423284 w 724789"/>
              <a:gd name="connsiteY6" fmla="*/ 666750 h 1190625"/>
              <a:gd name="connsiteX7" fmla="*/ 248659 w 724789"/>
              <a:gd name="connsiteY7" fmla="*/ 647700 h 1190625"/>
              <a:gd name="connsiteX8" fmla="*/ 128009 w 724789"/>
              <a:gd name="connsiteY8" fmla="*/ 612775 h 1190625"/>
              <a:gd name="connsiteX9" fmla="*/ 45459 w 724789"/>
              <a:gd name="connsiteY9" fmla="*/ 558800 h 1190625"/>
              <a:gd name="connsiteX10" fmla="*/ 16884 w 724789"/>
              <a:gd name="connsiteY10" fmla="*/ 469900 h 1190625"/>
              <a:gd name="connsiteX11" fmla="*/ 1009 w 724789"/>
              <a:gd name="connsiteY11" fmla="*/ 387350 h 1190625"/>
              <a:gd name="connsiteX12" fmla="*/ 45459 w 724789"/>
              <a:gd name="connsiteY12" fmla="*/ 44450 h 1190625"/>
              <a:gd name="connsiteX13" fmla="*/ 58159 w 724789"/>
              <a:gd name="connsiteY13" fmla="*/ 0 h 1190625"/>
              <a:gd name="connsiteX0" fmla="*/ 616959 w 724789"/>
              <a:gd name="connsiteY0" fmla="*/ 1146175 h 1146175"/>
              <a:gd name="connsiteX1" fmla="*/ 689984 w 724789"/>
              <a:gd name="connsiteY1" fmla="*/ 1022350 h 1146175"/>
              <a:gd name="connsiteX2" fmla="*/ 721734 w 724789"/>
              <a:gd name="connsiteY2" fmla="*/ 892175 h 1146175"/>
              <a:gd name="connsiteX3" fmla="*/ 721734 w 724789"/>
              <a:gd name="connsiteY3" fmla="*/ 796925 h 1146175"/>
              <a:gd name="connsiteX4" fmla="*/ 705859 w 724789"/>
              <a:gd name="connsiteY4" fmla="*/ 717550 h 1146175"/>
              <a:gd name="connsiteX5" fmla="*/ 623309 w 724789"/>
              <a:gd name="connsiteY5" fmla="*/ 663575 h 1146175"/>
              <a:gd name="connsiteX6" fmla="*/ 423284 w 724789"/>
              <a:gd name="connsiteY6" fmla="*/ 622300 h 1146175"/>
              <a:gd name="connsiteX7" fmla="*/ 248659 w 724789"/>
              <a:gd name="connsiteY7" fmla="*/ 603250 h 1146175"/>
              <a:gd name="connsiteX8" fmla="*/ 128009 w 724789"/>
              <a:gd name="connsiteY8" fmla="*/ 568325 h 1146175"/>
              <a:gd name="connsiteX9" fmla="*/ 45459 w 724789"/>
              <a:gd name="connsiteY9" fmla="*/ 514350 h 1146175"/>
              <a:gd name="connsiteX10" fmla="*/ 16884 w 724789"/>
              <a:gd name="connsiteY10" fmla="*/ 425450 h 1146175"/>
              <a:gd name="connsiteX11" fmla="*/ 1009 w 724789"/>
              <a:gd name="connsiteY11" fmla="*/ 342900 h 1146175"/>
              <a:gd name="connsiteX12" fmla="*/ 45459 w 724789"/>
              <a:gd name="connsiteY12" fmla="*/ 0 h 1146175"/>
              <a:gd name="connsiteX0" fmla="*/ 616959 w 724789"/>
              <a:gd name="connsiteY0" fmla="*/ 803275 h 803275"/>
              <a:gd name="connsiteX1" fmla="*/ 689984 w 724789"/>
              <a:gd name="connsiteY1" fmla="*/ 679450 h 803275"/>
              <a:gd name="connsiteX2" fmla="*/ 721734 w 724789"/>
              <a:gd name="connsiteY2" fmla="*/ 549275 h 803275"/>
              <a:gd name="connsiteX3" fmla="*/ 721734 w 724789"/>
              <a:gd name="connsiteY3" fmla="*/ 454025 h 803275"/>
              <a:gd name="connsiteX4" fmla="*/ 705859 w 724789"/>
              <a:gd name="connsiteY4" fmla="*/ 374650 h 803275"/>
              <a:gd name="connsiteX5" fmla="*/ 623309 w 724789"/>
              <a:gd name="connsiteY5" fmla="*/ 320675 h 803275"/>
              <a:gd name="connsiteX6" fmla="*/ 423284 w 724789"/>
              <a:gd name="connsiteY6" fmla="*/ 279400 h 803275"/>
              <a:gd name="connsiteX7" fmla="*/ 248659 w 724789"/>
              <a:gd name="connsiteY7" fmla="*/ 260350 h 803275"/>
              <a:gd name="connsiteX8" fmla="*/ 128009 w 724789"/>
              <a:gd name="connsiteY8" fmla="*/ 225425 h 803275"/>
              <a:gd name="connsiteX9" fmla="*/ 45459 w 724789"/>
              <a:gd name="connsiteY9" fmla="*/ 171450 h 803275"/>
              <a:gd name="connsiteX10" fmla="*/ 16884 w 724789"/>
              <a:gd name="connsiteY10" fmla="*/ 82550 h 803275"/>
              <a:gd name="connsiteX11" fmla="*/ 1009 w 724789"/>
              <a:gd name="connsiteY11" fmla="*/ 0 h 803275"/>
              <a:gd name="connsiteX0" fmla="*/ 619999 w 727829"/>
              <a:gd name="connsiteY0" fmla="*/ 854075 h 854075"/>
              <a:gd name="connsiteX1" fmla="*/ 693024 w 727829"/>
              <a:gd name="connsiteY1" fmla="*/ 730250 h 854075"/>
              <a:gd name="connsiteX2" fmla="*/ 724774 w 727829"/>
              <a:gd name="connsiteY2" fmla="*/ 600075 h 854075"/>
              <a:gd name="connsiteX3" fmla="*/ 724774 w 727829"/>
              <a:gd name="connsiteY3" fmla="*/ 504825 h 854075"/>
              <a:gd name="connsiteX4" fmla="*/ 708899 w 727829"/>
              <a:gd name="connsiteY4" fmla="*/ 425450 h 854075"/>
              <a:gd name="connsiteX5" fmla="*/ 626349 w 727829"/>
              <a:gd name="connsiteY5" fmla="*/ 371475 h 854075"/>
              <a:gd name="connsiteX6" fmla="*/ 426324 w 727829"/>
              <a:gd name="connsiteY6" fmla="*/ 330200 h 854075"/>
              <a:gd name="connsiteX7" fmla="*/ 251699 w 727829"/>
              <a:gd name="connsiteY7" fmla="*/ 311150 h 854075"/>
              <a:gd name="connsiteX8" fmla="*/ 131049 w 727829"/>
              <a:gd name="connsiteY8" fmla="*/ 276225 h 854075"/>
              <a:gd name="connsiteX9" fmla="*/ 48499 w 727829"/>
              <a:gd name="connsiteY9" fmla="*/ 222250 h 854075"/>
              <a:gd name="connsiteX10" fmla="*/ 19924 w 727829"/>
              <a:gd name="connsiteY10" fmla="*/ 133350 h 854075"/>
              <a:gd name="connsiteX11" fmla="*/ 874 w 727829"/>
              <a:gd name="connsiteY11" fmla="*/ 0 h 854075"/>
              <a:gd name="connsiteX0" fmla="*/ 621362 w 729192"/>
              <a:gd name="connsiteY0" fmla="*/ 854075 h 854075"/>
              <a:gd name="connsiteX1" fmla="*/ 694387 w 729192"/>
              <a:gd name="connsiteY1" fmla="*/ 730250 h 854075"/>
              <a:gd name="connsiteX2" fmla="*/ 726137 w 729192"/>
              <a:gd name="connsiteY2" fmla="*/ 600075 h 854075"/>
              <a:gd name="connsiteX3" fmla="*/ 726137 w 729192"/>
              <a:gd name="connsiteY3" fmla="*/ 504825 h 854075"/>
              <a:gd name="connsiteX4" fmla="*/ 710262 w 729192"/>
              <a:gd name="connsiteY4" fmla="*/ 425450 h 854075"/>
              <a:gd name="connsiteX5" fmla="*/ 627712 w 729192"/>
              <a:gd name="connsiteY5" fmla="*/ 371475 h 854075"/>
              <a:gd name="connsiteX6" fmla="*/ 427687 w 729192"/>
              <a:gd name="connsiteY6" fmla="*/ 330200 h 854075"/>
              <a:gd name="connsiteX7" fmla="*/ 253062 w 729192"/>
              <a:gd name="connsiteY7" fmla="*/ 311150 h 854075"/>
              <a:gd name="connsiteX8" fmla="*/ 132412 w 729192"/>
              <a:gd name="connsiteY8" fmla="*/ 276225 h 854075"/>
              <a:gd name="connsiteX9" fmla="*/ 49862 w 729192"/>
              <a:gd name="connsiteY9" fmla="*/ 222250 h 854075"/>
              <a:gd name="connsiteX10" fmla="*/ 8587 w 729192"/>
              <a:gd name="connsiteY10" fmla="*/ 130175 h 854075"/>
              <a:gd name="connsiteX11" fmla="*/ 2237 w 729192"/>
              <a:gd name="connsiteY11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9192" h="854075">
                <a:moveTo>
                  <a:pt x="621362" y="854075"/>
                </a:moveTo>
                <a:cubicBezTo>
                  <a:pt x="649143" y="813329"/>
                  <a:pt x="676925" y="772583"/>
                  <a:pt x="694387" y="730250"/>
                </a:cubicBezTo>
                <a:cubicBezTo>
                  <a:pt x="711849" y="687917"/>
                  <a:pt x="720845" y="637646"/>
                  <a:pt x="726137" y="600075"/>
                </a:cubicBezTo>
                <a:cubicBezTo>
                  <a:pt x="731429" y="562504"/>
                  <a:pt x="728783" y="533929"/>
                  <a:pt x="726137" y="504825"/>
                </a:cubicBezTo>
                <a:cubicBezTo>
                  <a:pt x="723491" y="475721"/>
                  <a:pt x="726666" y="447675"/>
                  <a:pt x="710262" y="425450"/>
                </a:cubicBezTo>
                <a:cubicBezTo>
                  <a:pt x="693858" y="403225"/>
                  <a:pt x="674808" y="387350"/>
                  <a:pt x="627712" y="371475"/>
                </a:cubicBezTo>
                <a:cubicBezTo>
                  <a:pt x="580616" y="355600"/>
                  <a:pt x="490129" y="340254"/>
                  <a:pt x="427687" y="330200"/>
                </a:cubicBezTo>
                <a:cubicBezTo>
                  <a:pt x="365245" y="320146"/>
                  <a:pt x="302274" y="320146"/>
                  <a:pt x="253062" y="311150"/>
                </a:cubicBezTo>
                <a:cubicBezTo>
                  <a:pt x="203850" y="302154"/>
                  <a:pt x="166279" y="291042"/>
                  <a:pt x="132412" y="276225"/>
                </a:cubicBezTo>
                <a:cubicBezTo>
                  <a:pt x="98545" y="261408"/>
                  <a:pt x="70499" y="246592"/>
                  <a:pt x="49862" y="222250"/>
                </a:cubicBezTo>
                <a:cubicBezTo>
                  <a:pt x="29225" y="197908"/>
                  <a:pt x="16525" y="167217"/>
                  <a:pt x="8587" y="130175"/>
                </a:cubicBezTo>
                <a:cubicBezTo>
                  <a:pt x="650" y="93133"/>
                  <a:pt x="-2525" y="70908"/>
                  <a:pt x="2237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F03D6B84-0C9A-894C-83A9-0D9F5FA058BE}"/>
              </a:ext>
            </a:extLst>
          </p:cNvPr>
          <p:cNvSpPr/>
          <p:nvPr/>
        </p:nvSpPr>
        <p:spPr>
          <a:xfrm>
            <a:off x="4603750" y="4606925"/>
            <a:ext cx="412750" cy="688975"/>
          </a:xfrm>
          <a:custGeom>
            <a:avLst/>
            <a:gdLst>
              <a:gd name="connsiteX0" fmla="*/ 412750 w 412750"/>
              <a:gd name="connsiteY0" fmla="*/ 688975 h 688975"/>
              <a:gd name="connsiteX1" fmla="*/ 307975 w 412750"/>
              <a:gd name="connsiteY1" fmla="*/ 581025 h 688975"/>
              <a:gd name="connsiteX2" fmla="*/ 215900 w 412750"/>
              <a:gd name="connsiteY2" fmla="*/ 444500 h 688975"/>
              <a:gd name="connsiteX3" fmla="*/ 136525 w 412750"/>
              <a:gd name="connsiteY3" fmla="*/ 320675 h 688975"/>
              <a:gd name="connsiteX4" fmla="*/ 69850 w 412750"/>
              <a:gd name="connsiteY4" fmla="*/ 193675 h 688975"/>
              <a:gd name="connsiteX5" fmla="*/ 34925 w 412750"/>
              <a:gd name="connsiteY5" fmla="*/ 114300 h 688975"/>
              <a:gd name="connsiteX6" fmla="*/ 0 w 412750"/>
              <a:gd name="connsiteY6" fmla="*/ 0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750" h="688975">
                <a:moveTo>
                  <a:pt x="412750" y="688975"/>
                </a:moveTo>
                <a:cubicBezTo>
                  <a:pt x="376766" y="655373"/>
                  <a:pt x="340783" y="621771"/>
                  <a:pt x="307975" y="581025"/>
                </a:cubicBezTo>
                <a:cubicBezTo>
                  <a:pt x="275167" y="540279"/>
                  <a:pt x="244475" y="487892"/>
                  <a:pt x="215900" y="444500"/>
                </a:cubicBezTo>
                <a:cubicBezTo>
                  <a:pt x="187325" y="401108"/>
                  <a:pt x="160867" y="362479"/>
                  <a:pt x="136525" y="320675"/>
                </a:cubicBezTo>
                <a:cubicBezTo>
                  <a:pt x="112183" y="278871"/>
                  <a:pt x="86783" y="228071"/>
                  <a:pt x="69850" y="193675"/>
                </a:cubicBezTo>
                <a:cubicBezTo>
                  <a:pt x="52917" y="159279"/>
                  <a:pt x="46567" y="146579"/>
                  <a:pt x="34925" y="114300"/>
                </a:cubicBezTo>
                <a:cubicBezTo>
                  <a:pt x="23283" y="82021"/>
                  <a:pt x="11641" y="41010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AC247BC7-C70A-1145-89D6-683766AB0188}"/>
              </a:ext>
            </a:extLst>
          </p:cNvPr>
          <p:cNvSpPr/>
          <p:nvPr/>
        </p:nvSpPr>
        <p:spPr>
          <a:xfrm>
            <a:off x="4616450" y="3756512"/>
            <a:ext cx="498475" cy="1580663"/>
          </a:xfrm>
          <a:custGeom>
            <a:avLst/>
            <a:gdLst>
              <a:gd name="connsiteX0" fmla="*/ 0 w 498475"/>
              <a:gd name="connsiteY0" fmla="*/ 0 h 1533525"/>
              <a:gd name="connsiteX1" fmla="*/ 15875 w 498475"/>
              <a:gd name="connsiteY1" fmla="*/ 146050 h 1533525"/>
              <a:gd name="connsiteX2" fmla="*/ 44450 w 498475"/>
              <a:gd name="connsiteY2" fmla="*/ 336550 h 1533525"/>
              <a:gd name="connsiteX3" fmla="*/ 82550 w 498475"/>
              <a:gd name="connsiteY3" fmla="*/ 517525 h 1533525"/>
              <a:gd name="connsiteX4" fmla="*/ 130175 w 498475"/>
              <a:gd name="connsiteY4" fmla="*/ 708025 h 1533525"/>
              <a:gd name="connsiteX5" fmla="*/ 184150 w 498475"/>
              <a:gd name="connsiteY5" fmla="*/ 895350 h 1533525"/>
              <a:gd name="connsiteX6" fmla="*/ 234950 w 498475"/>
              <a:gd name="connsiteY6" fmla="*/ 1057275 h 1533525"/>
              <a:gd name="connsiteX7" fmla="*/ 295275 w 498475"/>
              <a:gd name="connsiteY7" fmla="*/ 1222375 h 1533525"/>
              <a:gd name="connsiteX8" fmla="*/ 336550 w 498475"/>
              <a:gd name="connsiteY8" fmla="*/ 1317625 h 1533525"/>
              <a:gd name="connsiteX9" fmla="*/ 374650 w 498475"/>
              <a:gd name="connsiteY9" fmla="*/ 1390650 h 1533525"/>
              <a:gd name="connsiteX10" fmla="*/ 425450 w 498475"/>
              <a:gd name="connsiteY10" fmla="*/ 1463675 h 1533525"/>
              <a:gd name="connsiteX11" fmla="*/ 498475 w 498475"/>
              <a:gd name="connsiteY11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475" h="1533525">
                <a:moveTo>
                  <a:pt x="0" y="0"/>
                </a:moveTo>
                <a:cubicBezTo>
                  <a:pt x="4233" y="44979"/>
                  <a:pt x="8467" y="89958"/>
                  <a:pt x="15875" y="146050"/>
                </a:cubicBezTo>
                <a:cubicBezTo>
                  <a:pt x="23283" y="202142"/>
                  <a:pt x="33337" y="274637"/>
                  <a:pt x="44450" y="336550"/>
                </a:cubicBezTo>
                <a:cubicBezTo>
                  <a:pt x="55563" y="398463"/>
                  <a:pt x="68263" y="455613"/>
                  <a:pt x="82550" y="517525"/>
                </a:cubicBezTo>
                <a:cubicBezTo>
                  <a:pt x="96837" y="579437"/>
                  <a:pt x="113242" y="645054"/>
                  <a:pt x="130175" y="708025"/>
                </a:cubicBezTo>
                <a:cubicBezTo>
                  <a:pt x="147108" y="770996"/>
                  <a:pt x="166688" y="837142"/>
                  <a:pt x="184150" y="895350"/>
                </a:cubicBezTo>
                <a:cubicBezTo>
                  <a:pt x="201612" y="953558"/>
                  <a:pt x="216429" y="1002771"/>
                  <a:pt x="234950" y="1057275"/>
                </a:cubicBezTo>
                <a:cubicBezTo>
                  <a:pt x="253471" y="1111779"/>
                  <a:pt x="278342" y="1178983"/>
                  <a:pt x="295275" y="1222375"/>
                </a:cubicBezTo>
                <a:cubicBezTo>
                  <a:pt x="312208" y="1265767"/>
                  <a:pt x="323321" y="1289579"/>
                  <a:pt x="336550" y="1317625"/>
                </a:cubicBezTo>
                <a:cubicBezTo>
                  <a:pt x="349779" y="1345671"/>
                  <a:pt x="359833" y="1366308"/>
                  <a:pt x="374650" y="1390650"/>
                </a:cubicBezTo>
                <a:cubicBezTo>
                  <a:pt x="389467" y="1414992"/>
                  <a:pt x="404813" y="1439863"/>
                  <a:pt x="425450" y="1463675"/>
                </a:cubicBezTo>
                <a:cubicBezTo>
                  <a:pt x="446087" y="1487487"/>
                  <a:pt x="472281" y="1510506"/>
                  <a:pt x="498475" y="1533525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618721D8-F06F-1B44-9857-64F39D0E171A}"/>
              </a:ext>
            </a:extLst>
          </p:cNvPr>
          <p:cNvSpPr/>
          <p:nvPr/>
        </p:nvSpPr>
        <p:spPr>
          <a:xfrm>
            <a:off x="5094479" y="4943475"/>
            <a:ext cx="17271" cy="377825"/>
          </a:xfrm>
          <a:custGeom>
            <a:avLst/>
            <a:gdLst>
              <a:gd name="connsiteX0" fmla="*/ 10921 w 17271"/>
              <a:gd name="connsiteY0" fmla="*/ 0 h 377825"/>
              <a:gd name="connsiteX1" fmla="*/ 1396 w 17271"/>
              <a:gd name="connsiteY1" fmla="*/ 98425 h 377825"/>
              <a:gd name="connsiteX2" fmla="*/ 1396 w 17271"/>
              <a:gd name="connsiteY2" fmla="*/ 193675 h 377825"/>
              <a:gd name="connsiteX3" fmla="*/ 14096 w 17271"/>
              <a:gd name="connsiteY3" fmla="*/ 333375 h 377825"/>
              <a:gd name="connsiteX4" fmla="*/ 17271 w 17271"/>
              <a:gd name="connsiteY4" fmla="*/ 377825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1" h="377825">
                <a:moveTo>
                  <a:pt x="10921" y="0"/>
                </a:moveTo>
                <a:cubicBezTo>
                  <a:pt x="6952" y="33073"/>
                  <a:pt x="2983" y="66146"/>
                  <a:pt x="1396" y="98425"/>
                </a:cubicBezTo>
                <a:cubicBezTo>
                  <a:pt x="-191" y="130704"/>
                  <a:pt x="-721" y="154517"/>
                  <a:pt x="1396" y="193675"/>
                </a:cubicBezTo>
                <a:cubicBezTo>
                  <a:pt x="3513" y="232833"/>
                  <a:pt x="11450" y="302683"/>
                  <a:pt x="14096" y="333375"/>
                </a:cubicBezTo>
                <a:cubicBezTo>
                  <a:pt x="16742" y="364067"/>
                  <a:pt x="17006" y="370946"/>
                  <a:pt x="17271" y="3778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AAE31720-716F-5940-A255-7F7FD717B743}"/>
              </a:ext>
            </a:extLst>
          </p:cNvPr>
          <p:cNvSpPr/>
          <p:nvPr/>
        </p:nvSpPr>
        <p:spPr>
          <a:xfrm>
            <a:off x="4385025" y="5038725"/>
            <a:ext cx="440975" cy="1543050"/>
          </a:xfrm>
          <a:custGeom>
            <a:avLst/>
            <a:gdLst>
              <a:gd name="connsiteX0" fmla="*/ 415575 w 440975"/>
              <a:gd name="connsiteY0" fmla="*/ 0 h 1543050"/>
              <a:gd name="connsiteX1" fmla="*/ 339375 w 440975"/>
              <a:gd name="connsiteY1" fmla="*/ 88900 h 1543050"/>
              <a:gd name="connsiteX2" fmla="*/ 237775 w 440975"/>
              <a:gd name="connsiteY2" fmla="*/ 228600 h 1543050"/>
              <a:gd name="connsiteX3" fmla="*/ 161575 w 440975"/>
              <a:gd name="connsiteY3" fmla="*/ 346075 h 1543050"/>
              <a:gd name="connsiteX4" fmla="*/ 91725 w 440975"/>
              <a:gd name="connsiteY4" fmla="*/ 492125 h 1543050"/>
              <a:gd name="connsiteX5" fmla="*/ 31400 w 440975"/>
              <a:gd name="connsiteY5" fmla="*/ 657225 h 1543050"/>
              <a:gd name="connsiteX6" fmla="*/ 6000 w 440975"/>
              <a:gd name="connsiteY6" fmla="*/ 806450 h 1543050"/>
              <a:gd name="connsiteX7" fmla="*/ 2825 w 440975"/>
              <a:gd name="connsiteY7" fmla="*/ 987425 h 1543050"/>
              <a:gd name="connsiteX8" fmla="*/ 40925 w 440975"/>
              <a:gd name="connsiteY8" fmla="*/ 1146175 h 1543050"/>
              <a:gd name="connsiteX9" fmla="*/ 123475 w 440975"/>
              <a:gd name="connsiteY9" fmla="*/ 1327150 h 1543050"/>
              <a:gd name="connsiteX10" fmla="*/ 196500 w 440975"/>
              <a:gd name="connsiteY10" fmla="*/ 1416050 h 1543050"/>
              <a:gd name="connsiteX11" fmla="*/ 301275 w 440975"/>
              <a:gd name="connsiteY11" fmla="*/ 1470025 h 1543050"/>
              <a:gd name="connsiteX12" fmla="*/ 412400 w 440975"/>
              <a:gd name="connsiteY12" fmla="*/ 1527175 h 1543050"/>
              <a:gd name="connsiteX13" fmla="*/ 440975 w 440975"/>
              <a:gd name="connsiteY13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975" h="1543050">
                <a:moveTo>
                  <a:pt x="415575" y="0"/>
                </a:moveTo>
                <a:cubicBezTo>
                  <a:pt x="392291" y="25400"/>
                  <a:pt x="369008" y="50800"/>
                  <a:pt x="339375" y="88900"/>
                </a:cubicBezTo>
                <a:cubicBezTo>
                  <a:pt x="309742" y="127000"/>
                  <a:pt x="267408" y="185738"/>
                  <a:pt x="237775" y="228600"/>
                </a:cubicBezTo>
                <a:cubicBezTo>
                  <a:pt x="208142" y="271462"/>
                  <a:pt x="185917" y="302154"/>
                  <a:pt x="161575" y="346075"/>
                </a:cubicBezTo>
                <a:cubicBezTo>
                  <a:pt x="137233" y="389996"/>
                  <a:pt x="113421" y="440267"/>
                  <a:pt x="91725" y="492125"/>
                </a:cubicBezTo>
                <a:cubicBezTo>
                  <a:pt x="70029" y="543983"/>
                  <a:pt x="45687" y="604838"/>
                  <a:pt x="31400" y="657225"/>
                </a:cubicBezTo>
                <a:cubicBezTo>
                  <a:pt x="17113" y="709612"/>
                  <a:pt x="10763" y="751417"/>
                  <a:pt x="6000" y="806450"/>
                </a:cubicBezTo>
                <a:cubicBezTo>
                  <a:pt x="1237" y="861483"/>
                  <a:pt x="-2996" y="930804"/>
                  <a:pt x="2825" y="987425"/>
                </a:cubicBezTo>
                <a:cubicBezTo>
                  <a:pt x="8646" y="1044046"/>
                  <a:pt x="20817" y="1089554"/>
                  <a:pt x="40925" y="1146175"/>
                </a:cubicBezTo>
                <a:cubicBezTo>
                  <a:pt x="61033" y="1202796"/>
                  <a:pt x="97546" y="1282171"/>
                  <a:pt x="123475" y="1327150"/>
                </a:cubicBezTo>
                <a:cubicBezTo>
                  <a:pt x="149404" y="1372129"/>
                  <a:pt x="166867" y="1392238"/>
                  <a:pt x="196500" y="1416050"/>
                </a:cubicBezTo>
                <a:cubicBezTo>
                  <a:pt x="226133" y="1439862"/>
                  <a:pt x="301275" y="1470025"/>
                  <a:pt x="301275" y="1470025"/>
                </a:cubicBezTo>
                <a:lnTo>
                  <a:pt x="412400" y="1527175"/>
                </a:lnTo>
                <a:cubicBezTo>
                  <a:pt x="435683" y="1539346"/>
                  <a:pt x="438329" y="1541198"/>
                  <a:pt x="440975" y="1543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44240168-5362-FC4B-A0A6-1E714E69A827}"/>
              </a:ext>
            </a:extLst>
          </p:cNvPr>
          <p:cNvSpPr/>
          <p:nvPr/>
        </p:nvSpPr>
        <p:spPr>
          <a:xfrm>
            <a:off x="4933950" y="5222875"/>
            <a:ext cx="554558" cy="842258"/>
          </a:xfrm>
          <a:custGeom>
            <a:avLst/>
            <a:gdLst>
              <a:gd name="connsiteX0" fmla="*/ 0 w 554558"/>
              <a:gd name="connsiteY0" fmla="*/ 0 h 842258"/>
              <a:gd name="connsiteX1" fmla="*/ 12700 w 554558"/>
              <a:gd name="connsiteY1" fmla="*/ 133350 h 842258"/>
              <a:gd name="connsiteX2" fmla="*/ 44450 w 554558"/>
              <a:gd name="connsiteY2" fmla="*/ 285750 h 842258"/>
              <a:gd name="connsiteX3" fmla="*/ 111125 w 554558"/>
              <a:gd name="connsiteY3" fmla="*/ 431800 h 842258"/>
              <a:gd name="connsiteX4" fmla="*/ 209550 w 554558"/>
              <a:gd name="connsiteY4" fmla="*/ 549275 h 842258"/>
              <a:gd name="connsiteX5" fmla="*/ 314325 w 554558"/>
              <a:gd name="connsiteY5" fmla="*/ 622300 h 842258"/>
              <a:gd name="connsiteX6" fmla="*/ 403225 w 554558"/>
              <a:gd name="connsiteY6" fmla="*/ 679450 h 842258"/>
              <a:gd name="connsiteX7" fmla="*/ 495300 w 554558"/>
              <a:gd name="connsiteY7" fmla="*/ 768350 h 842258"/>
              <a:gd name="connsiteX8" fmla="*/ 552450 w 554558"/>
              <a:gd name="connsiteY8" fmla="*/ 841375 h 842258"/>
              <a:gd name="connsiteX9" fmla="*/ 533400 w 554558"/>
              <a:gd name="connsiteY9" fmla="*/ 717550 h 842258"/>
              <a:gd name="connsiteX10" fmla="*/ 450850 w 554558"/>
              <a:gd name="connsiteY10" fmla="*/ 584200 h 842258"/>
              <a:gd name="connsiteX11" fmla="*/ 339725 w 554558"/>
              <a:gd name="connsiteY11" fmla="*/ 479425 h 842258"/>
              <a:gd name="connsiteX12" fmla="*/ 247650 w 554558"/>
              <a:gd name="connsiteY12" fmla="*/ 406400 h 842258"/>
              <a:gd name="connsiteX13" fmla="*/ 203200 w 554558"/>
              <a:gd name="connsiteY13" fmla="*/ 282575 h 842258"/>
              <a:gd name="connsiteX14" fmla="*/ 190500 w 554558"/>
              <a:gd name="connsiteY14" fmla="*/ 101600 h 84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58" h="842258">
                <a:moveTo>
                  <a:pt x="0" y="0"/>
                </a:moveTo>
                <a:cubicBezTo>
                  <a:pt x="2646" y="42862"/>
                  <a:pt x="5292" y="85725"/>
                  <a:pt x="12700" y="133350"/>
                </a:cubicBezTo>
                <a:cubicBezTo>
                  <a:pt x="20108" y="180975"/>
                  <a:pt x="28046" y="236008"/>
                  <a:pt x="44450" y="285750"/>
                </a:cubicBezTo>
                <a:cubicBezTo>
                  <a:pt x="60854" y="335492"/>
                  <a:pt x="83608" y="387879"/>
                  <a:pt x="111125" y="431800"/>
                </a:cubicBezTo>
                <a:cubicBezTo>
                  <a:pt x="138642" y="475721"/>
                  <a:pt x="175683" y="517525"/>
                  <a:pt x="209550" y="549275"/>
                </a:cubicBezTo>
                <a:cubicBezTo>
                  <a:pt x="243417" y="581025"/>
                  <a:pt x="282046" y="600604"/>
                  <a:pt x="314325" y="622300"/>
                </a:cubicBezTo>
                <a:cubicBezTo>
                  <a:pt x="346604" y="643996"/>
                  <a:pt x="373063" y="655108"/>
                  <a:pt x="403225" y="679450"/>
                </a:cubicBezTo>
                <a:cubicBezTo>
                  <a:pt x="433388" y="703792"/>
                  <a:pt x="470429" y="741363"/>
                  <a:pt x="495300" y="768350"/>
                </a:cubicBezTo>
                <a:cubicBezTo>
                  <a:pt x="520171" y="795337"/>
                  <a:pt x="546100" y="849842"/>
                  <a:pt x="552450" y="841375"/>
                </a:cubicBezTo>
                <a:cubicBezTo>
                  <a:pt x="558800" y="832908"/>
                  <a:pt x="550333" y="760412"/>
                  <a:pt x="533400" y="717550"/>
                </a:cubicBezTo>
                <a:cubicBezTo>
                  <a:pt x="516467" y="674688"/>
                  <a:pt x="483129" y="623887"/>
                  <a:pt x="450850" y="584200"/>
                </a:cubicBezTo>
                <a:cubicBezTo>
                  <a:pt x="418571" y="544513"/>
                  <a:pt x="373592" y="509058"/>
                  <a:pt x="339725" y="479425"/>
                </a:cubicBezTo>
                <a:cubicBezTo>
                  <a:pt x="305858" y="449792"/>
                  <a:pt x="270404" y="439208"/>
                  <a:pt x="247650" y="406400"/>
                </a:cubicBezTo>
                <a:cubicBezTo>
                  <a:pt x="224896" y="373592"/>
                  <a:pt x="212725" y="333375"/>
                  <a:pt x="203200" y="282575"/>
                </a:cubicBezTo>
                <a:cubicBezTo>
                  <a:pt x="193675" y="231775"/>
                  <a:pt x="191558" y="134937"/>
                  <a:pt x="190500" y="1016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7D29D355-86A8-3940-A61A-912657F63696}"/>
              </a:ext>
            </a:extLst>
          </p:cNvPr>
          <p:cNvSpPr/>
          <p:nvPr/>
        </p:nvSpPr>
        <p:spPr>
          <a:xfrm>
            <a:off x="4117975" y="6188075"/>
            <a:ext cx="692150" cy="403225"/>
          </a:xfrm>
          <a:custGeom>
            <a:avLst/>
            <a:gdLst>
              <a:gd name="connsiteX0" fmla="*/ 0 w 692150"/>
              <a:gd name="connsiteY0" fmla="*/ 0 h 403225"/>
              <a:gd name="connsiteX1" fmla="*/ 76200 w 692150"/>
              <a:gd name="connsiteY1" fmla="*/ 146050 h 403225"/>
              <a:gd name="connsiteX2" fmla="*/ 149225 w 692150"/>
              <a:gd name="connsiteY2" fmla="*/ 231775 h 403225"/>
              <a:gd name="connsiteX3" fmla="*/ 273050 w 692150"/>
              <a:gd name="connsiteY3" fmla="*/ 314325 h 403225"/>
              <a:gd name="connsiteX4" fmla="*/ 390525 w 692150"/>
              <a:gd name="connsiteY4" fmla="*/ 365125 h 403225"/>
              <a:gd name="connsiteX5" fmla="*/ 546100 w 692150"/>
              <a:gd name="connsiteY5" fmla="*/ 396875 h 403225"/>
              <a:gd name="connsiteX6" fmla="*/ 692150 w 692150"/>
              <a:gd name="connsiteY6" fmla="*/ 403225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" h="403225">
                <a:moveTo>
                  <a:pt x="0" y="0"/>
                </a:moveTo>
                <a:cubicBezTo>
                  <a:pt x="25664" y="53710"/>
                  <a:pt x="51329" y="107421"/>
                  <a:pt x="76200" y="146050"/>
                </a:cubicBezTo>
                <a:cubicBezTo>
                  <a:pt x="101071" y="184679"/>
                  <a:pt x="116417" y="203729"/>
                  <a:pt x="149225" y="231775"/>
                </a:cubicBezTo>
                <a:cubicBezTo>
                  <a:pt x="182033" y="259821"/>
                  <a:pt x="232833" y="292100"/>
                  <a:pt x="273050" y="314325"/>
                </a:cubicBezTo>
                <a:cubicBezTo>
                  <a:pt x="313267" y="336550"/>
                  <a:pt x="345017" y="351367"/>
                  <a:pt x="390525" y="365125"/>
                </a:cubicBezTo>
                <a:cubicBezTo>
                  <a:pt x="436033" y="378883"/>
                  <a:pt x="495829" y="390525"/>
                  <a:pt x="546100" y="396875"/>
                </a:cubicBezTo>
                <a:cubicBezTo>
                  <a:pt x="596371" y="403225"/>
                  <a:pt x="644260" y="403225"/>
                  <a:pt x="692150" y="4032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>
            <a:extLst>
              <a:ext uri="{FF2B5EF4-FFF2-40B4-BE49-F238E27FC236}">
                <a16:creationId xmlns:a16="http://schemas.microsoft.com/office/drawing/2014/main" id="{3A95A205-26EF-FC4C-AF4C-E85813CAD9D7}"/>
              </a:ext>
            </a:extLst>
          </p:cNvPr>
          <p:cNvSpPr/>
          <p:nvPr/>
        </p:nvSpPr>
        <p:spPr>
          <a:xfrm>
            <a:off x="4835525" y="6033973"/>
            <a:ext cx="711315" cy="553328"/>
          </a:xfrm>
          <a:custGeom>
            <a:avLst/>
            <a:gdLst>
              <a:gd name="connsiteX0" fmla="*/ 0 w 711315"/>
              <a:gd name="connsiteY0" fmla="*/ 544627 h 553328"/>
              <a:gd name="connsiteX1" fmla="*/ 82550 w 711315"/>
              <a:gd name="connsiteY1" fmla="*/ 550977 h 553328"/>
              <a:gd name="connsiteX2" fmla="*/ 196850 w 711315"/>
              <a:gd name="connsiteY2" fmla="*/ 509702 h 553328"/>
              <a:gd name="connsiteX3" fmla="*/ 276225 w 711315"/>
              <a:gd name="connsiteY3" fmla="*/ 446202 h 553328"/>
              <a:gd name="connsiteX4" fmla="*/ 336550 w 711315"/>
              <a:gd name="connsiteY4" fmla="*/ 357302 h 553328"/>
              <a:gd name="connsiteX5" fmla="*/ 355600 w 711315"/>
              <a:gd name="connsiteY5" fmla="*/ 268402 h 553328"/>
              <a:gd name="connsiteX6" fmla="*/ 358775 w 711315"/>
              <a:gd name="connsiteY6" fmla="*/ 176327 h 553328"/>
              <a:gd name="connsiteX7" fmla="*/ 368300 w 711315"/>
              <a:gd name="connsiteY7" fmla="*/ 144577 h 553328"/>
              <a:gd name="connsiteX8" fmla="*/ 419100 w 711315"/>
              <a:gd name="connsiteY8" fmla="*/ 106477 h 553328"/>
              <a:gd name="connsiteX9" fmla="*/ 520700 w 711315"/>
              <a:gd name="connsiteY9" fmla="*/ 87427 h 553328"/>
              <a:gd name="connsiteX10" fmla="*/ 596900 w 711315"/>
              <a:gd name="connsiteY10" fmla="*/ 87427 h 553328"/>
              <a:gd name="connsiteX11" fmla="*/ 711200 w 711315"/>
              <a:gd name="connsiteY11" fmla="*/ 103302 h 553328"/>
              <a:gd name="connsiteX12" fmla="*/ 574675 w 711315"/>
              <a:gd name="connsiteY12" fmla="*/ 36627 h 553328"/>
              <a:gd name="connsiteX13" fmla="*/ 460375 w 711315"/>
              <a:gd name="connsiteY13" fmla="*/ 4877 h 553328"/>
              <a:gd name="connsiteX14" fmla="*/ 361950 w 711315"/>
              <a:gd name="connsiteY14" fmla="*/ 1702 h 553328"/>
              <a:gd name="connsiteX15" fmla="*/ 276225 w 711315"/>
              <a:gd name="connsiteY15" fmla="*/ 20752 h 553328"/>
              <a:gd name="connsiteX16" fmla="*/ 222250 w 711315"/>
              <a:gd name="connsiteY16" fmla="*/ 68377 h 553328"/>
              <a:gd name="connsiteX17" fmla="*/ 180975 w 711315"/>
              <a:gd name="connsiteY17" fmla="*/ 157277 h 553328"/>
              <a:gd name="connsiteX18" fmla="*/ 165100 w 711315"/>
              <a:gd name="connsiteY18" fmla="*/ 303327 h 5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1315" h="553328">
                <a:moveTo>
                  <a:pt x="0" y="544627"/>
                </a:moveTo>
                <a:cubicBezTo>
                  <a:pt x="24871" y="550712"/>
                  <a:pt x="49742" y="556798"/>
                  <a:pt x="82550" y="550977"/>
                </a:cubicBezTo>
                <a:cubicBezTo>
                  <a:pt x="115358" y="545156"/>
                  <a:pt x="164571" y="527164"/>
                  <a:pt x="196850" y="509702"/>
                </a:cubicBezTo>
                <a:cubicBezTo>
                  <a:pt x="229129" y="492240"/>
                  <a:pt x="252942" y="471602"/>
                  <a:pt x="276225" y="446202"/>
                </a:cubicBezTo>
                <a:cubicBezTo>
                  <a:pt x="299508" y="420802"/>
                  <a:pt x="323321" y="386935"/>
                  <a:pt x="336550" y="357302"/>
                </a:cubicBezTo>
                <a:cubicBezTo>
                  <a:pt x="349779" y="327669"/>
                  <a:pt x="351896" y="298564"/>
                  <a:pt x="355600" y="268402"/>
                </a:cubicBezTo>
                <a:cubicBezTo>
                  <a:pt x="359304" y="238239"/>
                  <a:pt x="356658" y="196964"/>
                  <a:pt x="358775" y="176327"/>
                </a:cubicBezTo>
                <a:cubicBezTo>
                  <a:pt x="360892" y="155690"/>
                  <a:pt x="358246" y="156219"/>
                  <a:pt x="368300" y="144577"/>
                </a:cubicBezTo>
                <a:cubicBezTo>
                  <a:pt x="378354" y="132935"/>
                  <a:pt x="393700" y="116002"/>
                  <a:pt x="419100" y="106477"/>
                </a:cubicBezTo>
                <a:cubicBezTo>
                  <a:pt x="444500" y="96952"/>
                  <a:pt x="491067" y="90602"/>
                  <a:pt x="520700" y="87427"/>
                </a:cubicBezTo>
                <a:cubicBezTo>
                  <a:pt x="550333" y="84252"/>
                  <a:pt x="565150" y="84781"/>
                  <a:pt x="596900" y="87427"/>
                </a:cubicBezTo>
                <a:cubicBezTo>
                  <a:pt x="628650" y="90073"/>
                  <a:pt x="714904" y="111769"/>
                  <a:pt x="711200" y="103302"/>
                </a:cubicBezTo>
                <a:cubicBezTo>
                  <a:pt x="707496" y="94835"/>
                  <a:pt x="616479" y="53031"/>
                  <a:pt x="574675" y="36627"/>
                </a:cubicBezTo>
                <a:cubicBezTo>
                  <a:pt x="532871" y="20223"/>
                  <a:pt x="495829" y="10698"/>
                  <a:pt x="460375" y="4877"/>
                </a:cubicBezTo>
                <a:cubicBezTo>
                  <a:pt x="424921" y="-944"/>
                  <a:pt x="392642" y="-944"/>
                  <a:pt x="361950" y="1702"/>
                </a:cubicBezTo>
                <a:cubicBezTo>
                  <a:pt x="331258" y="4348"/>
                  <a:pt x="299508" y="9640"/>
                  <a:pt x="276225" y="20752"/>
                </a:cubicBezTo>
                <a:cubicBezTo>
                  <a:pt x="252942" y="31864"/>
                  <a:pt x="238125" y="45623"/>
                  <a:pt x="222250" y="68377"/>
                </a:cubicBezTo>
                <a:cubicBezTo>
                  <a:pt x="206375" y="91131"/>
                  <a:pt x="190500" y="118119"/>
                  <a:pt x="180975" y="157277"/>
                </a:cubicBezTo>
                <a:cubicBezTo>
                  <a:pt x="171450" y="196435"/>
                  <a:pt x="168275" y="249881"/>
                  <a:pt x="165100" y="303327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19AADAC6-CD6D-DC47-8F1B-E17D21AC4054}"/>
              </a:ext>
            </a:extLst>
          </p:cNvPr>
          <p:cNvSpPr/>
          <p:nvPr/>
        </p:nvSpPr>
        <p:spPr>
          <a:xfrm>
            <a:off x="4603751" y="6219825"/>
            <a:ext cx="581024" cy="238125"/>
          </a:xfrm>
          <a:custGeom>
            <a:avLst/>
            <a:gdLst>
              <a:gd name="connsiteX0" fmla="*/ 0 w 555625"/>
              <a:gd name="connsiteY0" fmla="*/ 238125 h 238125"/>
              <a:gd name="connsiteX1" fmla="*/ 139700 w 555625"/>
              <a:gd name="connsiteY1" fmla="*/ 219075 h 238125"/>
              <a:gd name="connsiteX2" fmla="*/ 288925 w 555625"/>
              <a:gd name="connsiteY2" fmla="*/ 171450 h 238125"/>
              <a:gd name="connsiteX3" fmla="*/ 438150 w 555625"/>
              <a:gd name="connsiteY3" fmla="*/ 92075 h 238125"/>
              <a:gd name="connsiteX4" fmla="*/ 555625 w 555625"/>
              <a:gd name="connsiteY4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25" h="238125">
                <a:moveTo>
                  <a:pt x="0" y="238125"/>
                </a:moveTo>
                <a:cubicBezTo>
                  <a:pt x="45773" y="234156"/>
                  <a:pt x="91546" y="230187"/>
                  <a:pt x="139700" y="219075"/>
                </a:cubicBezTo>
                <a:cubicBezTo>
                  <a:pt x="187854" y="207962"/>
                  <a:pt x="239183" y="192617"/>
                  <a:pt x="288925" y="171450"/>
                </a:cubicBezTo>
                <a:cubicBezTo>
                  <a:pt x="338667" y="150283"/>
                  <a:pt x="393700" y="120650"/>
                  <a:pt x="438150" y="92075"/>
                </a:cubicBezTo>
                <a:cubicBezTo>
                  <a:pt x="482600" y="63500"/>
                  <a:pt x="519112" y="31750"/>
                  <a:pt x="5556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>
            <a:extLst>
              <a:ext uri="{FF2B5EF4-FFF2-40B4-BE49-F238E27FC236}">
                <a16:creationId xmlns:a16="http://schemas.microsoft.com/office/drawing/2014/main" id="{B1500D36-1334-A54E-96DE-C5B2D4ACAFAD}"/>
              </a:ext>
            </a:extLst>
          </p:cNvPr>
          <p:cNvSpPr/>
          <p:nvPr/>
        </p:nvSpPr>
        <p:spPr>
          <a:xfrm>
            <a:off x="3978275" y="5673725"/>
            <a:ext cx="539750" cy="717550"/>
          </a:xfrm>
          <a:custGeom>
            <a:avLst/>
            <a:gdLst>
              <a:gd name="connsiteX0" fmla="*/ 0 w 539750"/>
              <a:gd name="connsiteY0" fmla="*/ 0 h 717550"/>
              <a:gd name="connsiteX1" fmla="*/ 57150 w 539750"/>
              <a:gd name="connsiteY1" fmla="*/ 107950 h 717550"/>
              <a:gd name="connsiteX2" fmla="*/ 104775 w 539750"/>
              <a:gd name="connsiteY2" fmla="*/ 187325 h 717550"/>
              <a:gd name="connsiteX3" fmla="*/ 180975 w 539750"/>
              <a:gd name="connsiteY3" fmla="*/ 301625 h 717550"/>
              <a:gd name="connsiteX4" fmla="*/ 247650 w 539750"/>
              <a:gd name="connsiteY4" fmla="*/ 409575 h 717550"/>
              <a:gd name="connsiteX5" fmla="*/ 323850 w 539750"/>
              <a:gd name="connsiteY5" fmla="*/ 511175 h 717550"/>
              <a:gd name="connsiteX6" fmla="*/ 403225 w 539750"/>
              <a:gd name="connsiteY6" fmla="*/ 593725 h 717550"/>
              <a:gd name="connsiteX7" fmla="*/ 488950 w 539750"/>
              <a:gd name="connsiteY7" fmla="*/ 685800 h 717550"/>
              <a:gd name="connsiteX8" fmla="*/ 514350 w 539750"/>
              <a:gd name="connsiteY8" fmla="*/ 698500 h 717550"/>
              <a:gd name="connsiteX9" fmla="*/ 539750 w 539750"/>
              <a:gd name="connsiteY9" fmla="*/ 71755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717550">
                <a:moveTo>
                  <a:pt x="0" y="0"/>
                </a:moveTo>
                <a:cubicBezTo>
                  <a:pt x="19844" y="38364"/>
                  <a:pt x="39688" y="76729"/>
                  <a:pt x="57150" y="107950"/>
                </a:cubicBezTo>
                <a:cubicBezTo>
                  <a:pt x="74612" y="139171"/>
                  <a:pt x="84138" y="155046"/>
                  <a:pt x="104775" y="187325"/>
                </a:cubicBezTo>
                <a:cubicBezTo>
                  <a:pt x="125413" y="219604"/>
                  <a:pt x="157163" y="264583"/>
                  <a:pt x="180975" y="301625"/>
                </a:cubicBezTo>
                <a:cubicBezTo>
                  <a:pt x="204787" y="338667"/>
                  <a:pt x="223838" y="374650"/>
                  <a:pt x="247650" y="409575"/>
                </a:cubicBezTo>
                <a:cubicBezTo>
                  <a:pt x="271462" y="444500"/>
                  <a:pt x="297921" y="480483"/>
                  <a:pt x="323850" y="511175"/>
                </a:cubicBezTo>
                <a:cubicBezTo>
                  <a:pt x="349779" y="541867"/>
                  <a:pt x="375708" y="564621"/>
                  <a:pt x="403225" y="593725"/>
                </a:cubicBezTo>
                <a:cubicBezTo>
                  <a:pt x="430742" y="622829"/>
                  <a:pt x="470429" y="668338"/>
                  <a:pt x="488950" y="685800"/>
                </a:cubicBezTo>
                <a:cubicBezTo>
                  <a:pt x="507471" y="703263"/>
                  <a:pt x="505883" y="693208"/>
                  <a:pt x="514350" y="698500"/>
                </a:cubicBezTo>
                <a:cubicBezTo>
                  <a:pt x="522817" y="703792"/>
                  <a:pt x="531283" y="710671"/>
                  <a:pt x="539750" y="7175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1541EF07-9D5F-8D43-9BDD-AB007AC90C58}"/>
              </a:ext>
            </a:extLst>
          </p:cNvPr>
          <p:cNvSpPr/>
          <p:nvPr/>
        </p:nvSpPr>
        <p:spPr>
          <a:xfrm>
            <a:off x="3870286" y="5480050"/>
            <a:ext cx="88939" cy="606425"/>
          </a:xfrm>
          <a:custGeom>
            <a:avLst/>
            <a:gdLst>
              <a:gd name="connsiteX0" fmla="*/ 73064 w 88939"/>
              <a:gd name="connsiteY0" fmla="*/ 0 h 606425"/>
              <a:gd name="connsiteX1" fmla="*/ 31789 w 88939"/>
              <a:gd name="connsiteY1" fmla="*/ 73025 h 606425"/>
              <a:gd name="connsiteX2" fmla="*/ 15914 w 88939"/>
              <a:gd name="connsiteY2" fmla="*/ 142875 h 606425"/>
              <a:gd name="connsiteX3" fmla="*/ 39 w 88939"/>
              <a:gd name="connsiteY3" fmla="*/ 238125 h 606425"/>
              <a:gd name="connsiteX4" fmla="*/ 12739 w 88939"/>
              <a:gd name="connsiteY4" fmla="*/ 352425 h 606425"/>
              <a:gd name="connsiteX5" fmla="*/ 50839 w 88939"/>
              <a:gd name="connsiteY5" fmla="*/ 498475 h 606425"/>
              <a:gd name="connsiteX6" fmla="*/ 88939 w 88939"/>
              <a:gd name="connsiteY6" fmla="*/ 606425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39" h="606425">
                <a:moveTo>
                  <a:pt x="73064" y="0"/>
                </a:moveTo>
                <a:cubicBezTo>
                  <a:pt x="57189" y="24606"/>
                  <a:pt x="41314" y="49213"/>
                  <a:pt x="31789" y="73025"/>
                </a:cubicBezTo>
                <a:cubicBezTo>
                  <a:pt x="22264" y="96838"/>
                  <a:pt x="21206" y="115358"/>
                  <a:pt x="15914" y="142875"/>
                </a:cubicBezTo>
                <a:cubicBezTo>
                  <a:pt x="10622" y="170392"/>
                  <a:pt x="568" y="203200"/>
                  <a:pt x="39" y="238125"/>
                </a:cubicBezTo>
                <a:cubicBezTo>
                  <a:pt x="-490" y="273050"/>
                  <a:pt x="4272" y="309033"/>
                  <a:pt x="12739" y="352425"/>
                </a:cubicBezTo>
                <a:cubicBezTo>
                  <a:pt x="21206" y="395817"/>
                  <a:pt x="38139" y="456142"/>
                  <a:pt x="50839" y="498475"/>
                </a:cubicBezTo>
                <a:cubicBezTo>
                  <a:pt x="63539" y="540808"/>
                  <a:pt x="76239" y="573616"/>
                  <a:pt x="88939" y="6064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>
            <a:extLst>
              <a:ext uri="{FF2B5EF4-FFF2-40B4-BE49-F238E27FC236}">
                <a16:creationId xmlns:a16="http://schemas.microsoft.com/office/drawing/2014/main" id="{29223CFA-F766-C740-8BFD-5848C510563B}"/>
              </a:ext>
            </a:extLst>
          </p:cNvPr>
          <p:cNvSpPr/>
          <p:nvPr/>
        </p:nvSpPr>
        <p:spPr>
          <a:xfrm>
            <a:off x="5197475" y="5022850"/>
            <a:ext cx="734547" cy="641634"/>
          </a:xfrm>
          <a:custGeom>
            <a:avLst/>
            <a:gdLst>
              <a:gd name="connsiteX0" fmla="*/ 0 w 734547"/>
              <a:gd name="connsiteY0" fmla="*/ 0 h 641634"/>
              <a:gd name="connsiteX1" fmla="*/ 31750 w 734547"/>
              <a:gd name="connsiteY1" fmla="*/ 136525 h 641634"/>
              <a:gd name="connsiteX2" fmla="*/ 63500 w 734547"/>
              <a:gd name="connsiteY2" fmla="*/ 206375 h 641634"/>
              <a:gd name="connsiteX3" fmla="*/ 98425 w 734547"/>
              <a:gd name="connsiteY3" fmla="*/ 301625 h 641634"/>
              <a:gd name="connsiteX4" fmla="*/ 133350 w 734547"/>
              <a:gd name="connsiteY4" fmla="*/ 406400 h 641634"/>
              <a:gd name="connsiteX5" fmla="*/ 247650 w 734547"/>
              <a:gd name="connsiteY5" fmla="*/ 479425 h 641634"/>
              <a:gd name="connsiteX6" fmla="*/ 374650 w 734547"/>
              <a:gd name="connsiteY6" fmla="*/ 495300 h 641634"/>
              <a:gd name="connsiteX7" fmla="*/ 441325 w 734547"/>
              <a:gd name="connsiteY7" fmla="*/ 492125 h 641634"/>
              <a:gd name="connsiteX8" fmla="*/ 463550 w 734547"/>
              <a:gd name="connsiteY8" fmla="*/ 482600 h 641634"/>
              <a:gd name="connsiteX9" fmla="*/ 504825 w 734547"/>
              <a:gd name="connsiteY9" fmla="*/ 495300 h 641634"/>
              <a:gd name="connsiteX10" fmla="*/ 596900 w 734547"/>
              <a:gd name="connsiteY10" fmla="*/ 536575 h 641634"/>
              <a:gd name="connsiteX11" fmla="*/ 682625 w 734547"/>
              <a:gd name="connsiteY11" fmla="*/ 596900 h 641634"/>
              <a:gd name="connsiteX12" fmla="*/ 733425 w 734547"/>
              <a:gd name="connsiteY12" fmla="*/ 638175 h 641634"/>
              <a:gd name="connsiteX13" fmla="*/ 635000 w 734547"/>
              <a:gd name="connsiteY13" fmla="*/ 504825 h 641634"/>
              <a:gd name="connsiteX14" fmla="*/ 561975 w 734547"/>
              <a:gd name="connsiteY14" fmla="*/ 444500 h 641634"/>
              <a:gd name="connsiteX15" fmla="*/ 444500 w 734547"/>
              <a:gd name="connsiteY15" fmla="*/ 381000 h 641634"/>
              <a:gd name="connsiteX16" fmla="*/ 301625 w 734547"/>
              <a:gd name="connsiteY16" fmla="*/ 361950 h 641634"/>
              <a:gd name="connsiteX17" fmla="*/ 180975 w 734547"/>
              <a:gd name="connsiteY17" fmla="*/ 368300 h 641634"/>
              <a:gd name="connsiteX18" fmla="*/ 127000 w 734547"/>
              <a:gd name="connsiteY18" fmla="*/ 384175 h 64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4547" h="641634">
                <a:moveTo>
                  <a:pt x="0" y="0"/>
                </a:moveTo>
                <a:cubicBezTo>
                  <a:pt x="10583" y="51064"/>
                  <a:pt x="21167" y="102129"/>
                  <a:pt x="31750" y="136525"/>
                </a:cubicBezTo>
                <a:cubicBezTo>
                  <a:pt x="42333" y="170921"/>
                  <a:pt x="52388" y="178858"/>
                  <a:pt x="63500" y="206375"/>
                </a:cubicBezTo>
                <a:cubicBezTo>
                  <a:pt x="74612" y="233892"/>
                  <a:pt x="86783" y="268288"/>
                  <a:pt x="98425" y="301625"/>
                </a:cubicBezTo>
                <a:cubicBezTo>
                  <a:pt x="110067" y="334962"/>
                  <a:pt x="108479" y="376767"/>
                  <a:pt x="133350" y="406400"/>
                </a:cubicBezTo>
                <a:cubicBezTo>
                  <a:pt x="158221" y="436033"/>
                  <a:pt x="207433" y="464608"/>
                  <a:pt x="247650" y="479425"/>
                </a:cubicBezTo>
                <a:cubicBezTo>
                  <a:pt x="287867" y="494242"/>
                  <a:pt x="342371" y="493183"/>
                  <a:pt x="374650" y="495300"/>
                </a:cubicBezTo>
                <a:cubicBezTo>
                  <a:pt x="406929" y="497417"/>
                  <a:pt x="426508" y="494242"/>
                  <a:pt x="441325" y="492125"/>
                </a:cubicBezTo>
                <a:cubicBezTo>
                  <a:pt x="456142" y="490008"/>
                  <a:pt x="452967" y="482071"/>
                  <a:pt x="463550" y="482600"/>
                </a:cubicBezTo>
                <a:cubicBezTo>
                  <a:pt x="474133" y="483129"/>
                  <a:pt x="482600" y="486304"/>
                  <a:pt x="504825" y="495300"/>
                </a:cubicBezTo>
                <a:cubicBezTo>
                  <a:pt x="527050" y="504296"/>
                  <a:pt x="567267" y="519642"/>
                  <a:pt x="596900" y="536575"/>
                </a:cubicBezTo>
                <a:cubicBezTo>
                  <a:pt x="626533" y="553508"/>
                  <a:pt x="659871" y="579967"/>
                  <a:pt x="682625" y="596900"/>
                </a:cubicBezTo>
                <a:cubicBezTo>
                  <a:pt x="705379" y="613833"/>
                  <a:pt x="741362" y="653521"/>
                  <a:pt x="733425" y="638175"/>
                </a:cubicBezTo>
                <a:cubicBezTo>
                  <a:pt x="725488" y="622829"/>
                  <a:pt x="663575" y="537104"/>
                  <a:pt x="635000" y="504825"/>
                </a:cubicBezTo>
                <a:cubicBezTo>
                  <a:pt x="606425" y="472546"/>
                  <a:pt x="593725" y="465137"/>
                  <a:pt x="561975" y="444500"/>
                </a:cubicBezTo>
                <a:cubicBezTo>
                  <a:pt x="530225" y="423863"/>
                  <a:pt x="487892" y="394758"/>
                  <a:pt x="444500" y="381000"/>
                </a:cubicBezTo>
                <a:cubicBezTo>
                  <a:pt x="401108" y="367242"/>
                  <a:pt x="345546" y="364067"/>
                  <a:pt x="301625" y="361950"/>
                </a:cubicBezTo>
                <a:cubicBezTo>
                  <a:pt x="257704" y="359833"/>
                  <a:pt x="210079" y="364596"/>
                  <a:pt x="180975" y="368300"/>
                </a:cubicBezTo>
                <a:cubicBezTo>
                  <a:pt x="151871" y="372004"/>
                  <a:pt x="139435" y="378089"/>
                  <a:pt x="127000" y="38417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>
            <a:extLst>
              <a:ext uri="{FF2B5EF4-FFF2-40B4-BE49-F238E27FC236}">
                <a16:creationId xmlns:a16="http://schemas.microsoft.com/office/drawing/2014/main" id="{74D3B74F-EE93-5444-A85A-0747DC7D85C8}"/>
              </a:ext>
            </a:extLst>
          </p:cNvPr>
          <p:cNvSpPr/>
          <p:nvPr/>
        </p:nvSpPr>
        <p:spPr>
          <a:xfrm>
            <a:off x="5130800" y="5384800"/>
            <a:ext cx="454025" cy="176389"/>
          </a:xfrm>
          <a:custGeom>
            <a:avLst/>
            <a:gdLst>
              <a:gd name="connsiteX0" fmla="*/ 454025 w 454025"/>
              <a:gd name="connsiteY0" fmla="*/ 142875 h 176389"/>
              <a:gd name="connsiteX1" fmla="*/ 342900 w 454025"/>
              <a:gd name="connsiteY1" fmla="*/ 168275 h 176389"/>
              <a:gd name="connsiteX2" fmla="*/ 222250 w 454025"/>
              <a:gd name="connsiteY2" fmla="*/ 174625 h 176389"/>
              <a:gd name="connsiteX3" fmla="*/ 123825 w 454025"/>
              <a:gd name="connsiteY3" fmla="*/ 139700 h 176389"/>
              <a:gd name="connsiteX4" fmla="*/ 38100 w 454025"/>
              <a:gd name="connsiteY4" fmla="*/ 47625 h 176389"/>
              <a:gd name="connsiteX5" fmla="*/ 0 w 454025"/>
              <a:gd name="connsiteY5" fmla="*/ 0 h 17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025" h="176389">
                <a:moveTo>
                  <a:pt x="454025" y="142875"/>
                </a:moveTo>
                <a:cubicBezTo>
                  <a:pt x="417777" y="152929"/>
                  <a:pt x="381529" y="162983"/>
                  <a:pt x="342900" y="168275"/>
                </a:cubicBezTo>
                <a:cubicBezTo>
                  <a:pt x="304271" y="173567"/>
                  <a:pt x="258762" y="179388"/>
                  <a:pt x="222250" y="174625"/>
                </a:cubicBezTo>
                <a:cubicBezTo>
                  <a:pt x="185737" y="169863"/>
                  <a:pt x="154517" y="160867"/>
                  <a:pt x="123825" y="139700"/>
                </a:cubicBezTo>
                <a:cubicBezTo>
                  <a:pt x="93133" y="118533"/>
                  <a:pt x="58737" y="70908"/>
                  <a:pt x="38100" y="47625"/>
                </a:cubicBezTo>
                <a:cubicBezTo>
                  <a:pt x="17463" y="24342"/>
                  <a:pt x="8731" y="12171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>
            <a:extLst>
              <a:ext uri="{FF2B5EF4-FFF2-40B4-BE49-F238E27FC236}">
                <a16:creationId xmlns:a16="http://schemas.microsoft.com/office/drawing/2014/main" id="{3EAD74AC-78D0-4440-9987-04FD19949390}"/>
              </a:ext>
            </a:extLst>
          </p:cNvPr>
          <p:cNvSpPr/>
          <p:nvPr/>
        </p:nvSpPr>
        <p:spPr>
          <a:xfrm>
            <a:off x="3295427" y="4146550"/>
            <a:ext cx="559023" cy="876300"/>
          </a:xfrm>
          <a:custGeom>
            <a:avLst/>
            <a:gdLst>
              <a:gd name="connsiteX0" fmla="*/ 559023 w 559023"/>
              <a:gd name="connsiteY0" fmla="*/ 0 h 876300"/>
              <a:gd name="connsiteX1" fmla="*/ 451073 w 559023"/>
              <a:gd name="connsiteY1" fmla="*/ 28575 h 876300"/>
              <a:gd name="connsiteX2" fmla="*/ 336773 w 559023"/>
              <a:gd name="connsiteY2" fmla="*/ 88900 h 876300"/>
              <a:gd name="connsiteX3" fmla="*/ 241523 w 559023"/>
              <a:gd name="connsiteY3" fmla="*/ 180975 h 876300"/>
              <a:gd name="connsiteX4" fmla="*/ 171673 w 559023"/>
              <a:gd name="connsiteY4" fmla="*/ 279400 h 876300"/>
              <a:gd name="connsiteX5" fmla="*/ 117698 w 559023"/>
              <a:gd name="connsiteY5" fmla="*/ 377825 h 876300"/>
              <a:gd name="connsiteX6" fmla="*/ 66898 w 559023"/>
              <a:gd name="connsiteY6" fmla="*/ 520700 h 876300"/>
              <a:gd name="connsiteX7" fmla="*/ 22448 w 559023"/>
              <a:gd name="connsiteY7" fmla="*/ 676275 h 876300"/>
              <a:gd name="connsiteX8" fmla="*/ 223 w 559023"/>
              <a:gd name="connsiteY8" fmla="*/ 800100 h 876300"/>
              <a:gd name="connsiteX9" fmla="*/ 12923 w 559023"/>
              <a:gd name="connsiteY9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9023" h="876300">
                <a:moveTo>
                  <a:pt x="559023" y="0"/>
                </a:moveTo>
                <a:cubicBezTo>
                  <a:pt x="523569" y="6879"/>
                  <a:pt x="488115" y="13758"/>
                  <a:pt x="451073" y="28575"/>
                </a:cubicBezTo>
                <a:cubicBezTo>
                  <a:pt x="414031" y="43392"/>
                  <a:pt x="371698" y="63500"/>
                  <a:pt x="336773" y="88900"/>
                </a:cubicBezTo>
                <a:cubicBezTo>
                  <a:pt x="301848" y="114300"/>
                  <a:pt x="269040" y="149225"/>
                  <a:pt x="241523" y="180975"/>
                </a:cubicBezTo>
                <a:cubicBezTo>
                  <a:pt x="214006" y="212725"/>
                  <a:pt x="192310" y="246592"/>
                  <a:pt x="171673" y="279400"/>
                </a:cubicBezTo>
                <a:cubicBezTo>
                  <a:pt x="151036" y="312208"/>
                  <a:pt x="135160" y="337608"/>
                  <a:pt x="117698" y="377825"/>
                </a:cubicBezTo>
                <a:cubicBezTo>
                  <a:pt x="100236" y="418042"/>
                  <a:pt x="82773" y="470958"/>
                  <a:pt x="66898" y="520700"/>
                </a:cubicBezTo>
                <a:cubicBezTo>
                  <a:pt x="51023" y="570442"/>
                  <a:pt x="33560" y="629708"/>
                  <a:pt x="22448" y="676275"/>
                </a:cubicBezTo>
                <a:cubicBezTo>
                  <a:pt x="11336" y="722842"/>
                  <a:pt x="1810" y="766763"/>
                  <a:pt x="223" y="800100"/>
                </a:cubicBezTo>
                <a:cubicBezTo>
                  <a:pt x="-1364" y="833437"/>
                  <a:pt x="5779" y="854868"/>
                  <a:pt x="12923" y="8763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>
            <a:extLst>
              <a:ext uri="{FF2B5EF4-FFF2-40B4-BE49-F238E27FC236}">
                <a16:creationId xmlns:a16="http://schemas.microsoft.com/office/drawing/2014/main" id="{850955BF-35A0-B046-ABF0-91480F890809}"/>
              </a:ext>
            </a:extLst>
          </p:cNvPr>
          <p:cNvSpPr/>
          <p:nvPr/>
        </p:nvSpPr>
        <p:spPr>
          <a:xfrm>
            <a:off x="4114047" y="3857625"/>
            <a:ext cx="219828" cy="590661"/>
          </a:xfrm>
          <a:custGeom>
            <a:avLst/>
            <a:gdLst>
              <a:gd name="connsiteX0" fmla="*/ 219828 w 219828"/>
              <a:gd name="connsiteY0" fmla="*/ 247650 h 590661"/>
              <a:gd name="connsiteX1" fmla="*/ 165853 w 219828"/>
              <a:gd name="connsiteY1" fmla="*/ 355600 h 590661"/>
              <a:gd name="connsiteX2" fmla="*/ 83303 w 219828"/>
              <a:gd name="connsiteY2" fmla="*/ 488950 h 590661"/>
              <a:gd name="connsiteX3" fmla="*/ 753 w 219828"/>
              <a:gd name="connsiteY3" fmla="*/ 590550 h 590661"/>
              <a:gd name="connsiteX4" fmla="*/ 45203 w 219828"/>
              <a:gd name="connsiteY4" fmla="*/ 469900 h 590661"/>
              <a:gd name="connsiteX5" fmla="*/ 92828 w 219828"/>
              <a:gd name="connsiteY5" fmla="*/ 320675 h 590661"/>
              <a:gd name="connsiteX6" fmla="*/ 124578 w 219828"/>
              <a:gd name="connsiteY6" fmla="*/ 190500 h 590661"/>
              <a:gd name="connsiteX7" fmla="*/ 156328 w 219828"/>
              <a:gd name="connsiteY7" fmla="*/ 63500 h 590661"/>
              <a:gd name="connsiteX8" fmla="*/ 172203 w 219828"/>
              <a:gd name="connsiteY8" fmla="*/ 0 h 59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828" h="590661">
                <a:moveTo>
                  <a:pt x="219828" y="247650"/>
                </a:moveTo>
                <a:cubicBezTo>
                  <a:pt x="204217" y="281516"/>
                  <a:pt x="188607" y="315383"/>
                  <a:pt x="165853" y="355600"/>
                </a:cubicBezTo>
                <a:cubicBezTo>
                  <a:pt x="143099" y="395817"/>
                  <a:pt x="110820" y="449792"/>
                  <a:pt x="83303" y="488950"/>
                </a:cubicBezTo>
                <a:cubicBezTo>
                  <a:pt x="55786" y="528108"/>
                  <a:pt x="7103" y="593725"/>
                  <a:pt x="753" y="590550"/>
                </a:cubicBezTo>
                <a:cubicBezTo>
                  <a:pt x="-5597" y="587375"/>
                  <a:pt x="29857" y="514879"/>
                  <a:pt x="45203" y="469900"/>
                </a:cubicBezTo>
                <a:cubicBezTo>
                  <a:pt x="60549" y="424921"/>
                  <a:pt x="79599" y="367242"/>
                  <a:pt x="92828" y="320675"/>
                </a:cubicBezTo>
                <a:cubicBezTo>
                  <a:pt x="106057" y="274108"/>
                  <a:pt x="113995" y="233362"/>
                  <a:pt x="124578" y="190500"/>
                </a:cubicBezTo>
                <a:cubicBezTo>
                  <a:pt x="135161" y="147638"/>
                  <a:pt x="156328" y="63500"/>
                  <a:pt x="156328" y="63500"/>
                </a:cubicBezTo>
                <a:lnTo>
                  <a:pt x="172203" y="0"/>
                </a:ln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2BABCF84-F8BD-6D4E-8F8F-13CDB3BE3D5E}"/>
              </a:ext>
            </a:extLst>
          </p:cNvPr>
          <p:cNvSpPr/>
          <p:nvPr/>
        </p:nvSpPr>
        <p:spPr>
          <a:xfrm>
            <a:off x="4173623" y="4397375"/>
            <a:ext cx="331702" cy="907373"/>
          </a:xfrm>
          <a:custGeom>
            <a:avLst/>
            <a:gdLst>
              <a:gd name="connsiteX0" fmla="*/ 255502 w 331702"/>
              <a:gd name="connsiteY0" fmla="*/ 0 h 907373"/>
              <a:gd name="connsiteX1" fmla="*/ 211052 w 331702"/>
              <a:gd name="connsiteY1" fmla="*/ 82550 h 907373"/>
              <a:gd name="connsiteX2" fmla="*/ 144377 w 331702"/>
              <a:gd name="connsiteY2" fmla="*/ 222250 h 907373"/>
              <a:gd name="connsiteX3" fmla="*/ 87227 w 331702"/>
              <a:gd name="connsiteY3" fmla="*/ 374650 h 907373"/>
              <a:gd name="connsiteX4" fmla="*/ 52302 w 331702"/>
              <a:gd name="connsiteY4" fmla="*/ 517525 h 907373"/>
              <a:gd name="connsiteX5" fmla="*/ 17377 w 331702"/>
              <a:gd name="connsiteY5" fmla="*/ 695325 h 907373"/>
              <a:gd name="connsiteX6" fmla="*/ 1502 w 331702"/>
              <a:gd name="connsiteY6" fmla="*/ 844550 h 907373"/>
              <a:gd name="connsiteX7" fmla="*/ 7852 w 331702"/>
              <a:gd name="connsiteY7" fmla="*/ 904875 h 907373"/>
              <a:gd name="connsiteX8" fmla="*/ 65002 w 331702"/>
              <a:gd name="connsiteY8" fmla="*/ 768350 h 907373"/>
              <a:gd name="connsiteX9" fmla="*/ 118977 w 331702"/>
              <a:gd name="connsiteY9" fmla="*/ 631825 h 907373"/>
              <a:gd name="connsiteX10" fmla="*/ 179302 w 331702"/>
              <a:gd name="connsiteY10" fmla="*/ 520700 h 907373"/>
              <a:gd name="connsiteX11" fmla="*/ 236452 w 331702"/>
              <a:gd name="connsiteY11" fmla="*/ 396875 h 907373"/>
              <a:gd name="connsiteX12" fmla="*/ 287252 w 331702"/>
              <a:gd name="connsiteY12" fmla="*/ 279400 h 907373"/>
              <a:gd name="connsiteX13" fmla="*/ 331702 w 331702"/>
              <a:gd name="connsiteY13" fmla="*/ 200025 h 90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1702" h="907373">
                <a:moveTo>
                  <a:pt x="255502" y="0"/>
                </a:moveTo>
                <a:cubicBezTo>
                  <a:pt x="242537" y="22754"/>
                  <a:pt x="229573" y="45508"/>
                  <a:pt x="211052" y="82550"/>
                </a:cubicBezTo>
                <a:cubicBezTo>
                  <a:pt x="192531" y="119592"/>
                  <a:pt x="165014" y="173567"/>
                  <a:pt x="144377" y="222250"/>
                </a:cubicBezTo>
                <a:cubicBezTo>
                  <a:pt x="123739" y="270933"/>
                  <a:pt x="102573" y="325437"/>
                  <a:pt x="87227" y="374650"/>
                </a:cubicBezTo>
                <a:cubicBezTo>
                  <a:pt x="71881" y="423863"/>
                  <a:pt x="63944" y="464079"/>
                  <a:pt x="52302" y="517525"/>
                </a:cubicBezTo>
                <a:cubicBezTo>
                  <a:pt x="40660" y="570971"/>
                  <a:pt x="25844" y="640821"/>
                  <a:pt x="17377" y="695325"/>
                </a:cubicBezTo>
                <a:cubicBezTo>
                  <a:pt x="8910" y="749829"/>
                  <a:pt x="3090" y="809625"/>
                  <a:pt x="1502" y="844550"/>
                </a:cubicBezTo>
                <a:cubicBezTo>
                  <a:pt x="-86" y="879475"/>
                  <a:pt x="-2731" y="917575"/>
                  <a:pt x="7852" y="904875"/>
                </a:cubicBezTo>
                <a:cubicBezTo>
                  <a:pt x="18435" y="892175"/>
                  <a:pt x="46481" y="813858"/>
                  <a:pt x="65002" y="768350"/>
                </a:cubicBezTo>
                <a:cubicBezTo>
                  <a:pt x="83523" y="722842"/>
                  <a:pt x="99927" y="673100"/>
                  <a:pt x="118977" y="631825"/>
                </a:cubicBezTo>
                <a:cubicBezTo>
                  <a:pt x="138027" y="590550"/>
                  <a:pt x="159723" y="559858"/>
                  <a:pt x="179302" y="520700"/>
                </a:cubicBezTo>
                <a:cubicBezTo>
                  <a:pt x="198881" y="481542"/>
                  <a:pt x="218460" y="437092"/>
                  <a:pt x="236452" y="396875"/>
                </a:cubicBezTo>
                <a:cubicBezTo>
                  <a:pt x="254444" y="356658"/>
                  <a:pt x="271377" y="312208"/>
                  <a:pt x="287252" y="279400"/>
                </a:cubicBezTo>
                <a:cubicBezTo>
                  <a:pt x="303127" y="246592"/>
                  <a:pt x="317414" y="223308"/>
                  <a:pt x="331702" y="2000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CACC8A4A-BAF8-D64B-AA54-5253D783397C}"/>
              </a:ext>
            </a:extLst>
          </p:cNvPr>
          <p:cNvSpPr/>
          <p:nvPr/>
        </p:nvSpPr>
        <p:spPr>
          <a:xfrm>
            <a:off x="7470688" y="4273550"/>
            <a:ext cx="454078" cy="1438833"/>
          </a:xfrm>
          <a:custGeom>
            <a:avLst/>
            <a:gdLst>
              <a:gd name="connsiteX0" fmla="*/ 136612 w 454078"/>
              <a:gd name="connsiteY0" fmla="*/ 0 h 1438833"/>
              <a:gd name="connsiteX1" fmla="*/ 92162 w 454078"/>
              <a:gd name="connsiteY1" fmla="*/ 133350 h 1438833"/>
              <a:gd name="connsiteX2" fmla="*/ 54062 w 454078"/>
              <a:gd name="connsiteY2" fmla="*/ 263525 h 1438833"/>
              <a:gd name="connsiteX3" fmla="*/ 15962 w 454078"/>
              <a:gd name="connsiteY3" fmla="*/ 425450 h 1438833"/>
              <a:gd name="connsiteX4" fmla="*/ 87 w 454078"/>
              <a:gd name="connsiteY4" fmla="*/ 571500 h 1438833"/>
              <a:gd name="connsiteX5" fmla="*/ 12787 w 454078"/>
              <a:gd name="connsiteY5" fmla="*/ 730250 h 1438833"/>
              <a:gd name="connsiteX6" fmla="*/ 69937 w 454078"/>
              <a:gd name="connsiteY6" fmla="*/ 857250 h 1438833"/>
              <a:gd name="connsiteX7" fmla="*/ 152487 w 454078"/>
              <a:gd name="connsiteY7" fmla="*/ 936625 h 1438833"/>
              <a:gd name="connsiteX8" fmla="*/ 206462 w 454078"/>
              <a:gd name="connsiteY8" fmla="*/ 993775 h 1438833"/>
              <a:gd name="connsiteX9" fmla="*/ 257262 w 454078"/>
              <a:gd name="connsiteY9" fmla="*/ 1063625 h 1438833"/>
              <a:gd name="connsiteX10" fmla="*/ 263612 w 454078"/>
              <a:gd name="connsiteY10" fmla="*/ 1120775 h 1438833"/>
              <a:gd name="connsiteX11" fmla="*/ 282662 w 454078"/>
              <a:gd name="connsiteY11" fmla="*/ 1219200 h 1438833"/>
              <a:gd name="connsiteX12" fmla="*/ 352512 w 454078"/>
              <a:gd name="connsiteY12" fmla="*/ 1330325 h 1438833"/>
              <a:gd name="connsiteX13" fmla="*/ 428712 w 454078"/>
              <a:gd name="connsiteY13" fmla="*/ 1419225 h 1438833"/>
              <a:gd name="connsiteX14" fmla="*/ 450937 w 454078"/>
              <a:gd name="connsiteY14" fmla="*/ 1435100 h 1438833"/>
              <a:gd name="connsiteX15" fmla="*/ 368387 w 454078"/>
              <a:gd name="connsiteY15" fmla="*/ 1435100 h 1438833"/>
              <a:gd name="connsiteX16" fmla="*/ 285837 w 454078"/>
              <a:gd name="connsiteY16" fmla="*/ 1393825 h 1438833"/>
              <a:gd name="connsiteX17" fmla="*/ 235037 w 454078"/>
              <a:gd name="connsiteY17" fmla="*/ 1323975 h 1438833"/>
              <a:gd name="connsiteX18" fmla="*/ 225512 w 454078"/>
              <a:gd name="connsiteY18" fmla="*/ 1209675 h 1438833"/>
              <a:gd name="connsiteX19" fmla="*/ 260437 w 454078"/>
              <a:gd name="connsiteY19" fmla="*/ 1104900 h 143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078" h="1438833">
                <a:moveTo>
                  <a:pt x="136612" y="0"/>
                </a:moveTo>
                <a:cubicBezTo>
                  <a:pt x="121266" y="44714"/>
                  <a:pt x="105920" y="89429"/>
                  <a:pt x="92162" y="133350"/>
                </a:cubicBezTo>
                <a:cubicBezTo>
                  <a:pt x="78404" y="177271"/>
                  <a:pt x="66762" y="214842"/>
                  <a:pt x="54062" y="263525"/>
                </a:cubicBezTo>
                <a:cubicBezTo>
                  <a:pt x="41362" y="312208"/>
                  <a:pt x="24958" y="374121"/>
                  <a:pt x="15962" y="425450"/>
                </a:cubicBezTo>
                <a:cubicBezTo>
                  <a:pt x="6966" y="476779"/>
                  <a:pt x="616" y="520700"/>
                  <a:pt x="87" y="571500"/>
                </a:cubicBezTo>
                <a:cubicBezTo>
                  <a:pt x="-442" y="622300"/>
                  <a:pt x="1145" y="682625"/>
                  <a:pt x="12787" y="730250"/>
                </a:cubicBezTo>
                <a:cubicBezTo>
                  <a:pt x="24429" y="777875"/>
                  <a:pt x="46654" y="822854"/>
                  <a:pt x="69937" y="857250"/>
                </a:cubicBezTo>
                <a:cubicBezTo>
                  <a:pt x="93220" y="891646"/>
                  <a:pt x="129733" y="913871"/>
                  <a:pt x="152487" y="936625"/>
                </a:cubicBezTo>
                <a:cubicBezTo>
                  <a:pt x="175241" y="959379"/>
                  <a:pt x="189000" y="972608"/>
                  <a:pt x="206462" y="993775"/>
                </a:cubicBezTo>
                <a:cubicBezTo>
                  <a:pt x="223924" y="1014942"/>
                  <a:pt x="247737" y="1042458"/>
                  <a:pt x="257262" y="1063625"/>
                </a:cubicBezTo>
                <a:cubicBezTo>
                  <a:pt x="266787" y="1084792"/>
                  <a:pt x="259379" y="1094846"/>
                  <a:pt x="263612" y="1120775"/>
                </a:cubicBezTo>
                <a:cubicBezTo>
                  <a:pt x="267845" y="1146704"/>
                  <a:pt x="267845" y="1184275"/>
                  <a:pt x="282662" y="1219200"/>
                </a:cubicBezTo>
                <a:cubicBezTo>
                  <a:pt x="297479" y="1254125"/>
                  <a:pt x="328170" y="1296987"/>
                  <a:pt x="352512" y="1330325"/>
                </a:cubicBezTo>
                <a:cubicBezTo>
                  <a:pt x="376854" y="1363663"/>
                  <a:pt x="412308" y="1401763"/>
                  <a:pt x="428712" y="1419225"/>
                </a:cubicBezTo>
                <a:cubicBezTo>
                  <a:pt x="445116" y="1436688"/>
                  <a:pt x="460991" y="1432454"/>
                  <a:pt x="450937" y="1435100"/>
                </a:cubicBezTo>
                <a:cubicBezTo>
                  <a:pt x="440883" y="1437746"/>
                  <a:pt x="395904" y="1441979"/>
                  <a:pt x="368387" y="1435100"/>
                </a:cubicBezTo>
                <a:cubicBezTo>
                  <a:pt x="340870" y="1428221"/>
                  <a:pt x="308062" y="1412346"/>
                  <a:pt x="285837" y="1393825"/>
                </a:cubicBezTo>
                <a:cubicBezTo>
                  <a:pt x="263612" y="1375304"/>
                  <a:pt x="245091" y="1354667"/>
                  <a:pt x="235037" y="1323975"/>
                </a:cubicBezTo>
                <a:cubicBezTo>
                  <a:pt x="224983" y="1293283"/>
                  <a:pt x="221279" y="1246188"/>
                  <a:pt x="225512" y="1209675"/>
                </a:cubicBezTo>
                <a:cubicBezTo>
                  <a:pt x="229745" y="1173163"/>
                  <a:pt x="245091" y="1139031"/>
                  <a:pt x="260437" y="11049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1CCB8EEC-4BC0-5D45-8807-B1A7EA08BB38}"/>
              </a:ext>
            </a:extLst>
          </p:cNvPr>
          <p:cNvSpPr/>
          <p:nvPr/>
        </p:nvSpPr>
        <p:spPr>
          <a:xfrm>
            <a:off x="7720508" y="4740275"/>
            <a:ext cx="114103" cy="755650"/>
          </a:xfrm>
          <a:custGeom>
            <a:avLst/>
            <a:gdLst>
              <a:gd name="connsiteX0" fmla="*/ 42367 w 114103"/>
              <a:gd name="connsiteY0" fmla="*/ 0 h 755650"/>
              <a:gd name="connsiteX1" fmla="*/ 10617 w 114103"/>
              <a:gd name="connsiteY1" fmla="*/ 88900 h 755650"/>
              <a:gd name="connsiteX2" fmla="*/ 1092 w 114103"/>
              <a:gd name="connsiteY2" fmla="*/ 206375 h 755650"/>
              <a:gd name="connsiteX3" fmla="*/ 32842 w 114103"/>
              <a:gd name="connsiteY3" fmla="*/ 320675 h 755650"/>
              <a:gd name="connsiteX4" fmla="*/ 86817 w 114103"/>
              <a:gd name="connsiteY4" fmla="*/ 406400 h 755650"/>
              <a:gd name="connsiteX5" fmla="*/ 112217 w 114103"/>
              <a:gd name="connsiteY5" fmla="*/ 463550 h 755650"/>
              <a:gd name="connsiteX6" fmla="*/ 109042 w 114103"/>
              <a:gd name="connsiteY6" fmla="*/ 552450 h 755650"/>
              <a:gd name="connsiteX7" fmla="*/ 83642 w 114103"/>
              <a:gd name="connsiteY7" fmla="*/ 657225 h 755650"/>
              <a:gd name="connsiteX8" fmla="*/ 39192 w 114103"/>
              <a:gd name="connsiteY8" fmla="*/ 7556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03" h="755650">
                <a:moveTo>
                  <a:pt x="42367" y="0"/>
                </a:moveTo>
                <a:cubicBezTo>
                  <a:pt x="29931" y="27252"/>
                  <a:pt x="17496" y="54504"/>
                  <a:pt x="10617" y="88900"/>
                </a:cubicBezTo>
                <a:cubicBezTo>
                  <a:pt x="3738" y="123296"/>
                  <a:pt x="-2612" y="167746"/>
                  <a:pt x="1092" y="206375"/>
                </a:cubicBezTo>
                <a:cubicBezTo>
                  <a:pt x="4796" y="245004"/>
                  <a:pt x="18555" y="287338"/>
                  <a:pt x="32842" y="320675"/>
                </a:cubicBezTo>
                <a:cubicBezTo>
                  <a:pt x="47129" y="354012"/>
                  <a:pt x="73588" y="382588"/>
                  <a:pt x="86817" y="406400"/>
                </a:cubicBezTo>
                <a:cubicBezTo>
                  <a:pt x="100046" y="430212"/>
                  <a:pt x="108513" y="439208"/>
                  <a:pt x="112217" y="463550"/>
                </a:cubicBezTo>
                <a:cubicBezTo>
                  <a:pt x="115921" y="487892"/>
                  <a:pt x="113805" y="520171"/>
                  <a:pt x="109042" y="552450"/>
                </a:cubicBezTo>
                <a:cubicBezTo>
                  <a:pt x="104280" y="584729"/>
                  <a:pt x="95284" y="623358"/>
                  <a:pt x="83642" y="657225"/>
                </a:cubicBezTo>
                <a:cubicBezTo>
                  <a:pt x="72000" y="691092"/>
                  <a:pt x="55596" y="723371"/>
                  <a:pt x="39192" y="7556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16A66630-6143-F94F-BD2F-616AFE3E43A3}"/>
              </a:ext>
            </a:extLst>
          </p:cNvPr>
          <p:cNvSpPr/>
          <p:nvPr/>
        </p:nvSpPr>
        <p:spPr>
          <a:xfrm>
            <a:off x="7651750" y="4349750"/>
            <a:ext cx="533412" cy="1073657"/>
          </a:xfrm>
          <a:custGeom>
            <a:avLst/>
            <a:gdLst>
              <a:gd name="connsiteX0" fmla="*/ 0 w 533412"/>
              <a:gd name="connsiteY0" fmla="*/ 0 h 1073657"/>
              <a:gd name="connsiteX1" fmla="*/ 22225 w 533412"/>
              <a:gd name="connsiteY1" fmla="*/ 139700 h 1073657"/>
              <a:gd name="connsiteX2" fmla="*/ 60325 w 533412"/>
              <a:gd name="connsiteY2" fmla="*/ 273050 h 1073657"/>
              <a:gd name="connsiteX3" fmla="*/ 114300 w 533412"/>
              <a:gd name="connsiteY3" fmla="*/ 400050 h 1073657"/>
              <a:gd name="connsiteX4" fmla="*/ 184150 w 533412"/>
              <a:gd name="connsiteY4" fmla="*/ 450850 h 1073657"/>
              <a:gd name="connsiteX5" fmla="*/ 260350 w 533412"/>
              <a:gd name="connsiteY5" fmla="*/ 488950 h 1073657"/>
              <a:gd name="connsiteX6" fmla="*/ 304800 w 533412"/>
              <a:gd name="connsiteY6" fmla="*/ 542925 h 1073657"/>
              <a:gd name="connsiteX7" fmla="*/ 317500 w 533412"/>
              <a:gd name="connsiteY7" fmla="*/ 638175 h 1073657"/>
              <a:gd name="connsiteX8" fmla="*/ 314325 w 533412"/>
              <a:gd name="connsiteY8" fmla="*/ 790575 h 1073657"/>
              <a:gd name="connsiteX9" fmla="*/ 349250 w 533412"/>
              <a:gd name="connsiteY9" fmla="*/ 911225 h 1073657"/>
              <a:gd name="connsiteX10" fmla="*/ 441325 w 533412"/>
              <a:gd name="connsiteY10" fmla="*/ 1016000 h 1073657"/>
              <a:gd name="connsiteX11" fmla="*/ 533400 w 533412"/>
              <a:gd name="connsiteY11" fmla="*/ 1066800 h 1073657"/>
              <a:gd name="connsiteX12" fmla="*/ 447675 w 533412"/>
              <a:gd name="connsiteY12" fmla="*/ 1073150 h 1073657"/>
              <a:gd name="connsiteX13" fmla="*/ 396875 w 533412"/>
              <a:gd name="connsiteY13" fmla="*/ 1066800 h 1073657"/>
              <a:gd name="connsiteX14" fmla="*/ 330200 w 533412"/>
              <a:gd name="connsiteY14" fmla="*/ 1028700 h 1073657"/>
              <a:gd name="connsiteX15" fmla="*/ 301625 w 533412"/>
              <a:gd name="connsiteY15" fmla="*/ 974725 h 1073657"/>
              <a:gd name="connsiteX16" fmla="*/ 295275 w 533412"/>
              <a:gd name="connsiteY16" fmla="*/ 879475 h 1073657"/>
              <a:gd name="connsiteX17" fmla="*/ 311150 w 533412"/>
              <a:gd name="connsiteY17" fmla="*/ 809625 h 107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3412" h="1073657">
                <a:moveTo>
                  <a:pt x="0" y="0"/>
                </a:moveTo>
                <a:cubicBezTo>
                  <a:pt x="6085" y="47096"/>
                  <a:pt x="12171" y="94192"/>
                  <a:pt x="22225" y="139700"/>
                </a:cubicBezTo>
                <a:cubicBezTo>
                  <a:pt x="32279" y="185208"/>
                  <a:pt x="44979" y="229658"/>
                  <a:pt x="60325" y="273050"/>
                </a:cubicBezTo>
                <a:cubicBezTo>
                  <a:pt x="75671" y="316442"/>
                  <a:pt x="93663" y="370417"/>
                  <a:pt x="114300" y="400050"/>
                </a:cubicBezTo>
                <a:cubicBezTo>
                  <a:pt x="134937" y="429683"/>
                  <a:pt x="159808" y="436033"/>
                  <a:pt x="184150" y="450850"/>
                </a:cubicBezTo>
                <a:cubicBezTo>
                  <a:pt x="208492" y="465667"/>
                  <a:pt x="240242" y="473604"/>
                  <a:pt x="260350" y="488950"/>
                </a:cubicBezTo>
                <a:cubicBezTo>
                  <a:pt x="280458" y="504296"/>
                  <a:pt x="295275" y="518054"/>
                  <a:pt x="304800" y="542925"/>
                </a:cubicBezTo>
                <a:cubicBezTo>
                  <a:pt x="314325" y="567796"/>
                  <a:pt x="315913" y="596900"/>
                  <a:pt x="317500" y="638175"/>
                </a:cubicBezTo>
                <a:cubicBezTo>
                  <a:pt x="319087" y="679450"/>
                  <a:pt x="309033" y="745067"/>
                  <a:pt x="314325" y="790575"/>
                </a:cubicBezTo>
                <a:cubicBezTo>
                  <a:pt x="319617" y="836083"/>
                  <a:pt x="328083" y="873654"/>
                  <a:pt x="349250" y="911225"/>
                </a:cubicBezTo>
                <a:cubicBezTo>
                  <a:pt x="370417" y="948796"/>
                  <a:pt x="410633" y="990071"/>
                  <a:pt x="441325" y="1016000"/>
                </a:cubicBezTo>
                <a:cubicBezTo>
                  <a:pt x="472017" y="1041929"/>
                  <a:pt x="532342" y="1057275"/>
                  <a:pt x="533400" y="1066800"/>
                </a:cubicBezTo>
                <a:cubicBezTo>
                  <a:pt x="534458" y="1076325"/>
                  <a:pt x="470429" y="1073150"/>
                  <a:pt x="447675" y="1073150"/>
                </a:cubicBezTo>
                <a:cubicBezTo>
                  <a:pt x="424921" y="1073150"/>
                  <a:pt x="416454" y="1074208"/>
                  <a:pt x="396875" y="1066800"/>
                </a:cubicBezTo>
                <a:cubicBezTo>
                  <a:pt x="377296" y="1059392"/>
                  <a:pt x="346075" y="1044046"/>
                  <a:pt x="330200" y="1028700"/>
                </a:cubicBezTo>
                <a:cubicBezTo>
                  <a:pt x="314325" y="1013354"/>
                  <a:pt x="307446" y="999596"/>
                  <a:pt x="301625" y="974725"/>
                </a:cubicBezTo>
                <a:cubicBezTo>
                  <a:pt x="295804" y="949854"/>
                  <a:pt x="293688" y="906992"/>
                  <a:pt x="295275" y="879475"/>
                </a:cubicBezTo>
                <a:cubicBezTo>
                  <a:pt x="296862" y="851958"/>
                  <a:pt x="304006" y="830791"/>
                  <a:pt x="311150" y="8096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B2A44CB7-CDF9-E449-ADAE-34E3BFE3D587}"/>
              </a:ext>
            </a:extLst>
          </p:cNvPr>
          <p:cNvSpPr/>
          <p:nvPr/>
        </p:nvSpPr>
        <p:spPr>
          <a:xfrm>
            <a:off x="7839075" y="4591050"/>
            <a:ext cx="301876" cy="606425"/>
          </a:xfrm>
          <a:custGeom>
            <a:avLst/>
            <a:gdLst>
              <a:gd name="connsiteX0" fmla="*/ 146050 w 301876"/>
              <a:gd name="connsiteY0" fmla="*/ 606425 h 606425"/>
              <a:gd name="connsiteX1" fmla="*/ 209550 w 301876"/>
              <a:gd name="connsiteY1" fmla="*/ 527050 h 606425"/>
              <a:gd name="connsiteX2" fmla="*/ 257175 w 301876"/>
              <a:gd name="connsiteY2" fmla="*/ 454025 h 606425"/>
              <a:gd name="connsiteX3" fmla="*/ 285750 w 301876"/>
              <a:gd name="connsiteY3" fmla="*/ 381000 h 606425"/>
              <a:gd name="connsiteX4" fmla="*/ 301625 w 301876"/>
              <a:gd name="connsiteY4" fmla="*/ 317500 h 606425"/>
              <a:gd name="connsiteX5" fmla="*/ 292100 w 301876"/>
              <a:gd name="connsiteY5" fmla="*/ 244475 h 606425"/>
              <a:gd name="connsiteX6" fmla="*/ 250825 w 301876"/>
              <a:gd name="connsiteY6" fmla="*/ 174625 h 606425"/>
              <a:gd name="connsiteX7" fmla="*/ 171450 w 301876"/>
              <a:gd name="connsiteY7" fmla="*/ 130175 h 606425"/>
              <a:gd name="connsiteX8" fmla="*/ 47625 w 301876"/>
              <a:gd name="connsiteY8" fmla="*/ 76200 h 606425"/>
              <a:gd name="connsiteX9" fmla="*/ 0 w 301876"/>
              <a:gd name="connsiteY9" fmla="*/ 0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76" h="606425">
                <a:moveTo>
                  <a:pt x="146050" y="606425"/>
                </a:moveTo>
                <a:cubicBezTo>
                  <a:pt x="168539" y="579437"/>
                  <a:pt x="191029" y="552450"/>
                  <a:pt x="209550" y="527050"/>
                </a:cubicBezTo>
                <a:cubicBezTo>
                  <a:pt x="228071" y="501650"/>
                  <a:pt x="244475" y="478367"/>
                  <a:pt x="257175" y="454025"/>
                </a:cubicBezTo>
                <a:cubicBezTo>
                  <a:pt x="269875" y="429683"/>
                  <a:pt x="278342" y="403754"/>
                  <a:pt x="285750" y="381000"/>
                </a:cubicBezTo>
                <a:cubicBezTo>
                  <a:pt x="293158" y="358246"/>
                  <a:pt x="300567" y="340254"/>
                  <a:pt x="301625" y="317500"/>
                </a:cubicBezTo>
                <a:cubicBezTo>
                  <a:pt x="302683" y="294746"/>
                  <a:pt x="300567" y="268287"/>
                  <a:pt x="292100" y="244475"/>
                </a:cubicBezTo>
                <a:cubicBezTo>
                  <a:pt x="283633" y="220663"/>
                  <a:pt x="270933" y="193675"/>
                  <a:pt x="250825" y="174625"/>
                </a:cubicBezTo>
                <a:cubicBezTo>
                  <a:pt x="230717" y="155575"/>
                  <a:pt x="205317" y="146579"/>
                  <a:pt x="171450" y="130175"/>
                </a:cubicBezTo>
                <a:cubicBezTo>
                  <a:pt x="137583" y="113771"/>
                  <a:pt x="76200" y="97896"/>
                  <a:pt x="47625" y="76200"/>
                </a:cubicBezTo>
                <a:cubicBezTo>
                  <a:pt x="19050" y="54504"/>
                  <a:pt x="9525" y="27252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8975FA78-C890-AF42-AA69-6BCFE1E539E1}"/>
              </a:ext>
            </a:extLst>
          </p:cNvPr>
          <p:cNvSpPr/>
          <p:nvPr/>
        </p:nvSpPr>
        <p:spPr>
          <a:xfrm>
            <a:off x="7537450" y="4673600"/>
            <a:ext cx="1498765" cy="2184400"/>
          </a:xfrm>
          <a:custGeom>
            <a:avLst/>
            <a:gdLst>
              <a:gd name="connsiteX0" fmla="*/ 409575 w 1498765"/>
              <a:gd name="connsiteY0" fmla="*/ 0 h 2184400"/>
              <a:gd name="connsiteX1" fmla="*/ 571500 w 1498765"/>
              <a:gd name="connsiteY1" fmla="*/ 66675 h 2184400"/>
              <a:gd name="connsiteX2" fmla="*/ 714375 w 1498765"/>
              <a:gd name="connsiteY2" fmla="*/ 168275 h 2184400"/>
              <a:gd name="connsiteX3" fmla="*/ 850900 w 1498765"/>
              <a:gd name="connsiteY3" fmla="*/ 320675 h 2184400"/>
              <a:gd name="connsiteX4" fmla="*/ 974725 w 1498765"/>
              <a:gd name="connsiteY4" fmla="*/ 498475 h 2184400"/>
              <a:gd name="connsiteX5" fmla="*/ 1057275 w 1498765"/>
              <a:gd name="connsiteY5" fmla="*/ 673100 h 2184400"/>
              <a:gd name="connsiteX6" fmla="*/ 1158875 w 1498765"/>
              <a:gd name="connsiteY6" fmla="*/ 876300 h 2184400"/>
              <a:gd name="connsiteX7" fmla="*/ 1263650 w 1498765"/>
              <a:gd name="connsiteY7" fmla="*/ 1028700 h 2184400"/>
              <a:gd name="connsiteX8" fmla="*/ 1381125 w 1498765"/>
              <a:gd name="connsiteY8" fmla="*/ 1155700 h 2184400"/>
              <a:gd name="connsiteX9" fmla="*/ 1466850 w 1498765"/>
              <a:gd name="connsiteY9" fmla="*/ 1228725 h 2184400"/>
              <a:gd name="connsiteX10" fmla="*/ 1498600 w 1498765"/>
              <a:gd name="connsiteY10" fmla="*/ 1320800 h 2184400"/>
              <a:gd name="connsiteX11" fmla="*/ 1476375 w 1498765"/>
              <a:gd name="connsiteY11" fmla="*/ 1400175 h 2184400"/>
              <a:gd name="connsiteX12" fmla="*/ 1416050 w 1498765"/>
              <a:gd name="connsiteY12" fmla="*/ 1450975 h 2184400"/>
              <a:gd name="connsiteX13" fmla="*/ 1247775 w 1498765"/>
              <a:gd name="connsiteY13" fmla="*/ 1536700 h 2184400"/>
              <a:gd name="connsiteX14" fmla="*/ 1050925 w 1498765"/>
              <a:gd name="connsiteY14" fmla="*/ 1631950 h 2184400"/>
              <a:gd name="connsiteX15" fmla="*/ 698500 w 1498765"/>
              <a:gd name="connsiteY15" fmla="*/ 1797050 h 2184400"/>
              <a:gd name="connsiteX16" fmla="*/ 476250 w 1498765"/>
              <a:gd name="connsiteY16" fmla="*/ 1905000 h 2184400"/>
              <a:gd name="connsiteX17" fmla="*/ 298450 w 1498765"/>
              <a:gd name="connsiteY17" fmla="*/ 2000250 h 2184400"/>
              <a:gd name="connsiteX18" fmla="*/ 0 w 1498765"/>
              <a:gd name="connsiteY18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8765" h="2184400">
                <a:moveTo>
                  <a:pt x="409575" y="0"/>
                </a:moveTo>
                <a:cubicBezTo>
                  <a:pt x="465137" y="19314"/>
                  <a:pt x="520700" y="38629"/>
                  <a:pt x="571500" y="66675"/>
                </a:cubicBezTo>
                <a:cubicBezTo>
                  <a:pt x="622300" y="94721"/>
                  <a:pt x="667808" y="125942"/>
                  <a:pt x="714375" y="168275"/>
                </a:cubicBezTo>
                <a:cubicBezTo>
                  <a:pt x="760942" y="210608"/>
                  <a:pt x="807508" y="265642"/>
                  <a:pt x="850900" y="320675"/>
                </a:cubicBezTo>
                <a:cubicBezTo>
                  <a:pt x="894292" y="375708"/>
                  <a:pt x="940329" y="439738"/>
                  <a:pt x="974725" y="498475"/>
                </a:cubicBezTo>
                <a:cubicBezTo>
                  <a:pt x="1009121" y="557212"/>
                  <a:pt x="1026583" y="610129"/>
                  <a:pt x="1057275" y="673100"/>
                </a:cubicBezTo>
                <a:cubicBezTo>
                  <a:pt x="1087967" y="736071"/>
                  <a:pt x="1124479" y="817033"/>
                  <a:pt x="1158875" y="876300"/>
                </a:cubicBezTo>
                <a:cubicBezTo>
                  <a:pt x="1193271" y="935567"/>
                  <a:pt x="1226608" y="982133"/>
                  <a:pt x="1263650" y="1028700"/>
                </a:cubicBezTo>
                <a:cubicBezTo>
                  <a:pt x="1300692" y="1075267"/>
                  <a:pt x="1347258" y="1122363"/>
                  <a:pt x="1381125" y="1155700"/>
                </a:cubicBezTo>
                <a:cubicBezTo>
                  <a:pt x="1414992" y="1189037"/>
                  <a:pt x="1447271" y="1201208"/>
                  <a:pt x="1466850" y="1228725"/>
                </a:cubicBezTo>
                <a:cubicBezTo>
                  <a:pt x="1486429" y="1256242"/>
                  <a:pt x="1497013" y="1292225"/>
                  <a:pt x="1498600" y="1320800"/>
                </a:cubicBezTo>
                <a:cubicBezTo>
                  <a:pt x="1500188" y="1349375"/>
                  <a:pt x="1490133" y="1378479"/>
                  <a:pt x="1476375" y="1400175"/>
                </a:cubicBezTo>
                <a:cubicBezTo>
                  <a:pt x="1462617" y="1421871"/>
                  <a:pt x="1454150" y="1428221"/>
                  <a:pt x="1416050" y="1450975"/>
                </a:cubicBezTo>
                <a:cubicBezTo>
                  <a:pt x="1377950" y="1473729"/>
                  <a:pt x="1308629" y="1506537"/>
                  <a:pt x="1247775" y="1536700"/>
                </a:cubicBezTo>
                <a:cubicBezTo>
                  <a:pt x="1186921" y="1566863"/>
                  <a:pt x="1050925" y="1631950"/>
                  <a:pt x="1050925" y="1631950"/>
                </a:cubicBezTo>
                <a:lnTo>
                  <a:pt x="698500" y="1797050"/>
                </a:lnTo>
                <a:cubicBezTo>
                  <a:pt x="602721" y="1842558"/>
                  <a:pt x="542925" y="1871133"/>
                  <a:pt x="476250" y="1905000"/>
                </a:cubicBezTo>
                <a:cubicBezTo>
                  <a:pt x="409575" y="1938867"/>
                  <a:pt x="377825" y="1953683"/>
                  <a:pt x="298450" y="2000250"/>
                </a:cubicBezTo>
                <a:cubicBezTo>
                  <a:pt x="219075" y="2046817"/>
                  <a:pt x="109537" y="2115608"/>
                  <a:pt x="0" y="21844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>
            <a:extLst>
              <a:ext uri="{FF2B5EF4-FFF2-40B4-BE49-F238E27FC236}">
                <a16:creationId xmlns:a16="http://schemas.microsoft.com/office/drawing/2014/main" id="{3272AEC3-8788-D844-915E-AF4422670660}"/>
              </a:ext>
            </a:extLst>
          </p:cNvPr>
          <p:cNvSpPr/>
          <p:nvPr/>
        </p:nvSpPr>
        <p:spPr>
          <a:xfrm>
            <a:off x="8969375" y="6118225"/>
            <a:ext cx="555625" cy="527050"/>
          </a:xfrm>
          <a:custGeom>
            <a:avLst/>
            <a:gdLst>
              <a:gd name="connsiteX0" fmla="*/ 0 w 555625"/>
              <a:gd name="connsiteY0" fmla="*/ 0 h 527050"/>
              <a:gd name="connsiteX1" fmla="*/ 171450 w 555625"/>
              <a:gd name="connsiteY1" fmla="*/ 117475 h 527050"/>
              <a:gd name="connsiteX2" fmla="*/ 374650 w 555625"/>
              <a:gd name="connsiteY2" fmla="*/ 282575 h 527050"/>
              <a:gd name="connsiteX3" fmla="*/ 555625 w 555625"/>
              <a:gd name="connsiteY3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625" h="527050">
                <a:moveTo>
                  <a:pt x="0" y="0"/>
                </a:moveTo>
                <a:cubicBezTo>
                  <a:pt x="54504" y="35189"/>
                  <a:pt x="109008" y="70379"/>
                  <a:pt x="171450" y="117475"/>
                </a:cubicBezTo>
                <a:cubicBezTo>
                  <a:pt x="233892" y="164571"/>
                  <a:pt x="310621" y="214313"/>
                  <a:pt x="374650" y="282575"/>
                </a:cubicBezTo>
                <a:cubicBezTo>
                  <a:pt x="438679" y="350838"/>
                  <a:pt x="497152" y="438944"/>
                  <a:pt x="555625" y="527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E8DEB0C6-72F8-9141-8040-CD47C5EEF1FF}"/>
              </a:ext>
            </a:extLst>
          </p:cNvPr>
          <p:cNvSpPr/>
          <p:nvPr/>
        </p:nvSpPr>
        <p:spPr>
          <a:xfrm>
            <a:off x="7096125" y="4908550"/>
            <a:ext cx="1320429" cy="1949450"/>
          </a:xfrm>
          <a:custGeom>
            <a:avLst/>
            <a:gdLst>
              <a:gd name="connsiteX0" fmla="*/ 1047750 w 1320429"/>
              <a:gd name="connsiteY0" fmla="*/ 0 h 1949450"/>
              <a:gd name="connsiteX1" fmla="*/ 1143000 w 1320429"/>
              <a:gd name="connsiteY1" fmla="*/ 82550 h 1949450"/>
              <a:gd name="connsiteX2" fmla="*/ 1235075 w 1320429"/>
              <a:gd name="connsiteY2" fmla="*/ 171450 h 1949450"/>
              <a:gd name="connsiteX3" fmla="*/ 1301750 w 1320429"/>
              <a:gd name="connsiteY3" fmla="*/ 279400 h 1949450"/>
              <a:gd name="connsiteX4" fmla="*/ 1317625 w 1320429"/>
              <a:gd name="connsiteY4" fmla="*/ 412750 h 1949450"/>
              <a:gd name="connsiteX5" fmla="*/ 1254125 w 1320429"/>
              <a:gd name="connsiteY5" fmla="*/ 587375 h 1949450"/>
              <a:gd name="connsiteX6" fmla="*/ 1136650 w 1320429"/>
              <a:gd name="connsiteY6" fmla="*/ 841375 h 1949450"/>
              <a:gd name="connsiteX7" fmla="*/ 1009650 w 1320429"/>
              <a:gd name="connsiteY7" fmla="*/ 1054100 h 1949450"/>
              <a:gd name="connsiteX8" fmla="*/ 911225 w 1320429"/>
              <a:gd name="connsiteY8" fmla="*/ 1190625 h 1949450"/>
              <a:gd name="connsiteX9" fmla="*/ 774700 w 1320429"/>
              <a:gd name="connsiteY9" fmla="*/ 1298575 h 1949450"/>
              <a:gd name="connsiteX10" fmla="*/ 536575 w 1320429"/>
              <a:gd name="connsiteY10" fmla="*/ 1447800 h 1949450"/>
              <a:gd name="connsiteX11" fmla="*/ 415925 w 1320429"/>
              <a:gd name="connsiteY11" fmla="*/ 1536700 h 1949450"/>
              <a:gd name="connsiteX12" fmla="*/ 301625 w 1320429"/>
              <a:gd name="connsiteY12" fmla="*/ 1641475 h 1949450"/>
              <a:gd name="connsiteX13" fmla="*/ 184150 w 1320429"/>
              <a:gd name="connsiteY13" fmla="*/ 1758950 h 1949450"/>
              <a:gd name="connsiteX14" fmla="*/ 69850 w 1320429"/>
              <a:gd name="connsiteY14" fmla="*/ 1882775 h 1949450"/>
              <a:gd name="connsiteX15" fmla="*/ 0 w 1320429"/>
              <a:gd name="connsiteY15" fmla="*/ 194945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20429" h="1949450">
                <a:moveTo>
                  <a:pt x="1047750" y="0"/>
                </a:moveTo>
                <a:cubicBezTo>
                  <a:pt x="1079764" y="26987"/>
                  <a:pt x="1111779" y="53975"/>
                  <a:pt x="1143000" y="82550"/>
                </a:cubicBezTo>
                <a:cubicBezTo>
                  <a:pt x="1174221" y="111125"/>
                  <a:pt x="1208617" y="138642"/>
                  <a:pt x="1235075" y="171450"/>
                </a:cubicBezTo>
                <a:cubicBezTo>
                  <a:pt x="1261533" y="204258"/>
                  <a:pt x="1287992" y="239183"/>
                  <a:pt x="1301750" y="279400"/>
                </a:cubicBezTo>
                <a:cubicBezTo>
                  <a:pt x="1315508" y="319617"/>
                  <a:pt x="1325563" y="361421"/>
                  <a:pt x="1317625" y="412750"/>
                </a:cubicBezTo>
                <a:cubicBezTo>
                  <a:pt x="1309688" y="464079"/>
                  <a:pt x="1284288" y="515938"/>
                  <a:pt x="1254125" y="587375"/>
                </a:cubicBezTo>
                <a:cubicBezTo>
                  <a:pt x="1223963" y="658813"/>
                  <a:pt x="1177396" y="763588"/>
                  <a:pt x="1136650" y="841375"/>
                </a:cubicBezTo>
                <a:cubicBezTo>
                  <a:pt x="1095904" y="919162"/>
                  <a:pt x="1047221" y="995892"/>
                  <a:pt x="1009650" y="1054100"/>
                </a:cubicBezTo>
                <a:cubicBezTo>
                  <a:pt x="972079" y="1112308"/>
                  <a:pt x="950383" y="1149879"/>
                  <a:pt x="911225" y="1190625"/>
                </a:cubicBezTo>
                <a:cubicBezTo>
                  <a:pt x="872067" y="1231371"/>
                  <a:pt x="837142" y="1255713"/>
                  <a:pt x="774700" y="1298575"/>
                </a:cubicBezTo>
                <a:cubicBezTo>
                  <a:pt x="712258" y="1341437"/>
                  <a:pt x="596371" y="1408112"/>
                  <a:pt x="536575" y="1447800"/>
                </a:cubicBezTo>
                <a:cubicBezTo>
                  <a:pt x="476779" y="1487488"/>
                  <a:pt x="455083" y="1504421"/>
                  <a:pt x="415925" y="1536700"/>
                </a:cubicBezTo>
                <a:cubicBezTo>
                  <a:pt x="376767" y="1568979"/>
                  <a:pt x="340254" y="1604433"/>
                  <a:pt x="301625" y="1641475"/>
                </a:cubicBezTo>
                <a:cubicBezTo>
                  <a:pt x="262996" y="1678517"/>
                  <a:pt x="222779" y="1718733"/>
                  <a:pt x="184150" y="1758950"/>
                </a:cubicBezTo>
                <a:cubicBezTo>
                  <a:pt x="145521" y="1799167"/>
                  <a:pt x="100542" y="1851025"/>
                  <a:pt x="69850" y="1882775"/>
                </a:cubicBezTo>
                <a:cubicBezTo>
                  <a:pt x="39158" y="1914525"/>
                  <a:pt x="19579" y="1931987"/>
                  <a:pt x="0" y="19494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>
            <a:extLst>
              <a:ext uri="{FF2B5EF4-FFF2-40B4-BE49-F238E27FC236}">
                <a16:creationId xmlns:a16="http://schemas.microsoft.com/office/drawing/2014/main" id="{816B6AF5-E08A-8A42-B940-DF6014099575}"/>
              </a:ext>
            </a:extLst>
          </p:cNvPr>
          <p:cNvSpPr/>
          <p:nvPr/>
        </p:nvSpPr>
        <p:spPr>
          <a:xfrm>
            <a:off x="5403135" y="5994401"/>
            <a:ext cx="1415913" cy="866775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188040 w 1415913"/>
              <a:gd name="connsiteY0" fmla="*/ 0 h 1212850"/>
              <a:gd name="connsiteX1" fmla="*/ 51515 w 1415913"/>
              <a:gd name="connsiteY1" fmla="*/ 187325 h 1212850"/>
              <a:gd name="connsiteX2" fmla="*/ 715 w 1415913"/>
              <a:gd name="connsiteY2" fmla="*/ 346075 h 1212850"/>
              <a:gd name="connsiteX3" fmla="*/ 26115 w 1415913"/>
              <a:gd name="connsiteY3" fmla="*/ 450850 h 1212850"/>
              <a:gd name="connsiteX4" fmla="*/ 86440 w 1415913"/>
              <a:gd name="connsiteY4" fmla="*/ 549275 h 1212850"/>
              <a:gd name="connsiteX5" fmla="*/ 210265 w 1415913"/>
              <a:gd name="connsiteY5" fmla="*/ 638175 h 1212850"/>
              <a:gd name="connsiteX6" fmla="*/ 499190 w 1415913"/>
              <a:gd name="connsiteY6" fmla="*/ 765175 h 1212850"/>
              <a:gd name="connsiteX7" fmla="*/ 769065 w 1415913"/>
              <a:gd name="connsiteY7" fmla="*/ 860425 h 1212850"/>
              <a:gd name="connsiteX8" fmla="*/ 991315 w 1415913"/>
              <a:gd name="connsiteY8" fmla="*/ 946150 h 1212850"/>
              <a:gd name="connsiteX9" fmla="*/ 1197690 w 1415913"/>
              <a:gd name="connsiteY9" fmla="*/ 1028700 h 1212850"/>
              <a:gd name="connsiteX10" fmla="*/ 1321515 w 1415913"/>
              <a:gd name="connsiteY10" fmla="*/ 1098550 h 1212850"/>
              <a:gd name="connsiteX11" fmla="*/ 1404065 w 1415913"/>
              <a:gd name="connsiteY11" fmla="*/ 1187450 h 1212850"/>
              <a:gd name="connsiteX12" fmla="*/ 1413590 w 1415913"/>
              <a:gd name="connsiteY12" fmla="*/ 1212850 h 1212850"/>
              <a:gd name="connsiteX0" fmla="*/ 51515 w 1415913"/>
              <a:gd name="connsiteY0" fmla="*/ 0 h 1025525"/>
              <a:gd name="connsiteX1" fmla="*/ 715 w 1415913"/>
              <a:gd name="connsiteY1" fmla="*/ 158750 h 1025525"/>
              <a:gd name="connsiteX2" fmla="*/ 26115 w 1415913"/>
              <a:gd name="connsiteY2" fmla="*/ 263525 h 1025525"/>
              <a:gd name="connsiteX3" fmla="*/ 86440 w 1415913"/>
              <a:gd name="connsiteY3" fmla="*/ 361950 h 1025525"/>
              <a:gd name="connsiteX4" fmla="*/ 210265 w 1415913"/>
              <a:gd name="connsiteY4" fmla="*/ 450850 h 1025525"/>
              <a:gd name="connsiteX5" fmla="*/ 499190 w 1415913"/>
              <a:gd name="connsiteY5" fmla="*/ 577850 h 1025525"/>
              <a:gd name="connsiteX6" fmla="*/ 769065 w 1415913"/>
              <a:gd name="connsiteY6" fmla="*/ 673100 h 1025525"/>
              <a:gd name="connsiteX7" fmla="*/ 991315 w 1415913"/>
              <a:gd name="connsiteY7" fmla="*/ 758825 h 1025525"/>
              <a:gd name="connsiteX8" fmla="*/ 1197690 w 1415913"/>
              <a:gd name="connsiteY8" fmla="*/ 841375 h 1025525"/>
              <a:gd name="connsiteX9" fmla="*/ 1321515 w 1415913"/>
              <a:gd name="connsiteY9" fmla="*/ 911225 h 1025525"/>
              <a:gd name="connsiteX10" fmla="*/ 1404065 w 1415913"/>
              <a:gd name="connsiteY10" fmla="*/ 1000125 h 1025525"/>
              <a:gd name="connsiteX11" fmla="*/ 1413590 w 1415913"/>
              <a:gd name="connsiteY11" fmla="*/ 1025525 h 1025525"/>
              <a:gd name="connsiteX0" fmla="*/ 715 w 1415913"/>
              <a:gd name="connsiteY0" fmla="*/ 0 h 866775"/>
              <a:gd name="connsiteX1" fmla="*/ 26115 w 1415913"/>
              <a:gd name="connsiteY1" fmla="*/ 104775 h 866775"/>
              <a:gd name="connsiteX2" fmla="*/ 86440 w 1415913"/>
              <a:gd name="connsiteY2" fmla="*/ 203200 h 866775"/>
              <a:gd name="connsiteX3" fmla="*/ 210265 w 1415913"/>
              <a:gd name="connsiteY3" fmla="*/ 292100 h 866775"/>
              <a:gd name="connsiteX4" fmla="*/ 499190 w 1415913"/>
              <a:gd name="connsiteY4" fmla="*/ 419100 h 866775"/>
              <a:gd name="connsiteX5" fmla="*/ 769065 w 1415913"/>
              <a:gd name="connsiteY5" fmla="*/ 514350 h 866775"/>
              <a:gd name="connsiteX6" fmla="*/ 991315 w 1415913"/>
              <a:gd name="connsiteY6" fmla="*/ 600075 h 866775"/>
              <a:gd name="connsiteX7" fmla="*/ 1197690 w 1415913"/>
              <a:gd name="connsiteY7" fmla="*/ 682625 h 866775"/>
              <a:gd name="connsiteX8" fmla="*/ 1321515 w 1415913"/>
              <a:gd name="connsiteY8" fmla="*/ 752475 h 866775"/>
              <a:gd name="connsiteX9" fmla="*/ 1404065 w 1415913"/>
              <a:gd name="connsiteY9" fmla="*/ 841375 h 866775"/>
              <a:gd name="connsiteX10" fmla="*/ 1413590 w 1415913"/>
              <a:gd name="connsiteY10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5913" h="866775">
                <a:moveTo>
                  <a:pt x="715" y="0"/>
                </a:moveTo>
                <a:cubicBezTo>
                  <a:pt x="-3518" y="43921"/>
                  <a:pt x="11827" y="70908"/>
                  <a:pt x="26115" y="104775"/>
                </a:cubicBezTo>
                <a:cubicBezTo>
                  <a:pt x="40403" y="138642"/>
                  <a:pt x="55748" y="171979"/>
                  <a:pt x="86440" y="203200"/>
                </a:cubicBezTo>
                <a:cubicBezTo>
                  <a:pt x="117132" y="234421"/>
                  <a:pt x="141473" y="256117"/>
                  <a:pt x="210265" y="292100"/>
                </a:cubicBezTo>
                <a:cubicBezTo>
                  <a:pt x="279057" y="328083"/>
                  <a:pt x="406057" y="382058"/>
                  <a:pt x="499190" y="419100"/>
                </a:cubicBezTo>
                <a:cubicBezTo>
                  <a:pt x="592323" y="456142"/>
                  <a:pt x="687044" y="484188"/>
                  <a:pt x="769065" y="514350"/>
                </a:cubicBezTo>
                <a:cubicBezTo>
                  <a:pt x="851086" y="544512"/>
                  <a:pt x="991315" y="600075"/>
                  <a:pt x="991315" y="600075"/>
                </a:cubicBezTo>
                <a:cubicBezTo>
                  <a:pt x="1062752" y="628121"/>
                  <a:pt x="1142657" y="657225"/>
                  <a:pt x="1197690" y="682625"/>
                </a:cubicBezTo>
                <a:cubicBezTo>
                  <a:pt x="1252723" y="708025"/>
                  <a:pt x="1287119" y="726017"/>
                  <a:pt x="1321515" y="752475"/>
                </a:cubicBezTo>
                <a:cubicBezTo>
                  <a:pt x="1355911" y="778933"/>
                  <a:pt x="1388719" y="822325"/>
                  <a:pt x="1404065" y="841375"/>
                </a:cubicBezTo>
                <a:cubicBezTo>
                  <a:pt x="1419411" y="860425"/>
                  <a:pt x="1416500" y="863600"/>
                  <a:pt x="1413590" y="86677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>
            <a:extLst>
              <a:ext uri="{FF2B5EF4-FFF2-40B4-BE49-F238E27FC236}">
                <a16:creationId xmlns:a16="http://schemas.microsoft.com/office/drawing/2014/main" id="{7D329418-8259-2C41-97E5-A4D3DABB6934}"/>
              </a:ext>
            </a:extLst>
          </p:cNvPr>
          <p:cNvSpPr/>
          <p:nvPr/>
        </p:nvSpPr>
        <p:spPr>
          <a:xfrm>
            <a:off x="5181601" y="6365877"/>
            <a:ext cx="1339850" cy="488950"/>
          </a:xfrm>
          <a:custGeom>
            <a:avLst/>
            <a:gdLst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202519 w 1510619"/>
              <a:gd name="connsiteY4" fmla="*/ 482600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170769 w 1510619"/>
              <a:gd name="connsiteY4" fmla="*/ 523875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672419 w 1510619"/>
              <a:gd name="connsiteY0" fmla="*/ 0 h 1466850"/>
              <a:gd name="connsiteX1" fmla="*/ 491444 w 1510619"/>
              <a:gd name="connsiteY1" fmla="*/ 146050 h 1466850"/>
              <a:gd name="connsiteX2" fmla="*/ 342219 w 1510619"/>
              <a:gd name="connsiteY2" fmla="*/ 266700 h 1466850"/>
              <a:gd name="connsiteX3" fmla="*/ 170769 w 1510619"/>
              <a:gd name="connsiteY3" fmla="*/ 434975 h 1466850"/>
              <a:gd name="connsiteX4" fmla="*/ 81869 w 1510619"/>
              <a:gd name="connsiteY4" fmla="*/ 542925 h 1466850"/>
              <a:gd name="connsiteX5" fmla="*/ 5669 w 1510619"/>
              <a:gd name="connsiteY5" fmla="*/ 720725 h 1466850"/>
              <a:gd name="connsiteX6" fmla="*/ 18369 w 1510619"/>
              <a:gd name="connsiteY6" fmla="*/ 838200 h 1466850"/>
              <a:gd name="connsiteX7" fmla="*/ 119969 w 1510619"/>
              <a:gd name="connsiteY7" fmla="*/ 942975 h 1466850"/>
              <a:gd name="connsiteX8" fmla="*/ 393019 w 1510619"/>
              <a:gd name="connsiteY8" fmla="*/ 1089025 h 1466850"/>
              <a:gd name="connsiteX9" fmla="*/ 723219 w 1510619"/>
              <a:gd name="connsiteY9" fmla="*/ 1222375 h 1466850"/>
              <a:gd name="connsiteX10" fmla="*/ 1047069 w 1510619"/>
              <a:gd name="connsiteY10" fmla="*/ 1320800 h 1466850"/>
              <a:gd name="connsiteX11" fmla="*/ 1329644 w 1510619"/>
              <a:gd name="connsiteY11" fmla="*/ 1403350 h 1466850"/>
              <a:gd name="connsiteX12" fmla="*/ 1510619 w 1510619"/>
              <a:gd name="connsiteY12" fmla="*/ 1466850 h 1466850"/>
              <a:gd name="connsiteX0" fmla="*/ 491444 w 1510619"/>
              <a:gd name="connsiteY0" fmla="*/ 0 h 1320800"/>
              <a:gd name="connsiteX1" fmla="*/ 342219 w 1510619"/>
              <a:gd name="connsiteY1" fmla="*/ 120650 h 1320800"/>
              <a:gd name="connsiteX2" fmla="*/ 170769 w 1510619"/>
              <a:gd name="connsiteY2" fmla="*/ 288925 h 1320800"/>
              <a:gd name="connsiteX3" fmla="*/ 81869 w 1510619"/>
              <a:gd name="connsiteY3" fmla="*/ 396875 h 1320800"/>
              <a:gd name="connsiteX4" fmla="*/ 5669 w 1510619"/>
              <a:gd name="connsiteY4" fmla="*/ 574675 h 1320800"/>
              <a:gd name="connsiteX5" fmla="*/ 18369 w 1510619"/>
              <a:gd name="connsiteY5" fmla="*/ 692150 h 1320800"/>
              <a:gd name="connsiteX6" fmla="*/ 119969 w 1510619"/>
              <a:gd name="connsiteY6" fmla="*/ 796925 h 1320800"/>
              <a:gd name="connsiteX7" fmla="*/ 393019 w 1510619"/>
              <a:gd name="connsiteY7" fmla="*/ 942975 h 1320800"/>
              <a:gd name="connsiteX8" fmla="*/ 723219 w 1510619"/>
              <a:gd name="connsiteY8" fmla="*/ 1076325 h 1320800"/>
              <a:gd name="connsiteX9" fmla="*/ 1047069 w 1510619"/>
              <a:gd name="connsiteY9" fmla="*/ 1174750 h 1320800"/>
              <a:gd name="connsiteX10" fmla="*/ 1329644 w 1510619"/>
              <a:gd name="connsiteY10" fmla="*/ 1257300 h 1320800"/>
              <a:gd name="connsiteX11" fmla="*/ 1510619 w 1510619"/>
              <a:gd name="connsiteY11" fmla="*/ 1320800 h 1320800"/>
              <a:gd name="connsiteX0" fmla="*/ 342219 w 1510619"/>
              <a:gd name="connsiteY0" fmla="*/ 0 h 1200150"/>
              <a:gd name="connsiteX1" fmla="*/ 170769 w 1510619"/>
              <a:gd name="connsiteY1" fmla="*/ 168275 h 1200150"/>
              <a:gd name="connsiteX2" fmla="*/ 81869 w 1510619"/>
              <a:gd name="connsiteY2" fmla="*/ 276225 h 1200150"/>
              <a:gd name="connsiteX3" fmla="*/ 5669 w 1510619"/>
              <a:gd name="connsiteY3" fmla="*/ 454025 h 1200150"/>
              <a:gd name="connsiteX4" fmla="*/ 18369 w 1510619"/>
              <a:gd name="connsiteY4" fmla="*/ 571500 h 1200150"/>
              <a:gd name="connsiteX5" fmla="*/ 119969 w 1510619"/>
              <a:gd name="connsiteY5" fmla="*/ 676275 h 1200150"/>
              <a:gd name="connsiteX6" fmla="*/ 393019 w 1510619"/>
              <a:gd name="connsiteY6" fmla="*/ 822325 h 1200150"/>
              <a:gd name="connsiteX7" fmla="*/ 723219 w 1510619"/>
              <a:gd name="connsiteY7" fmla="*/ 955675 h 1200150"/>
              <a:gd name="connsiteX8" fmla="*/ 1047069 w 1510619"/>
              <a:gd name="connsiteY8" fmla="*/ 1054100 h 1200150"/>
              <a:gd name="connsiteX9" fmla="*/ 1329644 w 1510619"/>
              <a:gd name="connsiteY9" fmla="*/ 1136650 h 1200150"/>
              <a:gd name="connsiteX10" fmla="*/ 1510619 w 1510619"/>
              <a:gd name="connsiteY10" fmla="*/ 1200150 h 1200150"/>
              <a:gd name="connsiteX0" fmla="*/ 170769 w 1510619"/>
              <a:gd name="connsiteY0" fmla="*/ 0 h 1031875"/>
              <a:gd name="connsiteX1" fmla="*/ 81869 w 1510619"/>
              <a:gd name="connsiteY1" fmla="*/ 107950 h 1031875"/>
              <a:gd name="connsiteX2" fmla="*/ 5669 w 1510619"/>
              <a:gd name="connsiteY2" fmla="*/ 285750 h 1031875"/>
              <a:gd name="connsiteX3" fmla="*/ 18369 w 1510619"/>
              <a:gd name="connsiteY3" fmla="*/ 403225 h 1031875"/>
              <a:gd name="connsiteX4" fmla="*/ 119969 w 1510619"/>
              <a:gd name="connsiteY4" fmla="*/ 508000 h 1031875"/>
              <a:gd name="connsiteX5" fmla="*/ 393019 w 1510619"/>
              <a:gd name="connsiteY5" fmla="*/ 654050 h 1031875"/>
              <a:gd name="connsiteX6" fmla="*/ 723219 w 1510619"/>
              <a:gd name="connsiteY6" fmla="*/ 787400 h 1031875"/>
              <a:gd name="connsiteX7" fmla="*/ 1047069 w 1510619"/>
              <a:gd name="connsiteY7" fmla="*/ 885825 h 1031875"/>
              <a:gd name="connsiteX8" fmla="*/ 1329644 w 1510619"/>
              <a:gd name="connsiteY8" fmla="*/ 968375 h 1031875"/>
              <a:gd name="connsiteX9" fmla="*/ 1510619 w 1510619"/>
              <a:gd name="connsiteY9" fmla="*/ 1031875 h 1031875"/>
              <a:gd name="connsiteX0" fmla="*/ 81869 w 1510619"/>
              <a:gd name="connsiteY0" fmla="*/ 0 h 923925"/>
              <a:gd name="connsiteX1" fmla="*/ 5669 w 1510619"/>
              <a:gd name="connsiteY1" fmla="*/ 177800 h 923925"/>
              <a:gd name="connsiteX2" fmla="*/ 18369 w 1510619"/>
              <a:gd name="connsiteY2" fmla="*/ 295275 h 923925"/>
              <a:gd name="connsiteX3" fmla="*/ 119969 w 1510619"/>
              <a:gd name="connsiteY3" fmla="*/ 400050 h 923925"/>
              <a:gd name="connsiteX4" fmla="*/ 393019 w 1510619"/>
              <a:gd name="connsiteY4" fmla="*/ 546100 h 923925"/>
              <a:gd name="connsiteX5" fmla="*/ 723219 w 1510619"/>
              <a:gd name="connsiteY5" fmla="*/ 679450 h 923925"/>
              <a:gd name="connsiteX6" fmla="*/ 1047069 w 1510619"/>
              <a:gd name="connsiteY6" fmla="*/ 777875 h 923925"/>
              <a:gd name="connsiteX7" fmla="*/ 1329644 w 1510619"/>
              <a:gd name="connsiteY7" fmla="*/ 860425 h 923925"/>
              <a:gd name="connsiteX8" fmla="*/ 1510619 w 1510619"/>
              <a:gd name="connsiteY8" fmla="*/ 923925 h 923925"/>
              <a:gd name="connsiteX0" fmla="*/ 5669 w 1510619"/>
              <a:gd name="connsiteY0" fmla="*/ 0 h 746125"/>
              <a:gd name="connsiteX1" fmla="*/ 18369 w 1510619"/>
              <a:gd name="connsiteY1" fmla="*/ 117475 h 746125"/>
              <a:gd name="connsiteX2" fmla="*/ 119969 w 1510619"/>
              <a:gd name="connsiteY2" fmla="*/ 222250 h 746125"/>
              <a:gd name="connsiteX3" fmla="*/ 393019 w 1510619"/>
              <a:gd name="connsiteY3" fmla="*/ 368300 h 746125"/>
              <a:gd name="connsiteX4" fmla="*/ 723219 w 1510619"/>
              <a:gd name="connsiteY4" fmla="*/ 501650 h 746125"/>
              <a:gd name="connsiteX5" fmla="*/ 1047069 w 1510619"/>
              <a:gd name="connsiteY5" fmla="*/ 600075 h 746125"/>
              <a:gd name="connsiteX6" fmla="*/ 1329644 w 1510619"/>
              <a:gd name="connsiteY6" fmla="*/ 682625 h 746125"/>
              <a:gd name="connsiteX7" fmla="*/ 1510619 w 1510619"/>
              <a:gd name="connsiteY7" fmla="*/ 746125 h 746125"/>
              <a:gd name="connsiteX0" fmla="*/ 0 w 1492250"/>
              <a:gd name="connsiteY0" fmla="*/ 0 h 628650"/>
              <a:gd name="connsiteX1" fmla="*/ 101600 w 1492250"/>
              <a:gd name="connsiteY1" fmla="*/ 104775 h 628650"/>
              <a:gd name="connsiteX2" fmla="*/ 374650 w 1492250"/>
              <a:gd name="connsiteY2" fmla="*/ 250825 h 628650"/>
              <a:gd name="connsiteX3" fmla="*/ 704850 w 1492250"/>
              <a:gd name="connsiteY3" fmla="*/ 384175 h 628650"/>
              <a:gd name="connsiteX4" fmla="*/ 1028700 w 1492250"/>
              <a:gd name="connsiteY4" fmla="*/ 482600 h 628650"/>
              <a:gd name="connsiteX5" fmla="*/ 1311275 w 1492250"/>
              <a:gd name="connsiteY5" fmla="*/ 565150 h 628650"/>
              <a:gd name="connsiteX6" fmla="*/ 1492250 w 1492250"/>
              <a:gd name="connsiteY6" fmla="*/ 628650 h 628650"/>
              <a:gd name="connsiteX0" fmla="*/ 0 w 1390650"/>
              <a:gd name="connsiteY0" fmla="*/ 0 h 523875"/>
              <a:gd name="connsiteX1" fmla="*/ 273050 w 1390650"/>
              <a:gd name="connsiteY1" fmla="*/ 146050 h 523875"/>
              <a:gd name="connsiteX2" fmla="*/ 603250 w 1390650"/>
              <a:gd name="connsiteY2" fmla="*/ 279400 h 523875"/>
              <a:gd name="connsiteX3" fmla="*/ 927100 w 1390650"/>
              <a:gd name="connsiteY3" fmla="*/ 377825 h 523875"/>
              <a:gd name="connsiteX4" fmla="*/ 1209675 w 1390650"/>
              <a:gd name="connsiteY4" fmla="*/ 460375 h 523875"/>
              <a:gd name="connsiteX5" fmla="*/ 1390650 w 1390650"/>
              <a:gd name="connsiteY5" fmla="*/ 523875 h 523875"/>
              <a:gd name="connsiteX0" fmla="*/ 0 w 1339850"/>
              <a:gd name="connsiteY0" fmla="*/ 0 h 488950"/>
              <a:gd name="connsiteX1" fmla="*/ 222250 w 1339850"/>
              <a:gd name="connsiteY1" fmla="*/ 111125 h 488950"/>
              <a:gd name="connsiteX2" fmla="*/ 552450 w 1339850"/>
              <a:gd name="connsiteY2" fmla="*/ 244475 h 488950"/>
              <a:gd name="connsiteX3" fmla="*/ 876300 w 1339850"/>
              <a:gd name="connsiteY3" fmla="*/ 342900 h 488950"/>
              <a:gd name="connsiteX4" fmla="*/ 1158875 w 1339850"/>
              <a:gd name="connsiteY4" fmla="*/ 425450 h 488950"/>
              <a:gd name="connsiteX5" fmla="*/ 1339850 w 1339850"/>
              <a:gd name="connsiteY5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9850" h="488950">
                <a:moveTo>
                  <a:pt x="0" y="0"/>
                </a:moveTo>
                <a:cubicBezTo>
                  <a:pt x="62442" y="41804"/>
                  <a:pt x="130175" y="70379"/>
                  <a:pt x="222250" y="111125"/>
                </a:cubicBezTo>
                <a:cubicBezTo>
                  <a:pt x="314325" y="151871"/>
                  <a:pt x="443442" y="205846"/>
                  <a:pt x="552450" y="244475"/>
                </a:cubicBezTo>
                <a:cubicBezTo>
                  <a:pt x="661458" y="283104"/>
                  <a:pt x="876300" y="342900"/>
                  <a:pt x="876300" y="342900"/>
                </a:cubicBezTo>
                <a:lnTo>
                  <a:pt x="1158875" y="425450"/>
                </a:lnTo>
                <a:cubicBezTo>
                  <a:pt x="1236133" y="449792"/>
                  <a:pt x="1287991" y="469371"/>
                  <a:pt x="1339850" y="488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062E6199-B888-654C-AA38-A74CB7DA6457}"/>
              </a:ext>
            </a:extLst>
          </p:cNvPr>
          <p:cNvSpPr/>
          <p:nvPr/>
        </p:nvSpPr>
        <p:spPr>
          <a:xfrm>
            <a:off x="4702175" y="6588125"/>
            <a:ext cx="158750" cy="266700"/>
          </a:xfrm>
          <a:custGeom>
            <a:avLst/>
            <a:gdLst>
              <a:gd name="connsiteX0" fmla="*/ 0 w 158750"/>
              <a:gd name="connsiteY0" fmla="*/ 266700 h 266700"/>
              <a:gd name="connsiteX1" fmla="*/ 66675 w 158750"/>
              <a:gd name="connsiteY1" fmla="*/ 136525 h 266700"/>
              <a:gd name="connsiteX2" fmla="*/ 158750 w 1587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266700">
                <a:moveTo>
                  <a:pt x="0" y="266700"/>
                </a:moveTo>
                <a:cubicBezTo>
                  <a:pt x="20108" y="223837"/>
                  <a:pt x="40217" y="180975"/>
                  <a:pt x="66675" y="136525"/>
                </a:cubicBezTo>
                <a:cubicBezTo>
                  <a:pt x="93133" y="92075"/>
                  <a:pt x="125941" y="46037"/>
                  <a:pt x="15875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>
            <a:extLst>
              <a:ext uri="{FF2B5EF4-FFF2-40B4-BE49-F238E27FC236}">
                <a16:creationId xmlns:a16="http://schemas.microsoft.com/office/drawing/2014/main" id="{A6CA4E3A-4EA5-2B49-BBB9-732070DEDB45}"/>
              </a:ext>
            </a:extLst>
          </p:cNvPr>
          <p:cNvSpPr/>
          <p:nvPr/>
        </p:nvSpPr>
        <p:spPr>
          <a:xfrm>
            <a:off x="5445125" y="5925727"/>
            <a:ext cx="1101725" cy="722723"/>
          </a:xfrm>
          <a:custGeom>
            <a:avLst/>
            <a:gdLst>
              <a:gd name="connsiteX0" fmla="*/ 0 w 1101725"/>
              <a:gd name="connsiteY0" fmla="*/ 202023 h 722723"/>
              <a:gd name="connsiteX1" fmla="*/ 171450 w 1101725"/>
              <a:gd name="connsiteY1" fmla="*/ 106773 h 722723"/>
              <a:gd name="connsiteX2" fmla="*/ 361950 w 1101725"/>
              <a:gd name="connsiteY2" fmla="*/ 17873 h 722723"/>
              <a:gd name="connsiteX3" fmla="*/ 460375 w 1101725"/>
              <a:gd name="connsiteY3" fmla="*/ 5173 h 722723"/>
              <a:gd name="connsiteX4" fmla="*/ 546100 w 1101725"/>
              <a:gd name="connsiteY4" fmla="*/ 81373 h 722723"/>
              <a:gd name="connsiteX5" fmla="*/ 673100 w 1101725"/>
              <a:gd name="connsiteY5" fmla="*/ 236948 h 722723"/>
              <a:gd name="connsiteX6" fmla="*/ 768350 w 1101725"/>
              <a:gd name="connsiteY6" fmla="*/ 367123 h 722723"/>
              <a:gd name="connsiteX7" fmla="*/ 866775 w 1101725"/>
              <a:gd name="connsiteY7" fmla="*/ 487773 h 722723"/>
              <a:gd name="connsiteX8" fmla="*/ 987425 w 1101725"/>
              <a:gd name="connsiteY8" fmla="*/ 614773 h 722723"/>
              <a:gd name="connsiteX9" fmla="*/ 1101725 w 1101725"/>
              <a:gd name="connsiteY9" fmla="*/ 722723 h 72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1725" h="722723">
                <a:moveTo>
                  <a:pt x="0" y="202023"/>
                </a:moveTo>
                <a:cubicBezTo>
                  <a:pt x="55562" y="169744"/>
                  <a:pt x="111125" y="137465"/>
                  <a:pt x="171450" y="106773"/>
                </a:cubicBezTo>
                <a:cubicBezTo>
                  <a:pt x="231775" y="76081"/>
                  <a:pt x="313796" y="34806"/>
                  <a:pt x="361950" y="17873"/>
                </a:cubicBezTo>
                <a:cubicBezTo>
                  <a:pt x="410104" y="940"/>
                  <a:pt x="429683" y="-5410"/>
                  <a:pt x="460375" y="5173"/>
                </a:cubicBezTo>
                <a:cubicBezTo>
                  <a:pt x="491067" y="15756"/>
                  <a:pt x="510646" y="42744"/>
                  <a:pt x="546100" y="81373"/>
                </a:cubicBezTo>
                <a:cubicBezTo>
                  <a:pt x="581554" y="120002"/>
                  <a:pt x="636058" y="189323"/>
                  <a:pt x="673100" y="236948"/>
                </a:cubicBezTo>
                <a:cubicBezTo>
                  <a:pt x="710142" y="284573"/>
                  <a:pt x="736071" y="325319"/>
                  <a:pt x="768350" y="367123"/>
                </a:cubicBezTo>
                <a:cubicBezTo>
                  <a:pt x="800629" y="408927"/>
                  <a:pt x="830263" y="446498"/>
                  <a:pt x="866775" y="487773"/>
                </a:cubicBezTo>
                <a:cubicBezTo>
                  <a:pt x="903287" y="529048"/>
                  <a:pt x="948267" y="575615"/>
                  <a:pt x="987425" y="614773"/>
                </a:cubicBezTo>
                <a:cubicBezTo>
                  <a:pt x="1026583" y="653931"/>
                  <a:pt x="1064154" y="688327"/>
                  <a:pt x="1101725" y="72272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>
            <a:extLst>
              <a:ext uri="{FF2B5EF4-FFF2-40B4-BE49-F238E27FC236}">
                <a16:creationId xmlns:a16="http://schemas.microsoft.com/office/drawing/2014/main" id="{61C1D2E3-8925-2742-907D-5D2B4DD206B0}"/>
              </a:ext>
            </a:extLst>
          </p:cNvPr>
          <p:cNvSpPr/>
          <p:nvPr/>
        </p:nvSpPr>
        <p:spPr>
          <a:xfrm>
            <a:off x="6308725" y="6397625"/>
            <a:ext cx="1130300" cy="203358"/>
          </a:xfrm>
          <a:custGeom>
            <a:avLst/>
            <a:gdLst>
              <a:gd name="connsiteX0" fmla="*/ 0 w 1130300"/>
              <a:gd name="connsiteY0" fmla="*/ 0 h 203358"/>
              <a:gd name="connsiteX1" fmla="*/ 279400 w 1130300"/>
              <a:gd name="connsiteY1" fmla="*/ 101600 h 203358"/>
              <a:gd name="connsiteX2" fmla="*/ 533400 w 1130300"/>
              <a:gd name="connsiteY2" fmla="*/ 174625 h 203358"/>
              <a:gd name="connsiteX3" fmla="*/ 692150 w 1130300"/>
              <a:gd name="connsiteY3" fmla="*/ 203200 h 203358"/>
              <a:gd name="connsiteX4" fmla="*/ 863600 w 1130300"/>
              <a:gd name="connsiteY4" fmla="*/ 184150 h 203358"/>
              <a:gd name="connsiteX5" fmla="*/ 1044575 w 1130300"/>
              <a:gd name="connsiteY5" fmla="*/ 142875 h 203358"/>
              <a:gd name="connsiteX6" fmla="*/ 1130300 w 1130300"/>
              <a:gd name="connsiteY6" fmla="*/ 107950 h 2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300" h="203358">
                <a:moveTo>
                  <a:pt x="0" y="0"/>
                </a:moveTo>
                <a:cubicBezTo>
                  <a:pt x="95250" y="36248"/>
                  <a:pt x="190500" y="72496"/>
                  <a:pt x="279400" y="101600"/>
                </a:cubicBezTo>
                <a:cubicBezTo>
                  <a:pt x="368300" y="130704"/>
                  <a:pt x="464608" y="157692"/>
                  <a:pt x="533400" y="174625"/>
                </a:cubicBezTo>
                <a:cubicBezTo>
                  <a:pt x="602192" y="191558"/>
                  <a:pt x="637117" y="201613"/>
                  <a:pt x="692150" y="203200"/>
                </a:cubicBezTo>
                <a:cubicBezTo>
                  <a:pt x="747183" y="204787"/>
                  <a:pt x="804863" y="194204"/>
                  <a:pt x="863600" y="184150"/>
                </a:cubicBezTo>
                <a:cubicBezTo>
                  <a:pt x="922337" y="174096"/>
                  <a:pt x="1000125" y="155575"/>
                  <a:pt x="1044575" y="142875"/>
                </a:cubicBezTo>
                <a:cubicBezTo>
                  <a:pt x="1089025" y="130175"/>
                  <a:pt x="1109662" y="119062"/>
                  <a:pt x="1130300" y="107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C7DFF047-7FF7-344C-A376-6DFB066910CE}"/>
              </a:ext>
            </a:extLst>
          </p:cNvPr>
          <p:cNvSpPr/>
          <p:nvPr/>
        </p:nvSpPr>
        <p:spPr>
          <a:xfrm>
            <a:off x="7521575" y="5105400"/>
            <a:ext cx="631825" cy="755650"/>
          </a:xfrm>
          <a:custGeom>
            <a:avLst/>
            <a:gdLst>
              <a:gd name="connsiteX0" fmla="*/ 631825 w 631825"/>
              <a:gd name="connsiteY0" fmla="*/ 755650 h 755650"/>
              <a:gd name="connsiteX1" fmla="*/ 504825 w 631825"/>
              <a:gd name="connsiteY1" fmla="*/ 733425 h 755650"/>
              <a:gd name="connsiteX2" fmla="*/ 393700 w 631825"/>
              <a:gd name="connsiteY2" fmla="*/ 714375 h 755650"/>
              <a:gd name="connsiteX3" fmla="*/ 304800 w 631825"/>
              <a:gd name="connsiteY3" fmla="*/ 647700 h 755650"/>
              <a:gd name="connsiteX4" fmla="*/ 190500 w 631825"/>
              <a:gd name="connsiteY4" fmla="*/ 511175 h 755650"/>
              <a:gd name="connsiteX5" fmla="*/ 95250 w 631825"/>
              <a:gd name="connsiteY5" fmla="*/ 304800 h 755650"/>
              <a:gd name="connsiteX6" fmla="*/ 25400 w 631825"/>
              <a:gd name="connsiteY6" fmla="*/ 79375 h 755650"/>
              <a:gd name="connsiteX7" fmla="*/ 0 w 631825"/>
              <a:gd name="connsiteY7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825" h="755650">
                <a:moveTo>
                  <a:pt x="631825" y="755650"/>
                </a:moveTo>
                <a:lnTo>
                  <a:pt x="504825" y="733425"/>
                </a:lnTo>
                <a:cubicBezTo>
                  <a:pt x="465138" y="726546"/>
                  <a:pt x="427037" y="728662"/>
                  <a:pt x="393700" y="714375"/>
                </a:cubicBezTo>
                <a:cubicBezTo>
                  <a:pt x="360363" y="700088"/>
                  <a:pt x="338667" y="681567"/>
                  <a:pt x="304800" y="647700"/>
                </a:cubicBezTo>
                <a:cubicBezTo>
                  <a:pt x="270933" y="613833"/>
                  <a:pt x="225425" y="568325"/>
                  <a:pt x="190500" y="511175"/>
                </a:cubicBezTo>
                <a:cubicBezTo>
                  <a:pt x="155575" y="454025"/>
                  <a:pt x="122767" y="376767"/>
                  <a:pt x="95250" y="304800"/>
                </a:cubicBezTo>
                <a:cubicBezTo>
                  <a:pt x="67733" y="232833"/>
                  <a:pt x="41275" y="130175"/>
                  <a:pt x="25400" y="79375"/>
                </a:cubicBezTo>
                <a:cubicBezTo>
                  <a:pt x="9525" y="28575"/>
                  <a:pt x="4762" y="14287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D12BCFAF-25BA-E148-B0E2-794202629EF0}"/>
              </a:ext>
            </a:extLst>
          </p:cNvPr>
          <p:cNvSpPr/>
          <p:nvPr/>
        </p:nvSpPr>
        <p:spPr>
          <a:xfrm>
            <a:off x="5994400" y="5448300"/>
            <a:ext cx="460858" cy="533400"/>
          </a:xfrm>
          <a:custGeom>
            <a:avLst/>
            <a:gdLst>
              <a:gd name="connsiteX0" fmla="*/ 0 w 460858"/>
              <a:gd name="connsiteY0" fmla="*/ 533400 h 533400"/>
              <a:gd name="connsiteX1" fmla="*/ 200025 w 460858"/>
              <a:gd name="connsiteY1" fmla="*/ 457200 h 533400"/>
              <a:gd name="connsiteX2" fmla="*/ 352425 w 460858"/>
              <a:gd name="connsiteY2" fmla="*/ 377825 h 533400"/>
              <a:gd name="connsiteX3" fmla="*/ 450850 w 460858"/>
              <a:gd name="connsiteY3" fmla="*/ 241300 h 533400"/>
              <a:gd name="connsiteX4" fmla="*/ 457200 w 460858"/>
              <a:gd name="connsiteY4" fmla="*/ 63500 h 533400"/>
              <a:gd name="connsiteX5" fmla="*/ 447675 w 460858"/>
              <a:gd name="connsiteY5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858" h="533400">
                <a:moveTo>
                  <a:pt x="0" y="533400"/>
                </a:moveTo>
                <a:cubicBezTo>
                  <a:pt x="70644" y="508264"/>
                  <a:pt x="141288" y="483129"/>
                  <a:pt x="200025" y="457200"/>
                </a:cubicBezTo>
                <a:cubicBezTo>
                  <a:pt x="258763" y="431271"/>
                  <a:pt x="310621" y="413808"/>
                  <a:pt x="352425" y="377825"/>
                </a:cubicBezTo>
                <a:cubicBezTo>
                  <a:pt x="394229" y="341842"/>
                  <a:pt x="433388" y="293687"/>
                  <a:pt x="450850" y="241300"/>
                </a:cubicBezTo>
                <a:cubicBezTo>
                  <a:pt x="468312" y="188913"/>
                  <a:pt x="457729" y="103717"/>
                  <a:pt x="457200" y="63500"/>
                </a:cubicBezTo>
                <a:cubicBezTo>
                  <a:pt x="456671" y="23283"/>
                  <a:pt x="452173" y="11641"/>
                  <a:pt x="4476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6254F6A2-680E-614F-AFA0-C7CA579898CB}"/>
              </a:ext>
            </a:extLst>
          </p:cNvPr>
          <p:cNvSpPr/>
          <p:nvPr/>
        </p:nvSpPr>
        <p:spPr>
          <a:xfrm>
            <a:off x="6619875" y="3248025"/>
            <a:ext cx="222250" cy="63500"/>
          </a:xfrm>
          <a:custGeom>
            <a:avLst/>
            <a:gdLst>
              <a:gd name="connsiteX0" fmla="*/ 222250 w 222250"/>
              <a:gd name="connsiteY0" fmla="*/ 0 h 63500"/>
              <a:gd name="connsiteX1" fmla="*/ 73025 w 222250"/>
              <a:gd name="connsiteY1" fmla="*/ 34925 h 63500"/>
              <a:gd name="connsiteX2" fmla="*/ 0 w 222250"/>
              <a:gd name="connsiteY2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63500">
                <a:moveTo>
                  <a:pt x="222250" y="0"/>
                </a:moveTo>
                <a:cubicBezTo>
                  <a:pt x="166158" y="12171"/>
                  <a:pt x="110067" y="24342"/>
                  <a:pt x="73025" y="34925"/>
                </a:cubicBezTo>
                <a:cubicBezTo>
                  <a:pt x="35983" y="45508"/>
                  <a:pt x="17991" y="54504"/>
                  <a:pt x="0" y="635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 56">
            <a:extLst>
              <a:ext uri="{FF2B5EF4-FFF2-40B4-BE49-F238E27FC236}">
                <a16:creationId xmlns:a16="http://schemas.microsoft.com/office/drawing/2014/main" id="{0CC1C7DC-0E8D-9F40-A0BB-8E881E9D4DAD}"/>
              </a:ext>
            </a:extLst>
          </p:cNvPr>
          <p:cNvSpPr/>
          <p:nvPr/>
        </p:nvSpPr>
        <p:spPr>
          <a:xfrm>
            <a:off x="5251450" y="3470275"/>
            <a:ext cx="269875" cy="34925"/>
          </a:xfrm>
          <a:custGeom>
            <a:avLst/>
            <a:gdLst>
              <a:gd name="connsiteX0" fmla="*/ 0 w 269875"/>
              <a:gd name="connsiteY0" fmla="*/ 0 h 34925"/>
              <a:gd name="connsiteX1" fmla="*/ 98425 w 269875"/>
              <a:gd name="connsiteY1" fmla="*/ 6350 h 34925"/>
              <a:gd name="connsiteX2" fmla="*/ 203200 w 269875"/>
              <a:gd name="connsiteY2" fmla="*/ 19050 h 34925"/>
              <a:gd name="connsiteX3" fmla="*/ 269875 w 269875"/>
              <a:gd name="connsiteY3" fmla="*/ 34925 h 3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75" h="34925">
                <a:moveTo>
                  <a:pt x="0" y="0"/>
                </a:moveTo>
                <a:cubicBezTo>
                  <a:pt x="32279" y="1587"/>
                  <a:pt x="64558" y="3175"/>
                  <a:pt x="98425" y="6350"/>
                </a:cubicBezTo>
                <a:cubicBezTo>
                  <a:pt x="132292" y="9525"/>
                  <a:pt x="174625" y="14288"/>
                  <a:pt x="203200" y="19050"/>
                </a:cubicBezTo>
                <a:cubicBezTo>
                  <a:pt x="231775" y="23812"/>
                  <a:pt x="250825" y="29368"/>
                  <a:pt x="269875" y="349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039A8DED-2CCB-3D4E-8E9C-6EE3490F5DE7}"/>
              </a:ext>
            </a:extLst>
          </p:cNvPr>
          <p:cNvSpPr/>
          <p:nvPr/>
        </p:nvSpPr>
        <p:spPr>
          <a:xfrm>
            <a:off x="3885774" y="2930525"/>
            <a:ext cx="356026" cy="558800"/>
          </a:xfrm>
          <a:custGeom>
            <a:avLst/>
            <a:gdLst>
              <a:gd name="connsiteX0" fmla="*/ 356026 w 356026"/>
              <a:gd name="connsiteY0" fmla="*/ 558800 h 558800"/>
              <a:gd name="connsiteX1" fmla="*/ 238551 w 356026"/>
              <a:gd name="connsiteY1" fmla="*/ 514350 h 558800"/>
              <a:gd name="connsiteX2" fmla="*/ 79801 w 356026"/>
              <a:gd name="connsiteY2" fmla="*/ 504825 h 558800"/>
              <a:gd name="connsiteX3" fmla="*/ 426 w 356026"/>
              <a:gd name="connsiteY3" fmla="*/ 533400 h 558800"/>
              <a:gd name="connsiteX4" fmla="*/ 111551 w 356026"/>
              <a:gd name="connsiteY4" fmla="*/ 393700 h 558800"/>
              <a:gd name="connsiteX5" fmla="*/ 216326 w 356026"/>
              <a:gd name="connsiteY5" fmla="*/ 212725 h 558800"/>
              <a:gd name="connsiteX6" fmla="*/ 308401 w 356026"/>
              <a:gd name="connsiteY6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026" h="558800">
                <a:moveTo>
                  <a:pt x="356026" y="558800"/>
                </a:moveTo>
                <a:cubicBezTo>
                  <a:pt x="320307" y="541073"/>
                  <a:pt x="284588" y="523346"/>
                  <a:pt x="238551" y="514350"/>
                </a:cubicBezTo>
                <a:cubicBezTo>
                  <a:pt x="192514" y="505354"/>
                  <a:pt x="119488" y="501650"/>
                  <a:pt x="79801" y="504825"/>
                </a:cubicBezTo>
                <a:cubicBezTo>
                  <a:pt x="40114" y="508000"/>
                  <a:pt x="-4866" y="551921"/>
                  <a:pt x="426" y="533400"/>
                </a:cubicBezTo>
                <a:cubicBezTo>
                  <a:pt x="5718" y="514879"/>
                  <a:pt x="75568" y="447146"/>
                  <a:pt x="111551" y="393700"/>
                </a:cubicBezTo>
                <a:cubicBezTo>
                  <a:pt x="147534" y="340254"/>
                  <a:pt x="183518" y="278342"/>
                  <a:pt x="216326" y="212725"/>
                </a:cubicBezTo>
                <a:cubicBezTo>
                  <a:pt x="249134" y="147108"/>
                  <a:pt x="278767" y="73554"/>
                  <a:pt x="308401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5D09E4FB-937E-CC42-8FFD-F22B6DB31105}"/>
              </a:ext>
            </a:extLst>
          </p:cNvPr>
          <p:cNvSpPr/>
          <p:nvPr/>
        </p:nvSpPr>
        <p:spPr>
          <a:xfrm>
            <a:off x="3651061" y="1889125"/>
            <a:ext cx="539939" cy="841375"/>
          </a:xfrm>
          <a:custGeom>
            <a:avLst/>
            <a:gdLst>
              <a:gd name="connsiteX0" fmla="*/ 539939 w 539939"/>
              <a:gd name="connsiteY0" fmla="*/ 841375 h 841375"/>
              <a:gd name="connsiteX1" fmla="*/ 425639 w 539939"/>
              <a:gd name="connsiteY1" fmla="*/ 714375 h 841375"/>
              <a:gd name="connsiteX2" fmla="*/ 266889 w 539939"/>
              <a:gd name="connsiteY2" fmla="*/ 520700 h 841375"/>
              <a:gd name="connsiteX3" fmla="*/ 127189 w 539939"/>
              <a:gd name="connsiteY3" fmla="*/ 307975 h 841375"/>
              <a:gd name="connsiteX4" fmla="*/ 35114 w 539939"/>
              <a:gd name="connsiteY4" fmla="*/ 123825 h 841375"/>
              <a:gd name="connsiteX5" fmla="*/ 189 w 539939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39" h="841375">
                <a:moveTo>
                  <a:pt x="539939" y="841375"/>
                </a:moveTo>
                <a:cubicBezTo>
                  <a:pt x="505543" y="804598"/>
                  <a:pt x="471147" y="767821"/>
                  <a:pt x="425639" y="714375"/>
                </a:cubicBezTo>
                <a:cubicBezTo>
                  <a:pt x="380131" y="660929"/>
                  <a:pt x="316631" y="588433"/>
                  <a:pt x="266889" y="520700"/>
                </a:cubicBezTo>
                <a:cubicBezTo>
                  <a:pt x="217147" y="452967"/>
                  <a:pt x="165818" y="374121"/>
                  <a:pt x="127189" y="307975"/>
                </a:cubicBezTo>
                <a:cubicBezTo>
                  <a:pt x="88560" y="241829"/>
                  <a:pt x="56281" y="175154"/>
                  <a:pt x="35114" y="123825"/>
                </a:cubicBezTo>
                <a:cubicBezTo>
                  <a:pt x="13947" y="72496"/>
                  <a:pt x="-1928" y="25929"/>
                  <a:pt x="189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9952ED71-3293-294B-A1E8-7719D673518E}"/>
              </a:ext>
            </a:extLst>
          </p:cNvPr>
          <p:cNvSpPr/>
          <p:nvPr/>
        </p:nvSpPr>
        <p:spPr>
          <a:xfrm>
            <a:off x="3660534" y="1495425"/>
            <a:ext cx="851141" cy="395480"/>
          </a:xfrm>
          <a:custGeom>
            <a:avLst/>
            <a:gdLst>
              <a:gd name="connsiteX0" fmla="*/ 851141 w 851141"/>
              <a:gd name="connsiteY0" fmla="*/ 0 h 395480"/>
              <a:gd name="connsiteX1" fmla="*/ 508241 w 851141"/>
              <a:gd name="connsiteY1" fmla="*/ 98425 h 395480"/>
              <a:gd name="connsiteX2" fmla="*/ 244716 w 851141"/>
              <a:gd name="connsiteY2" fmla="*/ 206375 h 395480"/>
              <a:gd name="connsiteX3" fmla="*/ 89141 w 851141"/>
              <a:gd name="connsiteY3" fmla="*/ 298450 h 395480"/>
              <a:gd name="connsiteX4" fmla="*/ 241 w 851141"/>
              <a:gd name="connsiteY4" fmla="*/ 387350 h 395480"/>
              <a:gd name="connsiteX5" fmla="*/ 114541 w 851141"/>
              <a:gd name="connsiteY5" fmla="*/ 381000 h 395480"/>
              <a:gd name="connsiteX6" fmla="*/ 400291 w 851141"/>
              <a:gd name="connsiteY6" fmla="*/ 295275 h 395480"/>
              <a:gd name="connsiteX7" fmla="*/ 568566 w 851141"/>
              <a:gd name="connsiteY7" fmla="*/ 215900 h 395480"/>
              <a:gd name="connsiteX8" fmla="*/ 781291 w 851141"/>
              <a:gd name="connsiteY8" fmla="*/ 98425 h 395480"/>
              <a:gd name="connsiteX9" fmla="*/ 841616 w 851141"/>
              <a:gd name="connsiteY9" fmla="*/ 50800 h 39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1141" h="395480">
                <a:moveTo>
                  <a:pt x="851141" y="0"/>
                </a:moveTo>
                <a:cubicBezTo>
                  <a:pt x="730226" y="32014"/>
                  <a:pt x="609312" y="64029"/>
                  <a:pt x="508241" y="98425"/>
                </a:cubicBezTo>
                <a:cubicBezTo>
                  <a:pt x="407170" y="132821"/>
                  <a:pt x="314566" y="173038"/>
                  <a:pt x="244716" y="206375"/>
                </a:cubicBezTo>
                <a:cubicBezTo>
                  <a:pt x="174866" y="239712"/>
                  <a:pt x="129887" y="268288"/>
                  <a:pt x="89141" y="298450"/>
                </a:cubicBezTo>
                <a:cubicBezTo>
                  <a:pt x="48395" y="328613"/>
                  <a:pt x="-3992" y="373592"/>
                  <a:pt x="241" y="387350"/>
                </a:cubicBezTo>
                <a:cubicBezTo>
                  <a:pt x="4474" y="401108"/>
                  <a:pt x="47866" y="396346"/>
                  <a:pt x="114541" y="381000"/>
                </a:cubicBezTo>
                <a:cubicBezTo>
                  <a:pt x="181216" y="365654"/>
                  <a:pt x="324620" y="322792"/>
                  <a:pt x="400291" y="295275"/>
                </a:cubicBezTo>
                <a:cubicBezTo>
                  <a:pt x="475962" y="267758"/>
                  <a:pt x="505066" y="248708"/>
                  <a:pt x="568566" y="215900"/>
                </a:cubicBezTo>
                <a:cubicBezTo>
                  <a:pt x="632066" y="183092"/>
                  <a:pt x="735783" y="125942"/>
                  <a:pt x="781291" y="98425"/>
                </a:cubicBezTo>
                <a:cubicBezTo>
                  <a:pt x="826799" y="70908"/>
                  <a:pt x="834207" y="60854"/>
                  <a:pt x="841616" y="5080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22013696-9431-8042-8B05-6BA343446EFC}"/>
              </a:ext>
            </a:extLst>
          </p:cNvPr>
          <p:cNvSpPr/>
          <p:nvPr/>
        </p:nvSpPr>
        <p:spPr>
          <a:xfrm>
            <a:off x="4743450" y="598108"/>
            <a:ext cx="308219" cy="541717"/>
          </a:xfrm>
          <a:custGeom>
            <a:avLst/>
            <a:gdLst>
              <a:gd name="connsiteX0" fmla="*/ 0 w 308219"/>
              <a:gd name="connsiteY0" fmla="*/ 541717 h 541717"/>
              <a:gd name="connsiteX1" fmla="*/ 66675 w 308219"/>
              <a:gd name="connsiteY1" fmla="*/ 351217 h 541717"/>
              <a:gd name="connsiteX2" fmla="*/ 184150 w 308219"/>
              <a:gd name="connsiteY2" fmla="*/ 128967 h 541717"/>
              <a:gd name="connsiteX3" fmla="*/ 298450 w 308219"/>
              <a:gd name="connsiteY3" fmla="*/ 1967 h 541717"/>
              <a:gd name="connsiteX4" fmla="*/ 298450 w 308219"/>
              <a:gd name="connsiteY4" fmla="*/ 62292 h 541717"/>
              <a:gd name="connsiteX5" fmla="*/ 266700 w 308219"/>
              <a:gd name="connsiteY5" fmla="*/ 201992 h 541717"/>
              <a:gd name="connsiteX6" fmla="*/ 241300 w 308219"/>
              <a:gd name="connsiteY6" fmla="*/ 255967 h 5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219" h="541717">
                <a:moveTo>
                  <a:pt x="0" y="541717"/>
                </a:moveTo>
                <a:cubicBezTo>
                  <a:pt x="17991" y="480863"/>
                  <a:pt x="35983" y="420009"/>
                  <a:pt x="66675" y="351217"/>
                </a:cubicBezTo>
                <a:cubicBezTo>
                  <a:pt x="97367" y="282425"/>
                  <a:pt x="145521" y="187175"/>
                  <a:pt x="184150" y="128967"/>
                </a:cubicBezTo>
                <a:cubicBezTo>
                  <a:pt x="222779" y="70759"/>
                  <a:pt x="279400" y="13079"/>
                  <a:pt x="298450" y="1967"/>
                </a:cubicBezTo>
                <a:cubicBezTo>
                  <a:pt x="317500" y="-9145"/>
                  <a:pt x="303742" y="28955"/>
                  <a:pt x="298450" y="62292"/>
                </a:cubicBezTo>
                <a:cubicBezTo>
                  <a:pt x="293158" y="95629"/>
                  <a:pt x="276225" y="169713"/>
                  <a:pt x="266700" y="201992"/>
                </a:cubicBezTo>
                <a:cubicBezTo>
                  <a:pt x="257175" y="234271"/>
                  <a:pt x="249237" y="245119"/>
                  <a:pt x="241300" y="255967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F3BFF34A-DDB9-9E44-8AC7-42180100F428}"/>
              </a:ext>
            </a:extLst>
          </p:cNvPr>
          <p:cNvSpPr/>
          <p:nvPr/>
        </p:nvSpPr>
        <p:spPr>
          <a:xfrm>
            <a:off x="5054600" y="593725"/>
            <a:ext cx="158750" cy="57150"/>
          </a:xfrm>
          <a:custGeom>
            <a:avLst/>
            <a:gdLst>
              <a:gd name="connsiteX0" fmla="*/ 0 w 158750"/>
              <a:gd name="connsiteY0" fmla="*/ 0 h 57150"/>
              <a:gd name="connsiteX1" fmla="*/ 73025 w 158750"/>
              <a:gd name="connsiteY1" fmla="*/ 9525 h 57150"/>
              <a:gd name="connsiteX2" fmla="*/ 158750 w 158750"/>
              <a:gd name="connsiteY2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57150">
                <a:moveTo>
                  <a:pt x="0" y="0"/>
                </a:moveTo>
                <a:cubicBezTo>
                  <a:pt x="23283" y="0"/>
                  <a:pt x="46567" y="0"/>
                  <a:pt x="73025" y="9525"/>
                </a:cubicBezTo>
                <a:cubicBezTo>
                  <a:pt x="99483" y="19050"/>
                  <a:pt x="129116" y="38100"/>
                  <a:pt x="158750" y="5715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>
            <a:extLst>
              <a:ext uri="{FF2B5EF4-FFF2-40B4-BE49-F238E27FC236}">
                <a16:creationId xmlns:a16="http://schemas.microsoft.com/office/drawing/2014/main" id="{BE3AAAC9-87FE-BD42-8213-54B08F546224}"/>
              </a:ext>
            </a:extLst>
          </p:cNvPr>
          <p:cNvSpPr/>
          <p:nvPr/>
        </p:nvSpPr>
        <p:spPr>
          <a:xfrm>
            <a:off x="4864100" y="3525749"/>
            <a:ext cx="704850" cy="176301"/>
          </a:xfrm>
          <a:custGeom>
            <a:avLst/>
            <a:gdLst>
              <a:gd name="connsiteX0" fmla="*/ 0 w 704850"/>
              <a:gd name="connsiteY0" fmla="*/ 176301 h 176301"/>
              <a:gd name="connsiteX1" fmla="*/ 76200 w 704850"/>
              <a:gd name="connsiteY1" fmla="*/ 119151 h 176301"/>
              <a:gd name="connsiteX2" fmla="*/ 212725 w 704850"/>
              <a:gd name="connsiteY2" fmla="*/ 49301 h 176301"/>
              <a:gd name="connsiteX3" fmla="*/ 365125 w 704850"/>
              <a:gd name="connsiteY3" fmla="*/ 1676 h 176301"/>
              <a:gd name="connsiteX4" fmla="*/ 498475 w 704850"/>
              <a:gd name="connsiteY4" fmla="*/ 14376 h 176301"/>
              <a:gd name="connsiteX5" fmla="*/ 593725 w 704850"/>
              <a:gd name="connsiteY5" fmla="*/ 49301 h 176301"/>
              <a:gd name="connsiteX6" fmla="*/ 676275 w 704850"/>
              <a:gd name="connsiteY6" fmla="*/ 90576 h 176301"/>
              <a:gd name="connsiteX7" fmla="*/ 704850 w 704850"/>
              <a:gd name="connsiteY7" fmla="*/ 112801 h 1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850" h="176301">
                <a:moveTo>
                  <a:pt x="0" y="176301"/>
                </a:moveTo>
                <a:cubicBezTo>
                  <a:pt x="20373" y="158309"/>
                  <a:pt x="40746" y="140318"/>
                  <a:pt x="76200" y="119151"/>
                </a:cubicBezTo>
                <a:cubicBezTo>
                  <a:pt x="111654" y="97984"/>
                  <a:pt x="164571" y="68880"/>
                  <a:pt x="212725" y="49301"/>
                </a:cubicBezTo>
                <a:cubicBezTo>
                  <a:pt x="260879" y="29722"/>
                  <a:pt x="317500" y="7497"/>
                  <a:pt x="365125" y="1676"/>
                </a:cubicBezTo>
                <a:cubicBezTo>
                  <a:pt x="412750" y="-4145"/>
                  <a:pt x="460375" y="6439"/>
                  <a:pt x="498475" y="14376"/>
                </a:cubicBezTo>
                <a:cubicBezTo>
                  <a:pt x="536575" y="22313"/>
                  <a:pt x="564092" y="36601"/>
                  <a:pt x="593725" y="49301"/>
                </a:cubicBezTo>
                <a:cubicBezTo>
                  <a:pt x="623358" y="62001"/>
                  <a:pt x="657754" y="79993"/>
                  <a:pt x="676275" y="90576"/>
                </a:cubicBezTo>
                <a:cubicBezTo>
                  <a:pt x="694796" y="101159"/>
                  <a:pt x="699823" y="106980"/>
                  <a:pt x="704850" y="1128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07A41613-29D4-9A48-935D-DC5901350832}"/>
              </a:ext>
            </a:extLst>
          </p:cNvPr>
          <p:cNvSpPr/>
          <p:nvPr/>
        </p:nvSpPr>
        <p:spPr>
          <a:xfrm>
            <a:off x="6508750" y="3258538"/>
            <a:ext cx="854075" cy="221262"/>
          </a:xfrm>
          <a:custGeom>
            <a:avLst/>
            <a:gdLst>
              <a:gd name="connsiteX0" fmla="*/ 854075 w 854075"/>
              <a:gd name="connsiteY0" fmla="*/ 18062 h 221262"/>
              <a:gd name="connsiteX1" fmla="*/ 711200 w 854075"/>
              <a:gd name="connsiteY1" fmla="*/ 2187 h 221262"/>
              <a:gd name="connsiteX2" fmla="*/ 568325 w 854075"/>
              <a:gd name="connsiteY2" fmla="*/ 2187 h 221262"/>
              <a:gd name="connsiteX3" fmla="*/ 409575 w 854075"/>
              <a:gd name="connsiteY3" fmla="*/ 21237 h 221262"/>
              <a:gd name="connsiteX4" fmla="*/ 298450 w 854075"/>
              <a:gd name="connsiteY4" fmla="*/ 49812 h 221262"/>
              <a:gd name="connsiteX5" fmla="*/ 180975 w 854075"/>
              <a:gd name="connsiteY5" fmla="*/ 97437 h 221262"/>
              <a:gd name="connsiteX6" fmla="*/ 76200 w 854075"/>
              <a:gd name="connsiteY6" fmla="*/ 154587 h 221262"/>
              <a:gd name="connsiteX7" fmla="*/ 0 w 854075"/>
              <a:gd name="connsiteY7" fmla="*/ 221262 h 22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075" h="221262">
                <a:moveTo>
                  <a:pt x="854075" y="18062"/>
                </a:moveTo>
                <a:cubicBezTo>
                  <a:pt x="806450" y="11447"/>
                  <a:pt x="758825" y="4833"/>
                  <a:pt x="711200" y="2187"/>
                </a:cubicBezTo>
                <a:cubicBezTo>
                  <a:pt x="663575" y="-459"/>
                  <a:pt x="618596" y="-988"/>
                  <a:pt x="568325" y="2187"/>
                </a:cubicBezTo>
                <a:cubicBezTo>
                  <a:pt x="518054" y="5362"/>
                  <a:pt x="454554" y="13299"/>
                  <a:pt x="409575" y="21237"/>
                </a:cubicBezTo>
                <a:cubicBezTo>
                  <a:pt x="364596" y="29175"/>
                  <a:pt x="336550" y="37112"/>
                  <a:pt x="298450" y="49812"/>
                </a:cubicBezTo>
                <a:cubicBezTo>
                  <a:pt x="260350" y="62512"/>
                  <a:pt x="218017" y="79975"/>
                  <a:pt x="180975" y="97437"/>
                </a:cubicBezTo>
                <a:cubicBezTo>
                  <a:pt x="143933" y="114899"/>
                  <a:pt x="106362" y="133950"/>
                  <a:pt x="76200" y="154587"/>
                </a:cubicBezTo>
                <a:cubicBezTo>
                  <a:pt x="46038" y="175224"/>
                  <a:pt x="23019" y="198243"/>
                  <a:pt x="0" y="22126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739ABC5-079F-5740-8F88-9EABCE55A0AE}"/>
              </a:ext>
            </a:extLst>
          </p:cNvPr>
          <p:cNvSpPr/>
          <p:nvPr/>
        </p:nvSpPr>
        <p:spPr>
          <a:xfrm>
            <a:off x="6518275" y="3395701"/>
            <a:ext cx="974725" cy="179349"/>
          </a:xfrm>
          <a:custGeom>
            <a:avLst/>
            <a:gdLst>
              <a:gd name="connsiteX0" fmla="*/ 0 w 974725"/>
              <a:gd name="connsiteY0" fmla="*/ 179349 h 179349"/>
              <a:gd name="connsiteX1" fmla="*/ 177800 w 974725"/>
              <a:gd name="connsiteY1" fmla="*/ 74574 h 179349"/>
              <a:gd name="connsiteX2" fmla="*/ 425450 w 974725"/>
              <a:gd name="connsiteY2" fmla="*/ 17424 h 179349"/>
              <a:gd name="connsiteX3" fmla="*/ 714375 w 974725"/>
              <a:gd name="connsiteY3" fmla="*/ 1549 h 179349"/>
              <a:gd name="connsiteX4" fmla="*/ 876300 w 974725"/>
              <a:gd name="connsiteY4" fmla="*/ 49174 h 179349"/>
              <a:gd name="connsiteX5" fmla="*/ 955675 w 974725"/>
              <a:gd name="connsiteY5" fmla="*/ 125374 h 179349"/>
              <a:gd name="connsiteX6" fmla="*/ 974725 w 974725"/>
              <a:gd name="connsiteY6" fmla="*/ 179349 h 17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725" h="179349">
                <a:moveTo>
                  <a:pt x="0" y="179349"/>
                </a:moveTo>
                <a:cubicBezTo>
                  <a:pt x="53446" y="140455"/>
                  <a:pt x="106892" y="101561"/>
                  <a:pt x="177800" y="74574"/>
                </a:cubicBezTo>
                <a:cubicBezTo>
                  <a:pt x="248708" y="47587"/>
                  <a:pt x="336021" y="29595"/>
                  <a:pt x="425450" y="17424"/>
                </a:cubicBezTo>
                <a:cubicBezTo>
                  <a:pt x="514879" y="5253"/>
                  <a:pt x="639233" y="-3743"/>
                  <a:pt x="714375" y="1549"/>
                </a:cubicBezTo>
                <a:cubicBezTo>
                  <a:pt x="789517" y="6841"/>
                  <a:pt x="836084" y="28537"/>
                  <a:pt x="876300" y="49174"/>
                </a:cubicBezTo>
                <a:cubicBezTo>
                  <a:pt x="916516" y="69811"/>
                  <a:pt x="939271" y="103678"/>
                  <a:pt x="955675" y="125374"/>
                </a:cubicBezTo>
                <a:cubicBezTo>
                  <a:pt x="972079" y="147070"/>
                  <a:pt x="973402" y="163209"/>
                  <a:pt x="974725" y="17934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4C5AB514-8466-964F-9E4C-72DE2625641C}"/>
              </a:ext>
            </a:extLst>
          </p:cNvPr>
          <p:cNvSpPr/>
          <p:nvPr/>
        </p:nvSpPr>
        <p:spPr>
          <a:xfrm>
            <a:off x="6765925" y="3441700"/>
            <a:ext cx="111125" cy="95250"/>
          </a:xfrm>
          <a:custGeom>
            <a:avLst/>
            <a:gdLst>
              <a:gd name="connsiteX0" fmla="*/ 0 w 111125"/>
              <a:gd name="connsiteY0" fmla="*/ 95250 h 95250"/>
              <a:gd name="connsiteX1" fmla="*/ 44450 w 111125"/>
              <a:gd name="connsiteY1" fmla="*/ 34925 h 95250"/>
              <a:gd name="connsiteX2" fmla="*/ 111125 w 11112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95250">
                <a:moveTo>
                  <a:pt x="0" y="95250"/>
                </a:moveTo>
                <a:cubicBezTo>
                  <a:pt x="12964" y="73025"/>
                  <a:pt x="25929" y="50800"/>
                  <a:pt x="44450" y="34925"/>
                </a:cubicBezTo>
                <a:cubicBezTo>
                  <a:pt x="62971" y="19050"/>
                  <a:pt x="87048" y="9525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8C222E0C-3109-8040-BD6B-5096A3E132DA}"/>
              </a:ext>
            </a:extLst>
          </p:cNvPr>
          <p:cNvSpPr/>
          <p:nvPr/>
        </p:nvSpPr>
        <p:spPr>
          <a:xfrm>
            <a:off x="6508750" y="3319590"/>
            <a:ext cx="1012143" cy="200995"/>
          </a:xfrm>
          <a:custGeom>
            <a:avLst/>
            <a:gdLst>
              <a:gd name="connsiteX0" fmla="*/ 0 w 1035050"/>
              <a:gd name="connsiteY0" fmla="*/ 151854 h 212179"/>
              <a:gd name="connsiteX1" fmla="*/ 149225 w 1035050"/>
              <a:gd name="connsiteY1" fmla="*/ 66129 h 212179"/>
              <a:gd name="connsiteX2" fmla="*/ 406400 w 1035050"/>
              <a:gd name="connsiteY2" fmla="*/ 15329 h 212179"/>
              <a:gd name="connsiteX3" fmla="*/ 679450 w 1035050"/>
              <a:gd name="connsiteY3" fmla="*/ 2629 h 212179"/>
              <a:gd name="connsiteX4" fmla="*/ 866775 w 1035050"/>
              <a:gd name="connsiteY4" fmla="*/ 59779 h 212179"/>
              <a:gd name="connsiteX5" fmla="*/ 996950 w 1035050"/>
              <a:gd name="connsiteY5" fmla="*/ 148679 h 212179"/>
              <a:gd name="connsiteX6" fmla="*/ 1035050 w 1035050"/>
              <a:gd name="connsiteY6" fmla="*/ 212179 h 2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050" h="212179">
                <a:moveTo>
                  <a:pt x="0" y="151854"/>
                </a:moveTo>
                <a:cubicBezTo>
                  <a:pt x="40746" y="120368"/>
                  <a:pt x="81492" y="88883"/>
                  <a:pt x="149225" y="66129"/>
                </a:cubicBezTo>
                <a:cubicBezTo>
                  <a:pt x="216958" y="43375"/>
                  <a:pt x="318029" y="25912"/>
                  <a:pt x="406400" y="15329"/>
                </a:cubicBezTo>
                <a:cubicBezTo>
                  <a:pt x="494771" y="4746"/>
                  <a:pt x="602721" y="-4779"/>
                  <a:pt x="679450" y="2629"/>
                </a:cubicBezTo>
                <a:cubicBezTo>
                  <a:pt x="756179" y="10037"/>
                  <a:pt x="813858" y="35437"/>
                  <a:pt x="866775" y="59779"/>
                </a:cubicBezTo>
                <a:cubicBezTo>
                  <a:pt x="919692" y="84121"/>
                  <a:pt x="968904" y="123279"/>
                  <a:pt x="996950" y="148679"/>
                </a:cubicBezTo>
                <a:cubicBezTo>
                  <a:pt x="1024996" y="174079"/>
                  <a:pt x="1030023" y="193129"/>
                  <a:pt x="1035050" y="21217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87829573-5C68-0C4F-B0BF-559D7FD08D29}"/>
              </a:ext>
            </a:extLst>
          </p:cNvPr>
          <p:cNvSpPr/>
          <p:nvPr/>
        </p:nvSpPr>
        <p:spPr>
          <a:xfrm>
            <a:off x="6511208" y="3369341"/>
            <a:ext cx="688975" cy="142051"/>
          </a:xfrm>
          <a:custGeom>
            <a:avLst/>
            <a:gdLst>
              <a:gd name="connsiteX0" fmla="*/ 688975 w 688975"/>
              <a:gd name="connsiteY0" fmla="*/ 8701 h 142051"/>
              <a:gd name="connsiteX1" fmla="*/ 508000 w 688975"/>
              <a:gd name="connsiteY1" fmla="*/ 2351 h 142051"/>
              <a:gd name="connsiteX2" fmla="*/ 200025 w 688975"/>
              <a:gd name="connsiteY2" fmla="*/ 43626 h 142051"/>
              <a:gd name="connsiteX3" fmla="*/ 0 w 688975"/>
              <a:gd name="connsiteY3" fmla="*/ 142051 h 1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975" h="142051">
                <a:moveTo>
                  <a:pt x="688975" y="8701"/>
                </a:moveTo>
                <a:cubicBezTo>
                  <a:pt x="639233" y="2615"/>
                  <a:pt x="589492" y="-3470"/>
                  <a:pt x="508000" y="2351"/>
                </a:cubicBezTo>
                <a:cubicBezTo>
                  <a:pt x="426508" y="8172"/>
                  <a:pt x="284692" y="20343"/>
                  <a:pt x="200025" y="43626"/>
                </a:cubicBezTo>
                <a:cubicBezTo>
                  <a:pt x="115358" y="66909"/>
                  <a:pt x="57679" y="104480"/>
                  <a:pt x="0" y="14205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 68">
            <a:extLst>
              <a:ext uri="{FF2B5EF4-FFF2-40B4-BE49-F238E27FC236}">
                <a16:creationId xmlns:a16="http://schemas.microsoft.com/office/drawing/2014/main" id="{8CA72D19-363B-E948-AD2A-BE01B0B88584}"/>
              </a:ext>
            </a:extLst>
          </p:cNvPr>
          <p:cNvSpPr/>
          <p:nvPr/>
        </p:nvSpPr>
        <p:spPr>
          <a:xfrm rot="193153">
            <a:off x="4870061" y="3562409"/>
            <a:ext cx="657225" cy="317870"/>
          </a:xfrm>
          <a:custGeom>
            <a:avLst/>
            <a:gdLst>
              <a:gd name="connsiteX0" fmla="*/ 0 w 657225"/>
              <a:gd name="connsiteY0" fmla="*/ 317870 h 317870"/>
              <a:gd name="connsiteX1" fmla="*/ 50800 w 657225"/>
              <a:gd name="connsiteY1" fmla="*/ 206745 h 317870"/>
              <a:gd name="connsiteX2" fmla="*/ 101600 w 657225"/>
              <a:gd name="connsiteY2" fmla="*/ 114670 h 317870"/>
              <a:gd name="connsiteX3" fmla="*/ 209550 w 657225"/>
              <a:gd name="connsiteY3" fmla="*/ 44820 h 317870"/>
              <a:gd name="connsiteX4" fmla="*/ 425450 w 657225"/>
              <a:gd name="connsiteY4" fmla="*/ 370 h 317870"/>
              <a:gd name="connsiteX5" fmla="*/ 593725 w 657225"/>
              <a:gd name="connsiteY5" fmla="*/ 25770 h 317870"/>
              <a:gd name="connsiteX6" fmla="*/ 657225 w 657225"/>
              <a:gd name="connsiteY6" fmla="*/ 63870 h 31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317870">
                <a:moveTo>
                  <a:pt x="0" y="317870"/>
                </a:moveTo>
                <a:cubicBezTo>
                  <a:pt x="16933" y="279241"/>
                  <a:pt x="33867" y="240612"/>
                  <a:pt x="50800" y="206745"/>
                </a:cubicBezTo>
                <a:cubicBezTo>
                  <a:pt x="67733" y="172878"/>
                  <a:pt x="75142" y="141658"/>
                  <a:pt x="101600" y="114670"/>
                </a:cubicBezTo>
                <a:cubicBezTo>
                  <a:pt x="128058" y="87682"/>
                  <a:pt x="155575" y="63870"/>
                  <a:pt x="209550" y="44820"/>
                </a:cubicBezTo>
                <a:cubicBezTo>
                  <a:pt x="263525" y="25770"/>
                  <a:pt x="361421" y="3545"/>
                  <a:pt x="425450" y="370"/>
                </a:cubicBezTo>
                <a:cubicBezTo>
                  <a:pt x="489479" y="-2805"/>
                  <a:pt x="555096" y="15187"/>
                  <a:pt x="593725" y="25770"/>
                </a:cubicBezTo>
                <a:cubicBezTo>
                  <a:pt x="632354" y="36353"/>
                  <a:pt x="644789" y="50111"/>
                  <a:pt x="657225" y="63870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 69">
            <a:extLst>
              <a:ext uri="{FF2B5EF4-FFF2-40B4-BE49-F238E27FC236}">
                <a16:creationId xmlns:a16="http://schemas.microsoft.com/office/drawing/2014/main" id="{20E95002-0381-1643-9388-109CEBC86E5D}"/>
              </a:ext>
            </a:extLst>
          </p:cNvPr>
          <p:cNvSpPr/>
          <p:nvPr/>
        </p:nvSpPr>
        <p:spPr>
          <a:xfrm>
            <a:off x="4895068" y="3632566"/>
            <a:ext cx="622300" cy="274272"/>
          </a:xfrm>
          <a:custGeom>
            <a:avLst/>
            <a:gdLst>
              <a:gd name="connsiteX0" fmla="*/ 0 w 622300"/>
              <a:gd name="connsiteY0" fmla="*/ 274272 h 274272"/>
              <a:gd name="connsiteX1" fmla="*/ 127000 w 622300"/>
              <a:gd name="connsiteY1" fmla="*/ 115522 h 274272"/>
              <a:gd name="connsiteX2" fmla="*/ 219075 w 622300"/>
              <a:gd name="connsiteY2" fmla="*/ 42497 h 274272"/>
              <a:gd name="connsiteX3" fmla="*/ 339725 w 622300"/>
              <a:gd name="connsiteY3" fmla="*/ 13922 h 274272"/>
              <a:gd name="connsiteX4" fmla="*/ 482600 w 622300"/>
              <a:gd name="connsiteY4" fmla="*/ 1222 h 274272"/>
              <a:gd name="connsiteX5" fmla="*/ 622300 w 622300"/>
              <a:gd name="connsiteY5" fmla="*/ 1222 h 27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300" h="274272">
                <a:moveTo>
                  <a:pt x="0" y="274272"/>
                </a:moveTo>
                <a:cubicBezTo>
                  <a:pt x="45244" y="214211"/>
                  <a:pt x="90488" y="154151"/>
                  <a:pt x="127000" y="115522"/>
                </a:cubicBezTo>
                <a:cubicBezTo>
                  <a:pt x="163512" y="76893"/>
                  <a:pt x="183621" y="59430"/>
                  <a:pt x="219075" y="42497"/>
                </a:cubicBezTo>
                <a:cubicBezTo>
                  <a:pt x="254529" y="25564"/>
                  <a:pt x="295804" y="20801"/>
                  <a:pt x="339725" y="13922"/>
                </a:cubicBezTo>
                <a:cubicBezTo>
                  <a:pt x="383646" y="7043"/>
                  <a:pt x="435504" y="3339"/>
                  <a:pt x="482600" y="1222"/>
                </a:cubicBezTo>
                <a:cubicBezTo>
                  <a:pt x="529696" y="-895"/>
                  <a:pt x="575998" y="163"/>
                  <a:pt x="622300" y="1222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01C2B06F-4ECB-7549-8258-EDA9DF8DE425}"/>
              </a:ext>
            </a:extLst>
          </p:cNvPr>
          <p:cNvSpPr/>
          <p:nvPr/>
        </p:nvSpPr>
        <p:spPr>
          <a:xfrm>
            <a:off x="4865647" y="3600739"/>
            <a:ext cx="488950" cy="281418"/>
          </a:xfrm>
          <a:custGeom>
            <a:avLst/>
            <a:gdLst>
              <a:gd name="connsiteX0" fmla="*/ 0 w 488950"/>
              <a:gd name="connsiteY0" fmla="*/ 281418 h 281418"/>
              <a:gd name="connsiteX1" fmla="*/ 107950 w 488950"/>
              <a:gd name="connsiteY1" fmla="*/ 135368 h 281418"/>
              <a:gd name="connsiteX2" fmla="*/ 190500 w 488950"/>
              <a:gd name="connsiteY2" fmla="*/ 59168 h 281418"/>
              <a:gd name="connsiteX3" fmla="*/ 381000 w 488950"/>
              <a:gd name="connsiteY3" fmla="*/ 5193 h 281418"/>
              <a:gd name="connsiteX4" fmla="*/ 488950 w 488950"/>
              <a:gd name="connsiteY4" fmla="*/ 5193 h 2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50" h="281418">
                <a:moveTo>
                  <a:pt x="0" y="281418"/>
                </a:moveTo>
                <a:cubicBezTo>
                  <a:pt x="38100" y="226914"/>
                  <a:pt x="76200" y="172410"/>
                  <a:pt x="107950" y="135368"/>
                </a:cubicBezTo>
                <a:cubicBezTo>
                  <a:pt x="139700" y="98326"/>
                  <a:pt x="144992" y="80864"/>
                  <a:pt x="190500" y="59168"/>
                </a:cubicBezTo>
                <a:cubicBezTo>
                  <a:pt x="236008" y="37472"/>
                  <a:pt x="331258" y="14189"/>
                  <a:pt x="381000" y="5193"/>
                </a:cubicBezTo>
                <a:cubicBezTo>
                  <a:pt x="430742" y="-3803"/>
                  <a:pt x="459846" y="695"/>
                  <a:pt x="488950" y="519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>
            <a:extLst>
              <a:ext uri="{FF2B5EF4-FFF2-40B4-BE49-F238E27FC236}">
                <a16:creationId xmlns:a16="http://schemas.microsoft.com/office/drawing/2014/main" id="{F1F64F99-57BB-4E4C-9F72-300B490AA657}"/>
              </a:ext>
            </a:extLst>
          </p:cNvPr>
          <p:cNvSpPr/>
          <p:nvPr/>
        </p:nvSpPr>
        <p:spPr>
          <a:xfrm>
            <a:off x="7931150" y="3867150"/>
            <a:ext cx="688975" cy="809625"/>
          </a:xfrm>
          <a:custGeom>
            <a:avLst/>
            <a:gdLst>
              <a:gd name="connsiteX0" fmla="*/ 0 w 688975"/>
              <a:gd name="connsiteY0" fmla="*/ 809625 h 809625"/>
              <a:gd name="connsiteX1" fmla="*/ 180975 w 688975"/>
              <a:gd name="connsiteY1" fmla="*/ 650875 h 809625"/>
              <a:gd name="connsiteX2" fmla="*/ 371475 w 688975"/>
              <a:gd name="connsiteY2" fmla="*/ 460375 h 809625"/>
              <a:gd name="connsiteX3" fmla="*/ 593725 w 688975"/>
              <a:gd name="connsiteY3" fmla="*/ 155575 h 809625"/>
              <a:gd name="connsiteX4" fmla="*/ 688975 w 68897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809625">
                <a:moveTo>
                  <a:pt x="0" y="809625"/>
                </a:moveTo>
                <a:cubicBezTo>
                  <a:pt x="59531" y="759354"/>
                  <a:pt x="119063" y="709083"/>
                  <a:pt x="180975" y="650875"/>
                </a:cubicBezTo>
                <a:cubicBezTo>
                  <a:pt x="242887" y="592667"/>
                  <a:pt x="302683" y="542925"/>
                  <a:pt x="371475" y="460375"/>
                </a:cubicBezTo>
                <a:cubicBezTo>
                  <a:pt x="440267" y="377825"/>
                  <a:pt x="540808" y="232304"/>
                  <a:pt x="593725" y="155575"/>
                </a:cubicBezTo>
                <a:cubicBezTo>
                  <a:pt x="646642" y="78846"/>
                  <a:pt x="673100" y="27517"/>
                  <a:pt x="6889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 92">
            <a:extLst>
              <a:ext uri="{FF2B5EF4-FFF2-40B4-BE49-F238E27FC236}">
                <a16:creationId xmlns:a16="http://schemas.microsoft.com/office/drawing/2014/main" id="{826EDE8B-5A87-9447-BC0A-30F7048EF4A9}"/>
              </a:ext>
            </a:extLst>
          </p:cNvPr>
          <p:cNvSpPr/>
          <p:nvPr/>
        </p:nvSpPr>
        <p:spPr>
          <a:xfrm>
            <a:off x="8801100" y="3076575"/>
            <a:ext cx="111125" cy="349250"/>
          </a:xfrm>
          <a:custGeom>
            <a:avLst/>
            <a:gdLst>
              <a:gd name="connsiteX0" fmla="*/ 0 w 111125"/>
              <a:gd name="connsiteY0" fmla="*/ 349250 h 349250"/>
              <a:gd name="connsiteX1" fmla="*/ 73025 w 111125"/>
              <a:gd name="connsiteY1" fmla="*/ 168275 h 349250"/>
              <a:gd name="connsiteX2" fmla="*/ 111125 w 111125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349250">
                <a:moveTo>
                  <a:pt x="0" y="349250"/>
                </a:moveTo>
                <a:cubicBezTo>
                  <a:pt x="27252" y="287866"/>
                  <a:pt x="54504" y="226483"/>
                  <a:pt x="73025" y="168275"/>
                </a:cubicBezTo>
                <a:cubicBezTo>
                  <a:pt x="91546" y="110067"/>
                  <a:pt x="101335" y="55033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 93">
            <a:extLst>
              <a:ext uri="{FF2B5EF4-FFF2-40B4-BE49-F238E27FC236}">
                <a16:creationId xmlns:a16="http://schemas.microsoft.com/office/drawing/2014/main" id="{E5352747-3AF1-634C-9CB8-F100C211BD2E}"/>
              </a:ext>
            </a:extLst>
          </p:cNvPr>
          <p:cNvSpPr/>
          <p:nvPr/>
        </p:nvSpPr>
        <p:spPr>
          <a:xfrm>
            <a:off x="3702050" y="6264275"/>
            <a:ext cx="152400" cy="212725"/>
          </a:xfrm>
          <a:custGeom>
            <a:avLst/>
            <a:gdLst>
              <a:gd name="connsiteX0" fmla="*/ 152400 w 152400"/>
              <a:gd name="connsiteY0" fmla="*/ 212725 h 212725"/>
              <a:gd name="connsiteX1" fmla="*/ 47625 w 152400"/>
              <a:gd name="connsiteY1" fmla="*/ 85725 h 212725"/>
              <a:gd name="connsiteX2" fmla="*/ 0 w 152400"/>
              <a:gd name="connsiteY2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12725">
                <a:moveTo>
                  <a:pt x="152400" y="212725"/>
                </a:moveTo>
                <a:cubicBezTo>
                  <a:pt x="112712" y="166952"/>
                  <a:pt x="73025" y="121179"/>
                  <a:pt x="47625" y="85725"/>
                </a:cubicBezTo>
                <a:cubicBezTo>
                  <a:pt x="22225" y="50271"/>
                  <a:pt x="11112" y="25135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リーフォーム 94">
            <a:extLst>
              <a:ext uri="{FF2B5EF4-FFF2-40B4-BE49-F238E27FC236}">
                <a16:creationId xmlns:a16="http://schemas.microsoft.com/office/drawing/2014/main" id="{334B8733-7A96-CE4E-BCEB-62316D1CC7A4}"/>
              </a:ext>
            </a:extLst>
          </p:cNvPr>
          <p:cNvSpPr/>
          <p:nvPr/>
        </p:nvSpPr>
        <p:spPr>
          <a:xfrm>
            <a:off x="3981450" y="6616700"/>
            <a:ext cx="295275" cy="238125"/>
          </a:xfrm>
          <a:custGeom>
            <a:avLst/>
            <a:gdLst>
              <a:gd name="connsiteX0" fmla="*/ 0 w 295275"/>
              <a:gd name="connsiteY0" fmla="*/ 0 h 238125"/>
              <a:gd name="connsiteX1" fmla="*/ 161925 w 295275"/>
              <a:gd name="connsiteY1" fmla="*/ 114300 h 238125"/>
              <a:gd name="connsiteX2" fmla="*/ 263525 w 295275"/>
              <a:gd name="connsiteY2" fmla="*/ 190500 h 238125"/>
              <a:gd name="connsiteX3" fmla="*/ 295275 w 295275"/>
              <a:gd name="connsiteY3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238125">
                <a:moveTo>
                  <a:pt x="0" y="0"/>
                </a:moveTo>
                <a:lnTo>
                  <a:pt x="161925" y="114300"/>
                </a:lnTo>
                <a:cubicBezTo>
                  <a:pt x="205846" y="146050"/>
                  <a:pt x="241300" y="169863"/>
                  <a:pt x="263525" y="190500"/>
                </a:cubicBezTo>
                <a:cubicBezTo>
                  <a:pt x="285750" y="211137"/>
                  <a:pt x="290512" y="224631"/>
                  <a:pt x="295275" y="2381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 95">
            <a:extLst>
              <a:ext uri="{FF2B5EF4-FFF2-40B4-BE49-F238E27FC236}">
                <a16:creationId xmlns:a16="http://schemas.microsoft.com/office/drawing/2014/main" id="{A45AF545-7EEA-5449-B7D4-CFE82A3CA80A}"/>
              </a:ext>
            </a:extLst>
          </p:cNvPr>
          <p:cNvSpPr/>
          <p:nvPr/>
        </p:nvSpPr>
        <p:spPr>
          <a:xfrm>
            <a:off x="3481677" y="5753100"/>
            <a:ext cx="80673" cy="263525"/>
          </a:xfrm>
          <a:custGeom>
            <a:avLst/>
            <a:gdLst>
              <a:gd name="connsiteX0" fmla="*/ 80673 w 80673"/>
              <a:gd name="connsiteY0" fmla="*/ 263525 h 263525"/>
              <a:gd name="connsiteX1" fmla="*/ 10823 w 80673"/>
              <a:gd name="connsiteY1" fmla="*/ 53975 h 263525"/>
              <a:gd name="connsiteX2" fmla="*/ 1298 w 80673"/>
              <a:gd name="connsiteY2" fmla="*/ 0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73" h="263525">
                <a:moveTo>
                  <a:pt x="80673" y="263525"/>
                </a:moveTo>
                <a:cubicBezTo>
                  <a:pt x="52362" y="180710"/>
                  <a:pt x="24052" y="97896"/>
                  <a:pt x="10823" y="53975"/>
                </a:cubicBezTo>
                <a:cubicBezTo>
                  <a:pt x="-2406" y="10054"/>
                  <a:pt x="-554" y="5027"/>
                  <a:pt x="1298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 96">
            <a:extLst>
              <a:ext uri="{FF2B5EF4-FFF2-40B4-BE49-F238E27FC236}">
                <a16:creationId xmlns:a16="http://schemas.microsoft.com/office/drawing/2014/main" id="{691C5D2A-EE69-D848-84BB-B00F1955AECF}"/>
              </a:ext>
            </a:extLst>
          </p:cNvPr>
          <p:cNvSpPr/>
          <p:nvPr/>
        </p:nvSpPr>
        <p:spPr>
          <a:xfrm>
            <a:off x="3451465" y="4591050"/>
            <a:ext cx="460135" cy="1000125"/>
          </a:xfrm>
          <a:custGeom>
            <a:avLst/>
            <a:gdLst>
              <a:gd name="connsiteX0" fmla="*/ 6110 w 460135"/>
              <a:gd name="connsiteY0" fmla="*/ 1000125 h 1000125"/>
              <a:gd name="connsiteX1" fmla="*/ 6110 w 460135"/>
              <a:gd name="connsiteY1" fmla="*/ 768350 h 1000125"/>
              <a:gd name="connsiteX2" fmla="*/ 69610 w 460135"/>
              <a:gd name="connsiteY2" fmla="*/ 581025 h 1000125"/>
              <a:gd name="connsiteX3" fmla="*/ 199785 w 460135"/>
              <a:gd name="connsiteY3" fmla="*/ 342900 h 1000125"/>
              <a:gd name="connsiteX4" fmla="*/ 352185 w 460135"/>
              <a:gd name="connsiteY4" fmla="*/ 130175 h 1000125"/>
              <a:gd name="connsiteX5" fmla="*/ 460135 w 460135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135" h="1000125">
                <a:moveTo>
                  <a:pt x="6110" y="1000125"/>
                </a:moveTo>
                <a:cubicBezTo>
                  <a:pt x="818" y="919162"/>
                  <a:pt x="-4473" y="838200"/>
                  <a:pt x="6110" y="768350"/>
                </a:cubicBezTo>
                <a:cubicBezTo>
                  <a:pt x="16693" y="698500"/>
                  <a:pt x="37331" y="651933"/>
                  <a:pt x="69610" y="581025"/>
                </a:cubicBezTo>
                <a:cubicBezTo>
                  <a:pt x="101889" y="510117"/>
                  <a:pt x="152689" y="418042"/>
                  <a:pt x="199785" y="342900"/>
                </a:cubicBezTo>
                <a:cubicBezTo>
                  <a:pt x="246881" y="267758"/>
                  <a:pt x="308793" y="187325"/>
                  <a:pt x="352185" y="130175"/>
                </a:cubicBezTo>
                <a:cubicBezTo>
                  <a:pt x="395577" y="73025"/>
                  <a:pt x="427856" y="36512"/>
                  <a:pt x="46013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 97">
            <a:extLst>
              <a:ext uri="{FF2B5EF4-FFF2-40B4-BE49-F238E27FC236}">
                <a16:creationId xmlns:a16="http://schemas.microsoft.com/office/drawing/2014/main" id="{53AC0598-F123-9647-AECA-341BB9CED09E}"/>
              </a:ext>
            </a:extLst>
          </p:cNvPr>
          <p:cNvSpPr/>
          <p:nvPr/>
        </p:nvSpPr>
        <p:spPr>
          <a:xfrm>
            <a:off x="5025959" y="5807075"/>
            <a:ext cx="165166" cy="307975"/>
          </a:xfrm>
          <a:custGeom>
            <a:avLst/>
            <a:gdLst>
              <a:gd name="connsiteX0" fmla="*/ 66 w 165166"/>
              <a:gd name="connsiteY0" fmla="*/ 307975 h 307975"/>
              <a:gd name="connsiteX1" fmla="*/ 15941 w 165166"/>
              <a:gd name="connsiteY1" fmla="*/ 212725 h 307975"/>
              <a:gd name="connsiteX2" fmla="*/ 98491 w 165166"/>
              <a:gd name="connsiteY2" fmla="*/ 69850 h 307975"/>
              <a:gd name="connsiteX3" fmla="*/ 165166 w 165166"/>
              <a:gd name="connsiteY3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66" h="307975">
                <a:moveTo>
                  <a:pt x="66" y="307975"/>
                </a:moveTo>
                <a:cubicBezTo>
                  <a:pt x="-199" y="280193"/>
                  <a:pt x="-463" y="252412"/>
                  <a:pt x="15941" y="212725"/>
                </a:cubicBezTo>
                <a:cubicBezTo>
                  <a:pt x="32345" y="173038"/>
                  <a:pt x="73620" y="105304"/>
                  <a:pt x="98491" y="69850"/>
                </a:cubicBezTo>
                <a:cubicBezTo>
                  <a:pt x="123362" y="34396"/>
                  <a:pt x="152995" y="12700"/>
                  <a:pt x="165166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 98">
            <a:extLst>
              <a:ext uri="{FF2B5EF4-FFF2-40B4-BE49-F238E27FC236}">
                <a16:creationId xmlns:a16="http://schemas.microsoft.com/office/drawing/2014/main" id="{53EC6A38-46EE-8A4E-BD7A-7B2FA5D44AD9}"/>
              </a:ext>
            </a:extLst>
          </p:cNvPr>
          <p:cNvSpPr/>
          <p:nvPr/>
        </p:nvSpPr>
        <p:spPr>
          <a:xfrm>
            <a:off x="5286375" y="5562600"/>
            <a:ext cx="161925" cy="139700"/>
          </a:xfrm>
          <a:custGeom>
            <a:avLst/>
            <a:gdLst>
              <a:gd name="connsiteX0" fmla="*/ 0 w 161925"/>
              <a:gd name="connsiteY0" fmla="*/ 139700 h 139700"/>
              <a:gd name="connsiteX1" fmla="*/ 123825 w 161925"/>
              <a:gd name="connsiteY1" fmla="*/ 25400 h 139700"/>
              <a:gd name="connsiteX2" fmla="*/ 161925 w 161925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39700">
                <a:moveTo>
                  <a:pt x="0" y="139700"/>
                </a:moveTo>
                <a:cubicBezTo>
                  <a:pt x="48419" y="94191"/>
                  <a:pt x="96838" y="48683"/>
                  <a:pt x="123825" y="25400"/>
                </a:cubicBezTo>
                <a:cubicBezTo>
                  <a:pt x="150813" y="2117"/>
                  <a:pt x="156369" y="1058"/>
                  <a:pt x="1619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 99">
            <a:extLst>
              <a:ext uri="{FF2B5EF4-FFF2-40B4-BE49-F238E27FC236}">
                <a16:creationId xmlns:a16="http://schemas.microsoft.com/office/drawing/2014/main" id="{79E00125-9C0E-F54C-857B-102FA182E230}"/>
              </a:ext>
            </a:extLst>
          </p:cNvPr>
          <p:cNvSpPr/>
          <p:nvPr/>
        </p:nvSpPr>
        <p:spPr>
          <a:xfrm>
            <a:off x="5657850" y="5304748"/>
            <a:ext cx="93140" cy="99102"/>
          </a:xfrm>
          <a:custGeom>
            <a:avLst/>
            <a:gdLst>
              <a:gd name="connsiteX0" fmla="*/ 107950 w 107950"/>
              <a:gd name="connsiteY0" fmla="*/ 0 h 114300"/>
              <a:gd name="connsiteX1" fmla="*/ 0 w 10795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14300">
                <a:moveTo>
                  <a:pt x="107950" y="0"/>
                </a:moveTo>
                <a:lnTo>
                  <a:pt x="0" y="114300"/>
                </a:ln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 100">
            <a:extLst>
              <a:ext uri="{FF2B5EF4-FFF2-40B4-BE49-F238E27FC236}">
                <a16:creationId xmlns:a16="http://schemas.microsoft.com/office/drawing/2014/main" id="{A0928A8B-F627-8D4B-8F10-ABB083F86162}"/>
              </a:ext>
            </a:extLst>
          </p:cNvPr>
          <p:cNvSpPr/>
          <p:nvPr/>
        </p:nvSpPr>
        <p:spPr>
          <a:xfrm>
            <a:off x="5434929" y="5531521"/>
            <a:ext cx="273050" cy="342900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302340 w 1404065"/>
              <a:gd name="connsiteY0" fmla="*/ 0 h 1311275"/>
              <a:gd name="connsiteX1" fmla="*/ 188040 w 1404065"/>
              <a:gd name="connsiteY1" fmla="*/ 123825 h 1311275"/>
              <a:gd name="connsiteX2" fmla="*/ 51515 w 1404065"/>
              <a:gd name="connsiteY2" fmla="*/ 311150 h 1311275"/>
              <a:gd name="connsiteX3" fmla="*/ 715 w 1404065"/>
              <a:gd name="connsiteY3" fmla="*/ 469900 h 1311275"/>
              <a:gd name="connsiteX4" fmla="*/ 26115 w 1404065"/>
              <a:gd name="connsiteY4" fmla="*/ 574675 h 1311275"/>
              <a:gd name="connsiteX5" fmla="*/ 86440 w 1404065"/>
              <a:gd name="connsiteY5" fmla="*/ 673100 h 1311275"/>
              <a:gd name="connsiteX6" fmla="*/ 210265 w 1404065"/>
              <a:gd name="connsiteY6" fmla="*/ 762000 h 1311275"/>
              <a:gd name="connsiteX7" fmla="*/ 499190 w 1404065"/>
              <a:gd name="connsiteY7" fmla="*/ 889000 h 1311275"/>
              <a:gd name="connsiteX8" fmla="*/ 769065 w 1404065"/>
              <a:gd name="connsiteY8" fmla="*/ 984250 h 1311275"/>
              <a:gd name="connsiteX9" fmla="*/ 991315 w 1404065"/>
              <a:gd name="connsiteY9" fmla="*/ 1069975 h 1311275"/>
              <a:gd name="connsiteX10" fmla="*/ 1197690 w 1404065"/>
              <a:gd name="connsiteY10" fmla="*/ 1152525 h 1311275"/>
              <a:gd name="connsiteX11" fmla="*/ 1321515 w 1404065"/>
              <a:gd name="connsiteY11" fmla="*/ 1222375 h 1311275"/>
              <a:gd name="connsiteX12" fmla="*/ 1404065 w 1404065"/>
              <a:gd name="connsiteY12" fmla="*/ 1311275 h 1311275"/>
              <a:gd name="connsiteX0" fmla="*/ 302340 w 1321515"/>
              <a:gd name="connsiteY0" fmla="*/ 0 h 1222375"/>
              <a:gd name="connsiteX1" fmla="*/ 188040 w 1321515"/>
              <a:gd name="connsiteY1" fmla="*/ 123825 h 1222375"/>
              <a:gd name="connsiteX2" fmla="*/ 51515 w 1321515"/>
              <a:gd name="connsiteY2" fmla="*/ 311150 h 1222375"/>
              <a:gd name="connsiteX3" fmla="*/ 715 w 1321515"/>
              <a:gd name="connsiteY3" fmla="*/ 469900 h 1222375"/>
              <a:gd name="connsiteX4" fmla="*/ 26115 w 1321515"/>
              <a:gd name="connsiteY4" fmla="*/ 574675 h 1222375"/>
              <a:gd name="connsiteX5" fmla="*/ 86440 w 1321515"/>
              <a:gd name="connsiteY5" fmla="*/ 673100 h 1222375"/>
              <a:gd name="connsiteX6" fmla="*/ 210265 w 1321515"/>
              <a:gd name="connsiteY6" fmla="*/ 762000 h 1222375"/>
              <a:gd name="connsiteX7" fmla="*/ 499190 w 1321515"/>
              <a:gd name="connsiteY7" fmla="*/ 889000 h 1222375"/>
              <a:gd name="connsiteX8" fmla="*/ 769065 w 1321515"/>
              <a:gd name="connsiteY8" fmla="*/ 984250 h 1222375"/>
              <a:gd name="connsiteX9" fmla="*/ 991315 w 1321515"/>
              <a:gd name="connsiteY9" fmla="*/ 1069975 h 1222375"/>
              <a:gd name="connsiteX10" fmla="*/ 1197690 w 1321515"/>
              <a:gd name="connsiteY10" fmla="*/ 1152525 h 1222375"/>
              <a:gd name="connsiteX11" fmla="*/ 1321515 w 1321515"/>
              <a:gd name="connsiteY11" fmla="*/ 1222375 h 1222375"/>
              <a:gd name="connsiteX0" fmla="*/ 302340 w 1197690"/>
              <a:gd name="connsiteY0" fmla="*/ 0 h 1152525"/>
              <a:gd name="connsiteX1" fmla="*/ 188040 w 1197690"/>
              <a:gd name="connsiteY1" fmla="*/ 123825 h 1152525"/>
              <a:gd name="connsiteX2" fmla="*/ 51515 w 1197690"/>
              <a:gd name="connsiteY2" fmla="*/ 311150 h 1152525"/>
              <a:gd name="connsiteX3" fmla="*/ 715 w 1197690"/>
              <a:gd name="connsiteY3" fmla="*/ 469900 h 1152525"/>
              <a:gd name="connsiteX4" fmla="*/ 26115 w 1197690"/>
              <a:gd name="connsiteY4" fmla="*/ 574675 h 1152525"/>
              <a:gd name="connsiteX5" fmla="*/ 86440 w 1197690"/>
              <a:gd name="connsiteY5" fmla="*/ 673100 h 1152525"/>
              <a:gd name="connsiteX6" fmla="*/ 210265 w 1197690"/>
              <a:gd name="connsiteY6" fmla="*/ 762000 h 1152525"/>
              <a:gd name="connsiteX7" fmla="*/ 499190 w 1197690"/>
              <a:gd name="connsiteY7" fmla="*/ 889000 h 1152525"/>
              <a:gd name="connsiteX8" fmla="*/ 769065 w 1197690"/>
              <a:gd name="connsiteY8" fmla="*/ 984250 h 1152525"/>
              <a:gd name="connsiteX9" fmla="*/ 991315 w 1197690"/>
              <a:gd name="connsiteY9" fmla="*/ 1069975 h 1152525"/>
              <a:gd name="connsiteX10" fmla="*/ 1197690 w 1197690"/>
              <a:gd name="connsiteY10" fmla="*/ 1152525 h 1152525"/>
              <a:gd name="connsiteX0" fmla="*/ 302340 w 991315"/>
              <a:gd name="connsiteY0" fmla="*/ 0 h 1069975"/>
              <a:gd name="connsiteX1" fmla="*/ 188040 w 991315"/>
              <a:gd name="connsiteY1" fmla="*/ 123825 h 1069975"/>
              <a:gd name="connsiteX2" fmla="*/ 51515 w 991315"/>
              <a:gd name="connsiteY2" fmla="*/ 311150 h 1069975"/>
              <a:gd name="connsiteX3" fmla="*/ 715 w 991315"/>
              <a:gd name="connsiteY3" fmla="*/ 469900 h 1069975"/>
              <a:gd name="connsiteX4" fmla="*/ 26115 w 991315"/>
              <a:gd name="connsiteY4" fmla="*/ 574675 h 1069975"/>
              <a:gd name="connsiteX5" fmla="*/ 86440 w 991315"/>
              <a:gd name="connsiteY5" fmla="*/ 673100 h 1069975"/>
              <a:gd name="connsiteX6" fmla="*/ 210265 w 991315"/>
              <a:gd name="connsiteY6" fmla="*/ 762000 h 1069975"/>
              <a:gd name="connsiteX7" fmla="*/ 499190 w 991315"/>
              <a:gd name="connsiteY7" fmla="*/ 889000 h 1069975"/>
              <a:gd name="connsiteX8" fmla="*/ 769065 w 991315"/>
              <a:gd name="connsiteY8" fmla="*/ 984250 h 1069975"/>
              <a:gd name="connsiteX9" fmla="*/ 991315 w 991315"/>
              <a:gd name="connsiteY9" fmla="*/ 1069975 h 1069975"/>
              <a:gd name="connsiteX0" fmla="*/ 302340 w 769065"/>
              <a:gd name="connsiteY0" fmla="*/ 0 h 984250"/>
              <a:gd name="connsiteX1" fmla="*/ 188040 w 769065"/>
              <a:gd name="connsiteY1" fmla="*/ 123825 h 984250"/>
              <a:gd name="connsiteX2" fmla="*/ 51515 w 769065"/>
              <a:gd name="connsiteY2" fmla="*/ 311150 h 984250"/>
              <a:gd name="connsiteX3" fmla="*/ 715 w 769065"/>
              <a:gd name="connsiteY3" fmla="*/ 469900 h 984250"/>
              <a:gd name="connsiteX4" fmla="*/ 26115 w 769065"/>
              <a:gd name="connsiteY4" fmla="*/ 574675 h 984250"/>
              <a:gd name="connsiteX5" fmla="*/ 86440 w 769065"/>
              <a:gd name="connsiteY5" fmla="*/ 673100 h 984250"/>
              <a:gd name="connsiteX6" fmla="*/ 210265 w 769065"/>
              <a:gd name="connsiteY6" fmla="*/ 762000 h 984250"/>
              <a:gd name="connsiteX7" fmla="*/ 499190 w 769065"/>
              <a:gd name="connsiteY7" fmla="*/ 889000 h 984250"/>
              <a:gd name="connsiteX8" fmla="*/ 769065 w 769065"/>
              <a:gd name="connsiteY8" fmla="*/ 984250 h 984250"/>
              <a:gd name="connsiteX0" fmla="*/ 302340 w 499190"/>
              <a:gd name="connsiteY0" fmla="*/ 0 h 889000"/>
              <a:gd name="connsiteX1" fmla="*/ 188040 w 499190"/>
              <a:gd name="connsiteY1" fmla="*/ 123825 h 889000"/>
              <a:gd name="connsiteX2" fmla="*/ 51515 w 499190"/>
              <a:gd name="connsiteY2" fmla="*/ 311150 h 889000"/>
              <a:gd name="connsiteX3" fmla="*/ 715 w 499190"/>
              <a:gd name="connsiteY3" fmla="*/ 469900 h 889000"/>
              <a:gd name="connsiteX4" fmla="*/ 26115 w 499190"/>
              <a:gd name="connsiteY4" fmla="*/ 574675 h 889000"/>
              <a:gd name="connsiteX5" fmla="*/ 86440 w 499190"/>
              <a:gd name="connsiteY5" fmla="*/ 673100 h 889000"/>
              <a:gd name="connsiteX6" fmla="*/ 210265 w 499190"/>
              <a:gd name="connsiteY6" fmla="*/ 762000 h 889000"/>
              <a:gd name="connsiteX7" fmla="*/ 499190 w 499190"/>
              <a:gd name="connsiteY7" fmla="*/ 889000 h 889000"/>
              <a:gd name="connsiteX0" fmla="*/ 302340 w 302340"/>
              <a:gd name="connsiteY0" fmla="*/ 0 h 762000"/>
              <a:gd name="connsiteX1" fmla="*/ 188040 w 302340"/>
              <a:gd name="connsiteY1" fmla="*/ 123825 h 762000"/>
              <a:gd name="connsiteX2" fmla="*/ 51515 w 302340"/>
              <a:gd name="connsiteY2" fmla="*/ 311150 h 762000"/>
              <a:gd name="connsiteX3" fmla="*/ 715 w 302340"/>
              <a:gd name="connsiteY3" fmla="*/ 469900 h 762000"/>
              <a:gd name="connsiteX4" fmla="*/ 26115 w 302340"/>
              <a:gd name="connsiteY4" fmla="*/ 574675 h 762000"/>
              <a:gd name="connsiteX5" fmla="*/ 86440 w 302340"/>
              <a:gd name="connsiteY5" fmla="*/ 673100 h 762000"/>
              <a:gd name="connsiteX6" fmla="*/ 210265 w 302340"/>
              <a:gd name="connsiteY6" fmla="*/ 762000 h 762000"/>
              <a:gd name="connsiteX0" fmla="*/ 302340 w 302340"/>
              <a:gd name="connsiteY0" fmla="*/ 0 h 673100"/>
              <a:gd name="connsiteX1" fmla="*/ 188040 w 302340"/>
              <a:gd name="connsiteY1" fmla="*/ 123825 h 673100"/>
              <a:gd name="connsiteX2" fmla="*/ 51515 w 302340"/>
              <a:gd name="connsiteY2" fmla="*/ 311150 h 673100"/>
              <a:gd name="connsiteX3" fmla="*/ 715 w 302340"/>
              <a:gd name="connsiteY3" fmla="*/ 469900 h 673100"/>
              <a:gd name="connsiteX4" fmla="*/ 26115 w 302340"/>
              <a:gd name="connsiteY4" fmla="*/ 574675 h 673100"/>
              <a:gd name="connsiteX5" fmla="*/ 86440 w 302340"/>
              <a:gd name="connsiteY5" fmla="*/ 673100 h 673100"/>
              <a:gd name="connsiteX0" fmla="*/ 302340 w 302340"/>
              <a:gd name="connsiteY0" fmla="*/ 0 h 574675"/>
              <a:gd name="connsiteX1" fmla="*/ 188040 w 302340"/>
              <a:gd name="connsiteY1" fmla="*/ 123825 h 574675"/>
              <a:gd name="connsiteX2" fmla="*/ 51515 w 302340"/>
              <a:gd name="connsiteY2" fmla="*/ 311150 h 574675"/>
              <a:gd name="connsiteX3" fmla="*/ 715 w 302340"/>
              <a:gd name="connsiteY3" fmla="*/ 469900 h 574675"/>
              <a:gd name="connsiteX4" fmla="*/ 26115 w 302340"/>
              <a:gd name="connsiteY4" fmla="*/ 574675 h 574675"/>
              <a:gd name="connsiteX0" fmla="*/ 301625 w 301625"/>
              <a:gd name="connsiteY0" fmla="*/ 0 h 469900"/>
              <a:gd name="connsiteX1" fmla="*/ 187325 w 301625"/>
              <a:gd name="connsiteY1" fmla="*/ 123825 h 469900"/>
              <a:gd name="connsiteX2" fmla="*/ 50800 w 301625"/>
              <a:gd name="connsiteY2" fmla="*/ 311150 h 469900"/>
              <a:gd name="connsiteX3" fmla="*/ 0 w 301625"/>
              <a:gd name="connsiteY3" fmla="*/ 469900 h 469900"/>
              <a:gd name="connsiteX0" fmla="*/ 250825 w 250825"/>
              <a:gd name="connsiteY0" fmla="*/ 0 h 311150"/>
              <a:gd name="connsiteX1" fmla="*/ 136525 w 250825"/>
              <a:gd name="connsiteY1" fmla="*/ 123825 h 311150"/>
              <a:gd name="connsiteX2" fmla="*/ 0 w 250825"/>
              <a:gd name="connsiteY2" fmla="*/ 311150 h 311150"/>
              <a:gd name="connsiteX0" fmla="*/ 279400 w 279400"/>
              <a:gd name="connsiteY0" fmla="*/ 0 h 346075"/>
              <a:gd name="connsiteX1" fmla="*/ 165100 w 279400"/>
              <a:gd name="connsiteY1" fmla="*/ 123825 h 346075"/>
              <a:gd name="connsiteX2" fmla="*/ 0 w 279400"/>
              <a:gd name="connsiteY2" fmla="*/ 346075 h 346075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3050 w 273050"/>
              <a:gd name="connsiteY0" fmla="*/ 0 h 342900"/>
              <a:gd name="connsiteX1" fmla="*/ 165100 w 273050"/>
              <a:gd name="connsiteY1" fmla="*/ 111125 h 342900"/>
              <a:gd name="connsiteX2" fmla="*/ 0 w 273050"/>
              <a:gd name="connsiteY2" fmla="*/ 342900 h 342900"/>
              <a:gd name="connsiteX0" fmla="*/ 273050 w 273050"/>
              <a:gd name="connsiteY0" fmla="*/ 0 h 342900"/>
              <a:gd name="connsiteX1" fmla="*/ 142875 w 273050"/>
              <a:gd name="connsiteY1" fmla="*/ 130175 h 342900"/>
              <a:gd name="connsiteX2" fmla="*/ 0 w 2730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342900">
                <a:moveTo>
                  <a:pt x="273050" y="0"/>
                </a:moveTo>
                <a:cubicBezTo>
                  <a:pt x="220133" y="50271"/>
                  <a:pt x="188383" y="73025"/>
                  <a:pt x="142875" y="130175"/>
                </a:cubicBezTo>
                <a:cubicBezTo>
                  <a:pt x="97367" y="187325"/>
                  <a:pt x="40746" y="234421"/>
                  <a:pt x="0" y="3429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 101">
            <a:extLst>
              <a:ext uri="{FF2B5EF4-FFF2-40B4-BE49-F238E27FC236}">
                <a16:creationId xmlns:a16="http://schemas.microsoft.com/office/drawing/2014/main" id="{1B2D6D7F-7D7C-8147-9550-079BAD00E8EA}"/>
              </a:ext>
            </a:extLst>
          </p:cNvPr>
          <p:cNvSpPr/>
          <p:nvPr/>
        </p:nvSpPr>
        <p:spPr>
          <a:xfrm>
            <a:off x="5775325" y="5337175"/>
            <a:ext cx="138633" cy="130175"/>
          </a:xfrm>
          <a:custGeom>
            <a:avLst/>
            <a:gdLst>
              <a:gd name="connsiteX0" fmla="*/ 0 w 130175"/>
              <a:gd name="connsiteY0" fmla="*/ 111125 h 111125"/>
              <a:gd name="connsiteX1" fmla="*/ 66675 w 130175"/>
              <a:gd name="connsiteY1" fmla="*/ 47625 h 111125"/>
              <a:gd name="connsiteX2" fmla="*/ 130175 w 130175"/>
              <a:gd name="connsiteY2" fmla="*/ 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75" h="111125">
                <a:moveTo>
                  <a:pt x="0" y="111125"/>
                </a:moveTo>
                <a:cubicBezTo>
                  <a:pt x="22489" y="88635"/>
                  <a:pt x="44979" y="66146"/>
                  <a:pt x="66675" y="47625"/>
                </a:cubicBezTo>
                <a:cubicBezTo>
                  <a:pt x="88371" y="29104"/>
                  <a:pt x="109273" y="14552"/>
                  <a:pt x="130175" y="0"/>
                </a:cubicBezTo>
              </a:path>
            </a:pathLst>
          </a:custGeom>
          <a:noFill/>
          <a:ln w="381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7462B52E-D03C-5E41-A69A-9E9BDF9B2AA4}"/>
              </a:ext>
            </a:extLst>
          </p:cNvPr>
          <p:cNvSpPr/>
          <p:nvPr/>
        </p:nvSpPr>
        <p:spPr>
          <a:xfrm>
            <a:off x="4206752" y="290286"/>
            <a:ext cx="2005362" cy="4554750"/>
          </a:xfrm>
          <a:custGeom>
            <a:avLst/>
            <a:gdLst>
              <a:gd name="connsiteX0" fmla="*/ 2005362 w 2005362"/>
              <a:gd name="connsiteY0" fmla="*/ 0 h 4554750"/>
              <a:gd name="connsiteX1" fmla="*/ 982105 w 2005362"/>
              <a:gd name="connsiteY1" fmla="*/ 399143 h 4554750"/>
              <a:gd name="connsiteX2" fmla="*/ 307191 w 2005362"/>
              <a:gd name="connsiteY2" fmla="*/ 1255485 h 4554750"/>
              <a:gd name="connsiteX3" fmla="*/ 45934 w 2005362"/>
              <a:gd name="connsiteY3" fmla="*/ 2119085 h 4554750"/>
              <a:gd name="connsiteX4" fmla="*/ 2391 w 2005362"/>
              <a:gd name="connsiteY4" fmla="*/ 2757714 h 4554750"/>
              <a:gd name="connsiteX5" fmla="*/ 74962 w 2005362"/>
              <a:gd name="connsiteY5" fmla="*/ 3534228 h 4554750"/>
              <a:gd name="connsiteX6" fmla="*/ 263648 w 2005362"/>
              <a:gd name="connsiteY6" fmla="*/ 4194628 h 4554750"/>
              <a:gd name="connsiteX7" fmla="*/ 401534 w 2005362"/>
              <a:gd name="connsiteY7" fmla="*/ 4528457 h 4554750"/>
              <a:gd name="connsiteX8" fmla="*/ 270905 w 2005362"/>
              <a:gd name="connsiteY8" fmla="*/ 3512457 h 4554750"/>
              <a:gd name="connsiteX9" fmla="*/ 205591 w 2005362"/>
              <a:gd name="connsiteY9" fmla="*/ 2714171 h 4554750"/>
              <a:gd name="connsiteX10" fmla="*/ 270905 w 2005362"/>
              <a:gd name="connsiteY10" fmla="*/ 2010228 h 4554750"/>
              <a:gd name="connsiteX11" fmla="*/ 408791 w 2005362"/>
              <a:gd name="connsiteY11" fmla="*/ 1574800 h 455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5362" h="4554750">
                <a:moveTo>
                  <a:pt x="2005362" y="0"/>
                </a:moveTo>
                <a:cubicBezTo>
                  <a:pt x="1635248" y="94947"/>
                  <a:pt x="1265134" y="189895"/>
                  <a:pt x="982105" y="399143"/>
                </a:cubicBezTo>
                <a:cubicBezTo>
                  <a:pt x="699076" y="608391"/>
                  <a:pt x="463219" y="968828"/>
                  <a:pt x="307191" y="1255485"/>
                </a:cubicBezTo>
                <a:cubicBezTo>
                  <a:pt x="151162" y="1542142"/>
                  <a:pt x="96734" y="1868714"/>
                  <a:pt x="45934" y="2119085"/>
                </a:cubicBezTo>
                <a:cubicBezTo>
                  <a:pt x="-4866" y="2369456"/>
                  <a:pt x="-2447" y="2521857"/>
                  <a:pt x="2391" y="2757714"/>
                </a:cubicBezTo>
                <a:cubicBezTo>
                  <a:pt x="7229" y="2993571"/>
                  <a:pt x="31419" y="3294742"/>
                  <a:pt x="74962" y="3534228"/>
                </a:cubicBezTo>
                <a:cubicBezTo>
                  <a:pt x="118505" y="3773714"/>
                  <a:pt x="209219" y="4028923"/>
                  <a:pt x="263648" y="4194628"/>
                </a:cubicBezTo>
                <a:cubicBezTo>
                  <a:pt x="318077" y="4360333"/>
                  <a:pt x="400325" y="4642152"/>
                  <a:pt x="401534" y="4528457"/>
                </a:cubicBezTo>
                <a:cubicBezTo>
                  <a:pt x="402743" y="4414762"/>
                  <a:pt x="303562" y="3814838"/>
                  <a:pt x="270905" y="3512457"/>
                </a:cubicBezTo>
                <a:cubicBezTo>
                  <a:pt x="238248" y="3210076"/>
                  <a:pt x="205591" y="2964542"/>
                  <a:pt x="205591" y="2714171"/>
                </a:cubicBezTo>
                <a:cubicBezTo>
                  <a:pt x="205591" y="2463800"/>
                  <a:pt x="237038" y="2200123"/>
                  <a:pt x="270905" y="2010228"/>
                </a:cubicBezTo>
                <a:cubicBezTo>
                  <a:pt x="304772" y="1820333"/>
                  <a:pt x="374924" y="1699381"/>
                  <a:pt x="408791" y="15748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62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フリーフォーム 519">
            <a:extLst>
              <a:ext uri="{FF2B5EF4-FFF2-40B4-BE49-F238E27FC236}">
                <a16:creationId xmlns:a16="http://schemas.microsoft.com/office/drawing/2014/main" id="{286D1B87-A801-7C4D-8D74-2ED6526CB234}"/>
              </a:ext>
            </a:extLst>
          </p:cNvPr>
          <p:cNvSpPr/>
          <p:nvPr/>
        </p:nvSpPr>
        <p:spPr>
          <a:xfrm>
            <a:off x="4697479" y="4695451"/>
            <a:ext cx="4825142" cy="2174543"/>
          </a:xfrm>
          <a:custGeom>
            <a:avLst/>
            <a:gdLst>
              <a:gd name="connsiteX0" fmla="*/ 1065146 w 4825142"/>
              <a:gd name="connsiteY0" fmla="*/ 587749 h 2174543"/>
              <a:gd name="connsiteX1" fmla="*/ 992121 w 4825142"/>
              <a:gd name="connsiteY1" fmla="*/ 676649 h 2174543"/>
              <a:gd name="connsiteX2" fmla="*/ 861946 w 4825142"/>
              <a:gd name="connsiteY2" fmla="*/ 800474 h 2174543"/>
              <a:gd name="connsiteX3" fmla="*/ 712721 w 4825142"/>
              <a:gd name="connsiteY3" fmla="*/ 902074 h 2174543"/>
              <a:gd name="connsiteX4" fmla="*/ 595246 w 4825142"/>
              <a:gd name="connsiteY4" fmla="*/ 997324 h 2174543"/>
              <a:gd name="connsiteX5" fmla="*/ 458721 w 4825142"/>
              <a:gd name="connsiteY5" fmla="*/ 1133849 h 2174543"/>
              <a:gd name="connsiteX6" fmla="*/ 353946 w 4825142"/>
              <a:gd name="connsiteY6" fmla="*/ 1308474 h 2174543"/>
              <a:gd name="connsiteX7" fmla="*/ 322196 w 4825142"/>
              <a:gd name="connsiteY7" fmla="*/ 1464049 h 2174543"/>
              <a:gd name="connsiteX8" fmla="*/ 366646 w 4825142"/>
              <a:gd name="connsiteY8" fmla="*/ 1578349 h 2174543"/>
              <a:gd name="connsiteX9" fmla="*/ 328546 w 4825142"/>
              <a:gd name="connsiteY9" fmla="*/ 1651374 h 2174543"/>
              <a:gd name="connsiteX10" fmla="*/ 176146 w 4825142"/>
              <a:gd name="connsiteY10" fmla="*/ 1873624 h 2174543"/>
              <a:gd name="connsiteX11" fmla="*/ 33271 w 4825142"/>
              <a:gd name="connsiteY11" fmla="*/ 2092699 h 2174543"/>
              <a:gd name="connsiteX12" fmla="*/ 1521 w 4825142"/>
              <a:gd name="connsiteY12" fmla="*/ 2168899 h 2174543"/>
              <a:gd name="connsiteX13" fmla="*/ 4696 w 4825142"/>
              <a:gd name="connsiteY13" fmla="*/ 2168899 h 2174543"/>
              <a:gd name="connsiteX14" fmla="*/ 4821171 w 4825142"/>
              <a:gd name="connsiteY14" fmla="*/ 2159374 h 2174543"/>
              <a:gd name="connsiteX15" fmla="*/ 4821171 w 4825142"/>
              <a:gd name="connsiteY15" fmla="*/ 2159374 h 2174543"/>
              <a:gd name="connsiteX16" fmla="*/ 4817996 w 4825142"/>
              <a:gd name="connsiteY16" fmla="*/ 1946649 h 2174543"/>
              <a:gd name="connsiteX17" fmla="*/ 4735446 w 4825142"/>
              <a:gd name="connsiteY17" fmla="*/ 1819649 h 2174543"/>
              <a:gd name="connsiteX18" fmla="*/ 4497321 w 4825142"/>
              <a:gd name="connsiteY18" fmla="*/ 1578349 h 2174543"/>
              <a:gd name="connsiteX19" fmla="*/ 4259196 w 4825142"/>
              <a:gd name="connsiteY19" fmla="*/ 1422774 h 2174543"/>
              <a:gd name="connsiteX20" fmla="*/ 4316346 w 4825142"/>
              <a:gd name="connsiteY20" fmla="*/ 1387849 h 2174543"/>
              <a:gd name="connsiteX21" fmla="*/ 4341746 w 4825142"/>
              <a:gd name="connsiteY21" fmla="*/ 1333874 h 2174543"/>
              <a:gd name="connsiteX22" fmla="*/ 4306821 w 4825142"/>
              <a:gd name="connsiteY22" fmla="*/ 1200524 h 2174543"/>
              <a:gd name="connsiteX23" fmla="*/ 4173471 w 4825142"/>
              <a:gd name="connsiteY23" fmla="*/ 1089399 h 2174543"/>
              <a:gd name="connsiteX24" fmla="*/ 3976621 w 4825142"/>
              <a:gd name="connsiteY24" fmla="*/ 822699 h 2174543"/>
              <a:gd name="connsiteX25" fmla="*/ 3849621 w 4825142"/>
              <a:gd name="connsiteY25" fmla="*/ 524249 h 2174543"/>
              <a:gd name="connsiteX26" fmla="*/ 3697221 w 4825142"/>
              <a:gd name="connsiteY26" fmla="*/ 301999 h 2174543"/>
              <a:gd name="connsiteX27" fmla="*/ 3528946 w 4825142"/>
              <a:gd name="connsiteY27" fmla="*/ 127374 h 2174543"/>
              <a:gd name="connsiteX28" fmla="*/ 3313046 w 4825142"/>
              <a:gd name="connsiteY28" fmla="*/ 374 h 2174543"/>
              <a:gd name="connsiteX29" fmla="*/ 3411471 w 4825142"/>
              <a:gd name="connsiteY29" fmla="*/ 92449 h 2174543"/>
              <a:gd name="connsiteX30" fmla="*/ 3440046 w 4825142"/>
              <a:gd name="connsiteY30" fmla="*/ 206749 h 2174543"/>
              <a:gd name="connsiteX31" fmla="*/ 3513071 w 4825142"/>
              <a:gd name="connsiteY31" fmla="*/ 270249 h 2174543"/>
              <a:gd name="connsiteX32" fmla="*/ 3671821 w 4825142"/>
              <a:gd name="connsiteY32" fmla="*/ 419474 h 2174543"/>
              <a:gd name="connsiteX33" fmla="*/ 3713096 w 4825142"/>
              <a:gd name="connsiteY33" fmla="*/ 578224 h 2174543"/>
              <a:gd name="connsiteX34" fmla="*/ 3646421 w 4825142"/>
              <a:gd name="connsiteY34" fmla="*/ 816349 h 2174543"/>
              <a:gd name="connsiteX35" fmla="*/ 3471796 w 4825142"/>
              <a:gd name="connsiteY35" fmla="*/ 1184649 h 2174543"/>
              <a:gd name="connsiteX36" fmla="*/ 3220971 w 4825142"/>
              <a:gd name="connsiteY36" fmla="*/ 1470399 h 2174543"/>
              <a:gd name="connsiteX37" fmla="*/ 2770121 w 4825142"/>
              <a:gd name="connsiteY37" fmla="*/ 1778374 h 2174543"/>
              <a:gd name="connsiteX38" fmla="*/ 2589146 w 4825142"/>
              <a:gd name="connsiteY38" fmla="*/ 1959349 h 2174543"/>
              <a:gd name="connsiteX39" fmla="*/ 2417696 w 4825142"/>
              <a:gd name="connsiteY39" fmla="*/ 2146674 h 2174543"/>
              <a:gd name="connsiteX40" fmla="*/ 2389121 w 4825142"/>
              <a:gd name="connsiteY40" fmla="*/ 2162549 h 2174543"/>
              <a:gd name="connsiteX41" fmla="*/ 2116071 w 4825142"/>
              <a:gd name="connsiteY41" fmla="*/ 2159374 h 2174543"/>
              <a:gd name="connsiteX42" fmla="*/ 2100196 w 4825142"/>
              <a:gd name="connsiteY42" fmla="*/ 2137149 h 2174543"/>
              <a:gd name="connsiteX43" fmla="*/ 2017646 w 4825142"/>
              <a:gd name="connsiteY43" fmla="*/ 2029199 h 2174543"/>
              <a:gd name="connsiteX44" fmla="*/ 1836671 w 4825142"/>
              <a:gd name="connsiteY44" fmla="*/ 1952999 h 2174543"/>
              <a:gd name="connsiteX45" fmla="*/ 1446146 w 4825142"/>
              <a:gd name="connsiteY45" fmla="*/ 1810124 h 2174543"/>
              <a:gd name="connsiteX46" fmla="*/ 1011171 w 4825142"/>
              <a:gd name="connsiteY46" fmla="*/ 1645024 h 2174543"/>
              <a:gd name="connsiteX47" fmla="*/ 753996 w 4825142"/>
              <a:gd name="connsiteY47" fmla="*/ 1460874 h 2174543"/>
              <a:gd name="connsiteX48" fmla="*/ 693671 w 4825142"/>
              <a:gd name="connsiteY48" fmla="*/ 1324349 h 2174543"/>
              <a:gd name="connsiteX49" fmla="*/ 744471 w 4825142"/>
              <a:gd name="connsiteY49" fmla="*/ 1146549 h 2174543"/>
              <a:gd name="connsiteX50" fmla="*/ 893696 w 4825142"/>
              <a:gd name="connsiteY50" fmla="*/ 949699 h 2174543"/>
              <a:gd name="connsiteX51" fmla="*/ 1052446 w 4825142"/>
              <a:gd name="connsiteY51" fmla="*/ 800474 h 2174543"/>
              <a:gd name="connsiteX52" fmla="*/ 1204846 w 4825142"/>
              <a:gd name="connsiteY52" fmla="*/ 657599 h 2174543"/>
              <a:gd name="connsiteX53" fmla="*/ 1217546 w 4825142"/>
              <a:gd name="connsiteY53" fmla="*/ 641724 h 2174543"/>
              <a:gd name="connsiteX54" fmla="*/ 1065146 w 4825142"/>
              <a:gd name="connsiteY54" fmla="*/ 587749 h 21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25142" h="2174543">
                <a:moveTo>
                  <a:pt x="1065146" y="587749"/>
                </a:moveTo>
                <a:cubicBezTo>
                  <a:pt x="1027575" y="593570"/>
                  <a:pt x="1025988" y="641195"/>
                  <a:pt x="992121" y="676649"/>
                </a:cubicBezTo>
                <a:cubicBezTo>
                  <a:pt x="958254" y="712103"/>
                  <a:pt x="908513" y="762903"/>
                  <a:pt x="861946" y="800474"/>
                </a:cubicBezTo>
                <a:cubicBezTo>
                  <a:pt x="815379" y="838045"/>
                  <a:pt x="757171" y="869266"/>
                  <a:pt x="712721" y="902074"/>
                </a:cubicBezTo>
                <a:cubicBezTo>
                  <a:pt x="668271" y="934882"/>
                  <a:pt x="637579" y="958695"/>
                  <a:pt x="595246" y="997324"/>
                </a:cubicBezTo>
                <a:cubicBezTo>
                  <a:pt x="552913" y="1035953"/>
                  <a:pt x="498938" y="1081991"/>
                  <a:pt x="458721" y="1133849"/>
                </a:cubicBezTo>
                <a:cubicBezTo>
                  <a:pt x="418504" y="1185707"/>
                  <a:pt x="376700" y="1253441"/>
                  <a:pt x="353946" y="1308474"/>
                </a:cubicBezTo>
                <a:cubicBezTo>
                  <a:pt x="331192" y="1363507"/>
                  <a:pt x="320079" y="1419070"/>
                  <a:pt x="322196" y="1464049"/>
                </a:cubicBezTo>
                <a:cubicBezTo>
                  <a:pt x="324313" y="1509028"/>
                  <a:pt x="365588" y="1547128"/>
                  <a:pt x="366646" y="1578349"/>
                </a:cubicBezTo>
                <a:cubicBezTo>
                  <a:pt x="367704" y="1609570"/>
                  <a:pt x="360296" y="1602162"/>
                  <a:pt x="328546" y="1651374"/>
                </a:cubicBezTo>
                <a:cubicBezTo>
                  <a:pt x="296796" y="1700587"/>
                  <a:pt x="225358" y="1800070"/>
                  <a:pt x="176146" y="1873624"/>
                </a:cubicBezTo>
                <a:cubicBezTo>
                  <a:pt x="126934" y="1947178"/>
                  <a:pt x="62375" y="2043487"/>
                  <a:pt x="33271" y="2092699"/>
                </a:cubicBezTo>
                <a:cubicBezTo>
                  <a:pt x="4167" y="2141911"/>
                  <a:pt x="6284" y="2156199"/>
                  <a:pt x="1521" y="2168899"/>
                </a:cubicBezTo>
                <a:cubicBezTo>
                  <a:pt x="-3242" y="2181599"/>
                  <a:pt x="4696" y="2168899"/>
                  <a:pt x="4696" y="2168899"/>
                </a:cubicBezTo>
                <a:lnTo>
                  <a:pt x="4821171" y="2159374"/>
                </a:lnTo>
                <a:lnTo>
                  <a:pt x="4821171" y="2159374"/>
                </a:lnTo>
                <a:cubicBezTo>
                  <a:pt x="4820642" y="2123920"/>
                  <a:pt x="4832284" y="2003270"/>
                  <a:pt x="4817996" y="1946649"/>
                </a:cubicBezTo>
                <a:cubicBezTo>
                  <a:pt x="4803708" y="1890028"/>
                  <a:pt x="4788892" y="1881032"/>
                  <a:pt x="4735446" y="1819649"/>
                </a:cubicBezTo>
                <a:cubicBezTo>
                  <a:pt x="4682000" y="1758266"/>
                  <a:pt x="4576696" y="1644495"/>
                  <a:pt x="4497321" y="1578349"/>
                </a:cubicBezTo>
                <a:cubicBezTo>
                  <a:pt x="4417946" y="1512203"/>
                  <a:pt x="4289358" y="1454524"/>
                  <a:pt x="4259196" y="1422774"/>
                </a:cubicBezTo>
                <a:cubicBezTo>
                  <a:pt x="4229034" y="1391024"/>
                  <a:pt x="4302588" y="1402666"/>
                  <a:pt x="4316346" y="1387849"/>
                </a:cubicBezTo>
                <a:cubicBezTo>
                  <a:pt x="4330104" y="1373032"/>
                  <a:pt x="4343333" y="1365095"/>
                  <a:pt x="4341746" y="1333874"/>
                </a:cubicBezTo>
                <a:cubicBezTo>
                  <a:pt x="4340159" y="1302653"/>
                  <a:pt x="4334867" y="1241270"/>
                  <a:pt x="4306821" y="1200524"/>
                </a:cubicBezTo>
                <a:cubicBezTo>
                  <a:pt x="4278775" y="1159778"/>
                  <a:pt x="4228504" y="1152370"/>
                  <a:pt x="4173471" y="1089399"/>
                </a:cubicBezTo>
                <a:cubicBezTo>
                  <a:pt x="4118438" y="1026428"/>
                  <a:pt x="4030596" y="916891"/>
                  <a:pt x="3976621" y="822699"/>
                </a:cubicBezTo>
                <a:cubicBezTo>
                  <a:pt x="3922646" y="728507"/>
                  <a:pt x="3896188" y="611032"/>
                  <a:pt x="3849621" y="524249"/>
                </a:cubicBezTo>
                <a:cubicBezTo>
                  <a:pt x="3803054" y="437466"/>
                  <a:pt x="3750667" y="368145"/>
                  <a:pt x="3697221" y="301999"/>
                </a:cubicBezTo>
                <a:cubicBezTo>
                  <a:pt x="3643775" y="235853"/>
                  <a:pt x="3592975" y="177645"/>
                  <a:pt x="3528946" y="127374"/>
                </a:cubicBezTo>
                <a:cubicBezTo>
                  <a:pt x="3464917" y="77103"/>
                  <a:pt x="3332625" y="6195"/>
                  <a:pt x="3313046" y="374"/>
                </a:cubicBezTo>
                <a:cubicBezTo>
                  <a:pt x="3293467" y="-5447"/>
                  <a:pt x="3390304" y="58053"/>
                  <a:pt x="3411471" y="92449"/>
                </a:cubicBezTo>
                <a:cubicBezTo>
                  <a:pt x="3432638" y="126845"/>
                  <a:pt x="3423113" y="177116"/>
                  <a:pt x="3440046" y="206749"/>
                </a:cubicBezTo>
                <a:cubicBezTo>
                  <a:pt x="3456979" y="236382"/>
                  <a:pt x="3474442" y="234795"/>
                  <a:pt x="3513071" y="270249"/>
                </a:cubicBezTo>
                <a:cubicBezTo>
                  <a:pt x="3551700" y="305703"/>
                  <a:pt x="3638483" y="368145"/>
                  <a:pt x="3671821" y="419474"/>
                </a:cubicBezTo>
                <a:cubicBezTo>
                  <a:pt x="3705159" y="470803"/>
                  <a:pt x="3717329" y="512078"/>
                  <a:pt x="3713096" y="578224"/>
                </a:cubicBezTo>
                <a:cubicBezTo>
                  <a:pt x="3708863" y="644370"/>
                  <a:pt x="3686638" y="715278"/>
                  <a:pt x="3646421" y="816349"/>
                </a:cubicBezTo>
                <a:cubicBezTo>
                  <a:pt x="3606204" y="917420"/>
                  <a:pt x="3542704" y="1075641"/>
                  <a:pt x="3471796" y="1184649"/>
                </a:cubicBezTo>
                <a:cubicBezTo>
                  <a:pt x="3400888" y="1293657"/>
                  <a:pt x="3337917" y="1371445"/>
                  <a:pt x="3220971" y="1470399"/>
                </a:cubicBezTo>
                <a:cubicBezTo>
                  <a:pt x="3104025" y="1569353"/>
                  <a:pt x="2875425" y="1696882"/>
                  <a:pt x="2770121" y="1778374"/>
                </a:cubicBezTo>
                <a:cubicBezTo>
                  <a:pt x="2664817" y="1859866"/>
                  <a:pt x="2647883" y="1897966"/>
                  <a:pt x="2589146" y="1959349"/>
                </a:cubicBezTo>
                <a:cubicBezTo>
                  <a:pt x="2530409" y="2020732"/>
                  <a:pt x="2451033" y="2112807"/>
                  <a:pt x="2417696" y="2146674"/>
                </a:cubicBezTo>
                <a:cubicBezTo>
                  <a:pt x="2384359" y="2180541"/>
                  <a:pt x="2439392" y="2160432"/>
                  <a:pt x="2389121" y="2162549"/>
                </a:cubicBezTo>
                <a:cubicBezTo>
                  <a:pt x="2338850" y="2164666"/>
                  <a:pt x="2164225" y="2163607"/>
                  <a:pt x="2116071" y="2159374"/>
                </a:cubicBezTo>
                <a:cubicBezTo>
                  <a:pt x="2067917" y="2155141"/>
                  <a:pt x="2116600" y="2158845"/>
                  <a:pt x="2100196" y="2137149"/>
                </a:cubicBezTo>
                <a:cubicBezTo>
                  <a:pt x="2083792" y="2115453"/>
                  <a:pt x="2061567" y="2059891"/>
                  <a:pt x="2017646" y="2029199"/>
                </a:cubicBezTo>
                <a:cubicBezTo>
                  <a:pt x="1973725" y="1998507"/>
                  <a:pt x="1931921" y="1989511"/>
                  <a:pt x="1836671" y="1952999"/>
                </a:cubicBezTo>
                <a:cubicBezTo>
                  <a:pt x="1741421" y="1916487"/>
                  <a:pt x="1446146" y="1810124"/>
                  <a:pt x="1446146" y="1810124"/>
                </a:cubicBezTo>
                <a:cubicBezTo>
                  <a:pt x="1308563" y="1758795"/>
                  <a:pt x="1126529" y="1703232"/>
                  <a:pt x="1011171" y="1645024"/>
                </a:cubicBezTo>
                <a:cubicBezTo>
                  <a:pt x="895813" y="1586816"/>
                  <a:pt x="806913" y="1514320"/>
                  <a:pt x="753996" y="1460874"/>
                </a:cubicBezTo>
                <a:cubicBezTo>
                  <a:pt x="701079" y="1407428"/>
                  <a:pt x="695258" y="1376736"/>
                  <a:pt x="693671" y="1324349"/>
                </a:cubicBezTo>
                <a:cubicBezTo>
                  <a:pt x="692084" y="1271962"/>
                  <a:pt x="711134" y="1208991"/>
                  <a:pt x="744471" y="1146549"/>
                </a:cubicBezTo>
                <a:cubicBezTo>
                  <a:pt x="777808" y="1084107"/>
                  <a:pt x="842367" y="1007378"/>
                  <a:pt x="893696" y="949699"/>
                </a:cubicBezTo>
                <a:cubicBezTo>
                  <a:pt x="945025" y="892020"/>
                  <a:pt x="1052446" y="800474"/>
                  <a:pt x="1052446" y="800474"/>
                </a:cubicBezTo>
                <a:lnTo>
                  <a:pt x="1204846" y="657599"/>
                </a:lnTo>
                <a:cubicBezTo>
                  <a:pt x="1232363" y="631141"/>
                  <a:pt x="1239771" y="651249"/>
                  <a:pt x="1217546" y="641724"/>
                </a:cubicBezTo>
                <a:cubicBezTo>
                  <a:pt x="1195321" y="632199"/>
                  <a:pt x="1102717" y="581928"/>
                  <a:pt x="1065146" y="587749"/>
                </a:cubicBezTo>
                <a:close/>
              </a:path>
            </a:pathLst>
          </a:custGeom>
          <a:solidFill>
            <a:srgbClr val="44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1" name="フリーフォーム 520">
            <a:extLst>
              <a:ext uri="{FF2B5EF4-FFF2-40B4-BE49-F238E27FC236}">
                <a16:creationId xmlns:a16="http://schemas.microsoft.com/office/drawing/2014/main" id="{97E5602F-1D72-0944-868B-CAC07583DBD5}"/>
              </a:ext>
            </a:extLst>
          </p:cNvPr>
          <p:cNvSpPr/>
          <p:nvPr/>
        </p:nvSpPr>
        <p:spPr>
          <a:xfrm>
            <a:off x="5412177" y="5337121"/>
            <a:ext cx="1044612" cy="730973"/>
          </a:xfrm>
          <a:custGeom>
            <a:avLst/>
            <a:gdLst>
              <a:gd name="connsiteX0" fmla="*/ 506023 w 1044612"/>
              <a:gd name="connsiteY0" fmla="*/ 9579 h 730973"/>
              <a:gd name="connsiteX1" fmla="*/ 356798 w 1044612"/>
              <a:gd name="connsiteY1" fmla="*/ 130229 h 730973"/>
              <a:gd name="connsiteX2" fmla="*/ 163123 w 1044612"/>
              <a:gd name="connsiteY2" fmla="*/ 320729 h 730973"/>
              <a:gd name="connsiteX3" fmla="*/ 48823 w 1044612"/>
              <a:gd name="connsiteY3" fmla="*/ 495354 h 730973"/>
              <a:gd name="connsiteX4" fmla="*/ 1198 w 1044612"/>
              <a:gd name="connsiteY4" fmla="*/ 673154 h 730973"/>
              <a:gd name="connsiteX5" fmla="*/ 23423 w 1044612"/>
              <a:gd name="connsiteY5" fmla="*/ 698554 h 730973"/>
              <a:gd name="connsiteX6" fmla="*/ 118673 w 1044612"/>
              <a:gd name="connsiteY6" fmla="*/ 730304 h 730973"/>
              <a:gd name="connsiteX7" fmla="*/ 232973 w 1044612"/>
              <a:gd name="connsiteY7" fmla="*/ 666804 h 730973"/>
              <a:gd name="connsiteX8" fmla="*/ 445698 w 1044612"/>
              <a:gd name="connsiteY8" fmla="*/ 590604 h 730973"/>
              <a:gd name="connsiteX9" fmla="*/ 499673 w 1044612"/>
              <a:gd name="connsiteY9" fmla="*/ 587429 h 730973"/>
              <a:gd name="connsiteX10" fmla="*/ 559998 w 1044612"/>
              <a:gd name="connsiteY10" fmla="*/ 641404 h 730973"/>
              <a:gd name="connsiteX11" fmla="*/ 702873 w 1044612"/>
              <a:gd name="connsiteY11" fmla="*/ 600129 h 730973"/>
              <a:gd name="connsiteX12" fmla="*/ 918773 w 1044612"/>
              <a:gd name="connsiteY12" fmla="*/ 495354 h 730973"/>
              <a:gd name="connsiteX13" fmla="*/ 1023548 w 1044612"/>
              <a:gd name="connsiteY13" fmla="*/ 381054 h 730973"/>
              <a:gd name="connsiteX14" fmla="*/ 1039423 w 1044612"/>
              <a:gd name="connsiteY14" fmla="*/ 209604 h 730973"/>
              <a:gd name="connsiteX15" fmla="*/ 1036248 w 1044612"/>
              <a:gd name="connsiteY15" fmla="*/ 117529 h 730973"/>
              <a:gd name="connsiteX16" fmla="*/ 947348 w 1044612"/>
              <a:gd name="connsiteY16" fmla="*/ 101654 h 730973"/>
              <a:gd name="connsiteX17" fmla="*/ 820348 w 1044612"/>
              <a:gd name="connsiteY17" fmla="*/ 79429 h 730973"/>
              <a:gd name="connsiteX18" fmla="*/ 575873 w 1044612"/>
              <a:gd name="connsiteY18" fmla="*/ 15929 h 730973"/>
              <a:gd name="connsiteX19" fmla="*/ 506023 w 1044612"/>
              <a:gd name="connsiteY19" fmla="*/ 9579 h 7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4612" h="730973">
                <a:moveTo>
                  <a:pt x="506023" y="9579"/>
                </a:moveTo>
                <a:cubicBezTo>
                  <a:pt x="469511" y="28629"/>
                  <a:pt x="413948" y="78371"/>
                  <a:pt x="356798" y="130229"/>
                </a:cubicBezTo>
                <a:cubicBezTo>
                  <a:pt x="299648" y="182087"/>
                  <a:pt x="214452" y="259875"/>
                  <a:pt x="163123" y="320729"/>
                </a:cubicBezTo>
                <a:cubicBezTo>
                  <a:pt x="111794" y="381583"/>
                  <a:pt x="75810" y="436617"/>
                  <a:pt x="48823" y="495354"/>
                </a:cubicBezTo>
                <a:cubicBezTo>
                  <a:pt x="21836" y="554091"/>
                  <a:pt x="5431" y="639287"/>
                  <a:pt x="1198" y="673154"/>
                </a:cubicBezTo>
                <a:cubicBezTo>
                  <a:pt x="-3035" y="707021"/>
                  <a:pt x="3844" y="689029"/>
                  <a:pt x="23423" y="698554"/>
                </a:cubicBezTo>
                <a:cubicBezTo>
                  <a:pt x="43002" y="708079"/>
                  <a:pt x="83748" y="735596"/>
                  <a:pt x="118673" y="730304"/>
                </a:cubicBezTo>
                <a:cubicBezTo>
                  <a:pt x="153598" y="725012"/>
                  <a:pt x="178469" y="690087"/>
                  <a:pt x="232973" y="666804"/>
                </a:cubicBezTo>
                <a:cubicBezTo>
                  <a:pt x="287477" y="643521"/>
                  <a:pt x="401248" y="603833"/>
                  <a:pt x="445698" y="590604"/>
                </a:cubicBezTo>
                <a:cubicBezTo>
                  <a:pt x="490148" y="577375"/>
                  <a:pt x="480623" y="578962"/>
                  <a:pt x="499673" y="587429"/>
                </a:cubicBezTo>
                <a:cubicBezTo>
                  <a:pt x="518723" y="595896"/>
                  <a:pt x="526131" y="639287"/>
                  <a:pt x="559998" y="641404"/>
                </a:cubicBezTo>
                <a:cubicBezTo>
                  <a:pt x="593865" y="643521"/>
                  <a:pt x="643077" y="624471"/>
                  <a:pt x="702873" y="600129"/>
                </a:cubicBezTo>
                <a:cubicBezTo>
                  <a:pt x="762669" y="575787"/>
                  <a:pt x="865327" y="531867"/>
                  <a:pt x="918773" y="495354"/>
                </a:cubicBezTo>
                <a:cubicBezTo>
                  <a:pt x="972219" y="458841"/>
                  <a:pt x="1003440" y="428679"/>
                  <a:pt x="1023548" y="381054"/>
                </a:cubicBezTo>
                <a:cubicBezTo>
                  <a:pt x="1043656" y="333429"/>
                  <a:pt x="1037306" y="253525"/>
                  <a:pt x="1039423" y="209604"/>
                </a:cubicBezTo>
                <a:cubicBezTo>
                  <a:pt x="1041540" y="165683"/>
                  <a:pt x="1051594" y="135521"/>
                  <a:pt x="1036248" y="117529"/>
                </a:cubicBezTo>
                <a:cubicBezTo>
                  <a:pt x="1020902" y="99537"/>
                  <a:pt x="947348" y="101654"/>
                  <a:pt x="947348" y="101654"/>
                </a:cubicBezTo>
                <a:cubicBezTo>
                  <a:pt x="911365" y="95304"/>
                  <a:pt x="882260" y="93716"/>
                  <a:pt x="820348" y="79429"/>
                </a:cubicBezTo>
                <a:cubicBezTo>
                  <a:pt x="758436" y="65142"/>
                  <a:pt x="625615" y="28100"/>
                  <a:pt x="575873" y="15929"/>
                </a:cubicBezTo>
                <a:cubicBezTo>
                  <a:pt x="526131" y="3758"/>
                  <a:pt x="542535" y="-9471"/>
                  <a:pt x="506023" y="9579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フリーフォーム 521">
            <a:extLst>
              <a:ext uri="{FF2B5EF4-FFF2-40B4-BE49-F238E27FC236}">
                <a16:creationId xmlns:a16="http://schemas.microsoft.com/office/drawing/2014/main" id="{960D788D-EA26-164A-89B0-1C83EFB26B61}"/>
              </a:ext>
            </a:extLst>
          </p:cNvPr>
          <p:cNvSpPr/>
          <p:nvPr/>
        </p:nvSpPr>
        <p:spPr>
          <a:xfrm>
            <a:off x="5413371" y="5918200"/>
            <a:ext cx="1093773" cy="705831"/>
          </a:xfrm>
          <a:custGeom>
            <a:avLst/>
            <a:gdLst>
              <a:gd name="connsiteX0" fmla="*/ 127004 w 1093773"/>
              <a:gd name="connsiteY0" fmla="*/ 142875 h 705831"/>
              <a:gd name="connsiteX1" fmla="*/ 276229 w 1093773"/>
              <a:gd name="connsiteY1" fmla="*/ 69850 h 705831"/>
              <a:gd name="connsiteX2" fmla="*/ 469904 w 1093773"/>
              <a:gd name="connsiteY2" fmla="*/ 0 h 705831"/>
              <a:gd name="connsiteX3" fmla="*/ 555629 w 1093773"/>
              <a:gd name="connsiteY3" fmla="*/ 69850 h 705831"/>
              <a:gd name="connsiteX4" fmla="*/ 695329 w 1093773"/>
              <a:gd name="connsiteY4" fmla="*/ 231775 h 705831"/>
              <a:gd name="connsiteX5" fmla="*/ 895354 w 1093773"/>
              <a:gd name="connsiteY5" fmla="*/ 488950 h 705831"/>
              <a:gd name="connsiteX6" fmla="*/ 1092204 w 1093773"/>
              <a:gd name="connsiteY6" fmla="*/ 692150 h 705831"/>
              <a:gd name="connsiteX7" fmla="*/ 977904 w 1093773"/>
              <a:gd name="connsiteY7" fmla="*/ 679450 h 705831"/>
              <a:gd name="connsiteX8" fmla="*/ 803279 w 1093773"/>
              <a:gd name="connsiteY8" fmla="*/ 615950 h 705831"/>
              <a:gd name="connsiteX9" fmla="*/ 406404 w 1093773"/>
              <a:gd name="connsiteY9" fmla="*/ 460375 h 705831"/>
              <a:gd name="connsiteX10" fmla="*/ 152404 w 1093773"/>
              <a:gd name="connsiteY10" fmla="*/ 342900 h 705831"/>
              <a:gd name="connsiteX11" fmla="*/ 25404 w 1093773"/>
              <a:gd name="connsiteY11" fmla="*/ 234950 h 705831"/>
              <a:gd name="connsiteX12" fmla="*/ 6354 w 1093773"/>
              <a:gd name="connsiteY12" fmla="*/ 114300 h 705831"/>
              <a:gd name="connsiteX13" fmla="*/ 127004 w 1093773"/>
              <a:gd name="connsiteY13" fmla="*/ 142875 h 70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3773" h="705831">
                <a:moveTo>
                  <a:pt x="127004" y="142875"/>
                </a:moveTo>
                <a:cubicBezTo>
                  <a:pt x="171983" y="135467"/>
                  <a:pt x="219079" y="93662"/>
                  <a:pt x="276229" y="69850"/>
                </a:cubicBezTo>
                <a:cubicBezTo>
                  <a:pt x="333379" y="46038"/>
                  <a:pt x="423337" y="0"/>
                  <a:pt x="469904" y="0"/>
                </a:cubicBezTo>
                <a:cubicBezTo>
                  <a:pt x="516471" y="0"/>
                  <a:pt x="518058" y="31221"/>
                  <a:pt x="555629" y="69850"/>
                </a:cubicBezTo>
                <a:cubicBezTo>
                  <a:pt x="593200" y="108479"/>
                  <a:pt x="638708" y="161925"/>
                  <a:pt x="695329" y="231775"/>
                </a:cubicBezTo>
                <a:cubicBezTo>
                  <a:pt x="751950" y="301625"/>
                  <a:pt x="829208" y="412221"/>
                  <a:pt x="895354" y="488950"/>
                </a:cubicBezTo>
                <a:cubicBezTo>
                  <a:pt x="961500" y="565679"/>
                  <a:pt x="1078446" y="660400"/>
                  <a:pt x="1092204" y="692150"/>
                </a:cubicBezTo>
                <a:cubicBezTo>
                  <a:pt x="1105962" y="723900"/>
                  <a:pt x="1026058" y="692150"/>
                  <a:pt x="977904" y="679450"/>
                </a:cubicBezTo>
                <a:cubicBezTo>
                  <a:pt x="929750" y="666750"/>
                  <a:pt x="803279" y="615950"/>
                  <a:pt x="803279" y="615950"/>
                </a:cubicBezTo>
                <a:cubicBezTo>
                  <a:pt x="708029" y="579438"/>
                  <a:pt x="514883" y="505883"/>
                  <a:pt x="406404" y="460375"/>
                </a:cubicBezTo>
                <a:cubicBezTo>
                  <a:pt x="297925" y="414867"/>
                  <a:pt x="215904" y="380471"/>
                  <a:pt x="152404" y="342900"/>
                </a:cubicBezTo>
                <a:cubicBezTo>
                  <a:pt x="88904" y="305329"/>
                  <a:pt x="49746" y="273050"/>
                  <a:pt x="25404" y="234950"/>
                </a:cubicBezTo>
                <a:cubicBezTo>
                  <a:pt x="1062" y="196850"/>
                  <a:pt x="-6875" y="129646"/>
                  <a:pt x="6354" y="114300"/>
                </a:cubicBezTo>
                <a:cubicBezTo>
                  <a:pt x="19583" y="98954"/>
                  <a:pt x="82025" y="150283"/>
                  <a:pt x="127004" y="142875"/>
                </a:cubicBezTo>
                <a:close/>
              </a:path>
            </a:pathLst>
          </a:custGeom>
          <a:solidFill>
            <a:srgbClr val="345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フリーフォーム 522">
            <a:extLst>
              <a:ext uri="{FF2B5EF4-FFF2-40B4-BE49-F238E27FC236}">
                <a16:creationId xmlns:a16="http://schemas.microsoft.com/office/drawing/2014/main" id="{1FA2D956-6B2B-3049-A1D6-808EC319BFB3}"/>
              </a:ext>
            </a:extLst>
          </p:cNvPr>
          <p:cNvSpPr/>
          <p:nvPr/>
        </p:nvSpPr>
        <p:spPr>
          <a:xfrm>
            <a:off x="6305300" y="6388496"/>
            <a:ext cx="1102400" cy="480910"/>
          </a:xfrm>
          <a:custGeom>
            <a:avLst/>
            <a:gdLst>
              <a:gd name="connsiteX0" fmla="*/ 250 w 1102400"/>
              <a:gd name="connsiteY0" fmla="*/ 2779 h 480910"/>
              <a:gd name="connsiteX1" fmla="*/ 209800 w 1102400"/>
              <a:gd name="connsiteY1" fmla="*/ 85329 h 480910"/>
              <a:gd name="connsiteX2" fmla="*/ 527300 w 1102400"/>
              <a:gd name="connsiteY2" fmla="*/ 186929 h 480910"/>
              <a:gd name="connsiteX3" fmla="*/ 698750 w 1102400"/>
              <a:gd name="connsiteY3" fmla="*/ 205979 h 480910"/>
              <a:gd name="connsiteX4" fmla="*/ 924175 w 1102400"/>
              <a:gd name="connsiteY4" fmla="*/ 174229 h 480910"/>
              <a:gd name="connsiteX5" fmla="*/ 1098800 w 1102400"/>
              <a:gd name="connsiteY5" fmla="*/ 123429 h 480910"/>
              <a:gd name="connsiteX6" fmla="*/ 1028950 w 1102400"/>
              <a:gd name="connsiteY6" fmla="*/ 212329 h 480910"/>
              <a:gd name="connsiteX7" fmla="*/ 873375 w 1102400"/>
              <a:gd name="connsiteY7" fmla="*/ 361554 h 480910"/>
              <a:gd name="connsiteX8" fmla="*/ 781300 w 1102400"/>
              <a:gd name="connsiteY8" fmla="*/ 472679 h 480910"/>
              <a:gd name="connsiteX9" fmla="*/ 771775 w 1102400"/>
              <a:gd name="connsiteY9" fmla="*/ 472679 h 480910"/>
              <a:gd name="connsiteX10" fmla="*/ 508250 w 1102400"/>
              <a:gd name="connsiteY10" fmla="*/ 469504 h 480910"/>
              <a:gd name="connsiteX11" fmla="*/ 495550 w 1102400"/>
              <a:gd name="connsiteY11" fmla="*/ 450454 h 480910"/>
              <a:gd name="connsiteX12" fmla="*/ 438400 w 1102400"/>
              <a:gd name="connsiteY12" fmla="*/ 361554 h 480910"/>
              <a:gd name="connsiteX13" fmla="*/ 251075 w 1102400"/>
              <a:gd name="connsiteY13" fmla="*/ 275829 h 480910"/>
              <a:gd name="connsiteX14" fmla="*/ 168525 w 1102400"/>
              <a:gd name="connsiteY14" fmla="*/ 190104 h 480910"/>
              <a:gd name="connsiteX15" fmla="*/ 250 w 1102400"/>
              <a:gd name="connsiteY15" fmla="*/ 2779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2400" h="480910">
                <a:moveTo>
                  <a:pt x="250" y="2779"/>
                </a:moveTo>
                <a:cubicBezTo>
                  <a:pt x="7129" y="-14683"/>
                  <a:pt x="121958" y="54637"/>
                  <a:pt x="209800" y="85329"/>
                </a:cubicBezTo>
                <a:cubicBezTo>
                  <a:pt x="297642" y="116021"/>
                  <a:pt x="445808" y="166821"/>
                  <a:pt x="527300" y="186929"/>
                </a:cubicBezTo>
                <a:cubicBezTo>
                  <a:pt x="608792" y="207037"/>
                  <a:pt x="632604" y="208096"/>
                  <a:pt x="698750" y="205979"/>
                </a:cubicBezTo>
                <a:cubicBezTo>
                  <a:pt x="764896" y="203862"/>
                  <a:pt x="857500" y="187987"/>
                  <a:pt x="924175" y="174229"/>
                </a:cubicBezTo>
                <a:cubicBezTo>
                  <a:pt x="990850" y="160471"/>
                  <a:pt x="1081338" y="117079"/>
                  <a:pt x="1098800" y="123429"/>
                </a:cubicBezTo>
                <a:cubicBezTo>
                  <a:pt x="1116262" y="129779"/>
                  <a:pt x="1066521" y="172642"/>
                  <a:pt x="1028950" y="212329"/>
                </a:cubicBezTo>
                <a:cubicBezTo>
                  <a:pt x="991379" y="252016"/>
                  <a:pt x="914650" y="318162"/>
                  <a:pt x="873375" y="361554"/>
                </a:cubicBezTo>
                <a:cubicBezTo>
                  <a:pt x="832100" y="404946"/>
                  <a:pt x="781300" y="472679"/>
                  <a:pt x="781300" y="472679"/>
                </a:cubicBezTo>
                <a:cubicBezTo>
                  <a:pt x="764367" y="491200"/>
                  <a:pt x="771775" y="472679"/>
                  <a:pt x="771775" y="472679"/>
                </a:cubicBezTo>
                <a:lnTo>
                  <a:pt x="508250" y="469504"/>
                </a:lnTo>
                <a:cubicBezTo>
                  <a:pt x="462213" y="465800"/>
                  <a:pt x="507192" y="468446"/>
                  <a:pt x="495550" y="450454"/>
                </a:cubicBezTo>
                <a:cubicBezTo>
                  <a:pt x="483908" y="432462"/>
                  <a:pt x="479146" y="390658"/>
                  <a:pt x="438400" y="361554"/>
                </a:cubicBezTo>
                <a:cubicBezTo>
                  <a:pt x="397654" y="332450"/>
                  <a:pt x="296054" y="304404"/>
                  <a:pt x="251075" y="275829"/>
                </a:cubicBezTo>
                <a:cubicBezTo>
                  <a:pt x="206096" y="247254"/>
                  <a:pt x="207154" y="231379"/>
                  <a:pt x="168525" y="190104"/>
                </a:cubicBezTo>
                <a:cubicBezTo>
                  <a:pt x="129896" y="148829"/>
                  <a:pt x="-6629" y="20241"/>
                  <a:pt x="250" y="2779"/>
                </a:cubicBezTo>
                <a:close/>
              </a:path>
            </a:pathLst>
          </a:custGeom>
          <a:solidFill>
            <a:srgbClr val="172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フリーフォーム 523">
            <a:extLst>
              <a:ext uri="{FF2B5EF4-FFF2-40B4-BE49-F238E27FC236}">
                <a16:creationId xmlns:a16="http://schemas.microsoft.com/office/drawing/2014/main" id="{18BAADB4-A625-D546-B12E-21C117A42B40}"/>
              </a:ext>
            </a:extLst>
          </p:cNvPr>
          <p:cNvSpPr/>
          <p:nvPr/>
        </p:nvSpPr>
        <p:spPr>
          <a:xfrm>
            <a:off x="7450079" y="4733883"/>
            <a:ext cx="963726" cy="1140730"/>
          </a:xfrm>
          <a:custGeom>
            <a:avLst/>
            <a:gdLst>
              <a:gd name="connsiteX0" fmla="*/ 20696 w 963726"/>
              <a:gd name="connsiteY0" fmla="*/ 155617 h 1140730"/>
              <a:gd name="connsiteX1" fmla="*/ 303271 w 963726"/>
              <a:gd name="connsiteY1" fmla="*/ 42 h 1140730"/>
              <a:gd name="connsiteX2" fmla="*/ 693796 w 963726"/>
              <a:gd name="connsiteY2" fmla="*/ 171492 h 1140730"/>
              <a:gd name="connsiteX3" fmla="*/ 887471 w 963726"/>
              <a:gd name="connsiteY3" fmla="*/ 349292 h 1140730"/>
              <a:gd name="connsiteX4" fmla="*/ 963671 w 963726"/>
              <a:gd name="connsiteY4" fmla="*/ 539792 h 1140730"/>
              <a:gd name="connsiteX5" fmla="*/ 877946 w 963726"/>
              <a:gd name="connsiteY5" fmla="*/ 812842 h 1140730"/>
              <a:gd name="connsiteX6" fmla="*/ 763646 w 963726"/>
              <a:gd name="connsiteY6" fmla="*/ 1060492 h 1140730"/>
              <a:gd name="connsiteX7" fmla="*/ 700146 w 963726"/>
              <a:gd name="connsiteY7" fmla="*/ 1139867 h 1140730"/>
              <a:gd name="connsiteX8" fmla="*/ 557271 w 963726"/>
              <a:gd name="connsiteY8" fmla="*/ 1098592 h 1140730"/>
              <a:gd name="connsiteX9" fmla="*/ 404871 w 963726"/>
              <a:gd name="connsiteY9" fmla="*/ 1035092 h 1140730"/>
              <a:gd name="connsiteX10" fmla="*/ 258821 w 963726"/>
              <a:gd name="connsiteY10" fmla="*/ 869992 h 1140730"/>
              <a:gd name="connsiteX11" fmla="*/ 160396 w 963726"/>
              <a:gd name="connsiteY11" fmla="*/ 650917 h 1140730"/>
              <a:gd name="connsiteX12" fmla="*/ 65146 w 963726"/>
              <a:gd name="connsiteY12" fmla="*/ 365167 h 1140730"/>
              <a:gd name="connsiteX13" fmla="*/ 27046 w 963726"/>
              <a:gd name="connsiteY13" fmla="*/ 215942 h 1140730"/>
              <a:gd name="connsiteX14" fmla="*/ 20696 w 963726"/>
              <a:gd name="connsiteY14" fmla="*/ 155617 h 114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3726" h="1140730">
                <a:moveTo>
                  <a:pt x="20696" y="155617"/>
                </a:moveTo>
                <a:cubicBezTo>
                  <a:pt x="66733" y="119634"/>
                  <a:pt x="191088" y="-2604"/>
                  <a:pt x="303271" y="42"/>
                </a:cubicBezTo>
                <a:cubicBezTo>
                  <a:pt x="415454" y="2688"/>
                  <a:pt x="596429" y="113284"/>
                  <a:pt x="693796" y="171492"/>
                </a:cubicBezTo>
                <a:cubicBezTo>
                  <a:pt x="791163" y="229700"/>
                  <a:pt x="842492" y="287909"/>
                  <a:pt x="887471" y="349292"/>
                </a:cubicBezTo>
                <a:cubicBezTo>
                  <a:pt x="932450" y="410675"/>
                  <a:pt x="965259" y="462534"/>
                  <a:pt x="963671" y="539792"/>
                </a:cubicBezTo>
                <a:cubicBezTo>
                  <a:pt x="962083" y="617050"/>
                  <a:pt x="911283" y="726059"/>
                  <a:pt x="877946" y="812842"/>
                </a:cubicBezTo>
                <a:cubicBezTo>
                  <a:pt x="844609" y="899625"/>
                  <a:pt x="793279" y="1005988"/>
                  <a:pt x="763646" y="1060492"/>
                </a:cubicBezTo>
                <a:cubicBezTo>
                  <a:pt x="734013" y="1114996"/>
                  <a:pt x="734542" y="1133517"/>
                  <a:pt x="700146" y="1139867"/>
                </a:cubicBezTo>
                <a:cubicBezTo>
                  <a:pt x="665750" y="1146217"/>
                  <a:pt x="606483" y="1116054"/>
                  <a:pt x="557271" y="1098592"/>
                </a:cubicBezTo>
                <a:cubicBezTo>
                  <a:pt x="508059" y="1081130"/>
                  <a:pt x="454613" y="1073192"/>
                  <a:pt x="404871" y="1035092"/>
                </a:cubicBezTo>
                <a:cubicBezTo>
                  <a:pt x="355129" y="996992"/>
                  <a:pt x="299567" y="934021"/>
                  <a:pt x="258821" y="869992"/>
                </a:cubicBezTo>
                <a:cubicBezTo>
                  <a:pt x="218075" y="805963"/>
                  <a:pt x="192675" y="735054"/>
                  <a:pt x="160396" y="650917"/>
                </a:cubicBezTo>
                <a:cubicBezTo>
                  <a:pt x="128117" y="566780"/>
                  <a:pt x="87371" y="437663"/>
                  <a:pt x="65146" y="365167"/>
                </a:cubicBezTo>
                <a:cubicBezTo>
                  <a:pt x="42921" y="292671"/>
                  <a:pt x="35513" y="248221"/>
                  <a:pt x="27046" y="215942"/>
                </a:cubicBezTo>
                <a:cubicBezTo>
                  <a:pt x="18579" y="183663"/>
                  <a:pt x="-25341" y="191600"/>
                  <a:pt x="20696" y="155617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5" name="フリーフォーム 524">
            <a:extLst>
              <a:ext uri="{FF2B5EF4-FFF2-40B4-BE49-F238E27FC236}">
                <a16:creationId xmlns:a16="http://schemas.microsoft.com/office/drawing/2014/main" id="{1E245A3E-FE48-4E44-B217-3CF3026E0150}"/>
              </a:ext>
            </a:extLst>
          </p:cNvPr>
          <p:cNvSpPr/>
          <p:nvPr/>
        </p:nvSpPr>
        <p:spPr>
          <a:xfrm>
            <a:off x="5134217" y="6365871"/>
            <a:ext cx="1408436" cy="500346"/>
          </a:xfrm>
          <a:custGeom>
            <a:avLst/>
            <a:gdLst>
              <a:gd name="connsiteX0" fmla="*/ 18370 w 1423873"/>
              <a:gd name="connsiteY0" fmla="*/ 82654 h 494095"/>
              <a:gd name="connsiteX1" fmla="*/ 348570 w 1423873"/>
              <a:gd name="connsiteY1" fmla="*/ 222354 h 494095"/>
              <a:gd name="connsiteX2" fmla="*/ 710520 w 1423873"/>
              <a:gd name="connsiteY2" fmla="*/ 362054 h 494095"/>
              <a:gd name="connsiteX3" fmla="*/ 1015320 w 1423873"/>
              <a:gd name="connsiteY3" fmla="*/ 482704 h 494095"/>
              <a:gd name="connsiteX4" fmla="*/ 1043895 w 1423873"/>
              <a:gd name="connsiteY4" fmla="*/ 489054 h 494095"/>
              <a:gd name="connsiteX5" fmla="*/ 1412195 w 1423873"/>
              <a:gd name="connsiteY5" fmla="*/ 485879 h 494095"/>
              <a:gd name="connsiteX6" fmla="*/ 1339170 w 1423873"/>
              <a:gd name="connsiteY6" fmla="*/ 460479 h 494095"/>
              <a:gd name="connsiteX7" fmla="*/ 1126445 w 1423873"/>
              <a:gd name="connsiteY7" fmla="*/ 393804 h 494095"/>
              <a:gd name="connsiteX8" fmla="*/ 786720 w 1423873"/>
              <a:gd name="connsiteY8" fmla="*/ 295379 h 494095"/>
              <a:gd name="connsiteX9" fmla="*/ 221570 w 1423873"/>
              <a:gd name="connsiteY9" fmla="*/ 79479 h 494095"/>
              <a:gd name="connsiteX10" fmla="*/ 59645 w 1423873"/>
              <a:gd name="connsiteY10" fmla="*/ 104 h 494095"/>
              <a:gd name="connsiteX11" fmla="*/ 18370 w 1423873"/>
              <a:gd name="connsiteY11" fmla="*/ 82654 h 494095"/>
              <a:gd name="connsiteX0" fmla="*/ 26381 w 1431884"/>
              <a:gd name="connsiteY0" fmla="*/ 86918 h 498359"/>
              <a:gd name="connsiteX1" fmla="*/ 356581 w 1431884"/>
              <a:gd name="connsiteY1" fmla="*/ 226618 h 498359"/>
              <a:gd name="connsiteX2" fmla="*/ 718531 w 1431884"/>
              <a:gd name="connsiteY2" fmla="*/ 366318 h 498359"/>
              <a:gd name="connsiteX3" fmla="*/ 1023331 w 1431884"/>
              <a:gd name="connsiteY3" fmla="*/ 486968 h 498359"/>
              <a:gd name="connsiteX4" fmla="*/ 1051906 w 1431884"/>
              <a:gd name="connsiteY4" fmla="*/ 493318 h 498359"/>
              <a:gd name="connsiteX5" fmla="*/ 1420206 w 1431884"/>
              <a:gd name="connsiteY5" fmla="*/ 490143 h 498359"/>
              <a:gd name="connsiteX6" fmla="*/ 1347181 w 1431884"/>
              <a:gd name="connsiteY6" fmla="*/ 464743 h 498359"/>
              <a:gd name="connsiteX7" fmla="*/ 1134456 w 1431884"/>
              <a:gd name="connsiteY7" fmla="*/ 398068 h 498359"/>
              <a:gd name="connsiteX8" fmla="*/ 794731 w 1431884"/>
              <a:gd name="connsiteY8" fmla="*/ 299643 h 498359"/>
              <a:gd name="connsiteX9" fmla="*/ 229581 w 1431884"/>
              <a:gd name="connsiteY9" fmla="*/ 83743 h 498359"/>
              <a:gd name="connsiteX10" fmla="*/ 67656 w 1431884"/>
              <a:gd name="connsiteY10" fmla="*/ 4368 h 498359"/>
              <a:gd name="connsiteX11" fmla="*/ 26381 w 1431884"/>
              <a:gd name="connsiteY11" fmla="*/ 86918 h 498359"/>
              <a:gd name="connsiteX0" fmla="*/ 14525 w 1420028"/>
              <a:gd name="connsiteY0" fmla="*/ 82557 h 493998"/>
              <a:gd name="connsiteX1" fmla="*/ 344725 w 1420028"/>
              <a:gd name="connsiteY1" fmla="*/ 222257 h 493998"/>
              <a:gd name="connsiteX2" fmla="*/ 706675 w 1420028"/>
              <a:gd name="connsiteY2" fmla="*/ 361957 h 493998"/>
              <a:gd name="connsiteX3" fmla="*/ 1011475 w 1420028"/>
              <a:gd name="connsiteY3" fmla="*/ 482607 h 493998"/>
              <a:gd name="connsiteX4" fmla="*/ 1040050 w 1420028"/>
              <a:gd name="connsiteY4" fmla="*/ 488957 h 493998"/>
              <a:gd name="connsiteX5" fmla="*/ 1408350 w 1420028"/>
              <a:gd name="connsiteY5" fmla="*/ 485782 h 493998"/>
              <a:gd name="connsiteX6" fmla="*/ 1335325 w 1420028"/>
              <a:gd name="connsiteY6" fmla="*/ 460382 h 493998"/>
              <a:gd name="connsiteX7" fmla="*/ 1122600 w 1420028"/>
              <a:gd name="connsiteY7" fmla="*/ 393707 h 493998"/>
              <a:gd name="connsiteX8" fmla="*/ 782875 w 1420028"/>
              <a:gd name="connsiteY8" fmla="*/ 295282 h 493998"/>
              <a:gd name="connsiteX9" fmla="*/ 217725 w 1420028"/>
              <a:gd name="connsiteY9" fmla="*/ 79382 h 493998"/>
              <a:gd name="connsiteX10" fmla="*/ 55800 w 1420028"/>
              <a:gd name="connsiteY10" fmla="*/ 7 h 493998"/>
              <a:gd name="connsiteX11" fmla="*/ 14525 w 1420028"/>
              <a:gd name="connsiteY11" fmla="*/ 82557 h 493998"/>
              <a:gd name="connsiteX0" fmla="*/ 10931 w 1416434"/>
              <a:gd name="connsiteY0" fmla="*/ 88905 h 500346"/>
              <a:gd name="connsiteX1" fmla="*/ 341131 w 1416434"/>
              <a:gd name="connsiteY1" fmla="*/ 228605 h 500346"/>
              <a:gd name="connsiteX2" fmla="*/ 703081 w 1416434"/>
              <a:gd name="connsiteY2" fmla="*/ 368305 h 500346"/>
              <a:gd name="connsiteX3" fmla="*/ 1007881 w 1416434"/>
              <a:gd name="connsiteY3" fmla="*/ 488955 h 500346"/>
              <a:gd name="connsiteX4" fmla="*/ 1036456 w 1416434"/>
              <a:gd name="connsiteY4" fmla="*/ 495305 h 500346"/>
              <a:gd name="connsiteX5" fmla="*/ 1404756 w 1416434"/>
              <a:gd name="connsiteY5" fmla="*/ 492130 h 500346"/>
              <a:gd name="connsiteX6" fmla="*/ 1331731 w 1416434"/>
              <a:gd name="connsiteY6" fmla="*/ 466730 h 500346"/>
              <a:gd name="connsiteX7" fmla="*/ 1119006 w 1416434"/>
              <a:gd name="connsiteY7" fmla="*/ 400055 h 500346"/>
              <a:gd name="connsiteX8" fmla="*/ 779281 w 1416434"/>
              <a:gd name="connsiteY8" fmla="*/ 301630 h 500346"/>
              <a:gd name="connsiteX9" fmla="*/ 214131 w 1416434"/>
              <a:gd name="connsiteY9" fmla="*/ 85730 h 500346"/>
              <a:gd name="connsiteX10" fmla="*/ 74431 w 1416434"/>
              <a:gd name="connsiteY10" fmla="*/ 5 h 500346"/>
              <a:gd name="connsiteX11" fmla="*/ 10931 w 1416434"/>
              <a:gd name="connsiteY11" fmla="*/ 88905 h 500346"/>
              <a:gd name="connsiteX0" fmla="*/ 2933 w 1408436"/>
              <a:gd name="connsiteY0" fmla="*/ 88905 h 500346"/>
              <a:gd name="connsiteX1" fmla="*/ 333133 w 1408436"/>
              <a:gd name="connsiteY1" fmla="*/ 228605 h 500346"/>
              <a:gd name="connsiteX2" fmla="*/ 695083 w 1408436"/>
              <a:gd name="connsiteY2" fmla="*/ 368305 h 500346"/>
              <a:gd name="connsiteX3" fmla="*/ 999883 w 1408436"/>
              <a:gd name="connsiteY3" fmla="*/ 488955 h 500346"/>
              <a:gd name="connsiteX4" fmla="*/ 1028458 w 1408436"/>
              <a:gd name="connsiteY4" fmla="*/ 495305 h 500346"/>
              <a:gd name="connsiteX5" fmla="*/ 1396758 w 1408436"/>
              <a:gd name="connsiteY5" fmla="*/ 492130 h 500346"/>
              <a:gd name="connsiteX6" fmla="*/ 1323733 w 1408436"/>
              <a:gd name="connsiteY6" fmla="*/ 466730 h 500346"/>
              <a:gd name="connsiteX7" fmla="*/ 1111008 w 1408436"/>
              <a:gd name="connsiteY7" fmla="*/ 400055 h 500346"/>
              <a:gd name="connsiteX8" fmla="*/ 771283 w 1408436"/>
              <a:gd name="connsiteY8" fmla="*/ 301630 h 500346"/>
              <a:gd name="connsiteX9" fmla="*/ 206133 w 1408436"/>
              <a:gd name="connsiteY9" fmla="*/ 85730 h 500346"/>
              <a:gd name="connsiteX10" fmla="*/ 66433 w 1408436"/>
              <a:gd name="connsiteY10" fmla="*/ 5 h 500346"/>
              <a:gd name="connsiteX11" fmla="*/ 2933 w 1408436"/>
              <a:gd name="connsiteY11" fmla="*/ 88905 h 5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8436" h="500346">
                <a:moveTo>
                  <a:pt x="2933" y="88905"/>
                </a:moveTo>
                <a:cubicBezTo>
                  <a:pt x="21983" y="104780"/>
                  <a:pt x="217775" y="182038"/>
                  <a:pt x="333133" y="228605"/>
                </a:cubicBezTo>
                <a:cubicBezTo>
                  <a:pt x="448491" y="275172"/>
                  <a:pt x="695083" y="368305"/>
                  <a:pt x="695083" y="368305"/>
                </a:cubicBezTo>
                <a:lnTo>
                  <a:pt x="999883" y="488955"/>
                </a:lnTo>
                <a:cubicBezTo>
                  <a:pt x="1055446" y="510122"/>
                  <a:pt x="1028458" y="495305"/>
                  <a:pt x="1028458" y="495305"/>
                </a:cubicBezTo>
                <a:lnTo>
                  <a:pt x="1396758" y="492130"/>
                </a:lnTo>
                <a:cubicBezTo>
                  <a:pt x="1445971" y="487368"/>
                  <a:pt x="1323733" y="466730"/>
                  <a:pt x="1323733" y="466730"/>
                </a:cubicBezTo>
                <a:lnTo>
                  <a:pt x="1111008" y="400055"/>
                </a:lnTo>
                <a:cubicBezTo>
                  <a:pt x="1018933" y="372538"/>
                  <a:pt x="922095" y="354017"/>
                  <a:pt x="771283" y="301630"/>
                </a:cubicBezTo>
                <a:cubicBezTo>
                  <a:pt x="620471" y="249243"/>
                  <a:pt x="327312" y="134942"/>
                  <a:pt x="206133" y="85730"/>
                </a:cubicBezTo>
                <a:cubicBezTo>
                  <a:pt x="84954" y="36518"/>
                  <a:pt x="69079" y="-524"/>
                  <a:pt x="66433" y="5"/>
                </a:cubicBezTo>
                <a:cubicBezTo>
                  <a:pt x="63787" y="534"/>
                  <a:pt x="-16117" y="73030"/>
                  <a:pt x="2933" y="88905"/>
                </a:cubicBez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6" name="フリーフォーム 525">
            <a:extLst>
              <a:ext uri="{FF2B5EF4-FFF2-40B4-BE49-F238E27FC236}">
                <a16:creationId xmlns:a16="http://schemas.microsoft.com/office/drawing/2014/main" id="{5997D18C-104D-9B4C-A8FF-80EBBC1D9947}"/>
              </a:ext>
            </a:extLst>
          </p:cNvPr>
          <p:cNvSpPr/>
          <p:nvPr/>
        </p:nvSpPr>
        <p:spPr>
          <a:xfrm>
            <a:off x="7651750" y="6121367"/>
            <a:ext cx="1408154" cy="679483"/>
          </a:xfrm>
          <a:custGeom>
            <a:avLst/>
            <a:gdLst>
              <a:gd name="connsiteX0" fmla="*/ 0 w 1408154"/>
              <a:gd name="connsiteY0" fmla="*/ 679483 h 679483"/>
              <a:gd name="connsiteX1" fmla="*/ 469900 w 1408154"/>
              <a:gd name="connsiteY1" fmla="*/ 501683 h 679483"/>
              <a:gd name="connsiteX2" fmla="*/ 730250 w 1408154"/>
              <a:gd name="connsiteY2" fmla="*/ 393733 h 679483"/>
              <a:gd name="connsiteX3" fmla="*/ 1066800 w 1408154"/>
              <a:gd name="connsiteY3" fmla="*/ 234983 h 679483"/>
              <a:gd name="connsiteX4" fmla="*/ 1320800 w 1408154"/>
              <a:gd name="connsiteY4" fmla="*/ 104808 h 679483"/>
              <a:gd name="connsiteX5" fmla="*/ 1406525 w 1408154"/>
              <a:gd name="connsiteY5" fmla="*/ 69883 h 679483"/>
              <a:gd name="connsiteX6" fmla="*/ 1371600 w 1408154"/>
              <a:gd name="connsiteY6" fmla="*/ 34958 h 679483"/>
              <a:gd name="connsiteX7" fmla="*/ 1304925 w 1408154"/>
              <a:gd name="connsiteY7" fmla="*/ 33 h 679483"/>
              <a:gd name="connsiteX8" fmla="*/ 1219200 w 1408154"/>
              <a:gd name="connsiteY8" fmla="*/ 41308 h 679483"/>
              <a:gd name="connsiteX9" fmla="*/ 908050 w 1408154"/>
              <a:gd name="connsiteY9" fmla="*/ 203233 h 679483"/>
              <a:gd name="connsiteX10" fmla="*/ 565150 w 1408154"/>
              <a:gd name="connsiteY10" fmla="*/ 361983 h 679483"/>
              <a:gd name="connsiteX11" fmla="*/ 260350 w 1408154"/>
              <a:gd name="connsiteY11" fmla="*/ 508033 h 679483"/>
              <a:gd name="connsiteX12" fmla="*/ 117475 w 1408154"/>
              <a:gd name="connsiteY12" fmla="*/ 596933 h 679483"/>
              <a:gd name="connsiteX13" fmla="*/ 0 w 1408154"/>
              <a:gd name="connsiteY13" fmla="*/ 679483 h 67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8154" h="679483">
                <a:moveTo>
                  <a:pt x="0" y="679483"/>
                </a:moveTo>
                <a:lnTo>
                  <a:pt x="469900" y="501683"/>
                </a:lnTo>
                <a:cubicBezTo>
                  <a:pt x="591608" y="454058"/>
                  <a:pt x="630767" y="438183"/>
                  <a:pt x="730250" y="393733"/>
                </a:cubicBezTo>
                <a:cubicBezTo>
                  <a:pt x="829733" y="349283"/>
                  <a:pt x="968375" y="283137"/>
                  <a:pt x="1066800" y="234983"/>
                </a:cubicBezTo>
                <a:cubicBezTo>
                  <a:pt x="1165225" y="186829"/>
                  <a:pt x="1264179" y="132325"/>
                  <a:pt x="1320800" y="104808"/>
                </a:cubicBezTo>
                <a:cubicBezTo>
                  <a:pt x="1377421" y="77291"/>
                  <a:pt x="1398058" y="81525"/>
                  <a:pt x="1406525" y="69883"/>
                </a:cubicBezTo>
                <a:cubicBezTo>
                  <a:pt x="1414992" y="58241"/>
                  <a:pt x="1388533" y="46600"/>
                  <a:pt x="1371600" y="34958"/>
                </a:cubicBezTo>
                <a:cubicBezTo>
                  <a:pt x="1354667" y="23316"/>
                  <a:pt x="1330325" y="-1025"/>
                  <a:pt x="1304925" y="33"/>
                </a:cubicBezTo>
                <a:cubicBezTo>
                  <a:pt x="1279525" y="1091"/>
                  <a:pt x="1219200" y="41308"/>
                  <a:pt x="1219200" y="41308"/>
                </a:cubicBezTo>
                <a:cubicBezTo>
                  <a:pt x="1153054" y="75175"/>
                  <a:pt x="1017058" y="149787"/>
                  <a:pt x="908050" y="203233"/>
                </a:cubicBezTo>
                <a:cubicBezTo>
                  <a:pt x="799042" y="256679"/>
                  <a:pt x="565150" y="361983"/>
                  <a:pt x="565150" y="361983"/>
                </a:cubicBezTo>
                <a:cubicBezTo>
                  <a:pt x="457200" y="412783"/>
                  <a:pt x="334962" y="468875"/>
                  <a:pt x="260350" y="508033"/>
                </a:cubicBezTo>
                <a:cubicBezTo>
                  <a:pt x="185738" y="547191"/>
                  <a:pt x="117475" y="596933"/>
                  <a:pt x="117475" y="596933"/>
                </a:cubicBezTo>
                <a:lnTo>
                  <a:pt x="0" y="679483"/>
                </a:ln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F0752B64-7C6C-CD4D-8471-F27625DD4BFB}"/>
              </a:ext>
            </a:extLst>
          </p:cNvPr>
          <p:cNvSpPr/>
          <p:nvPr/>
        </p:nvSpPr>
        <p:spPr>
          <a:xfrm>
            <a:off x="4714841" y="1977626"/>
            <a:ext cx="3554473" cy="4617975"/>
          </a:xfrm>
          <a:custGeom>
            <a:avLst/>
            <a:gdLst>
              <a:gd name="connsiteX0" fmla="*/ 4393 w 3554473"/>
              <a:gd name="connsiteY0" fmla="*/ 1695472 h 4617975"/>
              <a:gd name="connsiteX1" fmla="*/ 74135 w 3554473"/>
              <a:gd name="connsiteY1" fmla="*/ 1904699 h 4617975"/>
              <a:gd name="connsiteX2" fmla="*/ 54762 w 3554473"/>
              <a:gd name="connsiteY2" fmla="*/ 1993815 h 4617975"/>
              <a:gd name="connsiteX3" fmla="*/ 70261 w 3554473"/>
              <a:gd name="connsiteY3" fmla="*/ 2121676 h 4617975"/>
              <a:gd name="connsiteX4" fmla="*/ 140003 w 3554473"/>
              <a:gd name="connsiteY4" fmla="*/ 2315405 h 4617975"/>
              <a:gd name="connsiteX5" fmla="*/ 240742 w 3554473"/>
              <a:gd name="connsiteY5" fmla="*/ 2447140 h 4617975"/>
              <a:gd name="connsiteX6" fmla="*/ 263990 w 3554473"/>
              <a:gd name="connsiteY6" fmla="*/ 2559503 h 4617975"/>
              <a:gd name="connsiteX7" fmla="*/ 291112 w 3554473"/>
              <a:gd name="connsiteY7" fmla="*/ 2753232 h 4617975"/>
              <a:gd name="connsiteX8" fmla="*/ 368603 w 3554473"/>
              <a:gd name="connsiteY8" fmla="*/ 2939211 h 4617975"/>
              <a:gd name="connsiteX9" fmla="*/ 546834 w 3554473"/>
              <a:gd name="connsiteY9" fmla="*/ 3086445 h 4617975"/>
              <a:gd name="connsiteX10" fmla="*/ 787057 w 3554473"/>
              <a:gd name="connsiteY10" fmla="*/ 3214306 h 4617975"/>
              <a:gd name="connsiteX11" fmla="*/ 1139644 w 3554473"/>
              <a:gd name="connsiteY11" fmla="*/ 3342167 h 4617975"/>
              <a:gd name="connsiteX12" fmla="*/ 1530976 w 3554473"/>
              <a:gd name="connsiteY12" fmla="*/ 3442906 h 4617975"/>
              <a:gd name="connsiteX13" fmla="*/ 1728579 w 3554473"/>
              <a:gd name="connsiteY13" fmla="*/ 3466154 h 4617975"/>
              <a:gd name="connsiteX14" fmla="*/ 1744078 w 3554473"/>
              <a:gd name="connsiteY14" fmla="*/ 3547520 h 4617975"/>
              <a:gd name="connsiteX15" fmla="*/ 1724705 w 3554473"/>
              <a:gd name="connsiteY15" fmla="*/ 3733499 h 4617975"/>
              <a:gd name="connsiteX16" fmla="*/ 1654962 w 3554473"/>
              <a:gd name="connsiteY16" fmla="*/ 3830364 h 4617975"/>
              <a:gd name="connsiteX17" fmla="*/ 1445735 w 3554473"/>
              <a:gd name="connsiteY17" fmla="*/ 3954350 h 4617975"/>
              <a:gd name="connsiteX18" fmla="*/ 1271379 w 3554473"/>
              <a:gd name="connsiteY18" fmla="*/ 4016343 h 4617975"/>
              <a:gd name="connsiteX19" fmla="*/ 1399240 w 3554473"/>
              <a:gd name="connsiteY19" fmla="*/ 4167452 h 4617975"/>
              <a:gd name="connsiteX20" fmla="*/ 1527101 w 3554473"/>
              <a:gd name="connsiteY20" fmla="*/ 4349557 h 4617975"/>
              <a:gd name="connsiteX21" fmla="*/ 1604593 w 3554473"/>
              <a:gd name="connsiteY21" fmla="*/ 4423174 h 4617975"/>
              <a:gd name="connsiteX22" fmla="*/ 1747952 w 3554473"/>
              <a:gd name="connsiteY22" fmla="*/ 4473543 h 4617975"/>
              <a:gd name="connsiteX23" fmla="*/ 1999800 w 3554473"/>
              <a:gd name="connsiteY23" fmla="*/ 4562659 h 4617975"/>
              <a:gd name="connsiteX24" fmla="*/ 2224525 w 3554473"/>
              <a:gd name="connsiteY24" fmla="*/ 4613028 h 4617975"/>
              <a:gd name="connsiteX25" fmla="*/ 2371759 w 3554473"/>
              <a:gd name="connsiteY25" fmla="*/ 4613028 h 4617975"/>
              <a:gd name="connsiteX26" fmla="*/ 2561613 w 3554473"/>
              <a:gd name="connsiteY26" fmla="*/ 4585906 h 4617975"/>
              <a:gd name="connsiteX27" fmla="*/ 2732095 w 3554473"/>
              <a:gd name="connsiteY27" fmla="*/ 4527788 h 4617975"/>
              <a:gd name="connsiteX28" fmla="*/ 2825084 w 3554473"/>
              <a:gd name="connsiteY28" fmla="*/ 4454171 h 4617975"/>
              <a:gd name="connsiteX29" fmla="*/ 2972318 w 3554473"/>
              <a:gd name="connsiteY29" fmla="*/ 4330184 h 4617975"/>
              <a:gd name="connsiteX30" fmla="*/ 3123427 w 3554473"/>
              <a:gd name="connsiteY30" fmla="*/ 4248818 h 4617975"/>
              <a:gd name="connsiteX31" fmla="*/ 3282284 w 3554473"/>
              <a:gd name="connsiteY31" fmla="*/ 4117082 h 4617975"/>
              <a:gd name="connsiteX32" fmla="*/ 3386898 w 3554473"/>
              <a:gd name="connsiteY32" fmla="*/ 3993096 h 4617975"/>
              <a:gd name="connsiteX33" fmla="*/ 3445017 w 3554473"/>
              <a:gd name="connsiteY33" fmla="*/ 3888482 h 4617975"/>
              <a:gd name="connsiteX34" fmla="*/ 3317156 w 3554473"/>
              <a:gd name="connsiteY34" fmla="*/ 3869110 h 4617975"/>
              <a:gd name="connsiteX35" fmla="*/ 3212542 w 3554473"/>
              <a:gd name="connsiteY35" fmla="*/ 3841988 h 4617975"/>
              <a:gd name="connsiteX36" fmla="*/ 3100179 w 3554473"/>
              <a:gd name="connsiteY36" fmla="*/ 3768371 h 4617975"/>
              <a:gd name="connsiteX37" fmla="*/ 2964569 w 3554473"/>
              <a:gd name="connsiteY37" fmla="*/ 3590140 h 4617975"/>
              <a:gd name="connsiteX38" fmla="*/ 2918074 w 3554473"/>
              <a:gd name="connsiteY38" fmla="*/ 3462279 h 4617975"/>
              <a:gd name="connsiteX39" fmla="*/ 2840583 w 3554473"/>
              <a:gd name="connsiteY39" fmla="*/ 3264676 h 4617975"/>
              <a:gd name="connsiteX40" fmla="*/ 2801837 w 3554473"/>
              <a:gd name="connsiteY40" fmla="*/ 3113567 h 4617975"/>
              <a:gd name="connsiteX41" fmla="*/ 2755342 w 3554473"/>
              <a:gd name="connsiteY41" fmla="*/ 2954710 h 4617975"/>
              <a:gd name="connsiteX42" fmla="*/ 2755342 w 3554473"/>
              <a:gd name="connsiteY42" fmla="*/ 2838472 h 4617975"/>
              <a:gd name="connsiteX43" fmla="*/ 2778590 w 3554473"/>
              <a:gd name="connsiteY43" fmla="*/ 2679615 h 4617975"/>
              <a:gd name="connsiteX44" fmla="*/ 2817335 w 3554473"/>
              <a:gd name="connsiteY44" fmla="*/ 2524632 h 4617975"/>
              <a:gd name="connsiteX45" fmla="*/ 2852206 w 3554473"/>
              <a:gd name="connsiteY45" fmla="*/ 2416143 h 4617975"/>
              <a:gd name="connsiteX46" fmla="*/ 2890952 w 3554473"/>
              <a:gd name="connsiteY46" fmla="*/ 2296032 h 4617975"/>
              <a:gd name="connsiteX47" fmla="*/ 2906451 w 3554473"/>
              <a:gd name="connsiteY47" fmla="*/ 2253411 h 4617975"/>
              <a:gd name="connsiteX48" fmla="*/ 2949071 w 3554473"/>
              <a:gd name="connsiteY48" fmla="*/ 2137174 h 4617975"/>
              <a:gd name="connsiteX49" fmla="*/ 3185420 w 3554473"/>
              <a:gd name="connsiteY49" fmla="*/ 2183669 h 4617975"/>
              <a:gd name="connsiteX50" fmla="*/ 3309406 w 3554473"/>
              <a:gd name="connsiteY50" fmla="*/ 2160421 h 4617975"/>
              <a:gd name="connsiteX51" fmla="*/ 3398522 w 3554473"/>
              <a:gd name="connsiteY51" fmla="*/ 2082930 h 4617975"/>
              <a:gd name="connsiteX52" fmla="*/ 3468264 w 3554473"/>
              <a:gd name="connsiteY52" fmla="*/ 1927947 h 4617975"/>
              <a:gd name="connsiteX53" fmla="*/ 3530257 w 3554473"/>
              <a:gd name="connsiteY53" fmla="*/ 1745842 h 4617975"/>
              <a:gd name="connsiteX54" fmla="*/ 3553505 w 3554473"/>
              <a:gd name="connsiteY54" fmla="*/ 1544364 h 4617975"/>
              <a:gd name="connsiteX55" fmla="*/ 3545756 w 3554473"/>
              <a:gd name="connsiteY55" fmla="*/ 1432001 h 4617975"/>
              <a:gd name="connsiteX56" fmla="*/ 3507010 w 3554473"/>
              <a:gd name="connsiteY56" fmla="*/ 1339011 h 4617975"/>
              <a:gd name="connsiteX57" fmla="*/ 3452766 w 3554473"/>
              <a:gd name="connsiteY57" fmla="*/ 1288642 h 4617975"/>
              <a:gd name="connsiteX58" fmla="*/ 3371400 w 3554473"/>
              <a:gd name="connsiteY58" fmla="*/ 1246021 h 4617975"/>
              <a:gd name="connsiteX59" fmla="*/ 3317156 w 3554473"/>
              <a:gd name="connsiteY59" fmla="*/ 1253771 h 4617975"/>
              <a:gd name="connsiteX60" fmla="*/ 3189295 w 3554473"/>
              <a:gd name="connsiteY60" fmla="*/ 1339011 h 4617975"/>
              <a:gd name="connsiteX61" fmla="*/ 2929698 w 3554473"/>
              <a:gd name="connsiteY61" fmla="*/ 1482371 h 4617975"/>
              <a:gd name="connsiteX62" fmla="*/ 2836708 w 3554473"/>
              <a:gd name="connsiteY62" fmla="*/ 1443625 h 4617975"/>
              <a:gd name="connsiteX63" fmla="*/ 2813461 w 3554473"/>
              <a:gd name="connsiteY63" fmla="*/ 1362259 h 4617975"/>
              <a:gd name="connsiteX64" fmla="*/ 2782464 w 3554473"/>
              <a:gd name="connsiteY64" fmla="*/ 916682 h 4617975"/>
              <a:gd name="connsiteX65" fmla="*/ 2732095 w 3554473"/>
              <a:gd name="connsiteY65" fmla="*/ 742327 h 4617975"/>
              <a:gd name="connsiteX66" fmla="*/ 2642979 w 3554473"/>
              <a:gd name="connsiteY66" fmla="*/ 405238 h 4617975"/>
              <a:gd name="connsiteX67" fmla="*/ 2534491 w 3554473"/>
              <a:gd name="connsiteY67" fmla="*/ 184388 h 4617975"/>
              <a:gd name="connsiteX68" fmla="*/ 2437627 w 3554473"/>
              <a:gd name="connsiteY68" fmla="*/ 37154 h 4617975"/>
              <a:gd name="connsiteX69" fmla="*/ 2398881 w 3554473"/>
              <a:gd name="connsiteY69" fmla="*/ 6157 h 4617975"/>
              <a:gd name="connsiteX70" fmla="*/ 2356261 w 3554473"/>
              <a:gd name="connsiteY70" fmla="*/ 134018 h 4617975"/>
              <a:gd name="connsiteX71" fmla="*/ 2286518 w 3554473"/>
              <a:gd name="connsiteY71" fmla="*/ 409113 h 4617975"/>
              <a:gd name="connsiteX72" fmla="*/ 2185779 w 3554473"/>
              <a:gd name="connsiteY72" fmla="*/ 695832 h 4617975"/>
              <a:gd name="connsiteX73" fmla="*/ 2085040 w 3554473"/>
              <a:gd name="connsiteY73" fmla="*/ 939930 h 4617975"/>
              <a:gd name="connsiteX74" fmla="*/ 1988176 w 3554473"/>
              <a:gd name="connsiteY74" fmla="*/ 1129784 h 4617975"/>
              <a:gd name="connsiteX75" fmla="*/ 1852566 w 3554473"/>
              <a:gd name="connsiteY75" fmla="*/ 1397130 h 4617975"/>
              <a:gd name="connsiteX76" fmla="*/ 1790573 w 3554473"/>
              <a:gd name="connsiteY76" fmla="*/ 1509493 h 4617975"/>
              <a:gd name="connsiteX77" fmla="*/ 1767325 w 3554473"/>
              <a:gd name="connsiteY77" fmla="*/ 1385506 h 4617975"/>
              <a:gd name="connsiteX78" fmla="*/ 1740203 w 3554473"/>
              <a:gd name="connsiteY78" fmla="*/ 1230523 h 4617975"/>
              <a:gd name="connsiteX79" fmla="*/ 1697583 w 3554473"/>
              <a:gd name="connsiteY79" fmla="*/ 1486245 h 4617975"/>
              <a:gd name="connsiteX80" fmla="*/ 1674335 w 3554473"/>
              <a:gd name="connsiteY80" fmla="*/ 1559862 h 4617975"/>
              <a:gd name="connsiteX81" fmla="*/ 1515478 w 3554473"/>
              <a:gd name="connsiteY81" fmla="*/ 1528866 h 4617975"/>
              <a:gd name="connsiteX82" fmla="*/ 1193888 w 3554473"/>
              <a:gd name="connsiteY82" fmla="*/ 1505618 h 4617975"/>
              <a:gd name="connsiteX83" fmla="*/ 907169 w 3554473"/>
              <a:gd name="connsiteY83" fmla="*/ 1575360 h 4617975"/>
              <a:gd name="connsiteX84" fmla="*/ 802556 w 3554473"/>
              <a:gd name="connsiteY84" fmla="*/ 1629605 h 4617975"/>
              <a:gd name="connsiteX85" fmla="*/ 732813 w 3554473"/>
              <a:gd name="connsiteY85" fmla="*/ 1493994 h 4617975"/>
              <a:gd name="connsiteX86" fmla="*/ 632074 w 3554473"/>
              <a:gd name="connsiteY86" fmla="*/ 1331262 h 4617975"/>
              <a:gd name="connsiteX87" fmla="*/ 624325 w 3554473"/>
              <a:gd name="connsiteY87" fmla="*/ 1474621 h 4617975"/>
              <a:gd name="connsiteX88" fmla="*/ 635949 w 3554473"/>
              <a:gd name="connsiteY88" fmla="*/ 1606357 h 4617975"/>
              <a:gd name="connsiteX89" fmla="*/ 418973 w 3554473"/>
              <a:gd name="connsiteY89" fmla="*/ 1598608 h 4617975"/>
              <a:gd name="connsiteX90" fmla="*/ 221369 w 3554473"/>
              <a:gd name="connsiteY90" fmla="*/ 1602482 h 4617975"/>
              <a:gd name="connsiteX91" fmla="*/ 4393 w 3554473"/>
              <a:gd name="connsiteY91" fmla="*/ 1695472 h 46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554473" h="4617975">
                <a:moveTo>
                  <a:pt x="4393" y="1695472"/>
                </a:moveTo>
                <a:cubicBezTo>
                  <a:pt x="-20146" y="1745842"/>
                  <a:pt x="65740" y="1854975"/>
                  <a:pt x="74135" y="1904699"/>
                </a:cubicBezTo>
                <a:cubicBezTo>
                  <a:pt x="82530" y="1954423"/>
                  <a:pt x="55408" y="1957652"/>
                  <a:pt x="54762" y="1993815"/>
                </a:cubicBezTo>
                <a:cubicBezTo>
                  <a:pt x="54116" y="2029978"/>
                  <a:pt x="56054" y="2068078"/>
                  <a:pt x="70261" y="2121676"/>
                </a:cubicBezTo>
                <a:cubicBezTo>
                  <a:pt x="84468" y="2175274"/>
                  <a:pt x="111590" y="2261161"/>
                  <a:pt x="140003" y="2315405"/>
                </a:cubicBezTo>
                <a:cubicBezTo>
                  <a:pt x="168416" y="2369649"/>
                  <a:pt x="220078" y="2406457"/>
                  <a:pt x="240742" y="2447140"/>
                </a:cubicBezTo>
                <a:cubicBezTo>
                  <a:pt x="261406" y="2487823"/>
                  <a:pt x="255595" y="2508488"/>
                  <a:pt x="263990" y="2559503"/>
                </a:cubicBezTo>
                <a:cubicBezTo>
                  <a:pt x="272385" y="2610518"/>
                  <a:pt x="273677" y="2689947"/>
                  <a:pt x="291112" y="2753232"/>
                </a:cubicBezTo>
                <a:cubicBezTo>
                  <a:pt x="308547" y="2816517"/>
                  <a:pt x="325983" y="2883676"/>
                  <a:pt x="368603" y="2939211"/>
                </a:cubicBezTo>
                <a:cubicBezTo>
                  <a:pt x="411223" y="2994746"/>
                  <a:pt x="477092" y="3040596"/>
                  <a:pt x="546834" y="3086445"/>
                </a:cubicBezTo>
                <a:cubicBezTo>
                  <a:pt x="616576" y="3132294"/>
                  <a:pt x="688255" y="3171686"/>
                  <a:pt x="787057" y="3214306"/>
                </a:cubicBezTo>
                <a:cubicBezTo>
                  <a:pt x="885859" y="3256926"/>
                  <a:pt x="1015658" y="3304067"/>
                  <a:pt x="1139644" y="3342167"/>
                </a:cubicBezTo>
                <a:cubicBezTo>
                  <a:pt x="1263631" y="3380267"/>
                  <a:pt x="1432820" y="3422242"/>
                  <a:pt x="1530976" y="3442906"/>
                </a:cubicBezTo>
                <a:cubicBezTo>
                  <a:pt x="1629132" y="3463570"/>
                  <a:pt x="1693062" y="3448718"/>
                  <a:pt x="1728579" y="3466154"/>
                </a:cubicBezTo>
                <a:cubicBezTo>
                  <a:pt x="1764096" y="3483590"/>
                  <a:pt x="1744724" y="3502963"/>
                  <a:pt x="1744078" y="3547520"/>
                </a:cubicBezTo>
                <a:cubicBezTo>
                  <a:pt x="1743432" y="3592077"/>
                  <a:pt x="1739558" y="3686358"/>
                  <a:pt x="1724705" y="3733499"/>
                </a:cubicBezTo>
                <a:cubicBezTo>
                  <a:pt x="1709852" y="3780640"/>
                  <a:pt x="1701457" y="3793555"/>
                  <a:pt x="1654962" y="3830364"/>
                </a:cubicBezTo>
                <a:cubicBezTo>
                  <a:pt x="1608467" y="3867173"/>
                  <a:pt x="1509666" y="3923354"/>
                  <a:pt x="1445735" y="3954350"/>
                </a:cubicBezTo>
                <a:cubicBezTo>
                  <a:pt x="1381805" y="3985347"/>
                  <a:pt x="1279128" y="3980826"/>
                  <a:pt x="1271379" y="4016343"/>
                </a:cubicBezTo>
                <a:cubicBezTo>
                  <a:pt x="1263630" y="4051860"/>
                  <a:pt x="1356620" y="4111916"/>
                  <a:pt x="1399240" y="4167452"/>
                </a:cubicBezTo>
                <a:cubicBezTo>
                  <a:pt x="1441860" y="4222988"/>
                  <a:pt x="1492876" y="4306937"/>
                  <a:pt x="1527101" y="4349557"/>
                </a:cubicBezTo>
                <a:cubicBezTo>
                  <a:pt x="1561326" y="4392177"/>
                  <a:pt x="1567785" y="4402510"/>
                  <a:pt x="1604593" y="4423174"/>
                </a:cubicBezTo>
                <a:cubicBezTo>
                  <a:pt x="1641401" y="4443838"/>
                  <a:pt x="1747952" y="4473543"/>
                  <a:pt x="1747952" y="4473543"/>
                </a:cubicBezTo>
                <a:cubicBezTo>
                  <a:pt x="1813820" y="4496791"/>
                  <a:pt x="1920371" y="4539412"/>
                  <a:pt x="1999800" y="4562659"/>
                </a:cubicBezTo>
                <a:cubicBezTo>
                  <a:pt x="2079229" y="4585907"/>
                  <a:pt x="2162532" y="4604633"/>
                  <a:pt x="2224525" y="4613028"/>
                </a:cubicBezTo>
                <a:cubicBezTo>
                  <a:pt x="2286518" y="4621423"/>
                  <a:pt x="2315578" y="4617548"/>
                  <a:pt x="2371759" y="4613028"/>
                </a:cubicBezTo>
                <a:cubicBezTo>
                  <a:pt x="2427940" y="4608508"/>
                  <a:pt x="2501557" y="4600113"/>
                  <a:pt x="2561613" y="4585906"/>
                </a:cubicBezTo>
                <a:cubicBezTo>
                  <a:pt x="2621669" y="4571699"/>
                  <a:pt x="2688183" y="4549744"/>
                  <a:pt x="2732095" y="4527788"/>
                </a:cubicBezTo>
                <a:cubicBezTo>
                  <a:pt x="2776007" y="4505832"/>
                  <a:pt x="2785047" y="4487105"/>
                  <a:pt x="2825084" y="4454171"/>
                </a:cubicBezTo>
                <a:cubicBezTo>
                  <a:pt x="2865121" y="4421237"/>
                  <a:pt x="2922594" y="4364409"/>
                  <a:pt x="2972318" y="4330184"/>
                </a:cubicBezTo>
                <a:cubicBezTo>
                  <a:pt x="3022042" y="4295959"/>
                  <a:pt x="3071766" y="4284335"/>
                  <a:pt x="3123427" y="4248818"/>
                </a:cubicBezTo>
                <a:cubicBezTo>
                  <a:pt x="3175088" y="4213301"/>
                  <a:pt x="3238372" y="4159702"/>
                  <a:pt x="3282284" y="4117082"/>
                </a:cubicBezTo>
                <a:cubicBezTo>
                  <a:pt x="3326196" y="4074462"/>
                  <a:pt x="3359776" y="4031196"/>
                  <a:pt x="3386898" y="3993096"/>
                </a:cubicBezTo>
                <a:cubicBezTo>
                  <a:pt x="3414020" y="3954996"/>
                  <a:pt x="3456641" y="3909146"/>
                  <a:pt x="3445017" y="3888482"/>
                </a:cubicBezTo>
                <a:cubicBezTo>
                  <a:pt x="3433393" y="3867818"/>
                  <a:pt x="3355902" y="3876859"/>
                  <a:pt x="3317156" y="3869110"/>
                </a:cubicBezTo>
                <a:cubicBezTo>
                  <a:pt x="3278410" y="3861361"/>
                  <a:pt x="3248705" y="3858778"/>
                  <a:pt x="3212542" y="3841988"/>
                </a:cubicBezTo>
                <a:cubicBezTo>
                  <a:pt x="3176379" y="3825198"/>
                  <a:pt x="3141508" y="3810346"/>
                  <a:pt x="3100179" y="3768371"/>
                </a:cubicBezTo>
                <a:cubicBezTo>
                  <a:pt x="3058850" y="3726396"/>
                  <a:pt x="2994920" y="3641155"/>
                  <a:pt x="2964569" y="3590140"/>
                </a:cubicBezTo>
                <a:cubicBezTo>
                  <a:pt x="2934218" y="3539125"/>
                  <a:pt x="2938738" y="3516523"/>
                  <a:pt x="2918074" y="3462279"/>
                </a:cubicBezTo>
                <a:cubicBezTo>
                  <a:pt x="2897410" y="3408035"/>
                  <a:pt x="2859956" y="3322795"/>
                  <a:pt x="2840583" y="3264676"/>
                </a:cubicBezTo>
                <a:cubicBezTo>
                  <a:pt x="2821210" y="3206557"/>
                  <a:pt x="2816044" y="3165228"/>
                  <a:pt x="2801837" y="3113567"/>
                </a:cubicBezTo>
                <a:cubicBezTo>
                  <a:pt x="2787630" y="3061906"/>
                  <a:pt x="2763091" y="3000559"/>
                  <a:pt x="2755342" y="2954710"/>
                </a:cubicBezTo>
                <a:cubicBezTo>
                  <a:pt x="2747593" y="2908861"/>
                  <a:pt x="2751467" y="2884321"/>
                  <a:pt x="2755342" y="2838472"/>
                </a:cubicBezTo>
                <a:cubicBezTo>
                  <a:pt x="2759217" y="2792623"/>
                  <a:pt x="2768258" y="2731922"/>
                  <a:pt x="2778590" y="2679615"/>
                </a:cubicBezTo>
                <a:cubicBezTo>
                  <a:pt x="2788922" y="2627308"/>
                  <a:pt x="2805066" y="2568544"/>
                  <a:pt x="2817335" y="2524632"/>
                </a:cubicBezTo>
                <a:cubicBezTo>
                  <a:pt x="2829604" y="2480720"/>
                  <a:pt x="2852206" y="2416143"/>
                  <a:pt x="2852206" y="2416143"/>
                </a:cubicBezTo>
                <a:cubicBezTo>
                  <a:pt x="2864475" y="2378043"/>
                  <a:pt x="2881911" y="2323154"/>
                  <a:pt x="2890952" y="2296032"/>
                </a:cubicBezTo>
                <a:cubicBezTo>
                  <a:pt x="2899993" y="2268910"/>
                  <a:pt x="2906451" y="2253411"/>
                  <a:pt x="2906451" y="2253411"/>
                </a:cubicBezTo>
                <a:cubicBezTo>
                  <a:pt x="2916137" y="2226935"/>
                  <a:pt x="2902576" y="2148798"/>
                  <a:pt x="2949071" y="2137174"/>
                </a:cubicBezTo>
                <a:cubicBezTo>
                  <a:pt x="2995566" y="2125550"/>
                  <a:pt x="3125364" y="2179794"/>
                  <a:pt x="3185420" y="2183669"/>
                </a:cubicBezTo>
                <a:cubicBezTo>
                  <a:pt x="3245476" y="2187544"/>
                  <a:pt x="3273889" y="2177211"/>
                  <a:pt x="3309406" y="2160421"/>
                </a:cubicBezTo>
                <a:cubicBezTo>
                  <a:pt x="3344923" y="2143631"/>
                  <a:pt x="3372046" y="2121676"/>
                  <a:pt x="3398522" y="2082930"/>
                </a:cubicBezTo>
                <a:cubicBezTo>
                  <a:pt x="3424998" y="2044184"/>
                  <a:pt x="3446308" y="1984128"/>
                  <a:pt x="3468264" y="1927947"/>
                </a:cubicBezTo>
                <a:cubicBezTo>
                  <a:pt x="3490220" y="1871766"/>
                  <a:pt x="3516050" y="1809772"/>
                  <a:pt x="3530257" y="1745842"/>
                </a:cubicBezTo>
                <a:cubicBezTo>
                  <a:pt x="3544464" y="1681912"/>
                  <a:pt x="3550922" y="1596671"/>
                  <a:pt x="3553505" y="1544364"/>
                </a:cubicBezTo>
                <a:cubicBezTo>
                  <a:pt x="3556088" y="1492057"/>
                  <a:pt x="3553505" y="1466226"/>
                  <a:pt x="3545756" y="1432001"/>
                </a:cubicBezTo>
                <a:cubicBezTo>
                  <a:pt x="3538007" y="1397776"/>
                  <a:pt x="3522508" y="1362904"/>
                  <a:pt x="3507010" y="1339011"/>
                </a:cubicBezTo>
                <a:cubicBezTo>
                  <a:pt x="3491512" y="1315118"/>
                  <a:pt x="3475368" y="1304140"/>
                  <a:pt x="3452766" y="1288642"/>
                </a:cubicBezTo>
                <a:cubicBezTo>
                  <a:pt x="3430164" y="1273144"/>
                  <a:pt x="3394002" y="1251833"/>
                  <a:pt x="3371400" y="1246021"/>
                </a:cubicBezTo>
                <a:cubicBezTo>
                  <a:pt x="3348798" y="1240209"/>
                  <a:pt x="3347507" y="1238273"/>
                  <a:pt x="3317156" y="1253771"/>
                </a:cubicBezTo>
                <a:cubicBezTo>
                  <a:pt x="3286805" y="1269269"/>
                  <a:pt x="3253871" y="1300911"/>
                  <a:pt x="3189295" y="1339011"/>
                </a:cubicBezTo>
                <a:cubicBezTo>
                  <a:pt x="3124719" y="1377111"/>
                  <a:pt x="2988462" y="1464935"/>
                  <a:pt x="2929698" y="1482371"/>
                </a:cubicBezTo>
                <a:cubicBezTo>
                  <a:pt x="2870934" y="1499807"/>
                  <a:pt x="2856081" y="1463644"/>
                  <a:pt x="2836708" y="1443625"/>
                </a:cubicBezTo>
                <a:cubicBezTo>
                  <a:pt x="2817335" y="1423606"/>
                  <a:pt x="2822502" y="1450083"/>
                  <a:pt x="2813461" y="1362259"/>
                </a:cubicBezTo>
                <a:cubicBezTo>
                  <a:pt x="2804420" y="1274435"/>
                  <a:pt x="2796025" y="1020004"/>
                  <a:pt x="2782464" y="916682"/>
                </a:cubicBezTo>
                <a:cubicBezTo>
                  <a:pt x="2768903" y="813360"/>
                  <a:pt x="2755343" y="827568"/>
                  <a:pt x="2732095" y="742327"/>
                </a:cubicBezTo>
                <a:cubicBezTo>
                  <a:pt x="2708848" y="657086"/>
                  <a:pt x="2675913" y="498228"/>
                  <a:pt x="2642979" y="405238"/>
                </a:cubicBezTo>
                <a:cubicBezTo>
                  <a:pt x="2610045" y="312248"/>
                  <a:pt x="2568716" y="245735"/>
                  <a:pt x="2534491" y="184388"/>
                </a:cubicBezTo>
                <a:cubicBezTo>
                  <a:pt x="2500266" y="123041"/>
                  <a:pt x="2460229" y="66859"/>
                  <a:pt x="2437627" y="37154"/>
                </a:cubicBezTo>
                <a:cubicBezTo>
                  <a:pt x="2415025" y="7449"/>
                  <a:pt x="2412442" y="-9987"/>
                  <a:pt x="2398881" y="6157"/>
                </a:cubicBezTo>
                <a:cubicBezTo>
                  <a:pt x="2385320" y="22301"/>
                  <a:pt x="2374988" y="66859"/>
                  <a:pt x="2356261" y="134018"/>
                </a:cubicBezTo>
                <a:cubicBezTo>
                  <a:pt x="2337534" y="201177"/>
                  <a:pt x="2314932" y="315477"/>
                  <a:pt x="2286518" y="409113"/>
                </a:cubicBezTo>
                <a:cubicBezTo>
                  <a:pt x="2258104" y="502749"/>
                  <a:pt x="2219359" y="607363"/>
                  <a:pt x="2185779" y="695832"/>
                </a:cubicBezTo>
                <a:cubicBezTo>
                  <a:pt x="2152199" y="784301"/>
                  <a:pt x="2117974" y="867605"/>
                  <a:pt x="2085040" y="939930"/>
                </a:cubicBezTo>
                <a:cubicBezTo>
                  <a:pt x="2052106" y="1012255"/>
                  <a:pt x="1988176" y="1129784"/>
                  <a:pt x="1988176" y="1129784"/>
                </a:cubicBezTo>
                <a:cubicBezTo>
                  <a:pt x="1949430" y="1205984"/>
                  <a:pt x="1885500" y="1333845"/>
                  <a:pt x="1852566" y="1397130"/>
                </a:cubicBezTo>
                <a:cubicBezTo>
                  <a:pt x="1819632" y="1460415"/>
                  <a:pt x="1804780" y="1511430"/>
                  <a:pt x="1790573" y="1509493"/>
                </a:cubicBezTo>
                <a:cubicBezTo>
                  <a:pt x="1776366" y="1507556"/>
                  <a:pt x="1775720" y="1432001"/>
                  <a:pt x="1767325" y="1385506"/>
                </a:cubicBezTo>
                <a:cubicBezTo>
                  <a:pt x="1758930" y="1339011"/>
                  <a:pt x="1751826" y="1213733"/>
                  <a:pt x="1740203" y="1230523"/>
                </a:cubicBezTo>
                <a:cubicBezTo>
                  <a:pt x="1728580" y="1247313"/>
                  <a:pt x="1708561" y="1431355"/>
                  <a:pt x="1697583" y="1486245"/>
                </a:cubicBezTo>
                <a:cubicBezTo>
                  <a:pt x="1686605" y="1541135"/>
                  <a:pt x="1704686" y="1552759"/>
                  <a:pt x="1674335" y="1559862"/>
                </a:cubicBezTo>
                <a:cubicBezTo>
                  <a:pt x="1643984" y="1566965"/>
                  <a:pt x="1595553" y="1537907"/>
                  <a:pt x="1515478" y="1528866"/>
                </a:cubicBezTo>
                <a:cubicBezTo>
                  <a:pt x="1435404" y="1519825"/>
                  <a:pt x="1295273" y="1497869"/>
                  <a:pt x="1193888" y="1505618"/>
                </a:cubicBezTo>
                <a:cubicBezTo>
                  <a:pt x="1092503" y="1513367"/>
                  <a:pt x="972391" y="1554695"/>
                  <a:pt x="907169" y="1575360"/>
                </a:cubicBezTo>
                <a:cubicBezTo>
                  <a:pt x="841947" y="1596024"/>
                  <a:pt x="831615" y="1643166"/>
                  <a:pt x="802556" y="1629605"/>
                </a:cubicBezTo>
                <a:cubicBezTo>
                  <a:pt x="773497" y="1616044"/>
                  <a:pt x="761227" y="1543718"/>
                  <a:pt x="732813" y="1493994"/>
                </a:cubicBezTo>
                <a:cubicBezTo>
                  <a:pt x="704399" y="1444270"/>
                  <a:pt x="650155" y="1334491"/>
                  <a:pt x="632074" y="1331262"/>
                </a:cubicBezTo>
                <a:cubicBezTo>
                  <a:pt x="613993" y="1328033"/>
                  <a:pt x="623679" y="1428772"/>
                  <a:pt x="624325" y="1474621"/>
                </a:cubicBezTo>
                <a:cubicBezTo>
                  <a:pt x="624971" y="1520470"/>
                  <a:pt x="670174" y="1585693"/>
                  <a:pt x="635949" y="1606357"/>
                </a:cubicBezTo>
                <a:cubicBezTo>
                  <a:pt x="601724" y="1627021"/>
                  <a:pt x="488070" y="1599254"/>
                  <a:pt x="418973" y="1598608"/>
                </a:cubicBezTo>
                <a:cubicBezTo>
                  <a:pt x="349876" y="1597962"/>
                  <a:pt x="289174" y="1587630"/>
                  <a:pt x="221369" y="1602482"/>
                </a:cubicBezTo>
                <a:cubicBezTo>
                  <a:pt x="153564" y="1617334"/>
                  <a:pt x="28932" y="1645102"/>
                  <a:pt x="4393" y="169547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リーフォーム 842">
            <a:extLst>
              <a:ext uri="{FF2B5EF4-FFF2-40B4-BE49-F238E27FC236}">
                <a16:creationId xmlns:a16="http://schemas.microsoft.com/office/drawing/2014/main" id="{723EDDAA-1228-044A-B9D1-114CF6002D4C}"/>
              </a:ext>
            </a:extLst>
          </p:cNvPr>
          <p:cNvSpPr/>
          <p:nvPr/>
        </p:nvSpPr>
        <p:spPr>
          <a:xfrm>
            <a:off x="5571541" y="1990726"/>
            <a:ext cx="1640437" cy="1618247"/>
          </a:xfrm>
          <a:custGeom>
            <a:avLst/>
            <a:gdLst>
              <a:gd name="connsiteX0" fmla="*/ 10109 w 1640437"/>
              <a:gd name="connsiteY0" fmla="*/ 1616075 h 1622443"/>
              <a:gd name="connsiteX1" fmla="*/ 394284 w 1640437"/>
              <a:gd name="connsiteY1" fmla="*/ 1597025 h 1622443"/>
              <a:gd name="connsiteX2" fmla="*/ 718134 w 1640437"/>
              <a:gd name="connsiteY2" fmla="*/ 1609725 h 1622443"/>
              <a:gd name="connsiteX3" fmla="*/ 819734 w 1640437"/>
              <a:gd name="connsiteY3" fmla="*/ 1622425 h 1622443"/>
              <a:gd name="connsiteX4" fmla="*/ 832434 w 1640437"/>
              <a:gd name="connsiteY4" fmla="*/ 1609725 h 1622443"/>
              <a:gd name="connsiteX5" fmla="*/ 934034 w 1640437"/>
              <a:gd name="connsiteY5" fmla="*/ 1539875 h 1622443"/>
              <a:gd name="connsiteX6" fmla="*/ 968959 w 1640437"/>
              <a:gd name="connsiteY6" fmla="*/ 1485900 h 1622443"/>
              <a:gd name="connsiteX7" fmla="*/ 1137234 w 1640437"/>
              <a:gd name="connsiteY7" fmla="*/ 1301750 h 1622443"/>
              <a:gd name="connsiteX8" fmla="*/ 1245184 w 1640437"/>
              <a:gd name="connsiteY8" fmla="*/ 1073150 h 1622443"/>
              <a:gd name="connsiteX9" fmla="*/ 1413459 w 1640437"/>
              <a:gd name="connsiteY9" fmla="*/ 663575 h 1622443"/>
              <a:gd name="connsiteX10" fmla="*/ 1540459 w 1640437"/>
              <a:gd name="connsiteY10" fmla="*/ 330200 h 1622443"/>
              <a:gd name="connsiteX11" fmla="*/ 1626184 w 1640437"/>
              <a:gd name="connsiteY11" fmla="*/ 92075 h 1622443"/>
              <a:gd name="connsiteX12" fmla="*/ 1632534 w 1640437"/>
              <a:gd name="connsiteY12" fmla="*/ 73025 h 1622443"/>
              <a:gd name="connsiteX13" fmla="*/ 1546809 w 1640437"/>
              <a:gd name="connsiteY13" fmla="*/ 0 h 1622443"/>
              <a:gd name="connsiteX14" fmla="*/ 1518234 w 1640437"/>
              <a:gd name="connsiteY14" fmla="*/ 73025 h 1622443"/>
              <a:gd name="connsiteX15" fmla="*/ 1445209 w 1640437"/>
              <a:gd name="connsiteY15" fmla="*/ 346075 h 1622443"/>
              <a:gd name="connsiteX16" fmla="*/ 1321384 w 1640437"/>
              <a:gd name="connsiteY16" fmla="*/ 720725 h 1622443"/>
              <a:gd name="connsiteX17" fmla="*/ 1197559 w 1640437"/>
              <a:gd name="connsiteY17" fmla="*/ 1006475 h 1622443"/>
              <a:gd name="connsiteX18" fmla="*/ 1095959 w 1640437"/>
              <a:gd name="connsiteY18" fmla="*/ 1225550 h 1622443"/>
              <a:gd name="connsiteX19" fmla="*/ 934034 w 1640437"/>
              <a:gd name="connsiteY19" fmla="*/ 1492250 h 1622443"/>
              <a:gd name="connsiteX20" fmla="*/ 902284 w 1640437"/>
              <a:gd name="connsiteY20" fmla="*/ 1295400 h 1622443"/>
              <a:gd name="connsiteX21" fmla="*/ 841959 w 1640437"/>
              <a:gd name="connsiteY21" fmla="*/ 1457325 h 1622443"/>
              <a:gd name="connsiteX22" fmla="*/ 816559 w 1640437"/>
              <a:gd name="connsiteY22" fmla="*/ 1555750 h 1622443"/>
              <a:gd name="connsiteX23" fmla="*/ 714959 w 1640437"/>
              <a:gd name="connsiteY23" fmla="*/ 1527175 h 1622443"/>
              <a:gd name="connsiteX24" fmla="*/ 381584 w 1640437"/>
              <a:gd name="connsiteY24" fmla="*/ 1495425 h 1622443"/>
              <a:gd name="connsiteX25" fmla="*/ 137109 w 1640437"/>
              <a:gd name="connsiteY25" fmla="*/ 1536700 h 1622443"/>
              <a:gd name="connsiteX26" fmla="*/ 10109 w 1640437"/>
              <a:gd name="connsiteY26" fmla="*/ 1616075 h 1622443"/>
              <a:gd name="connsiteX0" fmla="*/ 10109 w 1640437"/>
              <a:gd name="connsiteY0" fmla="*/ 1616075 h 1623276"/>
              <a:gd name="connsiteX1" fmla="*/ 394284 w 1640437"/>
              <a:gd name="connsiteY1" fmla="*/ 1597025 h 1623276"/>
              <a:gd name="connsiteX2" fmla="*/ 718134 w 1640437"/>
              <a:gd name="connsiteY2" fmla="*/ 1609725 h 1623276"/>
              <a:gd name="connsiteX3" fmla="*/ 819734 w 1640437"/>
              <a:gd name="connsiteY3" fmla="*/ 1622425 h 1623276"/>
              <a:gd name="connsiteX4" fmla="*/ 861009 w 1640437"/>
              <a:gd name="connsiteY4" fmla="*/ 1584325 h 1623276"/>
              <a:gd name="connsiteX5" fmla="*/ 934034 w 1640437"/>
              <a:gd name="connsiteY5" fmla="*/ 1539875 h 1623276"/>
              <a:gd name="connsiteX6" fmla="*/ 968959 w 1640437"/>
              <a:gd name="connsiteY6" fmla="*/ 1485900 h 1623276"/>
              <a:gd name="connsiteX7" fmla="*/ 1137234 w 1640437"/>
              <a:gd name="connsiteY7" fmla="*/ 1301750 h 1623276"/>
              <a:gd name="connsiteX8" fmla="*/ 1245184 w 1640437"/>
              <a:gd name="connsiteY8" fmla="*/ 1073150 h 1623276"/>
              <a:gd name="connsiteX9" fmla="*/ 1413459 w 1640437"/>
              <a:gd name="connsiteY9" fmla="*/ 663575 h 1623276"/>
              <a:gd name="connsiteX10" fmla="*/ 1540459 w 1640437"/>
              <a:gd name="connsiteY10" fmla="*/ 330200 h 1623276"/>
              <a:gd name="connsiteX11" fmla="*/ 1626184 w 1640437"/>
              <a:gd name="connsiteY11" fmla="*/ 92075 h 1623276"/>
              <a:gd name="connsiteX12" fmla="*/ 1632534 w 1640437"/>
              <a:gd name="connsiteY12" fmla="*/ 73025 h 1623276"/>
              <a:gd name="connsiteX13" fmla="*/ 1546809 w 1640437"/>
              <a:gd name="connsiteY13" fmla="*/ 0 h 1623276"/>
              <a:gd name="connsiteX14" fmla="*/ 1518234 w 1640437"/>
              <a:gd name="connsiteY14" fmla="*/ 73025 h 1623276"/>
              <a:gd name="connsiteX15" fmla="*/ 1445209 w 1640437"/>
              <a:gd name="connsiteY15" fmla="*/ 346075 h 1623276"/>
              <a:gd name="connsiteX16" fmla="*/ 1321384 w 1640437"/>
              <a:gd name="connsiteY16" fmla="*/ 720725 h 1623276"/>
              <a:gd name="connsiteX17" fmla="*/ 1197559 w 1640437"/>
              <a:gd name="connsiteY17" fmla="*/ 1006475 h 1623276"/>
              <a:gd name="connsiteX18" fmla="*/ 1095959 w 1640437"/>
              <a:gd name="connsiteY18" fmla="*/ 1225550 h 1623276"/>
              <a:gd name="connsiteX19" fmla="*/ 934034 w 1640437"/>
              <a:gd name="connsiteY19" fmla="*/ 1492250 h 1623276"/>
              <a:gd name="connsiteX20" fmla="*/ 902284 w 1640437"/>
              <a:gd name="connsiteY20" fmla="*/ 1295400 h 1623276"/>
              <a:gd name="connsiteX21" fmla="*/ 841959 w 1640437"/>
              <a:gd name="connsiteY21" fmla="*/ 1457325 h 1623276"/>
              <a:gd name="connsiteX22" fmla="*/ 816559 w 1640437"/>
              <a:gd name="connsiteY22" fmla="*/ 1555750 h 1623276"/>
              <a:gd name="connsiteX23" fmla="*/ 714959 w 1640437"/>
              <a:gd name="connsiteY23" fmla="*/ 1527175 h 1623276"/>
              <a:gd name="connsiteX24" fmla="*/ 381584 w 1640437"/>
              <a:gd name="connsiteY24" fmla="*/ 1495425 h 1623276"/>
              <a:gd name="connsiteX25" fmla="*/ 137109 w 1640437"/>
              <a:gd name="connsiteY25" fmla="*/ 1536700 h 1623276"/>
              <a:gd name="connsiteX26" fmla="*/ 10109 w 1640437"/>
              <a:gd name="connsiteY26" fmla="*/ 1616075 h 1623276"/>
              <a:gd name="connsiteX0" fmla="*/ 10109 w 1640437"/>
              <a:gd name="connsiteY0" fmla="*/ 1616075 h 1626005"/>
              <a:gd name="connsiteX1" fmla="*/ 394284 w 1640437"/>
              <a:gd name="connsiteY1" fmla="*/ 1597025 h 1626005"/>
              <a:gd name="connsiteX2" fmla="*/ 718134 w 1640437"/>
              <a:gd name="connsiteY2" fmla="*/ 1609725 h 1626005"/>
              <a:gd name="connsiteX3" fmla="*/ 819734 w 1640437"/>
              <a:gd name="connsiteY3" fmla="*/ 1622425 h 1626005"/>
              <a:gd name="connsiteX4" fmla="*/ 934034 w 1640437"/>
              <a:gd name="connsiteY4" fmla="*/ 1539875 h 1626005"/>
              <a:gd name="connsiteX5" fmla="*/ 968959 w 1640437"/>
              <a:gd name="connsiteY5" fmla="*/ 1485900 h 1626005"/>
              <a:gd name="connsiteX6" fmla="*/ 1137234 w 1640437"/>
              <a:gd name="connsiteY6" fmla="*/ 1301750 h 1626005"/>
              <a:gd name="connsiteX7" fmla="*/ 1245184 w 1640437"/>
              <a:gd name="connsiteY7" fmla="*/ 1073150 h 1626005"/>
              <a:gd name="connsiteX8" fmla="*/ 1413459 w 1640437"/>
              <a:gd name="connsiteY8" fmla="*/ 663575 h 1626005"/>
              <a:gd name="connsiteX9" fmla="*/ 1540459 w 1640437"/>
              <a:gd name="connsiteY9" fmla="*/ 330200 h 1626005"/>
              <a:gd name="connsiteX10" fmla="*/ 1626184 w 1640437"/>
              <a:gd name="connsiteY10" fmla="*/ 92075 h 1626005"/>
              <a:gd name="connsiteX11" fmla="*/ 1632534 w 1640437"/>
              <a:gd name="connsiteY11" fmla="*/ 73025 h 1626005"/>
              <a:gd name="connsiteX12" fmla="*/ 1546809 w 1640437"/>
              <a:gd name="connsiteY12" fmla="*/ 0 h 1626005"/>
              <a:gd name="connsiteX13" fmla="*/ 1518234 w 1640437"/>
              <a:gd name="connsiteY13" fmla="*/ 73025 h 1626005"/>
              <a:gd name="connsiteX14" fmla="*/ 1445209 w 1640437"/>
              <a:gd name="connsiteY14" fmla="*/ 346075 h 1626005"/>
              <a:gd name="connsiteX15" fmla="*/ 1321384 w 1640437"/>
              <a:gd name="connsiteY15" fmla="*/ 720725 h 1626005"/>
              <a:gd name="connsiteX16" fmla="*/ 1197559 w 1640437"/>
              <a:gd name="connsiteY16" fmla="*/ 1006475 h 1626005"/>
              <a:gd name="connsiteX17" fmla="*/ 1095959 w 1640437"/>
              <a:gd name="connsiteY17" fmla="*/ 1225550 h 1626005"/>
              <a:gd name="connsiteX18" fmla="*/ 934034 w 1640437"/>
              <a:gd name="connsiteY18" fmla="*/ 1492250 h 1626005"/>
              <a:gd name="connsiteX19" fmla="*/ 902284 w 1640437"/>
              <a:gd name="connsiteY19" fmla="*/ 1295400 h 1626005"/>
              <a:gd name="connsiteX20" fmla="*/ 841959 w 1640437"/>
              <a:gd name="connsiteY20" fmla="*/ 1457325 h 1626005"/>
              <a:gd name="connsiteX21" fmla="*/ 816559 w 1640437"/>
              <a:gd name="connsiteY21" fmla="*/ 1555750 h 1626005"/>
              <a:gd name="connsiteX22" fmla="*/ 714959 w 1640437"/>
              <a:gd name="connsiteY22" fmla="*/ 1527175 h 1626005"/>
              <a:gd name="connsiteX23" fmla="*/ 381584 w 1640437"/>
              <a:gd name="connsiteY23" fmla="*/ 1495425 h 1626005"/>
              <a:gd name="connsiteX24" fmla="*/ 137109 w 1640437"/>
              <a:gd name="connsiteY24" fmla="*/ 1536700 h 1626005"/>
              <a:gd name="connsiteX25" fmla="*/ 10109 w 1640437"/>
              <a:gd name="connsiteY25" fmla="*/ 1616075 h 1626005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51484 w 1640437"/>
              <a:gd name="connsiteY3" fmla="*/ 1609725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0437" h="1618247">
                <a:moveTo>
                  <a:pt x="10109" y="1616075"/>
                </a:moveTo>
                <a:cubicBezTo>
                  <a:pt x="52972" y="1626129"/>
                  <a:pt x="276280" y="1598083"/>
                  <a:pt x="394284" y="1597025"/>
                </a:cubicBezTo>
                <a:cubicBezTo>
                  <a:pt x="512288" y="1595967"/>
                  <a:pt x="643522" y="1607079"/>
                  <a:pt x="718134" y="1609725"/>
                </a:cubicBezTo>
                <a:cubicBezTo>
                  <a:pt x="792746" y="1612371"/>
                  <a:pt x="828201" y="1621367"/>
                  <a:pt x="841959" y="1612900"/>
                </a:cubicBezTo>
                <a:cubicBezTo>
                  <a:pt x="855717" y="1604433"/>
                  <a:pt x="912867" y="1561042"/>
                  <a:pt x="934034" y="1539875"/>
                </a:cubicBezTo>
                <a:cubicBezTo>
                  <a:pt x="955201" y="1518708"/>
                  <a:pt x="935092" y="1525587"/>
                  <a:pt x="968959" y="1485900"/>
                </a:cubicBezTo>
                <a:cubicBezTo>
                  <a:pt x="1002826" y="1446212"/>
                  <a:pt x="1091197" y="1370542"/>
                  <a:pt x="1137234" y="1301750"/>
                </a:cubicBezTo>
                <a:cubicBezTo>
                  <a:pt x="1183271" y="1232958"/>
                  <a:pt x="1199146" y="1179513"/>
                  <a:pt x="1245184" y="1073150"/>
                </a:cubicBezTo>
                <a:cubicBezTo>
                  <a:pt x="1291222" y="966787"/>
                  <a:pt x="1364247" y="787400"/>
                  <a:pt x="1413459" y="663575"/>
                </a:cubicBezTo>
                <a:cubicBezTo>
                  <a:pt x="1462671" y="539750"/>
                  <a:pt x="1505005" y="425450"/>
                  <a:pt x="1540459" y="330200"/>
                </a:cubicBezTo>
                <a:cubicBezTo>
                  <a:pt x="1575913" y="234950"/>
                  <a:pt x="1626184" y="92075"/>
                  <a:pt x="1626184" y="92075"/>
                </a:cubicBezTo>
                <a:cubicBezTo>
                  <a:pt x="1641530" y="49212"/>
                  <a:pt x="1645763" y="88371"/>
                  <a:pt x="1632534" y="73025"/>
                </a:cubicBezTo>
                <a:cubicBezTo>
                  <a:pt x="1619305" y="57679"/>
                  <a:pt x="1565859" y="0"/>
                  <a:pt x="1546809" y="0"/>
                </a:cubicBezTo>
                <a:cubicBezTo>
                  <a:pt x="1527759" y="0"/>
                  <a:pt x="1535167" y="15346"/>
                  <a:pt x="1518234" y="73025"/>
                </a:cubicBezTo>
                <a:cubicBezTo>
                  <a:pt x="1501301" y="130704"/>
                  <a:pt x="1478017" y="238125"/>
                  <a:pt x="1445209" y="346075"/>
                </a:cubicBezTo>
                <a:cubicBezTo>
                  <a:pt x="1412401" y="454025"/>
                  <a:pt x="1362659" y="610658"/>
                  <a:pt x="1321384" y="720725"/>
                </a:cubicBezTo>
                <a:cubicBezTo>
                  <a:pt x="1280109" y="830792"/>
                  <a:pt x="1235130" y="922337"/>
                  <a:pt x="1197559" y="1006475"/>
                </a:cubicBezTo>
                <a:cubicBezTo>
                  <a:pt x="1159988" y="1090613"/>
                  <a:pt x="1139880" y="1144588"/>
                  <a:pt x="1095959" y="1225550"/>
                </a:cubicBezTo>
                <a:cubicBezTo>
                  <a:pt x="1052038" y="1306512"/>
                  <a:pt x="966313" y="1480608"/>
                  <a:pt x="934034" y="1492250"/>
                </a:cubicBezTo>
                <a:cubicBezTo>
                  <a:pt x="901755" y="1503892"/>
                  <a:pt x="917630" y="1301221"/>
                  <a:pt x="902284" y="1295400"/>
                </a:cubicBezTo>
                <a:cubicBezTo>
                  <a:pt x="886938" y="1289579"/>
                  <a:pt x="856246" y="1413933"/>
                  <a:pt x="841959" y="1457325"/>
                </a:cubicBezTo>
                <a:cubicBezTo>
                  <a:pt x="827672" y="1500717"/>
                  <a:pt x="837726" y="1544108"/>
                  <a:pt x="816559" y="1555750"/>
                </a:cubicBezTo>
                <a:cubicBezTo>
                  <a:pt x="795392" y="1567392"/>
                  <a:pt x="787455" y="1537229"/>
                  <a:pt x="714959" y="1527175"/>
                </a:cubicBezTo>
                <a:cubicBezTo>
                  <a:pt x="642463" y="1517121"/>
                  <a:pt x="477892" y="1493837"/>
                  <a:pt x="381584" y="1495425"/>
                </a:cubicBezTo>
                <a:cubicBezTo>
                  <a:pt x="285276" y="1497012"/>
                  <a:pt x="203784" y="1518179"/>
                  <a:pt x="137109" y="1536700"/>
                </a:cubicBezTo>
                <a:cubicBezTo>
                  <a:pt x="70434" y="1555221"/>
                  <a:pt x="-32754" y="1606021"/>
                  <a:pt x="10109" y="1616075"/>
                </a:cubicBezTo>
                <a:close/>
              </a:path>
            </a:pathLst>
          </a:custGeom>
          <a:solidFill>
            <a:srgbClr val="F9D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3FCEB77F-55FC-FF40-8C8A-CB9AB0DA08ED}"/>
              </a:ext>
            </a:extLst>
          </p:cNvPr>
          <p:cNvSpPr/>
          <p:nvPr/>
        </p:nvSpPr>
        <p:spPr>
          <a:xfrm>
            <a:off x="3007518" y="261080"/>
            <a:ext cx="6028899" cy="6610237"/>
          </a:xfrm>
          <a:custGeom>
            <a:avLst/>
            <a:gdLst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80711 w 6028899"/>
              <a:gd name="connsiteY3" fmla="*/ 615511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21684 w 6028899"/>
              <a:gd name="connsiteY5" fmla="*/ 6001767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814788 w 6028899"/>
              <a:gd name="connsiteY3" fmla="*/ 6444768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2314 w 6028899"/>
              <a:gd name="connsiteY3" fmla="*/ 6461806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44767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7993 w 6028899"/>
              <a:gd name="connsiteY3" fmla="*/ 6444767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31827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54545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8591"/>
              <a:gd name="connsiteX1" fmla="*/ 1269148 w 6028899"/>
              <a:gd name="connsiteY1" fmla="*/ 6598115 h 6618591"/>
              <a:gd name="connsiteX2" fmla="*/ 1002211 w 6028899"/>
              <a:gd name="connsiteY2" fmla="*/ 6382293 h 6618591"/>
              <a:gd name="connsiteX3" fmla="*/ 752313 w 6028899"/>
              <a:gd name="connsiteY3" fmla="*/ 6484523 h 6618591"/>
              <a:gd name="connsiteX4" fmla="*/ 854545 w 6028899"/>
              <a:gd name="connsiteY4" fmla="*/ 6251664 h 6618591"/>
              <a:gd name="connsiteX5" fmla="*/ 695518 w 6028899"/>
              <a:gd name="connsiteY5" fmla="*/ 6018805 h 6618591"/>
              <a:gd name="connsiteX6" fmla="*/ 297953 w 6028899"/>
              <a:gd name="connsiteY6" fmla="*/ 5927933 h 6618591"/>
              <a:gd name="connsiteX7" fmla="*/ 150286 w 6028899"/>
              <a:gd name="connsiteY7" fmla="*/ 5757548 h 6618591"/>
              <a:gd name="connsiteX8" fmla="*/ 99170 w 6028899"/>
              <a:gd name="connsiteY8" fmla="*/ 5570125 h 6618591"/>
              <a:gd name="connsiteX9" fmla="*/ 82132 w 6028899"/>
              <a:gd name="connsiteY9" fmla="*/ 5246393 h 6618591"/>
              <a:gd name="connsiteX10" fmla="*/ 53734 w 6028899"/>
              <a:gd name="connsiteY10" fmla="*/ 5183918 h 6618591"/>
              <a:gd name="connsiteX11" fmla="*/ 13978 w 6028899"/>
              <a:gd name="connsiteY11" fmla="*/ 5070328 h 6618591"/>
              <a:gd name="connsiteX12" fmla="*/ 2619 w 6028899"/>
              <a:gd name="connsiteY12" fmla="*/ 4826110 h 6618591"/>
              <a:gd name="connsiteX13" fmla="*/ 59414 w 6028899"/>
              <a:gd name="connsiteY13" fmla="*/ 4678443 h 6618591"/>
              <a:gd name="connsiteX14" fmla="*/ 59414 w 6028899"/>
              <a:gd name="connsiteY14" fmla="*/ 4502378 h 6618591"/>
              <a:gd name="connsiteX15" fmla="*/ 104850 w 6028899"/>
              <a:gd name="connsiteY15" fmla="*/ 4326314 h 6618591"/>
              <a:gd name="connsiteX16" fmla="*/ 229799 w 6028899"/>
              <a:gd name="connsiteY16" fmla="*/ 3991223 h 6618591"/>
              <a:gd name="connsiteX17" fmla="*/ 360427 w 6028899"/>
              <a:gd name="connsiteY17" fmla="*/ 3769722 h 6618591"/>
              <a:gd name="connsiteX18" fmla="*/ 513774 w 6028899"/>
              <a:gd name="connsiteY18" fmla="*/ 3525504 h 6618591"/>
              <a:gd name="connsiteX19" fmla="*/ 729595 w 6028899"/>
              <a:gd name="connsiteY19" fmla="*/ 3241528 h 6618591"/>
              <a:gd name="connsiteX20" fmla="*/ 865903 w 6028899"/>
              <a:gd name="connsiteY20" fmla="*/ 3054105 h 6618591"/>
              <a:gd name="connsiteX21" fmla="*/ 962455 w 6028899"/>
              <a:gd name="connsiteY21" fmla="*/ 2826925 h 6618591"/>
              <a:gd name="connsiteX22" fmla="*/ 1036288 w 6028899"/>
              <a:gd name="connsiteY22" fmla="*/ 2599745 h 6618591"/>
              <a:gd name="connsiteX23" fmla="*/ 1064686 w 6028899"/>
              <a:gd name="connsiteY23" fmla="*/ 2361205 h 6618591"/>
              <a:gd name="connsiteX24" fmla="*/ 1246430 w 6028899"/>
              <a:gd name="connsiteY24" fmla="*/ 1384331 h 6618591"/>
              <a:gd name="connsiteX25" fmla="*/ 1325943 w 6028899"/>
              <a:gd name="connsiteY25" fmla="*/ 1202587 h 6618591"/>
              <a:gd name="connsiteX26" fmla="*/ 1621277 w 6028899"/>
              <a:gd name="connsiteY26" fmla="*/ 1071958 h 6618591"/>
              <a:gd name="connsiteX27" fmla="*/ 1672393 w 6028899"/>
              <a:gd name="connsiteY27" fmla="*/ 1009484 h 6618591"/>
              <a:gd name="connsiteX28" fmla="*/ 1871175 w 6028899"/>
              <a:gd name="connsiteY28" fmla="*/ 748227 h 6618591"/>
              <a:gd name="connsiteX29" fmla="*/ 2183548 w 6028899"/>
              <a:gd name="connsiteY29" fmla="*/ 452892 h 6618591"/>
              <a:gd name="connsiteX30" fmla="*/ 2535677 w 6028899"/>
              <a:gd name="connsiteY30" fmla="*/ 231392 h 6618591"/>
              <a:gd name="connsiteX31" fmla="*/ 2950281 w 6028899"/>
              <a:gd name="connsiteY31" fmla="*/ 72366 h 6618591"/>
              <a:gd name="connsiteX32" fmla="*/ 3455757 w 6028899"/>
              <a:gd name="connsiteY32" fmla="*/ 4212 h 6618591"/>
              <a:gd name="connsiteX33" fmla="*/ 3972591 w 6028899"/>
              <a:gd name="connsiteY33" fmla="*/ 21250 h 6618591"/>
              <a:gd name="connsiteX34" fmla="*/ 4500785 w 6028899"/>
              <a:gd name="connsiteY34" fmla="*/ 134840 h 6618591"/>
              <a:gd name="connsiteX35" fmla="*/ 5136889 w 6028899"/>
              <a:gd name="connsiteY35" fmla="*/ 430174 h 6618591"/>
              <a:gd name="connsiteX36" fmla="*/ 5415185 w 6028899"/>
              <a:gd name="connsiteY36" fmla="*/ 714150 h 6618591"/>
              <a:gd name="connsiteX37" fmla="*/ 5642365 w 6028899"/>
              <a:gd name="connsiteY37" fmla="*/ 981086 h 6618591"/>
              <a:gd name="connsiteX38" fmla="*/ 5778673 w 6028899"/>
              <a:gd name="connsiteY38" fmla="*/ 1230984 h 6618591"/>
              <a:gd name="connsiteX39" fmla="*/ 5897943 w 6028899"/>
              <a:gd name="connsiteY39" fmla="*/ 1520639 h 6618591"/>
              <a:gd name="connsiteX40" fmla="*/ 5988815 w 6028899"/>
              <a:gd name="connsiteY40" fmla="*/ 1855730 h 6618591"/>
              <a:gd name="connsiteX41" fmla="*/ 6017212 w 6028899"/>
              <a:gd name="connsiteY41" fmla="*/ 2105628 h 6618591"/>
              <a:gd name="connsiteX42" fmla="*/ 6028571 w 6028899"/>
              <a:gd name="connsiteY42" fmla="*/ 2412321 h 6618591"/>
              <a:gd name="connsiteX43" fmla="*/ 6005853 w 6028899"/>
              <a:gd name="connsiteY43" fmla="*/ 2781489 h 6618591"/>
              <a:gd name="connsiteX44" fmla="*/ 5932020 w 6028899"/>
              <a:gd name="connsiteY44" fmla="*/ 3241528 h 6618591"/>
              <a:gd name="connsiteX45" fmla="*/ 5858186 w 6028899"/>
              <a:gd name="connsiteY45" fmla="*/ 3491427 h 6618591"/>
              <a:gd name="connsiteX46" fmla="*/ 5880904 w 6028899"/>
              <a:gd name="connsiteY46" fmla="*/ 3235849 h 6618591"/>
              <a:gd name="connsiteX47" fmla="*/ 5903622 w 6028899"/>
              <a:gd name="connsiteY47" fmla="*/ 2895079 h 6618591"/>
              <a:gd name="connsiteX48" fmla="*/ 5812750 w 6028899"/>
              <a:gd name="connsiteY48" fmla="*/ 3184733 h 6618591"/>
              <a:gd name="connsiteX49" fmla="*/ 5767314 w 6028899"/>
              <a:gd name="connsiteY49" fmla="*/ 3298323 h 6618591"/>
              <a:gd name="connsiteX50" fmla="*/ 5733237 w 6028899"/>
              <a:gd name="connsiteY50" fmla="*/ 3417593 h 6618591"/>
              <a:gd name="connsiteX51" fmla="*/ 5687801 w 6028899"/>
              <a:gd name="connsiteY51" fmla="*/ 3576619 h 6618591"/>
              <a:gd name="connsiteX52" fmla="*/ 5608288 w 6028899"/>
              <a:gd name="connsiteY52" fmla="*/ 3752684 h 6618591"/>
              <a:gd name="connsiteX53" fmla="*/ 5511737 w 6028899"/>
              <a:gd name="connsiteY53" fmla="*/ 3934428 h 6618591"/>
              <a:gd name="connsiteX54" fmla="*/ 5432224 w 6028899"/>
              <a:gd name="connsiteY54" fmla="*/ 4048018 h 6618591"/>
              <a:gd name="connsiteX55" fmla="*/ 5545814 w 6028899"/>
              <a:gd name="connsiteY55" fmla="*/ 3792440 h 6618591"/>
              <a:gd name="connsiteX56" fmla="*/ 5608288 w 6028899"/>
              <a:gd name="connsiteY56" fmla="*/ 3616376 h 6618591"/>
              <a:gd name="connsiteX57" fmla="*/ 5477660 w 6028899"/>
              <a:gd name="connsiteY57" fmla="*/ 3826517 h 6618591"/>
              <a:gd name="connsiteX58" fmla="*/ 5290236 w 6028899"/>
              <a:gd name="connsiteY58" fmla="*/ 4070736 h 6618591"/>
              <a:gd name="connsiteX59" fmla="*/ 5006261 w 6028899"/>
              <a:gd name="connsiteY59" fmla="*/ 4343352 h 6618591"/>
              <a:gd name="connsiteX60" fmla="*/ 4921068 w 6028899"/>
              <a:gd name="connsiteY60" fmla="*/ 4417186 h 6618591"/>
              <a:gd name="connsiteX61" fmla="*/ 5057376 w 6028899"/>
              <a:gd name="connsiteY61" fmla="*/ 4479660 h 6618591"/>
              <a:gd name="connsiteX62" fmla="*/ 5108492 w 6028899"/>
              <a:gd name="connsiteY62" fmla="*/ 4570532 h 6618591"/>
              <a:gd name="connsiteX63" fmla="*/ 5125530 w 6028899"/>
              <a:gd name="connsiteY63" fmla="*/ 4644366 h 6618591"/>
              <a:gd name="connsiteX64" fmla="*/ 5080094 w 6028899"/>
              <a:gd name="connsiteY64" fmla="*/ 4792033 h 6618591"/>
              <a:gd name="connsiteX65" fmla="*/ 4983543 w 6028899"/>
              <a:gd name="connsiteY65" fmla="*/ 4916982 h 6618591"/>
              <a:gd name="connsiteX66" fmla="*/ 4972184 w 6028899"/>
              <a:gd name="connsiteY66" fmla="*/ 4939700 h 6618591"/>
              <a:gd name="connsiteX67" fmla="*/ 5051697 w 6028899"/>
              <a:gd name="connsiteY67" fmla="*/ 5070328 h 6618591"/>
              <a:gd name="connsiteX68" fmla="*/ 5159607 w 6028899"/>
              <a:gd name="connsiteY68" fmla="*/ 5144162 h 6618591"/>
              <a:gd name="connsiteX69" fmla="*/ 5057376 w 6028899"/>
              <a:gd name="connsiteY69" fmla="*/ 5161200 h 6618591"/>
              <a:gd name="connsiteX70" fmla="*/ 4949466 w 6028899"/>
              <a:gd name="connsiteY70" fmla="*/ 5087367 h 6618591"/>
              <a:gd name="connsiteX71" fmla="*/ 4949466 w 6028899"/>
              <a:gd name="connsiteY71" fmla="*/ 4916982 h 6618591"/>
              <a:gd name="connsiteX72" fmla="*/ 4966504 w 6028899"/>
              <a:gd name="connsiteY72" fmla="*/ 4723879 h 6618591"/>
              <a:gd name="connsiteX73" fmla="*/ 4943786 w 6028899"/>
              <a:gd name="connsiteY73" fmla="*/ 4615968 h 6618591"/>
              <a:gd name="connsiteX74" fmla="*/ 4835876 w 6028899"/>
              <a:gd name="connsiteY74" fmla="*/ 4542135 h 6618591"/>
              <a:gd name="connsiteX75" fmla="*/ 4750683 w 6028899"/>
              <a:gd name="connsiteY75" fmla="*/ 4496699 h 6618591"/>
              <a:gd name="connsiteX76" fmla="*/ 4722286 w 6028899"/>
              <a:gd name="connsiteY76" fmla="*/ 4610289 h 6618591"/>
              <a:gd name="connsiteX77" fmla="*/ 4716606 w 6028899"/>
              <a:gd name="connsiteY77" fmla="*/ 4701161 h 6618591"/>
              <a:gd name="connsiteX78" fmla="*/ 4790440 w 6028899"/>
              <a:gd name="connsiteY78" fmla="*/ 4877225 h 6618591"/>
              <a:gd name="connsiteX79" fmla="*/ 4824517 w 6028899"/>
              <a:gd name="connsiteY79" fmla="*/ 4939700 h 6618591"/>
              <a:gd name="connsiteX80" fmla="*/ 4807478 w 6028899"/>
              <a:gd name="connsiteY80" fmla="*/ 5081687 h 6618591"/>
              <a:gd name="connsiteX81" fmla="*/ 4745004 w 6028899"/>
              <a:gd name="connsiteY81" fmla="*/ 5212316 h 6618591"/>
              <a:gd name="connsiteX82" fmla="*/ 4790440 w 6028899"/>
              <a:gd name="connsiteY82" fmla="*/ 5297509 h 6618591"/>
              <a:gd name="connsiteX83" fmla="*/ 4921068 w 6028899"/>
              <a:gd name="connsiteY83" fmla="*/ 5467894 h 6618591"/>
              <a:gd name="connsiteX84" fmla="*/ 4784760 w 6028899"/>
              <a:gd name="connsiteY84" fmla="*/ 5428137 h 6618591"/>
              <a:gd name="connsiteX85" fmla="*/ 4699568 w 6028899"/>
              <a:gd name="connsiteY85" fmla="*/ 5325906 h 6618591"/>
              <a:gd name="connsiteX86" fmla="*/ 4699568 w 6028899"/>
              <a:gd name="connsiteY86" fmla="*/ 5183918 h 6618591"/>
              <a:gd name="connsiteX87" fmla="*/ 4716606 w 6028899"/>
              <a:gd name="connsiteY87" fmla="*/ 5081687 h 6618591"/>
              <a:gd name="connsiteX88" fmla="*/ 4659811 w 6028899"/>
              <a:gd name="connsiteY88" fmla="*/ 4990815 h 6618591"/>
              <a:gd name="connsiteX89" fmla="*/ 4523503 w 6028899"/>
              <a:gd name="connsiteY89" fmla="*/ 4860187 h 6618591"/>
              <a:gd name="connsiteX90" fmla="*/ 4466708 w 6028899"/>
              <a:gd name="connsiteY90" fmla="*/ 4650045 h 6618591"/>
              <a:gd name="connsiteX91" fmla="*/ 4483747 w 6028899"/>
              <a:gd name="connsiteY91" fmla="*/ 4394468 h 6618591"/>
              <a:gd name="connsiteX92" fmla="*/ 4563260 w 6028899"/>
              <a:gd name="connsiteY92" fmla="*/ 4121851 h 6618591"/>
              <a:gd name="connsiteX93" fmla="*/ 4625734 w 6028899"/>
              <a:gd name="connsiteY93" fmla="*/ 3985543 h 6618591"/>
              <a:gd name="connsiteX94" fmla="*/ 4568939 w 6028899"/>
              <a:gd name="connsiteY94" fmla="*/ 3741325 h 6618591"/>
              <a:gd name="connsiteX95" fmla="*/ 4529183 w 6028899"/>
              <a:gd name="connsiteY95" fmla="*/ 3332400 h 6618591"/>
              <a:gd name="connsiteX96" fmla="*/ 4500785 w 6028899"/>
              <a:gd name="connsiteY96" fmla="*/ 2730373 h 6618591"/>
              <a:gd name="connsiteX97" fmla="*/ 4415593 w 6028899"/>
              <a:gd name="connsiteY97" fmla="*/ 2338487 h 6618591"/>
              <a:gd name="connsiteX98" fmla="*/ 4222489 w 6028899"/>
              <a:gd name="connsiteY98" fmla="*/ 1821653 h 6618591"/>
              <a:gd name="connsiteX99" fmla="*/ 4097540 w 6028899"/>
              <a:gd name="connsiteY99" fmla="*/ 1736460 h 6618591"/>
              <a:gd name="connsiteX100" fmla="*/ 4052104 w 6028899"/>
              <a:gd name="connsiteY100" fmla="*/ 1895486 h 6618591"/>
              <a:gd name="connsiteX101" fmla="*/ 3966912 w 6028899"/>
              <a:gd name="connsiteY101" fmla="*/ 2207859 h 6618591"/>
              <a:gd name="connsiteX102" fmla="*/ 3836283 w 6028899"/>
              <a:gd name="connsiteY102" fmla="*/ 2542950 h 6618591"/>
              <a:gd name="connsiteX103" fmla="*/ 3688616 w 6028899"/>
              <a:gd name="connsiteY103" fmla="*/ 2872361 h 6618591"/>
              <a:gd name="connsiteX104" fmla="*/ 3506872 w 6028899"/>
              <a:gd name="connsiteY104" fmla="*/ 3218810 h 6618591"/>
              <a:gd name="connsiteX105" fmla="*/ 3467116 w 6028899"/>
              <a:gd name="connsiteY105" fmla="*/ 3042746 h 6618591"/>
              <a:gd name="connsiteX106" fmla="*/ 3410321 w 6028899"/>
              <a:gd name="connsiteY106" fmla="*/ 3133618 h 6618591"/>
              <a:gd name="connsiteX107" fmla="*/ 3387602 w 6028899"/>
              <a:gd name="connsiteY107" fmla="*/ 3269926 h 6618591"/>
              <a:gd name="connsiteX108" fmla="*/ 3239935 w 6028899"/>
              <a:gd name="connsiteY108" fmla="*/ 3247208 h 6618591"/>
              <a:gd name="connsiteX109" fmla="*/ 2893486 w 6028899"/>
              <a:gd name="connsiteY109" fmla="*/ 3224490 h 6618591"/>
              <a:gd name="connsiteX110" fmla="*/ 2620870 w 6028899"/>
              <a:gd name="connsiteY110" fmla="*/ 3298323 h 6618591"/>
              <a:gd name="connsiteX111" fmla="*/ 2512959 w 6028899"/>
              <a:gd name="connsiteY111" fmla="*/ 3355118 h 6618591"/>
              <a:gd name="connsiteX112" fmla="*/ 2427766 w 6028899"/>
              <a:gd name="connsiteY112" fmla="*/ 3184733 h 6618591"/>
              <a:gd name="connsiteX113" fmla="*/ 2302817 w 6028899"/>
              <a:gd name="connsiteY113" fmla="*/ 2940515 h 6618591"/>
              <a:gd name="connsiteX114" fmla="*/ 2325535 w 6028899"/>
              <a:gd name="connsiteY114" fmla="*/ 3054105 h 6618591"/>
              <a:gd name="connsiteX115" fmla="*/ 2325535 w 6028899"/>
              <a:gd name="connsiteY115" fmla="*/ 3258567 h 6618591"/>
              <a:gd name="connsiteX116" fmla="*/ 2331215 w 6028899"/>
              <a:gd name="connsiteY116" fmla="*/ 3332400 h 6618591"/>
              <a:gd name="connsiteX117" fmla="*/ 2115394 w 6028899"/>
              <a:gd name="connsiteY117" fmla="*/ 3315362 h 6618591"/>
              <a:gd name="connsiteX118" fmla="*/ 1865496 w 6028899"/>
              <a:gd name="connsiteY118" fmla="*/ 3338080 h 6618591"/>
              <a:gd name="connsiteX119" fmla="*/ 1706470 w 6028899"/>
              <a:gd name="connsiteY119" fmla="*/ 3440311 h 6618591"/>
              <a:gd name="connsiteX120" fmla="*/ 1791662 w 6028899"/>
              <a:gd name="connsiteY120" fmla="*/ 3639094 h 6618591"/>
              <a:gd name="connsiteX121" fmla="*/ 1757585 w 6028899"/>
              <a:gd name="connsiteY121" fmla="*/ 3758363 h 6618591"/>
              <a:gd name="connsiteX122" fmla="*/ 1820060 w 6028899"/>
              <a:gd name="connsiteY122" fmla="*/ 3968505 h 6618591"/>
              <a:gd name="connsiteX123" fmla="*/ 1927970 w 6028899"/>
              <a:gd name="connsiteY123" fmla="*/ 4155928 h 6618591"/>
              <a:gd name="connsiteX124" fmla="*/ 1967727 w 6028899"/>
              <a:gd name="connsiteY124" fmla="*/ 4320634 h 6618591"/>
              <a:gd name="connsiteX125" fmla="*/ 2030201 w 6028899"/>
              <a:gd name="connsiteY125" fmla="*/ 4581891 h 6618591"/>
              <a:gd name="connsiteX126" fmla="*/ 2189227 w 6028899"/>
              <a:gd name="connsiteY126" fmla="*/ 4769315 h 6618591"/>
              <a:gd name="connsiteX127" fmla="*/ 2223304 w 6028899"/>
              <a:gd name="connsiteY127" fmla="*/ 4894264 h 6618591"/>
              <a:gd name="connsiteX128" fmla="*/ 2314176 w 6028899"/>
              <a:gd name="connsiteY128" fmla="*/ 5138482 h 6618591"/>
              <a:gd name="connsiteX129" fmla="*/ 2382330 w 6028899"/>
              <a:gd name="connsiteY129" fmla="*/ 5121444 h 6618591"/>
              <a:gd name="connsiteX130" fmla="*/ 2547036 w 6028899"/>
              <a:gd name="connsiteY130" fmla="*/ 5127123 h 6618591"/>
              <a:gd name="connsiteX131" fmla="*/ 2706062 w 6028899"/>
              <a:gd name="connsiteY131" fmla="*/ 5183918 h 6618591"/>
              <a:gd name="connsiteX132" fmla="*/ 2848050 w 6028899"/>
              <a:gd name="connsiteY132" fmla="*/ 5280470 h 6618591"/>
              <a:gd name="connsiteX133" fmla="*/ 2916204 w 6028899"/>
              <a:gd name="connsiteY133" fmla="*/ 5388381 h 6618591"/>
              <a:gd name="connsiteX134" fmla="*/ 2779896 w 6028899"/>
              <a:gd name="connsiteY134" fmla="*/ 5291829 h 6618591"/>
              <a:gd name="connsiteX135" fmla="*/ 2666306 w 6028899"/>
              <a:gd name="connsiteY135" fmla="*/ 5246393 h 6618591"/>
              <a:gd name="connsiteX136" fmla="*/ 2581113 w 6028899"/>
              <a:gd name="connsiteY136" fmla="*/ 5252073 h 6618591"/>
              <a:gd name="connsiteX137" fmla="*/ 2444805 w 6028899"/>
              <a:gd name="connsiteY137" fmla="*/ 5297509 h 6618591"/>
              <a:gd name="connsiteX138" fmla="*/ 2263061 w 6028899"/>
              <a:gd name="connsiteY138" fmla="*/ 5269111 h 6618591"/>
              <a:gd name="connsiteX139" fmla="*/ 2160830 w 6028899"/>
              <a:gd name="connsiteY139" fmla="*/ 5161200 h 6618591"/>
              <a:gd name="connsiteX140" fmla="*/ 2121073 w 6028899"/>
              <a:gd name="connsiteY140" fmla="*/ 5081687 h 6618591"/>
              <a:gd name="connsiteX141" fmla="*/ 2126753 w 6028899"/>
              <a:gd name="connsiteY141" fmla="*/ 5235034 h 6618591"/>
              <a:gd name="connsiteX142" fmla="*/ 2228984 w 6028899"/>
              <a:gd name="connsiteY142" fmla="*/ 5422458 h 6618591"/>
              <a:gd name="connsiteX143" fmla="*/ 2370971 w 6028899"/>
              <a:gd name="connsiteY143" fmla="*/ 5513330 h 6618591"/>
              <a:gd name="connsiteX144" fmla="*/ 2461843 w 6028899"/>
              <a:gd name="connsiteY144" fmla="*/ 5660997 h 6618591"/>
              <a:gd name="connsiteX145" fmla="*/ 2490241 w 6028899"/>
              <a:gd name="connsiteY145" fmla="*/ 5780266 h 6618591"/>
              <a:gd name="connsiteX146" fmla="*/ 2302817 w 6028899"/>
              <a:gd name="connsiteY146" fmla="*/ 5626920 h 6618591"/>
              <a:gd name="connsiteX147" fmla="*/ 2149471 w 6028899"/>
              <a:gd name="connsiteY147" fmla="*/ 5530368 h 6618591"/>
              <a:gd name="connsiteX148" fmla="*/ 2035881 w 6028899"/>
              <a:gd name="connsiteY148" fmla="*/ 5382701 h 6618591"/>
              <a:gd name="connsiteX149" fmla="*/ 1950688 w 6028899"/>
              <a:gd name="connsiteY149" fmla="*/ 5161200 h 6618591"/>
              <a:gd name="connsiteX150" fmla="*/ 1933650 w 6028899"/>
              <a:gd name="connsiteY150" fmla="*/ 4956738 h 6618591"/>
              <a:gd name="connsiteX151" fmla="*/ 1859816 w 6028899"/>
              <a:gd name="connsiteY151" fmla="*/ 4854507 h 6618591"/>
              <a:gd name="connsiteX152" fmla="*/ 1791662 w 6028899"/>
              <a:gd name="connsiteY152" fmla="*/ 4774994 h 6618591"/>
              <a:gd name="connsiteX153" fmla="*/ 1729188 w 6028899"/>
              <a:gd name="connsiteY153" fmla="*/ 4854507 h 6618591"/>
              <a:gd name="connsiteX154" fmla="*/ 1570162 w 6028899"/>
              <a:gd name="connsiteY154" fmla="*/ 5047610 h 6618591"/>
              <a:gd name="connsiteX155" fmla="*/ 1462251 w 6028899"/>
              <a:gd name="connsiteY155" fmla="*/ 5291829 h 6618591"/>
              <a:gd name="connsiteX156" fmla="*/ 1394097 w 6028899"/>
              <a:gd name="connsiteY156" fmla="*/ 5519009 h 6618591"/>
              <a:gd name="connsiteX157" fmla="*/ 1382738 w 6028899"/>
              <a:gd name="connsiteY157" fmla="*/ 5763228 h 6618591"/>
              <a:gd name="connsiteX158" fmla="*/ 1456571 w 6028899"/>
              <a:gd name="connsiteY158" fmla="*/ 6007446 h 6618591"/>
              <a:gd name="connsiteX159" fmla="*/ 1581521 w 6028899"/>
              <a:gd name="connsiteY159" fmla="*/ 6189191 h 6618591"/>
              <a:gd name="connsiteX160" fmla="*/ 1814380 w 6028899"/>
              <a:gd name="connsiteY160" fmla="*/ 6155114 h 6618591"/>
              <a:gd name="connsiteX161" fmla="*/ 1996124 w 6028899"/>
              <a:gd name="connsiteY161" fmla="*/ 6081280 h 6618591"/>
              <a:gd name="connsiteX162" fmla="*/ 1996124 w 6028899"/>
              <a:gd name="connsiteY162" fmla="*/ 5939292 h 6618591"/>
              <a:gd name="connsiteX163" fmla="*/ 2098355 w 6028899"/>
              <a:gd name="connsiteY163" fmla="*/ 5797305 h 6618591"/>
              <a:gd name="connsiteX164" fmla="*/ 2280099 w 6028899"/>
              <a:gd name="connsiteY164" fmla="*/ 5768907 h 6618591"/>
              <a:gd name="connsiteX165" fmla="*/ 2518639 w 6028899"/>
              <a:gd name="connsiteY165" fmla="*/ 5859779 h 6618591"/>
              <a:gd name="connsiteX166" fmla="*/ 2342574 w 6028899"/>
              <a:gd name="connsiteY166" fmla="*/ 5859779 h 6618591"/>
              <a:gd name="connsiteX167" fmla="*/ 2183548 w 6028899"/>
              <a:gd name="connsiteY167" fmla="*/ 5922254 h 6618591"/>
              <a:gd name="connsiteX168" fmla="*/ 2189227 w 6028899"/>
              <a:gd name="connsiteY168" fmla="*/ 5996087 h 6618591"/>
              <a:gd name="connsiteX169" fmla="*/ 2166509 w 6028899"/>
              <a:gd name="connsiteY169" fmla="*/ 6132395 h 6618591"/>
              <a:gd name="connsiteX170" fmla="*/ 2081317 w 6028899"/>
              <a:gd name="connsiteY170" fmla="*/ 6240306 h 6618591"/>
              <a:gd name="connsiteX171" fmla="*/ 1888214 w 6028899"/>
              <a:gd name="connsiteY171" fmla="*/ 6331178 h 6618591"/>
              <a:gd name="connsiteX172" fmla="*/ 1695111 w 6028899"/>
              <a:gd name="connsiteY172" fmla="*/ 6331178 h 6618591"/>
              <a:gd name="connsiteX173" fmla="*/ 1456571 w 6028899"/>
              <a:gd name="connsiteY173" fmla="*/ 6280063 h 6618591"/>
              <a:gd name="connsiteX174" fmla="*/ 1308904 w 6028899"/>
              <a:gd name="connsiteY174" fmla="*/ 6194870 h 6618591"/>
              <a:gd name="connsiteX175" fmla="*/ 1235071 w 6028899"/>
              <a:gd name="connsiteY175" fmla="*/ 6160793 h 6618591"/>
              <a:gd name="connsiteX176" fmla="*/ 1342981 w 6028899"/>
              <a:gd name="connsiteY176" fmla="*/ 6308460 h 6618591"/>
              <a:gd name="connsiteX177" fmla="*/ 1445212 w 6028899"/>
              <a:gd name="connsiteY177" fmla="*/ 6495884 h 6618591"/>
              <a:gd name="connsiteX178" fmla="*/ 1473610 w 6028899"/>
              <a:gd name="connsiteY178" fmla="*/ 6598115 h 6618591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7027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74023 w 6028899"/>
              <a:gd name="connsiteY29" fmla="*/ 43384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812750 w 6028899"/>
              <a:gd name="connsiteY48" fmla="*/ 3186378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977659 w 6028899"/>
              <a:gd name="connsiteY2" fmla="*/ 6370074 h 6621221"/>
              <a:gd name="connsiteX3" fmla="*/ 752313 w 6028899"/>
              <a:gd name="connsiteY3" fmla="*/ 6486168 h 6621221"/>
              <a:gd name="connsiteX4" fmla="*/ 854545 w 6028899"/>
              <a:gd name="connsiteY4" fmla="*/ 6253309 h 6621221"/>
              <a:gd name="connsiteX5" fmla="*/ 695518 w 6028899"/>
              <a:gd name="connsiteY5" fmla="*/ 6020450 h 6621221"/>
              <a:gd name="connsiteX6" fmla="*/ 297953 w 6028899"/>
              <a:gd name="connsiteY6" fmla="*/ 5929578 h 6621221"/>
              <a:gd name="connsiteX7" fmla="*/ 150286 w 6028899"/>
              <a:gd name="connsiteY7" fmla="*/ 5759193 h 6621221"/>
              <a:gd name="connsiteX8" fmla="*/ 99170 w 6028899"/>
              <a:gd name="connsiteY8" fmla="*/ 5571770 h 6621221"/>
              <a:gd name="connsiteX9" fmla="*/ 82132 w 6028899"/>
              <a:gd name="connsiteY9" fmla="*/ 5248038 h 6621221"/>
              <a:gd name="connsiteX10" fmla="*/ 53734 w 6028899"/>
              <a:gd name="connsiteY10" fmla="*/ 5185563 h 6621221"/>
              <a:gd name="connsiteX11" fmla="*/ 13978 w 6028899"/>
              <a:gd name="connsiteY11" fmla="*/ 5071973 h 6621221"/>
              <a:gd name="connsiteX12" fmla="*/ 2619 w 6028899"/>
              <a:gd name="connsiteY12" fmla="*/ 4827755 h 6621221"/>
              <a:gd name="connsiteX13" fmla="*/ 59414 w 6028899"/>
              <a:gd name="connsiteY13" fmla="*/ 4680088 h 6621221"/>
              <a:gd name="connsiteX14" fmla="*/ 59414 w 6028899"/>
              <a:gd name="connsiteY14" fmla="*/ 4504023 h 6621221"/>
              <a:gd name="connsiteX15" fmla="*/ 104850 w 6028899"/>
              <a:gd name="connsiteY15" fmla="*/ 4327959 h 6621221"/>
              <a:gd name="connsiteX16" fmla="*/ 229799 w 6028899"/>
              <a:gd name="connsiteY16" fmla="*/ 3992868 h 6621221"/>
              <a:gd name="connsiteX17" fmla="*/ 360427 w 6028899"/>
              <a:gd name="connsiteY17" fmla="*/ 3771367 h 6621221"/>
              <a:gd name="connsiteX18" fmla="*/ 513774 w 6028899"/>
              <a:gd name="connsiteY18" fmla="*/ 3527149 h 6621221"/>
              <a:gd name="connsiteX19" fmla="*/ 729595 w 6028899"/>
              <a:gd name="connsiteY19" fmla="*/ 3243173 h 6621221"/>
              <a:gd name="connsiteX20" fmla="*/ 865903 w 6028899"/>
              <a:gd name="connsiteY20" fmla="*/ 3055750 h 6621221"/>
              <a:gd name="connsiteX21" fmla="*/ 962455 w 6028899"/>
              <a:gd name="connsiteY21" fmla="*/ 2828570 h 6621221"/>
              <a:gd name="connsiteX22" fmla="*/ 1024929 w 6028899"/>
              <a:gd name="connsiteY22" fmla="*/ 2572993 h 6621221"/>
              <a:gd name="connsiteX23" fmla="*/ 1064686 w 6028899"/>
              <a:gd name="connsiteY23" fmla="*/ 2362850 h 6621221"/>
              <a:gd name="connsiteX24" fmla="*/ 1246430 w 6028899"/>
              <a:gd name="connsiteY24" fmla="*/ 1385976 h 6621221"/>
              <a:gd name="connsiteX25" fmla="*/ 1325943 w 6028899"/>
              <a:gd name="connsiteY25" fmla="*/ 1204232 h 6621221"/>
              <a:gd name="connsiteX26" fmla="*/ 1621277 w 6028899"/>
              <a:gd name="connsiteY26" fmla="*/ 1073603 h 6621221"/>
              <a:gd name="connsiteX27" fmla="*/ 1672393 w 6028899"/>
              <a:gd name="connsiteY27" fmla="*/ 1011129 h 6621221"/>
              <a:gd name="connsiteX28" fmla="*/ 1871175 w 6028899"/>
              <a:gd name="connsiteY28" fmla="*/ 749872 h 6621221"/>
              <a:gd name="connsiteX29" fmla="*/ 2174023 w 6028899"/>
              <a:gd name="connsiteY29" fmla="*/ 435487 h 6621221"/>
              <a:gd name="connsiteX30" fmla="*/ 2535677 w 6028899"/>
              <a:gd name="connsiteY30" fmla="*/ 233037 h 6621221"/>
              <a:gd name="connsiteX31" fmla="*/ 2950281 w 6028899"/>
              <a:gd name="connsiteY31" fmla="*/ 96236 h 6621221"/>
              <a:gd name="connsiteX32" fmla="*/ 3455757 w 6028899"/>
              <a:gd name="connsiteY32" fmla="*/ 5857 h 6621221"/>
              <a:gd name="connsiteX33" fmla="*/ 3972591 w 6028899"/>
              <a:gd name="connsiteY33" fmla="*/ 22895 h 6621221"/>
              <a:gd name="connsiteX34" fmla="*/ 4500785 w 6028899"/>
              <a:gd name="connsiteY34" fmla="*/ 136485 h 6621221"/>
              <a:gd name="connsiteX35" fmla="*/ 5136889 w 6028899"/>
              <a:gd name="connsiteY35" fmla="*/ 431819 h 6621221"/>
              <a:gd name="connsiteX36" fmla="*/ 5415185 w 6028899"/>
              <a:gd name="connsiteY36" fmla="*/ 715795 h 6621221"/>
              <a:gd name="connsiteX37" fmla="*/ 5642365 w 6028899"/>
              <a:gd name="connsiteY37" fmla="*/ 982731 h 6621221"/>
              <a:gd name="connsiteX38" fmla="*/ 5778673 w 6028899"/>
              <a:gd name="connsiteY38" fmla="*/ 1232629 h 6621221"/>
              <a:gd name="connsiteX39" fmla="*/ 5897943 w 6028899"/>
              <a:gd name="connsiteY39" fmla="*/ 1522284 h 6621221"/>
              <a:gd name="connsiteX40" fmla="*/ 5988815 w 6028899"/>
              <a:gd name="connsiteY40" fmla="*/ 1857375 h 6621221"/>
              <a:gd name="connsiteX41" fmla="*/ 6017212 w 6028899"/>
              <a:gd name="connsiteY41" fmla="*/ 2107273 h 6621221"/>
              <a:gd name="connsiteX42" fmla="*/ 6028571 w 6028899"/>
              <a:gd name="connsiteY42" fmla="*/ 2413966 h 6621221"/>
              <a:gd name="connsiteX43" fmla="*/ 6005853 w 6028899"/>
              <a:gd name="connsiteY43" fmla="*/ 2783134 h 6621221"/>
              <a:gd name="connsiteX44" fmla="*/ 5932020 w 6028899"/>
              <a:gd name="connsiteY44" fmla="*/ 3243173 h 6621221"/>
              <a:gd name="connsiteX45" fmla="*/ 5858186 w 6028899"/>
              <a:gd name="connsiteY45" fmla="*/ 3493072 h 6621221"/>
              <a:gd name="connsiteX46" fmla="*/ 5880904 w 6028899"/>
              <a:gd name="connsiteY46" fmla="*/ 3237494 h 6621221"/>
              <a:gd name="connsiteX47" fmla="*/ 5903622 w 6028899"/>
              <a:gd name="connsiteY47" fmla="*/ 2896724 h 6621221"/>
              <a:gd name="connsiteX48" fmla="*/ 5796875 w 6028899"/>
              <a:gd name="connsiteY48" fmla="*/ 3170503 h 6621221"/>
              <a:gd name="connsiteX49" fmla="*/ 5767314 w 6028899"/>
              <a:gd name="connsiteY49" fmla="*/ 3299968 h 6621221"/>
              <a:gd name="connsiteX50" fmla="*/ 5733237 w 6028899"/>
              <a:gd name="connsiteY50" fmla="*/ 3419238 h 6621221"/>
              <a:gd name="connsiteX51" fmla="*/ 5687801 w 6028899"/>
              <a:gd name="connsiteY51" fmla="*/ 3578264 h 6621221"/>
              <a:gd name="connsiteX52" fmla="*/ 5608288 w 6028899"/>
              <a:gd name="connsiteY52" fmla="*/ 3754329 h 6621221"/>
              <a:gd name="connsiteX53" fmla="*/ 5511737 w 6028899"/>
              <a:gd name="connsiteY53" fmla="*/ 3936073 h 6621221"/>
              <a:gd name="connsiteX54" fmla="*/ 5432224 w 6028899"/>
              <a:gd name="connsiteY54" fmla="*/ 4049663 h 6621221"/>
              <a:gd name="connsiteX55" fmla="*/ 5545814 w 6028899"/>
              <a:gd name="connsiteY55" fmla="*/ 3794085 h 6621221"/>
              <a:gd name="connsiteX56" fmla="*/ 5608288 w 6028899"/>
              <a:gd name="connsiteY56" fmla="*/ 3618021 h 6621221"/>
              <a:gd name="connsiteX57" fmla="*/ 5477660 w 6028899"/>
              <a:gd name="connsiteY57" fmla="*/ 3828162 h 6621221"/>
              <a:gd name="connsiteX58" fmla="*/ 5290236 w 6028899"/>
              <a:gd name="connsiteY58" fmla="*/ 4072381 h 6621221"/>
              <a:gd name="connsiteX59" fmla="*/ 5006261 w 6028899"/>
              <a:gd name="connsiteY59" fmla="*/ 4344997 h 6621221"/>
              <a:gd name="connsiteX60" fmla="*/ 4921068 w 6028899"/>
              <a:gd name="connsiteY60" fmla="*/ 4418831 h 6621221"/>
              <a:gd name="connsiteX61" fmla="*/ 5057376 w 6028899"/>
              <a:gd name="connsiteY61" fmla="*/ 4481305 h 6621221"/>
              <a:gd name="connsiteX62" fmla="*/ 5108492 w 6028899"/>
              <a:gd name="connsiteY62" fmla="*/ 4572177 h 6621221"/>
              <a:gd name="connsiteX63" fmla="*/ 5125530 w 6028899"/>
              <a:gd name="connsiteY63" fmla="*/ 4646011 h 6621221"/>
              <a:gd name="connsiteX64" fmla="*/ 5080094 w 6028899"/>
              <a:gd name="connsiteY64" fmla="*/ 4793678 h 6621221"/>
              <a:gd name="connsiteX65" fmla="*/ 4983543 w 6028899"/>
              <a:gd name="connsiteY65" fmla="*/ 4918627 h 6621221"/>
              <a:gd name="connsiteX66" fmla="*/ 4972184 w 6028899"/>
              <a:gd name="connsiteY66" fmla="*/ 4941345 h 6621221"/>
              <a:gd name="connsiteX67" fmla="*/ 5051697 w 6028899"/>
              <a:gd name="connsiteY67" fmla="*/ 5071973 h 6621221"/>
              <a:gd name="connsiteX68" fmla="*/ 5159607 w 6028899"/>
              <a:gd name="connsiteY68" fmla="*/ 5145807 h 6621221"/>
              <a:gd name="connsiteX69" fmla="*/ 5057376 w 6028899"/>
              <a:gd name="connsiteY69" fmla="*/ 5162845 h 6621221"/>
              <a:gd name="connsiteX70" fmla="*/ 4949466 w 6028899"/>
              <a:gd name="connsiteY70" fmla="*/ 5089012 h 6621221"/>
              <a:gd name="connsiteX71" fmla="*/ 4949466 w 6028899"/>
              <a:gd name="connsiteY71" fmla="*/ 4918627 h 6621221"/>
              <a:gd name="connsiteX72" fmla="*/ 4966504 w 6028899"/>
              <a:gd name="connsiteY72" fmla="*/ 4725524 h 6621221"/>
              <a:gd name="connsiteX73" fmla="*/ 4943786 w 6028899"/>
              <a:gd name="connsiteY73" fmla="*/ 4617613 h 6621221"/>
              <a:gd name="connsiteX74" fmla="*/ 4835876 w 6028899"/>
              <a:gd name="connsiteY74" fmla="*/ 4543780 h 6621221"/>
              <a:gd name="connsiteX75" fmla="*/ 4750683 w 6028899"/>
              <a:gd name="connsiteY75" fmla="*/ 4498344 h 6621221"/>
              <a:gd name="connsiteX76" fmla="*/ 4722286 w 6028899"/>
              <a:gd name="connsiteY76" fmla="*/ 4611934 h 6621221"/>
              <a:gd name="connsiteX77" fmla="*/ 4716606 w 6028899"/>
              <a:gd name="connsiteY77" fmla="*/ 4702806 h 6621221"/>
              <a:gd name="connsiteX78" fmla="*/ 4790440 w 6028899"/>
              <a:gd name="connsiteY78" fmla="*/ 4878870 h 6621221"/>
              <a:gd name="connsiteX79" fmla="*/ 4824517 w 6028899"/>
              <a:gd name="connsiteY79" fmla="*/ 4941345 h 6621221"/>
              <a:gd name="connsiteX80" fmla="*/ 4807478 w 6028899"/>
              <a:gd name="connsiteY80" fmla="*/ 5083332 h 6621221"/>
              <a:gd name="connsiteX81" fmla="*/ 4745004 w 6028899"/>
              <a:gd name="connsiteY81" fmla="*/ 5213961 h 6621221"/>
              <a:gd name="connsiteX82" fmla="*/ 4790440 w 6028899"/>
              <a:gd name="connsiteY82" fmla="*/ 5299154 h 6621221"/>
              <a:gd name="connsiteX83" fmla="*/ 4902018 w 6028899"/>
              <a:gd name="connsiteY83" fmla="*/ 5447314 h 6621221"/>
              <a:gd name="connsiteX84" fmla="*/ 4784760 w 6028899"/>
              <a:gd name="connsiteY84" fmla="*/ 5429782 h 6621221"/>
              <a:gd name="connsiteX85" fmla="*/ 4699568 w 6028899"/>
              <a:gd name="connsiteY85" fmla="*/ 5327551 h 6621221"/>
              <a:gd name="connsiteX86" fmla="*/ 4699568 w 6028899"/>
              <a:gd name="connsiteY86" fmla="*/ 5185563 h 6621221"/>
              <a:gd name="connsiteX87" fmla="*/ 4716606 w 6028899"/>
              <a:gd name="connsiteY87" fmla="*/ 5083332 h 6621221"/>
              <a:gd name="connsiteX88" fmla="*/ 4659811 w 6028899"/>
              <a:gd name="connsiteY88" fmla="*/ 4992460 h 6621221"/>
              <a:gd name="connsiteX89" fmla="*/ 4523503 w 6028899"/>
              <a:gd name="connsiteY89" fmla="*/ 4861832 h 6621221"/>
              <a:gd name="connsiteX90" fmla="*/ 4466708 w 6028899"/>
              <a:gd name="connsiteY90" fmla="*/ 4651690 h 6621221"/>
              <a:gd name="connsiteX91" fmla="*/ 4483747 w 6028899"/>
              <a:gd name="connsiteY91" fmla="*/ 4396113 h 6621221"/>
              <a:gd name="connsiteX92" fmla="*/ 4563260 w 6028899"/>
              <a:gd name="connsiteY92" fmla="*/ 4123496 h 6621221"/>
              <a:gd name="connsiteX93" fmla="*/ 4606684 w 6028899"/>
              <a:gd name="connsiteY93" fmla="*/ 3987188 h 6621221"/>
              <a:gd name="connsiteX94" fmla="*/ 4568939 w 6028899"/>
              <a:gd name="connsiteY94" fmla="*/ 3742970 h 6621221"/>
              <a:gd name="connsiteX95" fmla="*/ 4529183 w 6028899"/>
              <a:gd name="connsiteY95" fmla="*/ 3334045 h 6621221"/>
              <a:gd name="connsiteX96" fmla="*/ 4500785 w 6028899"/>
              <a:gd name="connsiteY96" fmla="*/ 2732018 h 6621221"/>
              <a:gd name="connsiteX97" fmla="*/ 4415593 w 6028899"/>
              <a:gd name="connsiteY97" fmla="*/ 2340132 h 6621221"/>
              <a:gd name="connsiteX98" fmla="*/ 4228839 w 6028899"/>
              <a:gd name="connsiteY98" fmla="*/ 1864573 h 6621221"/>
              <a:gd name="connsiteX99" fmla="*/ 4110240 w 6028899"/>
              <a:gd name="connsiteY99" fmla="*/ 1738105 h 6621221"/>
              <a:gd name="connsiteX100" fmla="*/ 4052104 w 6028899"/>
              <a:gd name="connsiteY100" fmla="*/ 1897131 h 6621221"/>
              <a:gd name="connsiteX101" fmla="*/ 3966912 w 6028899"/>
              <a:gd name="connsiteY101" fmla="*/ 2209504 h 6621221"/>
              <a:gd name="connsiteX102" fmla="*/ 3836283 w 6028899"/>
              <a:gd name="connsiteY102" fmla="*/ 2544595 h 6621221"/>
              <a:gd name="connsiteX103" fmla="*/ 3688616 w 6028899"/>
              <a:gd name="connsiteY103" fmla="*/ 2874006 h 6621221"/>
              <a:gd name="connsiteX104" fmla="*/ 3497347 w 6028899"/>
              <a:gd name="connsiteY104" fmla="*/ 3201405 h 6621221"/>
              <a:gd name="connsiteX105" fmla="*/ 3467116 w 6028899"/>
              <a:gd name="connsiteY105" fmla="*/ 3044391 h 6621221"/>
              <a:gd name="connsiteX106" fmla="*/ 3410321 w 6028899"/>
              <a:gd name="connsiteY106" fmla="*/ 3135263 h 6621221"/>
              <a:gd name="connsiteX107" fmla="*/ 3387602 w 6028899"/>
              <a:gd name="connsiteY107" fmla="*/ 3271571 h 6621221"/>
              <a:gd name="connsiteX108" fmla="*/ 3239935 w 6028899"/>
              <a:gd name="connsiteY108" fmla="*/ 3248853 h 6621221"/>
              <a:gd name="connsiteX109" fmla="*/ 2893486 w 6028899"/>
              <a:gd name="connsiteY109" fmla="*/ 3226135 h 6621221"/>
              <a:gd name="connsiteX110" fmla="*/ 2620870 w 6028899"/>
              <a:gd name="connsiteY110" fmla="*/ 3299968 h 6621221"/>
              <a:gd name="connsiteX111" fmla="*/ 2512959 w 6028899"/>
              <a:gd name="connsiteY111" fmla="*/ 3356763 h 6621221"/>
              <a:gd name="connsiteX112" fmla="*/ 2427766 w 6028899"/>
              <a:gd name="connsiteY112" fmla="*/ 3186378 h 6621221"/>
              <a:gd name="connsiteX113" fmla="*/ 2302817 w 6028899"/>
              <a:gd name="connsiteY113" fmla="*/ 2942160 h 6621221"/>
              <a:gd name="connsiteX114" fmla="*/ 2325535 w 6028899"/>
              <a:gd name="connsiteY114" fmla="*/ 3055750 h 6621221"/>
              <a:gd name="connsiteX115" fmla="*/ 2325535 w 6028899"/>
              <a:gd name="connsiteY115" fmla="*/ 3260212 h 6621221"/>
              <a:gd name="connsiteX116" fmla="*/ 2331215 w 6028899"/>
              <a:gd name="connsiteY116" fmla="*/ 3334045 h 6621221"/>
              <a:gd name="connsiteX117" fmla="*/ 2115394 w 6028899"/>
              <a:gd name="connsiteY117" fmla="*/ 3317007 h 6621221"/>
              <a:gd name="connsiteX118" fmla="*/ 1865496 w 6028899"/>
              <a:gd name="connsiteY118" fmla="*/ 3339725 h 6621221"/>
              <a:gd name="connsiteX119" fmla="*/ 1706470 w 6028899"/>
              <a:gd name="connsiteY119" fmla="*/ 3441956 h 6621221"/>
              <a:gd name="connsiteX120" fmla="*/ 1791662 w 6028899"/>
              <a:gd name="connsiteY120" fmla="*/ 3640739 h 6621221"/>
              <a:gd name="connsiteX121" fmla="*/ 1757585 w 6028899"/>
              <a:gd name="connsiteY121" fmla="*/ 3760008 h 6621221"/>
              <a:gd name="connsiteX122" fmla="*/ 1820060 w 6028899"/>
              <a:gd name="connsiteY122" fmla="*/ 3970150 h 6621221"/>
              <a:gd name="connsiteX123" fmla="*/ 1927970 w 6028899"/>
              <a:gd name="connsiteY123" fmla="*/ 4157573 h 6621221"/>
              <a:gd name="connsiteX124" fmla="*/ 1967727 w 6028899"/>
              <a:gd name="connsiteY124" fmla="*/ 4322279 h 6621221"/>
              <a:gd name="connsiteX125" fmla="*/ 2030201 w 6028899"/>
              <a:gd name="connsiteY125" fmla="*/ 4583536 h 6621221"/>
              <a:gd name="connsiteX126" fmla="*/ 2189227 w 6028899"/>
              <a:gd name="connsiteY126" fmla="*/ 4770960 h 6621221"/>
              <a:gd name="connsiteX127" fmla="*/ 2223304 w 6028899"/>
              <a:gd name="connsiteY127" fmla="*/ 4895909 h 6621221"/>
              <a:gd name="connsiteX128" fmla="*/ 2314176 w 6028899"/>
              <a:gd name="connsiteY128" fmla="*/ 5140127 h 6621221"/>
              <a:gd name="connsiteX129" fmla="*/ 2382330 w 6028899"/>
              <a:gd name="connsiteY129" fmla="*/ 5123089 h 6621221"/>
              <a:gd name="connsiteX130" fmla="*/ 2547036 w 6028899"/>
              <a:gd name="connsiteY130" fmla="*/ 5128768 h 6621221"/>
              <a:gd name="connsiteX131" fmla="*/ 2706062 w 6028899"/>
              <a:gd name="connsiteY131" fmla="*/ 5185563 h 6621221"/>
              <a:gd name="connsiteX132" fmla="*/ 2848050 w 6028899"/>
              <a:gd name="connsiteY132" fmla="*/ 5282115 h 6621221"/>
              <a:gd name="connsiteX133" fmla="*/ 2916204 w 6028899"/>
              <a:gd name="connsiteY133" fmla="*/ 5390026 h 6621221"/>
              <a:gd name="connsiteX134" fmla="*/ 2779896 w 6028899"/>
              <a:gd name="connsiteY134" fmla="*/ 5293474 h 6621221"/>
              <a:gd name="connsiteX135" fmla="*/ 2666306 w 6028899"/>
              <a:gd name="connsiteY135" fmla="*/ 5248038 h 6621221"/>
              <a:gd name="connsiteX136" fmla="*/ 2581113 w 6028899"/>
              <a:gd name="connsiteY136" fmla="*/ 5253718 h 6621221"/>
              <a:gd name="connsiteX137" fmla="*/ 2444805 w 6028899"/>
              <a:gd name="connsiteY137" fmla="*/ 5299154 h 6621221"/>
              <a:gd name="connsiteX138" fmla="*/ 2263061 w 6028899"/>
              <a:gd name="connsiteY138" fmla="*/ 5270756 h 6621221"/>
              <a:gd name="connsiteX139" fmla="*/ 2160830 w 6028899"/>
              <a:gd name="connsiteY139" fmla="*/ 5162845 h 6621221"/>
              <a:gd name="connsiteX140" fmla="*/ 2121073 w 6028899"/>
              <a:gd name="connsiteY140" fmla="*/ 5083332 h 6621221"/>
              <a:gd name="connsiteX141" fmla="*/ 2126753 w 6028899"/>
              <a:gd name="connsiteY141" fmla="*/ 5236679 h 6621221"/>
              <a:gd name="connsiteX142" fmla="*/ 2228984 w 6028899"/>
              <a:gd name="connsiteY142" fmla="*/ 5424103 h 6621221"/>
              <a:gd name="connsiteX143" fmla="*/ 2370971 w 6028899"/>
              <a:gd name="connsiteY143" fmla="*/ 5514975 h 6621221"/>
              <a:gd name="connsiteX144" fmla="*/ 2461843 w 6028899"/>
              <a:gd name="connsiteY144" fmla="*/ 5662642 h 6621221"/>
              <a:gd name="connsiteX145" fmla="*/ 2471191 w 6028899"/>
              <a:gd name="connsiteY145" fmla="*/ 5778736 h 6621221"/>
              <a:gd name="connsiteX146" fmla="*/ 2302817 w 6028899"/>
              <a:gd name="connsiteY146" fmla="*/ 5628565 h 6621221"/>
              <a:gd name="connsiteX147" fmla="*/ 2149471 w 6028899"/>
              <a:gd name="connsiteY147" fmla="*/ 5532013 h 6621221"/>
              <a:gd name="connsiteX148" fmla="*/ 2035881 w 6028899"/>
              <a:gd name="connsiteY148" fmla="*/ 5384346 h 6621221"/>
              <a:gd name="connsiteX149" fmla="*/ 1950688 w 6028899"/>
              <a:gd name="connsiteY149" fmla="*/ 5162845 h 6621221"/>
              <a:gd name="connsiteX150" fmla="*/ 1933650 w 6028899"/>
              <a:gd name="connsiteY150" fmla="*/ 4958383 h 6621221"/>
              <a:gd name="connsiteX151" fmla="*/ 1859816 w 6028899"/>
              <a:gd name="connsiteY151" fmla="*/ 4856152 h 6621221"/>
              <a:gd name="connsiteX152" fmla="*/ 1791662 w 6028899"/>
              <a:gd name="connsiteY152" fmla="*/ 4776639 h 6621221"/>
              <a:gd name="connsiteX153" fmla="*/ 1710138 w 6028899"/>
              <a:gd name="connsiteY153" fmla="*/ 4872027 h 6621221"/>
              <a:gd name="connsiteX154" fmla="*/ 1576512 w 6028899"/>
              <a:gd name="connsiteY154" fmla="*/ 5065130 h 6621221"/>
              <a:gd name="connsiteX155" fmla="*/ 1462251 w 6028899"/>
              <a:gd name="connsiteY155" fmla="*/ 5293474 h 6621221"/>
              <a:gd name="connsiteX156" fmla="*/ 1394097 w 6028899"/>
              <a:gd name="connsiteY156" fmla="*/ 5520654 h 6621221"/>
              <a:gd name="connsiteX157" fmla="*/ 1382738 w 6028899"/>
              <a:gd name="connsiteY157" fmla="*/ 5764873 h 6621221"/>
              <a:gd name="connsiteX158" fmla="*/ 1456571 w 6028899"/>
              <a:gd name="connsiteY158" fmla="*/ 6009091 h 6621221"/>
              <a:gd name="connsiteX159" fmla="*/ 1581521 w 6028899"/>
              <a:gd name="connsiteY159" fmla="*/ 6190836 h 6621221"/>
              <a:gd name="connsiteX160" fmla="*/ 1814380 w 6028899"/>
              <a:gd name="connsiteY160" fmla="*/ 6156759 h 6621221"/>
              <a:gd name="connsiteX161" fmla="*/ 1996124 w 6028899"/>
              <a:gd name="connsiteY161" fmla="*/ 6082925 h 6621221"/>
              <a:gd name="connsiteX162" fmla="*/ 1996124 w 6028899"/>
              <a:gd name="connsiteY162" fmla="*/ 5940937 h 6621221"/>
              <a:gd name="connsiteX163" fmla="*/ 2098355 w 6028899"/>
              <a:gd name="connsiteY163" fmla="*/ 5798950 h 6621221"/>
              <a:gd name="connsiteX164" fmla="*/ 2280099 w 6028899"/>
              <a:gd name="connsiteY164" fmla="*/ 5770552 h 6621221"/>
              <a:gd name="connsiteX165" fmla="*/ 2518639 w 6028899"/>
              <a:gd name="connsiteY165" fmla="*/ 5861424 h 6621221"/>
              <a:gd name="connsiteX166" fmla="*/ 2342574 w 6028899"/>
              <a:gd name="connsiteY166" fmla="*/ 5861424 h 6621221"/>
              <a:gd name="connsiteX167" fmla="*/ 2183548 w 6028899"/>
              <a:gd name="connsiteY167" fmla="*/ 5923899 h 6621221"/>
              <a:gd name="connsiteX168" fmla="*/ 2189227 w 6028899"/>
              <a:gd name="connsiteY168" fmla="*/ 5997732 h 6621221"/>
              <a:gd name="connsiteX169" fmla="*/ 2166509 w 6028899"/>
              <a:gd name="connsiteY169" fmla="*/ 6134040 h 6621221"/>
              <a:gd name="connsiteX170" fmla="*/ 2081317 w 6028899"/>
              <a:gd name="connsiteY170" fmla="*/ 6241951 h 6621221"/>
              <a:gd name="connsiteX171" fmla="*/ 1888214 w 6028899"/>
              <a:gd name="connsiteY171" fmla="*/ 6332823 h 6621221"/>
              <a:gd name="connsiteX172" fmla="*/ 1695111 w 6028899"/>
              <a:gd name="connsiteY172" fmla="*/ 6332823 h 6621221"/>
              <a:gd name="connsiteX173" fmla="*/ 1456571 w 6028899"/>
              <a:gd name="connsiteY173" fmla="*/ 6281708 h 6621221"/>
              <a:gd name="connsiteX174" fmla="*/ 1308904 w 6028899"/>
              <a:gd name="connsiteY174" fmla="*/ 6196515 h 6621221"/>
              <a:gd name="connsiteX175" fmla="*/ 1235071 w 6028899"/>
              <a:gd name="connsiteY175" fmla="*/ 6162438 h 6621221"/>
              <a:gd name="connsiteX176" fmla="*/ 1342981 w 6028899"/>
              <a:gd name="connsiteY176" fmla="*/ 6310105 h 6621221"/>
              <a:gd name="connsiteX177" fmla="*/ 1445212 w 6028899"/>
              <a:gd name="connsiteY177" fmla="*/ 6497529 h 6621221"/>
              <a:gd name="connsiteX178" fmla="*/ 1473610 w 6028899"/>
              <a:gd name="connsiteY178" fmla="*/ 6599760 h 6621221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1259682 w 6028899"/>
              <a:gd name="connsiteY2" fmla="*/ 6593745 h 6621221"/>
              <a:gd name="connsiteX3" fmla="*/ 977659 w 6028899"/>
              <a:gd name="connsiteY3" fmla="*/ 6370074 h 6621221"/>
              <a:gd name="connsiteX4" fmla="*/ 752313 w 6028899"/>
              <a:gd name="connsiteY4" fmla="*/ 6486168 h 6621221"/>
              <a:gd name="connsiteX5" fmla="*/ 854545 w 6028899"/>
              <a:gd name="connsiteY5" fmla="*/ 6253309 h 6621221"/>
              <a:gd name="connsiteX6" fmla="*/ 695518 w 6028899"/>
              <a:gd name="connsiteY6" fmla="*/ 6020450 h 6621221"/>
              <a:gd name="connsiteX7" fmla="*/ 297953 w 6028899"/>
              <a:gd name="connsiteY7" fmla="*/ 5929578 h 6621221"/>
              <a:gd name="connsiteX8" fmla="*/ 150286 w 6028899"/>
              <a:gd name="connsiteY8" fmla="*/ 5759193 h 6621221"/>
              <a:gd name="connsiteX9" fmla="*/ 99170 w 6028899"/>
              <a:gd name="connsiteY9" fmla="*/ 5571770 h 6621221"/>
              <a:gd name="connsiteX10" fmla="*/ 82132 w 6028899"/>
              <a:gd name="connsiteY10" fmla="*/ 5248038 h 6621221"/>
              <a:gd name="connsiteX11" fmla="*/ 53734 w 6028899"/>
              <a:gd name="connsiteY11" fmla="*/ 5185563 h 6621221"/>
              <a:gd name="connsiteX12" fmla="*/ 13978 w 6028899"/>
              <a:gd name="connsiteY12" fmla="*/ 5071973 h 6621221"/>
              <a:gd name="connsiteX13" fmla="*/ 2619 w 6028899"/>
              <a:gd name="connsiteY13" fmla="*/ 4827755 h 6621221"/>
              <a:gd name="connsiteX14" fmla="*/ 59414 w 6028899"/>
              <a:gd name="connsiteY14" fmla="*/ 4680088 h 6621221"/>
              <a:gd name="connsiteX15" fmla="*/ 59414 w 6028899"/>
              <a:gd name="connsiteY15" fmla="*/ 4504023 h 6621221"/>
              <a:gd name="connsiteX16" fmla="*/ 104850 w 6028899"/>
              <a:gd name="connsiteY16" fmla="*/ 4327959 h 6621221"/>
              <a:gd name="connsiteX17" fmla="*/ 229799 w 6028899"/>
              <a:gd name="connsiteY17" fmla="*/ 3992868 h 6621221"/>
              <a:gd name="connsiteX18" fmla="*/ 360427 w 6028899"/>
              <a:gd name="connsiteY18" fmla="*/ 3771367 h 6621221"/>
              <a:gd name="connsiteX19" fmla="*/ 513774 w 6028899"/>
              <a:gd name="connsiteY19" fmla="*/ 3527149 h 6621221"/>
              <a:gd name="connsiteX20" fmla="*/ 729595 w 6028899"/>
              <a:gd name="connsiteY20" fmla="*/ 3243173 h 6621221"/>
              <a:gd name="connsiteX21" fmla="*/ 865903 w 6028899"/>
              <a:gd name="connsiteY21" fmla="*/ 3055750 h 6621221"/>
              <a:gd name="connsiteX22" fmla="*/ 962455 w 6028899"/>
              <a:gd name="connsiteY22" fmla="*/ 2828570 h 6621221"/>
              <a:gd name="connsiteX23" fmla="*/ 1024929 w 6028899"/>
              <a:gd name="connsiteY23" fmla="*/ 2572993 h 6621221"/>
              <a:gd name="connsiteX24" fmla="*/ 1064686 w 6028899"/>
              <a:gd name="connsiteY24" fmla="*/ 2362850 h 6621221"/>
              <a:gd name="connsiteX25" fmla="*/ 1246430 w 6028899"/>
              <a:gd name="connsiteY25" fmla="*/ 1385976 h 6621221"/>
              <a:gd name="connsiteX26" fmla="*/ 1325943 w 6028899"/>
              <a:gd name="connsiteY26" fmla="*/ 1204232 h 6621221"/>
              <a:gd name="connsiteX27" fmla="*/ 1621277 w 6028899"/>
              <a:gd name="connsiteY27" fmla="*/ 1073603 h 6621221"/>
              <a:gd name="connsiteX28" fmla="*/ 1672393 w 6028899"/>
              <a:gd name="connsiteY28" fmla="*/ 1011129 h 6621221"/>
              <a:gd name="connsiteX29" fmla="*/ 1871175 w 6028899"/>
              <a:gd name="connsiteY29" fmla="*/ 749872 h 6621221"/>
              <a:gd name="connsiteX30" fmla="*/ 2174023 w 6028899"/>
              <a:gd name="connsiteY30" fmla="*/ 435487 h 6621221"/>
              <a:gd name="connsiteX31" fmla="*/ 2535677 w 6028899"/>
              <a:gd name="connsiteY31" fmla="*/ 233037 h 6621221"/>
              <a:gd name="connsiteX32" fmla="*/ 2950281 w 6028899"/>
              <a:gd name="connsiteY32" fmla="*/ 96236 h 6621221"/>
              <a:gd name="connsiteX33" fmla="*/ 3455757 w 6028899"/>
              <a:gd name="connsiteY33" fmla="*/ 5857 h 6621221"/>
              <a:gd name="connsiteX34" fmla="*/ 3972591 w 6028899"/>
              <a:gd name="connsiteY34" fmla="*/ 22895 h 6621221"/>
              <a:gd name="connsiteX35" fmla="*/ 4500785 w 6028899"/>
              <a:gd name="connsiteY35" fmla="*/ 136485 h 6621221"/>
              <a:gd name="connsiteX36" fmla="*/ 5136889 w 6028899"/>
              <a:gd name="connsiteY36" fmla="*/ 431819 h 6621221"/>
              <a:gd name="connsiteX37" fmla="*/ 5415185 w 6028899"/>
              <a:gd name="connsiteY37" fmla="*/ 715795 h 6621221"/>
              <a:gd name="connsiteX38" fmla="*/ 5642365 w 6028899"/>
              <a:gd name="connsiteY38" fmla="*/ 982731 h 6621221"/>
              <a:gd name="connsiteX39" fmla="*/ 5778673 w 6028899"/>
              <a:gd name="connsiteY39" fmla="*/ 1232629 h 6621221"/>
              <a:gd name="connsiteX40" fmla="*/ 5897943 w 6028899"/>
              <a:gd name="connsiteY40" fmla="*/ 1522284 h 6621221"/>
              <a:gd name="connsiteX41" fmla="*/ 5988815 w 6028899"/>
              <a:gd name="connsiteY41" fmla="*/ 1857375 h 6621221"/>
              <a:gd name="connsiteX42" fmla="*/ 6017212 w 6028899"/>
              <a:gd name="connsiteY42" fmla="*/ 2107273 h 6621221"/>
              <a:gd name="connsiteX43" fmla="*/ 6028571 w 6028899"/>
              <a:gd name="connsiteY43" fmla="*/ 2413966 h 6621221"/>
              <a:gd name="connsiteX44" fmla="*/ 6005853 w 6028899"/>
              <a:gd name="connsiteY44" fmla="*/ 2783134 h 6621221"/>
              <a:gd name="connsiteX45" fmla="*/ 5932020 w 6028899"/>
              <a:gd name="connsiteY45" fmla="*/ 3243173 h 6621221"/>
              <a:gd name="connsiteX46" fmla="*/ 5858186 w 6028899"/>
              <a:gd name="connsiteY46" fmla="*/ 3493072 h 6621221"/>
              <a:gd name="connsiteX47" fmla="*/ 5880904 w 6028899"/>
              <a:gd name="connsiteY47" fmla="*/ 3237494 h 6621221"/>
              <a:gd name="connsiteX48" fmla="*/ 5903622 w 6028899"/>
              <a:gd name="connsiteY48" fmla="*/ 2896724 h 6621221"/>
              <a:gd name="connsiteX49" fmla="*/ 5796875 w 6028899"/>
              <a:gd name="connsiteY49" fmla="*/ 3170503 h 6621221"/>
              <a:gd name="connsiteX50" fmla="*/ 5767314 w 6028899"/>
              <a:gd name="connsiteY50" fmla="*/ 3299968 h 6621221"/>
              <a:gd name="connsiteX51" fmla="*/ 5733237 w 6028899"/>
              <a:gd name="connsiteY51" fmla="*/ 3419238 h 6621221"/>
              <a:gd name="connsiteX52" fmla="*/ 5687801 w 6028899"/>
              <a:gd name="connsiteY52" fmla="*/ 3578264 h 6621221"/>
              <a:gd name="connsiteX53" fmla="*/ 5608288 w 6028899"/>
              <a:gd name="connsiteY53" fmla="*/ 3754329 h 6621221"/>
              <a:gd name="connsiteX54" fmla="*/ 5511737 w 6028899"/>
              <a:gd name="connsiteY54" fmla="*/ 3936073 h 6621221"/>
              <a:gd name="connsiteX55" fmla="*/ 5432224 w 6028899"/>
              <a:gd name="connsiteY55" fmla="*/ 4049663 h 6621221"/>
              <a:gd name="connsiteX56" fmla="*/ 5545814 w 6028899"/>
              <a:gd name="connsiteY56" fmla="*/ 3794085 h 6621221"/>
              <a:gd name="connsiteX57" fmla="*/ 5608288 w 6028899"/>
              <a:gd name="connsiteY57" fmla="*/ 3618021 h 6621221"/>
              <a:gd name="connsiteX58" fmla="*/ 5477660 w 6028899"/>
              <a:gd name="connsiteY58" fmla="*/ 3828162 h 6621221"/>
              <a:gd name="connsiteX59" fmla="*/ 5290236 w 6028899"/>
              <a:gd name="connsiteY59" fmla="*/ 4072381 h 6621221"/>
              <a:gd name="connsiteX60" fmla="*/ 5006261 w 6028899"/>
              <a:gd name="connsiteY60" fmla="*/ 4344997 h 6621221"/>
              <a:gd name="connsiteX61" fmla="*/ 4921068 w 6028899"/>
              <a:gd name="connsiteY61" fmla="*/ 4418831 h 6621221"/>
              <a:gd name="connsiteX62" fmla="*/ 5057376 w 6028899"/>
              <a:gd name="connsiteY62" fmla="*/ 4481305 h 6621221"/>
              <a:gd name="connsiteX63" fmla="*/ 5108492 w 6028899"/>
              <a:gd name="connsiteY63" fmla="*/ 4572177 h 6621221"/>
              <a:gd name="connsiteX64" fmla="*/ 5125530 w 6028899"/>
              <a:gd name="connsiteY64" fmla="*/ 4646011 h 6621221"/>
              <a:gd name="connsiteX65" fmla="*/ 5080094 w 6028899"/>
              <a:gd name="connsiteY65" fmla="*/ 4793678 h 6621221"/>
              <a:gd name="connsiteX66" fmla="*/ 4983543 w 6028899"/>
              <a:gd name="connsiteY66" fmla="*/ 4918627 h 6621221"/>
              <a:gd name="connsiteX67" fmla="*/ 4972184 w 6028899"/>
              <a:gd name="connsiteY67" fmla="*/ 4941345 h 6621221"/>
              <a:gd name="connsiteX68" fmla="*/ 5051697 w 6028899"/>
              <a:gd name="connsiteY68" fmla="*/ 5071973 h 6621221"/>
              <a:gd name="connsiteX69" fmla="*/ 5159607 w 6028899"/>
              <a:gd name="connsiteY69" fmla="*/ 5145807 h 6621221"/>
              <a:gd name="connsiteX70" fmla="*/ 5057376 w 6028899"/>
              <a:gd name="connsiteY70" fmla="*/ 5162845 h 6621221"/>
              <a:gd name="connsiteX71" fmla="*/ 4949466 w 6028899"/>
              <a:gd name="connsiteY71" fmla="*/ 5089012 h 6621221"/>
              <a:gd name="connsiteX72" fmla="*/ 4949466 w 6028899"/>
              <a:gd name="connsiteY72" fmla="*/ 4918627 h 6621221"/>
              <a:gd name="connsiteX73" fmla="*/ 4966504 w 6028899"/>
              <a:gd name="connsiteY73" fmla="*/ 4725524 h 6621221"/>
              <a:gd name="connsiteX74" fmla="*/ 4943786 w 6028899"/>
              <a:gd name="connsiteY74" fmla="*/ 4617613 h 6621221"/>
              <a:gd name="connsiteX75" fmla="*/ 4835876 w 6028899"/>
              <a:gd name="connsiteY75" fmla="*/ 4543780 h 6621221"/>
              <a:gd name="connsiteX76" fmla="*/ 4750683 w 6028899"/>
              <a:gd name="connsiteY76" fmla="*/ 4498344 h 6621221"/>
              <a:gd name="connsiteX77" fmla="*/ 4722286 w 6028899"/>
              <a:gd name="connsiteY77" fmla="*/ 4611934 h 6621221"/>
              <a:gd name="connsiteX78" fmla="*/ 4716606 w 6028899"/>
              <a:gd name="connsiteY78" fmla="*/ 4702806 h 6621221"/>
              <a:gd name="connsiteX79" fmla="*/ 4790440 w 6028899"/>
              <a:gd name="connsiteY79" fmla="*/ 4878870 h 6621221"/>
              <a:gd name="connsiteX80" fmla="*/ 4824517 w 6028899"/>
              <a:gd name="connsiteY80" fmla="*/ 4941345 h 6621221"/>
              <a:gd name="connsiteX81" fmla="*/ 4807478 w 6028899"/>
              <a:gd name="connsiteY81" fmla="*/ 5083332 h 6621221"/>
              <a:gd name="connsiteX82" fmla="*/ 4745004 w 6028899"/>
              <a:gd name="connsiteY82" fmla="*/ 5213961 h 6621221"/>
              <a:gd name="connsiteX83" fmla="*/ 4790440 w 6028899"/>
              <a:gd name="connsiteY83" fmla="*/ 5299154 h 6621221"/>
              <a:gd name="connsiteX84" fmla="*/ 4902018 w 6028899"/>
              <a:gd name="connsiteY84" fmla="*/ 5447314 h 6621221"/>
              <a:gd name="connsiteX85" fmla="*/ 4784760 w 6028899"/>
              <a:gd name="connsiteY85" fmla="*/ 5429782 h 6621221"/>
              <a:gd name="connsiteX86" fmla="*/ 4699568 w 6028899"/>
              <a:gd name="connsiteY86" fmla="*/ 5327551 h 6621221"/>
              <a:gd name="connsiteX87" fmla="*/ 4699568 w 6028899"/>
              <a:gd name="connsiteY87" fmla="*/ 5185563 h 6621221"/>
              <a:gd name="connsiteX88" fmla="*/ 4716606 w 6028899"/>
              <a:gd name="connsiteY88" fmla="*/ 5083332 h 6621221"/>
              <a:gd name="connsiteX89" fmla="*/ 4659811 w 6028899"/>
              <a:gd name="connsiteY89" fmla="*/ 4992460 h 6621221"/>
              <a:gd name="connsiteX90" fmla="*/ 4523503 w 6028899"/>
              <a:gd name="connsiteY90" fmla="*/ 4861832 h 6621221"/>
              <a:gd name="connsiteX91" fmla="*/ 4466708 w 6028899"/>
              <a:gd name="connsiteY91" fmla="*/ 4651690 h 6621221"/>
              <a:gd name="connsiteX92" fmla="*/ 4483747 w 6028899"/>
              <a:gd name="connsiteY92" fmla="*/ 4396113 h 6621221"/>
              <a:gd name="connsiteX93" fmla="*/ 4563260 w 6028899"/>
              <a:gd name="connsiteY93" fmla="*/ 4123496 h 6621221"/>
              <a:gd name="connsiteX94" fmla="*/ 4606684 w 6028899"/>
              <a:gd name="connsiteY94" fmla="*/ 3987188 h 6621221"/>
              <a:gd name="connsiteX95" fmla="*/ 4568939 w 6028899"/>
              <a:gd name="connsiteY95" fmla="*/ 3742970 h 6621221"/>
              <a:gd name="connsiteX96" fmla="*/ 4529183 w 6028899"/>
              <a:gd name="connsiteY96" fmla="*/ 3334045 h 6621221"/>
              <a:gd name="connsiteX97" fmla="*/ 4500785 w 6028899"/>
              <a:gd name="connsiteY97" fmla="*/ 2732018 h 6621221"/>
              <a:gd name="connsiteX98" fmla="*/ 4415593 w 6028899"/>
              <a:gd name="connsiteY98" fmla="*/ 2340132 h 6621221"/>
              <a:gd name="connsiteX99" fmla="*/ 4228839 w 6028899"/>
              <a:gd name="connsiteY99" fmla="*/ 1864573 h 6621221"/>
              <a:gd name="connsiteX100" fmla="*/ 4110240 w 6028899"/>
              <a:gd name="connsiteY100" fmla="*/ 1738105 h 6621221"/>
              <a:gd name="connsiteX101" fmla="*/ 4052104 w 6028899"/>
              <a:gd name="connsiteY101" fmla="*/ 1897131 h 6621221"/>
              <a:gd name="connsiteX102" fmla="*/ 3966912 w 6028899"/>
              <a:gd name="connsiteY102" fmla="*/ 2209504 h 6621221"/>
              <a:gd name="connsiteX103" fmla="*/ 3836283 w 6028899"/>
              <a:gd name="connsiteY103" fmla="*/ 2544595 h 6621221"/>
              <a:gd name="connsiteX104" fmla="*/ 3688616 w 6028899"/>
              <a:gd name="connsiteY104" fmla="*/ 2874006 h 6621221"/>
              <a:gd name="connsiteX105" fmla="*/ 3497347 w 6028899"/>
              <a:gd name="connsiteY105" fmla="*/ 3201405 h 6621221"/>
              <a:gd name="connsiteX106" fmla="*/ 3467116 w 6028899"/>
              <a:gd name="connsiteY106" fmla="*/ 3044391 h 6621221"/>
              <a:gd name="connsiteX107" fmla="*/ 3410321 w 6028899"/>
              <a:gd name="connsiteY107" fmla="*/ 3135263 h 6621221"/>
              <a:gd name="connsiteX108" fmla="*/ 3387602 w 6028899"/>
              <a:gd name="connsiteY108" fmla="*/ 3271571 h 6621221"/>
              <a:gd name="connsiteX109" fmla="*/ 3239935 w 6028899"/>
              <a:gd name="connsiteY109" fmla="*/ 3248853 h 6621221"/>
              <a:gd name="connsiteX110" fmla="*/ 2893486 w 6028899"/>
              <a:gd name="connsiteY110" fmla="*/ 3226135 h 6621221"/>
              <a:gd name="connsiteX111" fmla="*/ 2620870 w 6028899"/>
              <a:gd name="connsiteY111" fmla="*/ 3299968 h 6621221"/>
              <a:gd name="connsiteX112" fmla="*/ 2512959 w 6028899"/>
              <a:gd name="connsiteY112" fmla="*/ 3356763 h 6621221"/>
              <a:gd name="connsiteX113" fmla="*/ 2427766 w 6028899"/>
              <a:gd name="connsiteY113" fmla="*/ 3186378 h 6621221"/>
              <a:gd name="connsiteX114" fmla="*/ 2302817 w 6028899"/>
              <a:gd name="connsiteY114" fmla="*/ 2942160 h 6621221"/>
              <a:gd name="connsiteX115" fmla="*/ 2325535 w 6028899"/>
              <a:gd name="connsiteY115" fmla="*/ 3055750 h 6621221"/>
              <a:gd name="connsiteX116" fmla="*/ 2325535 w 6028899"/>
              <a:gd name="connsiteY116" fmla="*/ 3260212 h 6621221"/>
              <a:gd name="connsiteX117" fmla="*/ 2331215 w 6028899"/>
              <a:gd name="connsiteY117" fmla="*/ 3334045 h 6621221"/>
              <a:gd name="connsiteX118" fmla="*/ 2115394 w 6028899"/>
              <a:gd name="connsiteY118" fmla="*/ 3317007 h 6621221"/>
              <a:gd name="connsiteX119" fmla="*/ 1865496 w 6028899"/>
              <a:gd name="connsiteY119" fmla="*/ 3339725 h 6621221"/>
              <a:gd name="connsiteX120" fmla="*/ 1706470 w 6028899"/>
              <a:gd name="connsiteY120" fmla="*/ 3441956 h 6621221"/>
              <a:gd name="connsiteX121" fmla="*/ 1791662 w 6028899"/>
              <a:gd name="connsiteY121" fmla="*/ 3640739 h 6621221"/>
              <a:gd name="connsiteX122" fmla="*/ 1757585 w 6028899"/>
              <a:gd name="connsiteY122" fmla="*/ 3760008 h 6621221"/>
              <a:gd name="connsiteX123" fmla="*/ 1820060 w 6028899"/>
              <a:gd name="connsiteY123" fmla="*/ 3970150 h 6621221"/>
              <a:gd name="connsiteX124" fmla="*/ 1927970 w 6028899"/>
              <a:gd name="connsiteY124" fmla="*/ 4157573 h 6621221"/>
              <a:gd name="connsiteX125" fmla="*/ 1967727 w 6028899"/>
              <a:gd name="connsiteY125" fmla="*/ 4322279 h 6621221"/>
              <a:gd name="connsiteX126" fmla="*/ 2030201 w 6028899"/>
              <a:gd name="connsiteY126" fmla="*/ 4583536 h 6621221"/>
              <a:gd name="connsiteX127" fmla="*/ 2189227 w 6028899"/>
              <a:gd name="connsiteY127" fmla="*/ 4770960 h 6621221"/>
              <a:gd name="connsiteX128" fmla="*/ 2223304 w 6028899"/>
              <a:gd name="connsiteY128" fmla="*/ 4895909 h 6621221"/>
              <a:gd name="connsiteX129" fmla="*/ 2314176 w 6028899"/>
              <a:gd name="connsiteY129" fmla="*/ 5140127 h 6621221"/>
              <a:gd name="connsiteX130" fmla="*/ 2382330 w 6028899"/>
              <a:gd name="connsiteY130" fmla="*/ 5123089 h 6621221"/>
              <a:gd name="connsiteX131" fmla="*/ 2547036 w 6028899"/>
              <a:gd name="connsiteY131" fmla="*/ 5128768 h 6621221"/>
              <a:gd name="connsiteX132" fmla="*/ 2706062 w 6028899"/>
              <a:gd name="connsiteY132" fmla="*/ 5185563 h 6621221"/>
              <a:gd name="connsiteX133" fmla="*/ 2848050 w 6028899"/>
              <a:gd name="connsiteY133" fmla="*/ 5282115 h 6621221"/>
              <a:gd name="connsiteX134" fmla="*/ 2916204 w 6028899"/>
              <a:gd name="connsiteY134" fmla="*/ 5390026 h 6621221"/>
              <a:gd name="connsiteX135" fmla="*/ 2779896 w 6028899"/>
              <a:gd name="connsiteY135" fmla="*/ 5293474 h 6621221"/>
              <a:gd name="connsiteX136" fmla="*/ 2666306 w 6028899"/>
              <a:gd name="connsiteY136" fmla="*/ 5248038 h 6621221"/>
              <a:gd name="connsiteX137" fmla="*/ 2581113 w 6028899"/>
              <a:gd name="connsiteY137" fmla="*/ 5253718 h 6621221"/>
              <a:gd name="connsiteX138" fmla="*/ 2444805 w 6028899"/>
              <a:gd name="connsiteY138" fmla="*/ 5299154 h 6621221"/>
              <a:gd name="connsiteX139" fmla="*/ 2263061 w 6028899"/>
              <a:gd name="connsiteY139" fmla="*/ 5270756 h 6621221"/>
              <a:gd name="connsiteX140" fmla="*/ 2160830 w 6028899"/>
              <a:gd name="connsiteY140" fmla="*/ 5162845 h 6621221"/>
              <a:gd name="connsiteX141" fmla="*/ 2121073 w 6028899"/>
              <a:gd name="connsiteY141" fmla="*/ 5083332 h 6621221"/>
              <a:gd name="connsiteX142" fmla="*/ 2126753 w 6028899"/>
              <a:gd name="connsiteY142" fmla="*/ 5236679 h 6621221"/>
              <a:gd name="connsiteX143" fmla="*/ 2228984 w 6028899"/>
              <a:gd name="connsiteY143" fmla="*/ 5424103 h 6621221"/>
              <a:gd name="connsiteX144" fmla="*/ 2370971 w 6028899"/>
              <a:gd name="connsiteY144" fmla="*/ 5514975 h 6621221"/>
              <a:gd name="connsiteX145" fmla="*/ 2461843 w 6028899"/>
              <a:gd name="connsiteY145" fmla="*/ 5662642 h 6621221"/>
              <a:gd name="connsiteX146" fmla="*/ 2471191 w 6028899"/>
              <a:gd name="connsiteY146" fmla="*/ 5778736 h 6621221"/>
              <a:gd name="connsiteX147" fmla="*/ 2302817 w 6028899"/>
              <a:gd name="connsiteY147" fmla="*/ 5628565 h 6621221"/>
              <a:gd name="connsiteX148" fmla="*/ 2149471 w 6028899"/>
              <a:gd name="connsiteY148" fmla="*/ 5532013 h 6621221"/>
              <a:gd name="connsiteX149" fmla="*/ 2035881 w 6028899"/>
              <a:gd name="connsiteY149" fmla="*/ 5384346 h 6621221"/>
              <a:gd name="connsiteX150" fmla="*/ 1950688 w 6028899"/>
              <a:gd name="connsiteY150" fmla="*/ 5162845 h 6621221"/>
              <a:gd name="connsiteX151" fmla="*/ 1933650 w 6028899"/>
              <a:gd name="connsiteY151" fmla="*/ 4958383 h 6621221"/>
              <a:gd name="connsiteX152" fmla="*/ 1859816 w 6028899"/>
              <a:gd name="connsiteY152" fmla="*/ 4856152 h 6621221"/>
              <a:gd name="connsiteX153" fmla="*/ 1791662 w 6028899"/>
              <a:gd name="connsiteY153" fmla="*/ 4776639 h 6621221"/>
              <a:gd name="connsiteX154" fmla="*/ 1710138 w 6028899"/>
              <a:gd name="connsiteY154" fmla="*/ 4872027 h 6621221"/>
              <a:gd name="connsiteX155" fmla="*/ 1576512 w 6028899"/>
              <a:gd name="connsiteY155" fmla="*/ 5065130 h 6621221"/>
              <a:gd name="connsiteX156" fmla="*/ 1462251 w 6028899"/>
              <a:gd name="connsiteY156" fmla="*/ 5293474 h 6621221"/>
              <a:gd name="connsiteX157" fmla="*/ 1394097 w 6028899"/>
              <a:gd name="connsiteY157" fmla="*/ 5520654 h 6621221"/>
              <a:gd name="connsiteX158" fmla="*/ 1382738 w 6028899"/>
              <a:gd name="connsiteY158" fmla="*/ 5764873 h 6621221"/>
              <a:gd name="connsiteX159" fmla="*/ 1456571 w 6028899"/>
              <a:gd name="connsiteY159" fmla="*/ 6009091 h 6621221"/>
              <a:gd name="connsiteX160" fmla="*/ 1581521 w 6028899"/>
              <a:gd name="connsiteY160" fmla="*/ 6190836 h 6621221"/>
              <a:gd name="connsiteX161" fmla="*/ 1814380 w 6028899"/>
              <a:gd name="connsiteY161" fmla="*/ 6156759 h 6621221"/>
              <a:gd name="connsiteX162" fmla="*/ 1996124 w 6028899"/>
              <a:gd name="connsiteY162" fmla="*/ 6082925 h 6621221"/>
              <a:gd name="connsiteX163" fmla="*/ 1996124 w 6028899"/>
              <a:gd name="connsiteY163" fmla="*/ 5940937 h 6621221"/>
              <a:gd name="connsiteX164" fmla="*/ 2098355 w 6028899"/>
              <a:gd name="connsiteY164" fmla="*/ 5798950 h 6621221"/>
              <a:gd name="connsiteX165" fmla="*/ 2280099 w 6028899"/>
              <a:gd name="connsiteY165" fmla="*/ 5770552 h 6621221"/>
              <a:gd name="connsiteX166" fmla="*/ 2518639 w 6028899"/>
              <a:gd name="connsiteY166" fmla="*/ 5861424 h 6621221"/>
              <a:gd name="connsiteX167" fmla="*/ 2342574 w 6028899"/>
              <a:gd name="connsiteY167" fmla="*/ 5861424 h 6621221"/>
              <a:gd name="connsiteX168" fmla="*/ 2183548 w 6028899"/>
              <a:gd name="connsiteY168" fmla="*/ 5923899 h 6621221"/>
              <a:gd name="connsiteX169" fmla="*/ 2189227 w 6028899"/>
              <a:gd name="connsiteY169" fmla="*/ 5997732 h 6621221"/>
              <a:gd name="connsiteX170" fmla="*/ 2166509 w 6028899"/>
              <a:gd name="connsiteY170" fmla="*/ 6134040 h 6621221"/>
              <a:gd name="connsiteX171" fmla="*/ 2081317 w 6028899"/>
              <a:gd name="connsiteY171" fmla="*/ 6241951 h 6621221"/>
              <a:gd name="connsiteX172" fmla="*/ 1888214 w 6028899"/>
              <a:gd name="connsiteY172" fmla="*/ 6332823 h 6621221"/>
              <a:gd name="connsiteX173" fmla="*/ 1695111 w 6028899"/>
              <a:gd name="connsiteY173" fmla="*/ 6332823 h 6621221"/>
              <a:gd name="connsiteX174" fmla="*/ 1456571 w 6028899"/>
              <a:gd name="connsiteY174" fmla="*/ 6281708 h 6621221"/>
              <a:gd name="connsiteX175" fmla="*/ 1308904 w 6028899"/>
              <a:gd name="connsiteY175" fmla="*/ 6196515 h 6621221"/>
              <a:gd name="connsiteX176" fmla="*/ 1235071 w 6028899"/>
              <a:gd name="connsiteY176" fmla="*/ 6162438 h 6621221"/>
              <a:gd name="connsiteX177" fmla="*/ 1342981 w 6028899"/>
              <a:gd name="connsiteY177" fmla="*/ 6310105 h 6621221"/>
              <a:gd name="connsiteX178" fmla="*/ 1445212 w 6028899"/>
              <a:gd name="connsiteY178" fmla="*/ 6497529 h 6621221"/>
              <a:gd name="connsiteX179" fmla="*/ 1473610 w 6028899"/>
              <a:gd name="connsiteY179" fmla="*/ 6599760 h 6621221"/>
              <a:gd name="connsiteX0" fmla="*/ 1473610 w 6028899"/>
              <a:gd name="connsiteY0" fmla="*/ 6599760 h 6613486"/>
              <a:gd name="connsiteX1" fmla="*/ 1269148 w 6028899"/>
              <a:gd name="connsiteY1" fmla="*/ 6599760 h 6613486"/>
              <a:gd name="connsiteX2" fmla="*/ 1158082 w 6028899"/>
              <a:gd name="connsiteY2" fmla="*/ 6482620 h 6613486"/>
              <a:gd name="connsiteX3" fmla="*/ 977659 w 6028899"/>
              <a:gd name="connsiteY3" fmla="*/ 6370074 h 6613486"/>
              <a:gd name="connsiteX4" fmla="*/ 752313 w 6028899"/>
              <a:gd name="connsiteY4" fmla="*/ 6486168 h 6613486"/>
              <a:gd name="connsiteX5" fmla="*/ 854545 w 6028899"/>
              <a:gd name="connsiteY5" fmla="*/ 6253309 h 6613486"/>
              <a:gd name="connsiteX6" fmla="*/ 695518 w 6028899"/>
              <a:gd name="connsiteY6" fmla="*/ 6020450 h 6613486"/>
              <a:gd name="connsiteX7" fmla="*/ 297953 w 6028899"/>
              <a:gd name="connsiteY7" fmla="*/ 5929578 h 6613486"/>
              <a:gd name="connsiteX8" fmla="*/ 150286 w 6028899"/>
              <a:gd name="connsiteY8" fmla="*/ 5759193 h 6613486"/>
              <a:gd name="connsiteX9" fmla="*/ 99170 w 6028899"/>
              <a:gd name="connsiteY9" fmla="*/ 5571770 h 6613486"/>
              <a:gd name="connsiteX10" fmla="*/ 82132 w 6028899"/>
              <a:gd name="connsiteY10" fmla="*/ 5248038 h 6613486"/>
              <a:gd name="connsiteX11" fmla="*/ 53734 w 6028899"/>
              <a:gd name="connsiteY11" fmla="*/ 5185563 h 6613486"/>
              <a:gd name="connsiteX12" fmla="*/ 13978 w 6028899"/>
              <a:gd name="connsiteY12" fmla="*/ 5071973 h 6613486"/>
              <a:gd name="connsiteX13" fmla="*/ 2619 w 6028899"/>
              <a:gd name="connsiteY13" fmla="*/ 4827755 h 6613486"/>
              <a:gd name="connsiteX14" fmla="*/ 59414 w 6028899"/>
              <a:gd name="connsiteY14" fmla="*/ 4680088 h 6613486"/>
              <a:gd name="connsiteX15" fmla="*/ 59414 w 6028899"/>
              <a:gd name="connsiteY15" fmla="*/ 4504023 h 6613486"/>
              <a:gd name="connsiteX16" fmla="*/ 104850 w 6028899"/>
              <a:gd name="connsiteY16" fmla="*/ 4327959 h 6613486"/>
              <a:gd name="connsiteX17" fmla="*/ 229799 w 6028899"/>
              <a:gd name="connsiteY17" fmla="*/ 3992868 h 6613486"/>
              <a:gd name="connsiteX18" fmla="*/ 360427 w 6028899"/>
              <a:gd name="connsiteY18" fmla="*/ 3771367 h 6613486"/>
              <a:gd name="connsiteX19" fmla="*/ 513774 w 6028899"/>
              <a:gd name="connsiteY19" fmla="*/ 3527149 h 6613486"/>
              <a:gd name="connsiteX20" fmla="*/ 729595 w 6028899"/>
              <a:gd name="connsiteY20" fmla="*/ 3243173 h 6613486"/>
              <a:gd name="connsiteX21" fmla="*/ 865903 w 6028899"/>
              <a:gd name="connsiteY21" fmla="*/ 3055750 h 6613486"/>
              <a:gd name="connsiteX22" fmla="*/ 962455 w 6028899"/>
              <a:gd name="connsiteY22" fmla="*/ 2828570 h 6613486"/>
              <a:gd name="connsiteX23" fmla="*/ 1024929 w 6028899"/>
              <a:gd name="connsiteY23" fmla="*/ 2572993 h 6613486"/>
              <a:gd name="connsiteX24" fmla="*/ 1064686 w 6028899"/>
              <a:gd name="connsiteY24" fmla="*/ 2362850 h 6613486"/>
              <a:gd name="connsiteX25" fmla="*/ 1246430 w 6028899"/>
              <a:gd name="connsiteY25" fmla="*/ 1385976 h 6613486"/>
              <a:gd name="connsiteX26" fmla="*/ 1325943 w 6028899"/>
              <a:gd name="connsiteY26" fmla="*/ 1204232 h 6613486"/>
              <a:gd name="connsiteX27" fmla="*/ 1621277 w 6028899"/>
              <a:gd name="connsiteY27" fmla="*/ 1073603 h 6613486"/>
              <a:gd name="connsiteX28" fmla="*/ 1672393 w 6028899"/>
              <a:gd name="connsiteY28" fmla="*/ 1011129 h 6613486"/>
              <a:gd name="connsiteX29" fmla="*/ 1871175 w 6028899"/>
              <a:gd name="connsiteY29" fmla="*/ 749872 h 6613486"/>
              <a:gd name="connsiteX30" fmla="*/ 2174023 w 6028899"/>
              <a:gd name="connsiteY30" fmla="*/ 435487 h 6613486"/>
              <a:gd name="connsiteX31" fmla="*/ 2535677 w 6028899"/>
              <a:gd name="connsiteY31" fmla="*/ 233037 h 6613486"/>
              <a:gd name="connsiteX32" fmla="*/ 2950281 w 6028899"/>
              <a:gd name="connsiteY32" fmla="*/ 96236 h 6613486"/>
              <a:gd name="connsiteX33" fmla="*/ 3455757 w 6028899"/>
              <a:gd name="connsiteY33" fmla="*/ 5857 h 6613486"/>
              <a:gd name="connsiteX34" fmla="*/ 3972591 w 6028899"/>
              <a:gd name="connsiteY34" fmla="*/ 22895 h 6613486"/>
              <a:gd name="connsiteX35" fmla="*/ 4500785 w 6028899"/>
              <a:gd name="connsiteY35" fmla="*/ 136485 h 6613486"/>
              <a:gd name="connsiteX36" fmla="*/ 5136889 w 6028899"/>
              <a:gd name="connsiteY36" fmla="*/ 431819 h 6613486"/>
              <a:gd name="connsiteX37" fmla="*/ 5415185 w 6028899"/>
              <a:gd name="connsiteY37" fmla="*/ 715795 h 6613486"/>
              <a:gd name="connsiteX38" fmla="*/ 5642365 w 6028899"/>
              <a:gd name="connsiteY38" fmla="*/ 982731 h 6613486"/>
              <a:gd name="connsiteX39" fmla="*/ 5778673 w 6028899"/>
              <a:gd name="connsiteY39" fmla="*/ 1232629 h 6613486"/>
              <a:gd name="connsiteX40" fmla="*/ 5897943 w 6028899"/>
              <a:gd name="connsiteY40" fmla="*/ 1522284 h 6613486"/>
              <a:gd name="connsiteX41" fmla="*/ 5988815 w 6028899"/>
              <a:gd name="connsiteY41" fmla="*/ 1857375 h 6613486"/>
              <a:gd name="connsiteX42" fmla="*/ 6017212 w 6028899"/>
              <a:gd name="connsiteY42" fmla="*/ 2107273 h 6613486"/>
              <a:gd name="connsiteX43" fmla="*/ 6028571 w 6028899"/>
              <a:gd name="connsiteY43" fmla="*/ 2413966 h 6613486"/>
              <a:gd name="connsiteX44" fmla="*/ 6005853 w 6028899"/>
              <a:gd name="connsiteY44" fmla="*/ 2783134 h 6613486"/>
              <a:gd name="connsiteX45" fmla="*/ 5932020 w 6028899"/>
              <a:gd name="connsiteY45" fmla="*/ 3243173 h 6613486"/>
              <a:gd name="connsiteX46" fmla="*/ 5858186 w 6028899"/>
              <a:gd name="connsiteY46" fmla="*/ 3493072 h 6613486"/>
              <a:gd name="connsiteX47" fmla="*/ 5880904 w 6028899"/>
              <a:gd name="connsiteY47" fmla="*/ 3237494 h 6613486"/>
              <a:gd name="connsiteX48" fmla="*/ 5903622 w 6028899"/>
              <a:gd name="connsiteY48" fmla="*/ 2896724 h 6613486"/>
              <a:gd name="connsiteX49" fmla="*/ 5796875 w 6028899"/>
              <a:gd name="connsiteY49" fmla="*/ 3170503 h 6613486"/>
              <a:gd name="connsiteX50" fmla="*/ 5767314 w 6028899"/>
              <a:gd name="connsiteY50" fmla="*/ 3299968 h 6613486"/>
              <a:gd name="connsiteX51" fmla="*/ 5733237 w 6028899"/>
              <a:gd name="connsiteY51" fmla="*/ 3419238 h 6613486"/>
              <a:gd name="connsiteX52" fmla="*/ 5687801 w 6028899"/>
              <a:gd name="connsiteY52" fmla="*/ 3578264 h 6613486"/>
              <a:gd name="connsiteX53" fmla="*/ 5608288 w 6028899"/>
              <a:gd name="connsiteY53" fmla="*/ 3754329 h 6613486"/>
              <a:gd name="connsiteX54" fmla="*/ 5511737 w 6028899"/>
              <a:gd name="connsiteY54" fmla="*/ 3936073 h 6613486"/>
              <a:gd name="connsiteX55" fmla="*/ 5432224 w 6028899"/>
              <a:gd name="connsiteY55" fmla="*/ 4049663 h 6613486"/>
              <a:gd name="connsiteX56" fmla="*/ 5545814 w 6028899"/>
              <a:gd name="connsiteY56" fmla="*/ 3794085 h 6613486"/>
              <a:gd name="connsiteX57" fmla="*/ 5608288 w 6028899"/>
              <a:gd name="connsiteY57" fmla="*/ 3618021 h 6613486"/>
              <a:gd name="connsiteX58" fmla="*/ 5477660 w 6028899"/>
              <a:gd name="connsiteY58" fmla="*/ 3828162 h 6613486"/>
              <a:gd name="connsiteX59" fmla="*/ 5290236 w 6028899"/>
              <a:gd name="connsiteY59" fmla="*/ 4072381 h 6613486"/>
              <a:gd name="connsiteX60" fmla="*/ 5006261 w 6028899"/>
              <a:gd name="connsiteY60" fmla="*/ 4344997 h 6613486"/>
              <a:gd name="connsiteX61" fmla="*/ 4921068 w 6028899"/>
              <a:gd name="connsiteY61" fmla="*/ 4418831 h 6613486"/>
              <a:gd name="connsiteX62" fmla="*/ 5057376 w 6028899"/>
              <a:gd name="connsiteY62" fmla="*/ 4481305 h 6613486"/>
              <a:gd name="connsiteX63" fmla="*/ 5108492 w 6028899"/>
              <a:gd name="connsiteY63" fmla="*/ 4572177 h 6613486"/>
              <a:gd name="connsiteX64" fmla="*/ 5125530 w 6028899"/>
              <a:gd name="connsiteY64" fmla="*/ 4646011 h 6613486"/>
              <a:gd name="connsiteX65" fmla="*/ 5080094 w 6028899"/>
              <a:gd name="connsiteY65" fmla="*/ 4793678 h 6613486"/>
              <a:gd name="connsiteX66" fmla="*/ 4983543 w 6028899"/>
              <a:gd name="connsiteY66" fmla="*/ 4918627 h 6613486"/>
              <a:gd name="connsiteX67" fmla="*/ 4972184 w 6028899"/>
              <a:gd name="connsiteY67" fmla="*/ 4941345 h 6613486"/>
              <a:gd name="connsiteX68" fmla="*/ 5051697 w 6028899"/>
              <a:gd name="connsiteY68" fmla="*/ 5071973 h 6613486"/>
              <a:gd name="connsiteX69" fmla="*/ 5159607 w 6028899"/>
              <a:gd name="connsiteY69" fmla="*/ 5145807 h 6613486"/>
              <a:gd name="connsiteX70" fmla="*/ 5057376 w 6028899"/>
              <a:gd name="connsiteY70" fmla="*/ 5162845 h 6613486"/>
              <a:gd name="connsiteX71" fmla="*/ 4949466 w 6028899"/>
              <a:gd name="connsiteY71" fmla="*/ 5089012 h 6613486"/>
              <a:gd name="connsiteX72" fmla="*/ 4949466 w 6028899"/>
              <a:gd name="connsiteY72" fmla="*/ 4918627 h 6613486"/>
              <a:gd name="connsiteX73" fmla="*/ 4966504 w 6028899"/>
              <a:gd name="connsiteY73" fmla="*/ 4725524 h 6613486"/>
              <a:gd name="connsiteX74" fmla="*/ 4943786 w 6028899"/>
              <a:gd name="connsiteY74" fmla="*/ 4617613 h 6613486"/>
              <a:gd name="connsiteX75" fmla="*/ 4835876 w 6028899"/>
              <a:gd name="connsiteY75" fmla="*/ 4543780 h 6613486"/>
              <a:gd name="connsiteX76" fmla="*/ 4750683 w 6028899"/>
              <a:gd name="connsiteY76" fmla="*/ 4498344 h 6613486"/>
              <a:gd name="connsiteX77" fmla="*/ 4722286 w 6028899"/>
              <a:gd name="connsiteY77" fmla="*/ 4611934 h 6613486"/>
              <a:gd name="connsiteX78" fmla="*/ 4716606 w 6028899"/>
              <a:gd name="connsiteY78" fmla="*/ 4702806 h 6613486"/>
              <a:gd name="connsiteX79" fmla="*/ 4790440 w 6028899"/>
              <a:gd name="connsiteY79" fmla="*/ 4878870 h 6613486"/>
              <a:gd name="connsiteX80" fmla="*/ 4824517 w 6028899"/>
              <a:gd name="connsiteY80" fmla="*/ 4941345 h 6613486"/>
              <a:gd name="connsiteX81" fmla="*/ 4807478 w 6028899"/>
              <a:gd name="connsiteY81" fmla="*/ 5083332 h 6613486"/>
              <a:gd name="connsiteX82" fmla="*/ 4745004 w 6028899"/>
              <a:gd name="connsiteY82" fmla="*/ 5213961 h 6613486"/>
              <a:gd name="connsiteX83" fmla="*/ 4790440 w 6028899"/>
              <a:gd name="connsiteY83" fmla="*/ 5299154 h 6613486"/>
              <a:gd name="connsiteX84" fmla="*/ 4902018 w 6028899"/>
              <a:gd name="connsiteY84" fmla="*/ 5447314 h 6613486"/>
              <a:gd name="connsiteX85" fmla="*/ 4784760 w 6028899"/>
              <a:gd name="connsiteY85" fmla="*/ 5429782 h 6613486"/>
              <a:gd name="connsiteX86" fmla="*/ 4699568 w 6028899"/>
              <a:gd name="connsiteY86" fmla="*/ 5327551 h 6613486"/>
              <a:gd name="connsiteX87" fmla="*/ 4699568 w 6028899"/>
              <a:gd name="connsiteY87" fmla="*/ 5185563 h 6613486"/>
              <a:gd name="connsiteX88" fmla="*/ 4716606 w 6028899"/>
              <a:gd name="connsiteY88" fmla="*/ 5083332 h 6613486"/>
              <a:gd name="connsiteX89" fmla="*/ 4659811 w 6028899"/>
              <a:gd name="connsiteY89" fmla="*/ 4992460 h 6613486"/>
              <a:gd name="connsiteX90" fmla="*/ 4523503 w 6028899"/>
              <a:gd name="connsiteY90" fmla="*/ 4861832 h 6613486"/>
              <a:gd name="connsiteX91" fmla="*/ 4466708 w 6028899"/>
              <a:gd name="connsiteY91" fmla="*/ 4651690 h 6613486"/>
              <a:gd name="connsiteX92" fmla="*/ 4483747 w 6028899"/>
              <a:gd name="connsiteY92" fmla="*/ 4396113 h 6613486"/>
              <a:gd name="connsiteX93" fmla="*/ 4563260 w 6028899"/>
              <a:gd name="connsiteY93" fmla="*/ 4123496 h 6613486"/>
              <a:gd name="connsiteX94" fmla="*/ 4606684 w 6028899"/>
              <a:gd name="connsiteY94" fmla="*/ 3987188 h 6613486"/>
              <a:gd name="connsiteX95" fmla="*/ 4568939 w 6028899"/>
              <a:gd name="connsiteY95" fmla="*/ 3742970 h 6613486"/>
              <a:gd name="connsiteX96" fmla="*/ 4529183 w 6028899"/>
              <a:gd name="connsiteY96" fmla="*/ 3334045 h 6613486"/>
              <a:gd name="connsiteX97" fmla="*/ 4500785 w 6028899"/>
              <a:gd name="connsiteY97" fmla="*/ 2732018 h 6613486"/>
              <a:gd name="connsiteX98" fmla="*/ 4415593 w 6028899"/>
              <a:gd name="connsiteY98" fmla="*/ 2340132 h 6613486"/>
              <a:gd name="connsiteX99" fmla="*/ 4228839 w 6028899"/>
              <a:gd name="connsiteY99" fmla="*/ 1864573 h 6613486"/>
              <a:gd name="connsiteX100" fmla="*/ 4110240 w 6028899"/>
              <a:gd name="connsiteY100" fmla="*/ 1738105 h 6613486"/>
              <a:gd name="connsiteX101" fmla="*/ 4052104 w 6028899"/>
              <a:gd name="connsiteY101" fmla="*/ 1897131 h 6613486"/>
              <a:gd name="connsiteX102" fmla="*/ 3966912 w 6028899"/>
              <a:gd name="connsiteY102" fmla="*/ 2209504 h 6613486"/>
              <a:gd name="connsiteX103" fmla="*/ 3836283 w 6028899"/>
              <a:gd name="connsiteY103" fmla="*/ 2544595 h 6613486"/>
              <a:gd name="connsiteX104" fmla="*/ 3688616 w 6028899"/>
              <a:gd name="connsiteY104" fmla="*/ 2874006 h 6613486"/>
              <a:gd name="connsiteX105" fmla="*/ 3497347 w 6028899"/>
              <a:gd name="connsiteY105" fmla="*/ 3201405 h 6613486"/>
              <a:gd name="connsiteX106" fmla="*/ 3467116 w 6028899"/>
              <a:gd name="connsiteY106" fmla="*/ 3044391 h 6613486"/>
              <a:gd name="connsiteX107" fmla="*/ 3410321 w 6028899"/>
              <a:gd name="connsiteY107" fmla="*/ 3135263 h 6613486"/>
              <a:gd name="connsiteX108" fmla="*/ 3387602 w 6028899"/>
              <a:gd name="connsiteY108" fmla="*/ 3271571 h 6613486"/>
              <a:gd name="connsiteX109" fmla="*/ 3239935 w 6028899"/>
              <a:gd name="connsiteY109" fmla="*/ 3248853 h 6613486"/>
              <a:gd name="connsiteX110" fmla="*/ 2893486 w 6028899"/>
              <a:gd name="connsiteY110" fmla="*/ 3226135 h 6613486"/>
              <a:gd name="connsiteX111" fmla="*/ 2620870 w 6028899"/>
              <a:gd name="connsiteY111" fmla="*/ 3299968 h 6613486"/>
              <a:gd name="connsiteX112" fmla="*/ 2512959 w 6028899"/>
              <a:gd name="connsiteY112" fmla="*/ 3356763 h 6613486"/>
              <a:gd name="connsiteX113" fmla="*/ 2427766 w 6028899"/>
              <a:gd name="connsiteY113" fmla="*/ 3186378 h 6613486"/>
              <a:gd name="connsiteX114" fmla="*/ 2302817 w 6028899"/>
              <a:gd name="connsiteY114" fmla="*/ 2942160 h 6613486"/>
              <a:gd name="connsiteX115" fmla="*/ 2325535 w 6028899"/>
              <a:gd name="connsiteY115" fmla="*/ 3055750 h 6613486"/>
              <a:gd name="connsiteX116" fmla="*/ 2325535 w 6028899"/>
              <a:gd name="connsiteY116" fmla="*/ 3260212 h 6613486"/>
              <a:gd name="connsiteX117" fmla="*/ 2331215 w 6028899"/>
              <a:gd name="connsiteY117" fmla="*/ 3334045 h 6613486"/>
              <a:gd name="connsiteX118" fmla="*/ 2115394 w 6028899"/>
              <a:gd name="connsiteY118" fmla="*/ 3317007 h 6613486"/>
              <a:gd name="connsiteX119" fmla="*/ 1865496 w 6028899"/>
              <a:gd name="connsiteY119" fmla="*/ 3339725 h 6613486"/>
              <a:gd name="connsiteX120" fmla="*/ 1706470 w 6028899"/>
              <a:gd name="connsiteY120" fmla="*/ 3441956 h 6613486"/>
              <a:gd name="connsiteX121" fmla="*/ 1791662 w 6028899"/>
              <a:gd name="connsiteY121" fmla="*/ 3640739 h 6613486"/>
              <a:gd name="connsiteX122" fmla="*/ 1757585 w 6028899"/>
              <a:gd name="connsiteY122" fmla="*/ 3760008 h 6613486"/>
              <a:gd name="connsiteX123" fmla="*/ 1820060 w 6028899"/>
              <a:gd name="connsiteY123" fmla="*/ 3970150 h 6613486"/>
              <a:gd name="connsiteX124" fmla="*/ 1927970 w 6028899"/>
              <a:gd name="connsiteY124" fmla="*/ 4157573 h 6613486"/>
              <a:gd name="connsiteX125" fmla="*/ 1967727 w 6028899"/>
              <a:gd name="connsiteY125" fmla="*/ 4322279 h 6613486"/>
              <a:gd name="connsiteX126" fmla="*/ 2030201 w 6028899"/>
              <a:gd name="connsiteY126" fmla="*/ 4583536 h 6613486"/>
              <a:gd name="connsiteX127" fmla="*/ 2189227 w 6028899"/>
              <a:gd name="connsiteY127" fmla="*/ 4770960 h 6613486"/>
              <a:gd name="connsiteX128" fmla="*/ 2223304 w 6028899"/>
              <a:gd name="connsiteY128" fmla="*/ 4895909 h 6613486"/>
              <a:gd name="connsiteX129" fmla="*/ 2314176 w 6028899"/>
              <a:gd name="connsiteY129" fmla="*/ 5140127 h 6613486"/>
              <a:gd name="connsiteX130" fmla="*/ 2382330 w 6028899"/>
              <a:gd name="connsiteY130" fmla="*/ 5123089 h 6613486"/>
              <a:gd name="connsiteX131" fmla="*/ 2547036 w 6028899"/>
              <a:gd name="connsiteY131" fmla="*/ 5128768 h 6613486"/>
              <a:gd name="connsiteX132" fmla="*/ 2706062 w 6028899"/>
              <a:gd name="connsiteY132" fmla="*/ 5185563 h 6613486"/>
              <a:gd name="connsiteX133" fmla="*/ 2848050 w 6028899"/>
              <a:gd name="connsiteY133" fmla="*/ 5282115 h 6613486"/>
              <a:gd name="connsiteX134" fmla="*/ 2916204 w 6028899"/>
              <a:gd name="connsiteY134" fmla="*/ 5390026 h 6613486"/>
              <a:gd name="connsiteX135" fmla="*/ 2779896 w 6028899"/>
              <a:gd name="connsiteY135" fmla="*/ 5293474 h 6613486"/>
              <a:gd name="connsiteX136" fmla="*/ 2666306 w 6028899"/>
              <a:gd name="connsiteY136" fmla="*/ 5248038 h 6613486"/>
              <a:gd name="connsiteX137" fmla="*/ 2581113 w 6028899"/>
              <a:gd name="connsiteY137" fmla="*/ 5253718 h 6613486"/>
              <a:gd name="connsiteX138" fmla="*/ 2444805 w 6028899"/>
              <a:gd name="connsiteY138" fmla="*/ 5299154 h 6613486"/>
              <a:gd name="connsiteX139" fmla="*/ 2263061 w 6028899"/>
              <a:gd name="connsiteY139" fmla="*/ 5270756 h 6613486"/>
              <a:gd name="connsiteX140" fmla="*/ 2160830 w 6028899"/>
              <a:gd name="connsiteY140" fmla="*/ 5162845 h 6613486"/>
              <a:gd name="connsiteX141" fmla="*/ 2121073 w 6028899"/>
              <a:gd name="connsiteY141" fmla="*/ 5083332 h 6613486"/>
              <a:gd name="connsiteX142" fmla="*/ 2126753 w 6028899"/>
              <a:gd name="connsiteY142" fmla="*/ 5236679 h 6613486"/>
              <a:gd name="connsiteX143" fmla="*/ 2228984 w 6028899"/>
              <a:gd name="connsiteY143" fmla="*/ 5424103 h 6613486"/>
              <a:gd name="connsiteX144" fmla="*/ 2370971 w 6028899"/>
              <a:gd name="connsiteY144" fmla="*/ 5514975 h 6613486"/>
              <a:gd name="connsiteX145" fmla="*/ 2461843 w 6028899"/>
              <a:gd name="connsiteY145" fmla="*/ 5662642 h 6613486"/>
              <a:gd name="connsiteX146" fmla="*/ 2471191 w 6028899"/>
              <a:gd name="connsiteY146" fmla="*/ 5778736 h 6613486"/>
              <a:gd name="connsiteX147" fmla="*/ 2302817 w 6028899"/>
              <a:gd name="connsiteY147" fmla="*/ 5628565 h 6613486"/>
              <a:gd name="connsiteX148" fmla="*/ 2149471 w 6028899"/>
              <a:gd name="connsiteY148" fmla="*/ 5532013 h 6613486"/>
              <a:gd name="connsiteX149" fmla="*/ 2035881 w 6028899"/>
              <a:gd name="connsiteY149" fmla="*/ 5384346 h 6613486"/>
              <a:gd name="connsiteX150" fmla="*/ 1950688 w 6028899"/>
              <a:gd name="connsiteY150" fmla="*/ 5162845 h 6613486"/>
              <a:gd name="connsiteX151" fmla="*/ 1933650 w 6028899"/>
              <a:gd name="connsiteY151" fmla="*/ 4958383 h 6613486"/>
              <a:gd name="connsiteX152" fmla="*/ 1859816 w 6028899"/>
              <a:gd name="connsiteY152" fmla="*/ 4856152 h 6613486"/>
              <a:gd name="connsiteX153" fmla="*/ 1791662 w 6028899"/>
              <a:gd name="connsiteY153" fmla="*/ 4776639 h 6613486"/>
              <a:gd name="connsiteX154" fmla="*/ 1710138 w 6028899"/>
              <a:gd name="connsiteY154" fmla="*/ 4872027 h 6613486"/>
              <a:gd name="connsiteX155" fmla="*/ 1576512 w 6028899"/>
              <a:gd name="connsiteY155" fmla="*/ 5065130 h 6613486"/>
              <a:gd name="connsiteX156" fmla="*/ 1462251 w 6028899"/>
              <a:gd name="connsiteY156" fmla="*/ 5293474 h 6613486"/>
              <a:gd name="connsiteX157" fmla="*/ 1394097 w 6028899"/>
              <a:gd name="connsiteY157" fmla="*/ 5520654 h 6613486"/>
              <a:gd name="connsiteX158" fmla="*/ 1382738 w 6028899"/>
              <a:gd name="connsiteY158" fmla="*/ 5764873 h 6613486"/>
              <a:gd name="connsiteX159" fmla="*/ 1456571 w 6028899"/>
              <a:gd name="connsiteY159" fmla="*/ 6009091 h 6613486"/>
              <a:gd name="connsiteX160" fmla="*/ 1581521 w 6028899"/>
              <a:gd name="connsiteY160" fmla="*/ 6190836 h 6613486"/>
              <a:gd name="connsiteX161" fmla="*/ 1814380 w 6028899"/>
              <a:gd name="connsiteY161" fmla="*/ 6156759 h 6613486"/>
              <a:gd name="connsiteX162" fmla="*/ 1996124 w 6028899"/>
              <a:gd name="connsiteY162" fmla="*/ 6082925 h 6613486"/>
              <a:gd name="connsiteX163" fmla="*/ 1996124 w 6028899"/>
              <a:gd name="connsiteY163" fmla="*/ 5940937 h 6613486"/>
              <a:gd name="connsiteX164" fmla="*/ 2098355 w 6028899"/>
              <a:gd name="connsiteY164" fmla="*/ 5798950 h 6613486"/>
              <a:gd name="connsiteX165" fmla="*/ 2280099 w 6028899"/>
              <a:gd name="connsiteY165" fmla="*/ 5770552 h 6613486"/>
              <a:gd name="connsiteX166" fmla="*/ 2518639 w 6028899"/>
              <a:gd name="connsiteY166" fmla="*/ 5861424 h 6613486"/>
              <a:gd name="connsiteX167" fmla="*/ 2342574 w 6028899"/>
              <a:gd name="connsiteY167" fmla="*/ 5861424 h 6613486"/>
              <a:gd name="connsiteX168" fmla="*/ 2183548 w 6028899"/>
              <a:gd name="connsiteY168" fmla="*/ 5923899 h 6613486"/>
              <a:gd name="connsiteX169" fmla="*/ 2189227 w 6028899"/>
              <a:gd name="connsiteY169" fmla="*/ 5997732 h 6613486"/>
              <a:gd name="connsiteX170" fmla="*/ 2166509 w 6028899"/>
              <a:gd name="connsiteY170" fmla="*/ 6134040 h 6613486"/>
              <a:gd name="connsiteX171" fmla="*/ 2081317 w 6028899"/>
              <a:gd name="connsiteY171" fmla="*/ 6241951 h 6613486"/>
              <a:gd name="connsiteX172" fmla="*/ 1888214 w 6028899"/>
              <a:gd name="connsiteY172" fmla="*/ 6332823 h 6613486"/>
              <a:gd name="connsiteX173" fmla="*/ 1695111 w 6028899"/>
              <a:gd name="connsiteY173" fmla="*/ 6332823 h 6613486"/>
              <a:gd name="connsiteX174" fmla="*/ 1456571 w 6028899"/>
              <a:gd name="connsiteY174" fmla="*/ 6281708 h 6613486"/>
              <a:gd name="connsiteX175" fmla="*/ 1308904 w 6028899"/>
              <a:gd name="connsiteY175" fmla="*/ 6196515 h 6613486"/>
              <a:gd name="connsiteX176" fmla="*/ 1235071 w 6028899"/>
              <a:gd name="connsiteY176" fmla="*/ 6162438 h 6613486"/>
              <a:gd name="connsiteX177" fmla="*/ 1342981 w 6028899"/>
              <a:gd name="connsiteY177" fmla="*/ 6310105 h 6613486"/>
              <a:gd name="connsiteX178" fmla="*/ 1445212 w 6028899"/>
              <a:gd name="connsiteY178" fmla="*/ 6497529 h 6613486"/>
              <a:gd name="connsiteX179" fmla="*/ 1473610 w 6028899"/>
              <a:gd name="connsiteY179" fmla="*/ 6599760 h 6613486"/>
              <a:gd name="connsiteX0" fmla="*/ 1473610 w 6028899"/>
              <a:gd name="connsiteY0" fmla="*/ 6599760 h 6614947"/>
              <a:gd name="connsiteX1" fmla="*/ 1269148 w 6028899"/>
              <a:gd name="connsiteY1" fmla="*/ 6599760 h 6614947"/>
              <a:gd name="connsiteX2" fmla="*/ 1116807 w 6028899"/>
              <a:gd name="connsiteY2" fmla="*/ 6460395 h 6614947"/>
              <a:gd name="connsiteX3" fmla="*/ 977659 w 6028899"/>
              <a:gd name="connsiteY3" fmla="*/ 6370074 h 6614947"/>
              <a:gd name="connsiteX4" fmla="*/ 752313 w 6028899"/>
              <a:gd name="connsiteY4" fmla="*/ 6486168 h 6614947"/>
              <a:gd name="connsiteX5" fmla="*/ 854545 w 6028899"/>
              <a:gd name="connsiteY5" fmla="*/ 6253309 h 6614947"/>
              <a:gd name="connsiteX6" fmla="*/ 695518 w 6028899"/>
              <a:gd name="connsiteY6" fmla="*/ 6020450 h 6614947"/>
              <a:gd name="connsiteX7" fmla="*/ 297953 w 6028899"/>
              <a:gd name="connsiteY7" fmla="*/ 5929578 h 6614947"/>
              <a:gd name="connsiteX8" fmla="*/ 150286 w 6028899"/>
              <a:gd name="connsiteY8" fmla="*/ 5759193 h 6614947"/>
              <a:gd name="connsiteX9" fmla="*/ 99170 w 6028899"/>
              <a:gd name="connsiteY9" fmla="*/ 5571770 h 6614947"/>
              <a:gd name="connsiteX10" fmla="*/ 82132 w 6028899"/>
              <a:gd name="connsiteY10" fmla="*/ 5248038 h 6614947"/>
              <a:gd name="connsiteX11" fmla="*/ 53734 w 6028899"/>
              <a:gd name="connsiteY11" fmla="*/ 5185563 h 6614947"/>
              <a:gd name="connsiteX12" fmla="*/ 13978 w 6028899"/>
              <a:gd name="connsiteY12" fmla="*/ 5071973 h 6614947"/>
              <a:gd name="connsiteX13" fmla="*/ 2619 w 6028899"/>
              <a:gd name="connsiteY13" fmla="*/ 4827755 h 6614947"/>
              <a:gd name="connsiteX14" fmla="*/ 59414 w 6028899"/>
              <a:gd name="connsiteY14" fmla="*/ 4680088 h 6614947"/>
              <a:gd name="connsiteX15" fmla="*/ 59414 w 6028899"/>
              <a:gd name="connsiteY15" fmla="*/ 4504023 h 6614947"/>
              <a:gd name="connsiteX16" fmla="*/ 104850 w 6028899"/>
              <a:gd name="connsiteY16" fmla="*/ 4327959 h 6614947"/>
              <a:gd name="connsiteX17" fmla="*/ 229799 w 6028899"/>
              <a:gd name="connsiteY17" fmla="*/ 3992868 h 6614947"/>
              <a:gd name="connsiteX18" fmla="*/ 360427 w 6028899"/>
              <a:gd name="connsiteY18" fmla="*/ 3771367 h 6614947"/>
              <a:gd name="connsiteX19" fmla="*/ 513774 w 6028899"/>
              <a:gd name="connsiteY19" fmla="*/ 3527149 h 6614947"/>
              <a:gd name="connsiteX20" fmla="*/ 729595 w 6028899"/>
              <a:gd name="connsiteY20" fmla="*/ 3243173 h 6614947"/>
              <a:gd name="connsiteX21" fmla="*/ 865903 w 6028899"/>
              <a:gd name="connsiteY21" fmla="*/ 3055750 h 6614947"/>
              <a:gd name="connsiteX22" fmla="*/ 962455 w 6028899"/>
              <a:gd name="connsiteY22" fmla="*/ 2828570 h 6614947"/>
              <a:gd name="connsiteX23" fmla="*/ 1024929 w 6028899"/>
              <a:gd name="connsiteY23" fmla="*/ 2572993 h 6614947"/>
              <a:gd name="connsiteX24" fmla="*/ 1064686 w 6028899"/>
              <a:gd name="connsiteY24" fmla="*/ 2362850 h 6614947"/>
              <a:gd name="connsiteX25" fmla="*/ 1246430 w 6028899"/>
              <a:gd name="connsiteY25" fmla="*/ 1385976 h 6614947"/>
              <a:gd name="connsiteX26" fmla="*/ 1325943 w 6028899"/>
              <a:gd name="connsiteY26" fmla="*/ 1204232 h 6614947"/>
              <a:gd name="connsiteX27" fmla="*/ 1621277 w 6028899"/>
              <a:gd name="connsiteY27" fmla="*/ 1073603 h 6614947"/>
              <a:gd name="connsiteX28" fmla="*/ 1672393 w 6028899"/>
              <a:gd name="connsiteY28" fmla="*/ 1011129 h 6614947"/>
              <a:gd name="connsiteX29" fmla="*/ 1871175 w 6028899"/>
              <a:gd name="connsiteY29" fmla="*/ 749872 h 6614947"/>
              <a:gd name="connsiteX30" fmla="*/ 2174023 w 6028899"/>
              <a:gd name="connsiteY30" fmla="*/ 435487 h 6614947"/>
              <a:gd name="connsiteX31" fmla="*/ 2535677 w 6028899"/>
              <a:gd name="connsiteY31" fmla="*/ 233037 h 6614947"/>
              <a:gd name="connsiteX32" fmla="*/ 2950281 w 6028899"/>
              <a:gd name="connsiteY32" fmla="*/ 96236 h 6614947"/>
              <a:gd name="connsiteX33" fmla="*/ 3455757 w 6028899"/>
              <a:gd name="connsiteY33" fmla="*/ 5857 h 6614947"/>
              <a:gd name="connsiteX34" fmla="*/ 3972591 w 6028899"/>
              <a:gd name="connsiteY34" fmla="*/ 22895 h 6614947"/>
              <a:gd name="connsiteX35" fmla="*/ 4500785 w 6028899"/>
              <a:gd name="connsiteY35" fmla="*/ 136485 h 6614947"/>
              <a:gd name="connsiteX36" fmla="*/ 5136889 w 6028899"/>
              <a:gd name="connsiteY36" fmla="*/ 431819 h 6614947"/>
              <a:gd name="connsiteX37" fmla="*/ 5415185 w 6028899"/>
              <a:gd name="connsiteY37" fmla="*/ 715795 h 6614947"/>
              <a:gd name="connsiteX38" fmla="*/ 5642365 w 6028899"/>
              <a:gd name="connsiteY38" fmla="*/ 982731 h 6614947"/>
              <a:gd name="connsiteX39" fmla="*/ 5778673 w 6028899"/>
              <a:gd name="connsiteY39" fmla="*/ 1232629 h 6614947"/>
              <a:gd name="connsiteX40" fmla="*/ 5897943 w 6028899"/>
              <a:gd name="connsiteY40" fmla="*/ 1522284 h 6614947"/>
              <a:gd name="connsiteX41" fmla="*/ 5988815 w 6028899"/>
              <a:gd name="connsiteY41" fmla="*/ 1857375 h 6614947"/>
              <a:gd name="connsiteX42" fmla="*/ 6017212 w 6028899"/>
              <a:gd name="connsiteY42" fmla="*/ 2107273 h 6614947"/>
              <a:gd name="connsiteX43" fmla="*/ 6028571 w 6028899"/>
              <a:gd name="connsiteY43" fmla="*/ 2413966 h 6614947"/>
              <a:gd name="connsiteX44" fmla="*/ 6005853 w 6028899"/>
              <a:gd name="connsiteY44" fmla="*/ 2783134 h 6614947"/>
              <a:gd name="connsiteX45" fmla="*/ 5932020 w 6028899"/>
              <a:gd name="connsiteY45" fmla="*/ 3243173 h 6614947"/>
              <a:gd name="connsiteX46" fmla="*/ 5858186 w 6028899"/>
              <a:gd name="connsiteY46" fmla="*/ 3493072 h 6614947"/>
              <a:gd name="connsiteX47" fmla="*/ 5880904 w 6028899"/>
              <a:gd name="connsiteY47" fmla="*/ 3237494 h 6614947"/>
              <a:gd name="connsiteX48" fmla="*/ 5903622 w 6028899"/>
              <a:gd name="connsiteY48" fmla="*/ 2896724 h 6614947"/>
              <a:gd name="connsiteX49" fmla="*/ 5796875 w 6028899"/>
              <a:gd name="connsiteY49" fmla="*/ 3170503 h 6614947"/>
              <a:gd name="connsiteX50" fmla="*/ 5767314 w 6028899"/>
              <a:gd name="connsiteY50" fmla="*/ 3299968 h 6614947"/>
              <a:gd name="connsiteX51" fmla="*/ 5733237 w 6028899"/>
              <a:gd name="connsiteY51" fmla="*/ 3419238 h 6614947"/>
              <a:gd name="connsiteX52" fmla="*/ 5687801 w 6028899"/>
              <a:gd name="connsiteY52" fmla="*/ 3578264 h 6614947"/>
              <a:gd name="connsiteX53" fmla="*/ 5608288 w 6028899"/>
              <a:gd name="connsiteY53" fmla="*/ 3754329 h 6614947"/>
              <a:gd name="connsiteX54" fmla="*/ 5511737 w 6028899"/>
              <a:gd name="connsiteY54" fmla="*/ 3936073 h 6614947"/>
              <a:gd name="connsiteX55" fmla="*/ 5432224 w 6028899"/>
              <a:gd name="connsiteY55" fmla="*/ 4049663 h 6614947"/>
              <a:gd name="connsiteX56" fmla="*/ 5545814 w 6028899"/>
              <a:gd name="connsiteY56" fmla="*/ 3794085 h 6614947"/>
              <a:gd name="connsiteX57" fmla="*/ 5608288 w 6028899"/>
              <a:gd name="connsiteY57" fmla="*/ 3618021 h 6614947"/>
              <a:gd name="connsiteX58" fmla="*/ 5477660 w 6028899"/>
              <a:gd name="connsiteY58" fmla="*/ 3828162 h 6614947"/>
              <a:gd name="connsiteX59" fmla="*/ 5290236 w 6028899"/>
              <a:gd name="connsiteY59" fmla="*/ 4072381 h 6614947"/>
              <a:gd name="connsiteX60" fmla="*/ 5006261 w 6028899"/>
              <a:gd name="connsiteY60" fmla="*/ 4344997 h 6614947"/>
              <a:gd name="connsiteX61" fmla="*/ 4921068 w 6028899"/>
              <a:gd name="connsiteY61" fmla="*/ 4418831 h 6614947"/>
              <a:gd name="connsiteX62" fmla="*/ 5057376 w 6028899"/>
              <a:gd name="connsiteY62" fmla="*/ 4481305 h 6614947"/>
              <a:gd name="connsiteX63" fmla="*/ 5108492 w 6028899"/>
              <a:gd name="connsiteY63" fmla="*/ 4572177 h 6614947"/>
              <a:gd name="connsiteX64" fmla="*/ 5125530 w 6028899"/>
              <a:gd name="connsiteY64" fmla="*/ 4646011 h 6614947"/>
              <a:gd name="connsiteX65" fmla="*/ 5080094 w 6028899"/>
              <a:gd name="connsiteY65" fmla="*/ 4793678 h 6614947"/>
              <a:gd name="connsiteX66" fmla="*/ 4983543 w 6028899"/>
              <a:gd name="connsiteY66" fmla="*/ 4918627 h 6614947"/>
              <a:gd name="connsiteX67" fmla="*/ 4972184 w 6028899"/>
              <a:gd name="connsiteY67" fmla="*/ 4941345 h 6614947"/>
              <a:gd name="connsiteX68" fmla="*/ 5051697 w 6028899"/>
              <a:gd name="connsiteY68" fmla="*/ 5071973 h 6614947"/>
              <a:gd name="connsiteX69" fmla="*/ 5159607 w 6028899"/>
              <a:gd name="connsiteY69" fmla="*/ 5145807 h 6614947"/>
              <a:gd name="connsiteX70" fmla="*/ 5057376 w 6028899"/>
              <a:gd name="connsiteY70" fmla="*/ 5162845 h 6614947"/>
              <a:gd name="connsiteX71" fmla="*/ 4949466 w 6028899"/>
              <a:gd name="connsiteY71" fmla="*/ 5089012 h 6614947"/>
              <a:gd name="connsiteX72" fmla="*/ 4949466 w 6028899"/>
              <a:gd name="connsiteY72" fmla="*/ 4918627 h 6614947"/>
              <a:gd name="connsiteX73" fmla="*/ 4966504 w 6028899"/>
              <a:gd name="connsiteY73" fmla="*/ 4725524 h 6614947"/>
              <a:gd name="connsiteX74" fmla="*/ 4943786 w 6028899"/>
              <a:gd name="connsiteY74" fmla="*/ 4617613 h 6614947"/>
              <a:gd name="connsiteX75" fmla="*/ 4835876 w 6028899"/>
              <a:gd name="connsiteY75" fmla="*/ 4543780 h 6614947"/>
              <a:gd name="connsiteX76" fmla="*/ 4750683 w 6028899"/>
              <a:gd name="connsiteY76" fmla="*/ 4498344 h 6614947"/>
              <a:gd name="connsiteX77" fmla="*/ 4722286 w 6028899"/>
              <a:gd name="connsiteY77" fmla="*/ 4611934 h 6614947"/>
              <a:gd name="connsiteX78" fmla="*/ 4716606 w 6028899"/>
              <a:gd name="connsiteY78" fmla="*/ 4702806 h 6614947"/>
              <a:gd name="connsiteX79" fmla="*/ 4790440 w 6028899"/>
              <a:gd name="connsiteY79" fmla="*/ 4878870 h 6614947"/>
              <a:gd name="connsiteX80" fmla="*/ 4824517 w 6028899"/>
              <a:gd name="connsiteY80" fmla="*/ 4941345 h 6614947"/>
              <a:gd name="connsiteX81" fmla="*/ 4807478 w 6028899"/>
              <a:gd name="connsiteY81" fmla="*/ 5083332 h 6614947"/>
              <a:gd name="connsiteX82" fmla="*/ 4745004 w 6028899"/>
              <a:gd name="connsiteY82" fmla="*/ 5213961 h 6614947"/>
              <a:gd name="connsiteX83" fmla="*/ 4790440 w 6028899"/>
              <a:gd name="connsiteY83" fmla="*/ 5299154 h 6614947"/>
              <a:gd name="connsiteX84" fmla="*/ 4902018 w 6028899"/>
              <a:gd name="connsiteY84" fmla="*/ 5447314 h 6614947"/>
              <a:gd name="connsiteX85" fmla="*/ 4784760 w 6028899"/>
              <a:gd name="connsiteY85" fmla="*/ 5429782 h 6614947"/>
              <a:gd name="connsiteX86" fmla="*/ 4699568 w 6028899"/>
              <a:gd name="connsiteY86" fmla="*/ 5327551 h 6614947"/>
              <a:gd name="connsiteX87" fmla="*/ 4699568 w 6028899"/>
              <a:gd name="connsiteY87" fmla="*/ 5185563 h 6614947"/>
              <a:gd name="connsiteX88" fmla="*/ 4716606 w 6028899"/>
              <a:gd name="connsiteY88" fmla="*/ 5083332 h 6614947"/>
              <a:gd name="connsiteX89" fmla="*/ 4659811 w 6028899"/>
              <a:gd name="connsiteY89" fmla="*/ 4992460 h 6614947"/>
              <a:gd name="connsiteX90" fmla="*/ 4523503 w 6028899"/>
              <a:gd name="connsiteY90" fmla="*/ 4861832 h 6614947"/>
              <a:gd name="connsiteX91" fmla="*/ 4466708 w 6028899"/>
              <a:gd name="connsiteY91" fmla="*/ 4651690 h 6614947"/>
              <a:gd name="connsiteX92" fmla="*/ 4483747 w 6028899"/>
              <a:gd name="connsiteY92" fmla="*/ 4396113 h 6614947"/>
              <a:gd name="connsiteX93" fmla="*/ 4563260 w 6028899"/>
              <a:gd name="connsiteY93" fmla="*/ 4123496 h 6614947"/>
              <a:gd name="connsiteX94" fmla="*/ 4606684 w 6028899"/>
              <a:gd name="connsiteY94" fmla="*/ 3987188 h 6614947"/>
              <a:gd name="connsiteX95" fmla="*/ 4568939 w 6028899"/>
              <a:gd name="connsiteY95" fmla="*/ 3742970 h 6614947"/>
              <a:gd name="connsiteX96" fmla="*/ 4529183 w 6028899"/>
              <a:gd name="connsiteY96" fmla="*/ 3334045 h 6614947"/>
              <a:gd name="connsiteX97" fmla="*/ 4500785 w 6028899"/>
              <a:gd name="connsiteY97" fmla="*/ 2732018 h 6614947"/>
              <a:gd name="connsiteX98" fmla="*/ 4415593 w 6028899"/>
              <a:gd name="connsiteY98" fmla="*/ 2340132 h 6614947"/>
              <a:gd name="connsiteX99" fmla="*/ 4228839 w 6028899"/>
              <a:gd name="connsiteY99" fmla="*/ 1864573 h 6614947"/>
              <a:gd name="connsiteX100" fmla="*/ 4110240 w 6028899"/>
              <a:gd name="connsiteY100" fmla="*/ 1738105 h 6614947"/>
              <a:gd name="connsiteX101" fmla="*/ 4052104 w 6028899"/>
              <a:gd name="connsiteY101" fmla="*/ 1897131 h 6614947"/>
              <a:gd name="connsiteX102" fmla="*/ 3966912 w 6028899"/>
              <a:gd name="connsiteY102" fmla="*/ 2209504 h 6614947"/>
              <a:gd name="connsiteX103" fmla="*/ 3836283 w 6028899"/>
              <a:gd name="connsiteY103" fmla="*/ 2544595 h 6614947"/>
              <a:gd name="connsiteX104" fmla="*/ 3688616 w 6028899"/>
              <a:gd name="connsiteY104" fmla="*/ 2874006 h 6614947"/>
              <a:gd name="connsiteX105" fmla="*/ 3497347 w 6028899"/>
              <a:gd name="connsiteY105" fmla="*/ 3201405 h 6614947"/>
              <a:gd name="connsiteX106" fmla="*/ 3467116 w 6028899"/>
              <a:gd name="connsiteY106" fmla="*/ 3044391 h 6614947"/>
              <a:gd name="connsiteX107" fmla="*/ 3410321 w 6028899"/>
              <a:gd name="connsiteY107" fmla="*/ 3135263 h 6614947"/>
              <a:gd name="connsiteX108" fmla="*/ 3387602 w 6028899"/>
              <a:gd name="connsiteY108" fmla="*/ 3271571 h 6614947"/>
              <a:gd name="connsiteX109" fmla="*/ 3239935 w 6028899"/>
              <a:gd name="connsiteY109" fmla="*/ 3248853 h 6614947"/>
              <a:gd name="connsiteX110" fmla="*/ 2893486 w 6028899"/>
              <a:gd name="connsiteY110" fmla="*/ 3226135 h 6614947"/>
              <a:gd name="connsiteX111" fmla="*/ 2620870 w 6028899"/>
              <a:gd name="connsiteY111" fmla="*/ 3299968 h 6614947"/>
              <a:gd name="connsiteX112" fmla="*/ 2512959 w 6028899"/>
              <a:gd name="connsiteY112" fmla="*/ 3356763 h 6614947"/>
              <a:gd name="connsiteX113" fmla="*/ 2427766 w 6028899"/>
              <a:gd name="connsiteY113" fmla="*/ 3186378 h 6614947"/>
              <a:gd name="connsiteX114" fmla="*/ 2302817 w 6028899"/>
              <a:gd name="connsiteY114" fmla="*/ 2942160 h 6614947"/>
              <a:gd name="connsiteX115" fmla="*/ 2325535 w 6028899"/>
              <a:gd name="connsiteY115" fmla="*/ 3055750 h 6614947"/>
              <a:gd name="connsiteX116" fmla="*/ 2325535 w 6028899"/>
              <a:gd name="connsiteY116" fmla="*/ 3260212 h 6614947"/>
              <a:gd name="connsiteX117" fmla="*/ 2331215 w 6028899"/>
              <a:gd name="connsiteY117" fmla="*/ 3334045 h 6614947"/>
              <a:gd name="connsiteX118" fmla="*/ 2115394 w 6028899"/>
              <a:gd name="connsiteY118" fmla="*/ 3317007 h 6614947"/>
              <a:gd name="connsiteX119" fmla="*/ 1865496 w 6028899"/>
              <a:gd name="connsiteY119" fmla="*/ 3339725 h 6614947"/>
              <a:gd name="connsiteX120" fmla="*/ 1706470 w 6028899"/>
              <a:gd name="connsiteY120" fmla="*/ 3441956 h 6614947"/>
              <a:gd name="connsiteX121" fmla="*/ 1791662 w 6028899"/>
              <a:gd name="connsiteY121" fmla="*/ 3640739 h 6614947"/>
              <a:gd name="connsiteX122" fmla="*/ 1757585 w 6028899"/>
              <a:gd name="connsiteY122" fmla="*/ 3760008 h 6614947"/>
              <a:gd name="connsiteX123" fmla="*/ 1820060 w 6028899"/>
              <a:gd name="connsiteY123" fmla="*/ 3970150 h 6614947"/>
              <a:gd name="connsiteX124" fmla="*/ 1927970 w 6028899"/>
              <a:gd name="connsiteY124" fmla="*/ 4157573 h 6614947"/>
              <a:gd name="connsiteX125" fmla="*/ 1967727 w 6028899"/>
              <a:gd name="connsiteY125" fmla="*/ 4322279 h 6614947"/>
              <a:gd name="connsiteX126" fmla="*/ 2030201 w 6028899"/>
              <a:gd name="connsiteY126" fmla="*/ 4583536 h 6614947"/>
              <a:gd name="connsiteX127" fmla="*/ 2189227 w 6028899"/>
              <a:gd name="connsiteY127" fmla="*/ 4770960 h 6614947"/>
              <a:gd name="connsiteX128" fmla="*/ 2223304 w 6028899"/>
              <a:gd name="connsiteY128" fmla="*/ 4895909 h 6614947"/>
              <a:gd name="connsiteX129" fmla="*/ 2314176 w 6028899"/>
              <a:gd name="connsiteY129" fmla="*/ 5140127 h 6614947"/>
              <a:gd name="connsiteX130" fmla="*/ 2382330 w 6028899"/>
              <a:gd name="connsiteY130" fmla="*/ 5123089 h 6614947"/>
              <a:gd name="connsiteX131" fmla="*/ 2547036 w 6028899"/>
              <a:gd name="connsiteY131" fmla="*/ 5128768 h 6614947"/>
              <a:gd name="connsiteX132" fmla="*/ 2706062 w 6028899"/>
              <a:gd name="connsiteY132" fmla="*/ 5185563 h 6614947"/>
              <a:gd name="connsiteX133" fmla="*/ 2848050 w 6028899"/>
              <a:gd name="connsiteY133" fmla="*/ 5282115 h 6614947"/>
              <a:gd name="connsiteX134" fmla="*/ 2916204 w 6028899"/>
              <a:gd name="connsiteY134" fmla="*/ 5390026 h 6614947"/>
              <a:gd name="connsiteX135" fmla="*/ 2779896 w 6028899"/>
              <a:gd name="connsiteY135" fmla="*/ 5293474 h 6614947"/>
              <a:gd name="connsiteX136" fmla="*/ 2666306 w 6028899"/>
              <a:gd name="connsiteY136" fmla="*/ 5248038 h 6614947"/>
              <a:gd name="connsiteX137" fmla="*/ 2581113 w 6028899"/>
              <a:gd name="connsiteY137" fmla="*/ 5253718 h 6614947"/>
              <a:gd name="connsiteX138" fmla="*/ 2444805 w 6028899"/>
              <a:gd name="connsiteY138" fmla="*/ 5299154 h 6614947"/>
              <a:gd name="connsiteX139" fmla="*/ 2263061 w 6028899"/>
              <a:gd name="connsiteY139" fmla="*/ 5270756 h 6614947"/>
              <a:gd name="connsiteX140" fmla="*/ 2160830 w 6028899"/>
              <a:gd name="connsiteY140" fmla="*/ 5162845 h 6614947"/>
              <a:gd name="connsiteX141" fmla="*/ 2121073 w 6028899"/>
              <a:gd name="connsiteY141" fmla="*/ 5083332 h 6614947"/>
              <a:gd name="connsiteX142" fmla="*/ 2126753 w 6028899"/>
              <a:gd name="connsiteY142" fmla="*/ 5236679 h 6614947"/>
              <a:gd name="connsiteX143" fmla="*/ 2228984 w 6028899"/>
              <a:gd name="connsiteY143" fmla="*/ 5424103 h 6614947"/>
              <a:gd name="connsiteX144" fmla="*/ 2370971 w 6028899"/>
              <a:gd name="connsiteY144" fmla="*/ 5514975 h 6614947"/>
              <a:gd name="connsiteX145" fmla="*/ 2461843 w 6028899"/>
              <a:gd name="connsiteY145" fmla="*/ 5662642 h 6614947"/>
              <a:gd name="connsiteX146" fmla="*/ 2471191 w 6028899"/>
              <a:gd name="connsiteY146" fmla="*/ 5778736 h 6614947"/>
              <a:gd name="connsiteX147" fmla="*/ 2302817 w 6028899"/>
              <a:gd name="connsiteY147" fmla="*/ 5628565 h 6614947"/>
              <a:gd name="connsiteX148" fmla="*/ 2149471 w 6028899"/>
              <a:gd name="connsiteY148" fmla="*/ 5532013 h 6614947"/>
              <a:gd name="connsiteX149" fmla="*/ 2035881 w 6028899"/>
              <a:gd name="connsiteY149" fmla="*/ 5384346 h 6614947"/>
              <a:gd name="connsiteX150" fmla="*/ 1950688 w 6028899"/>
              <a:gd name="connsiteY150" fmla="*/ 5162845 h 6614947"/>
              <a:gd name="connsiteX151" fmla="*/ 1933650 w 6028899"/>
              <a:gd name="connsiteY151" fmla="*/ 4958383 h 6614947"/>
              <a:gd name="connsiteX152" fmla="*/ 1859816 w 6028899"/>
              <a:gd name="connsiteY152" fmla="*/ 4856152 h 6614947"/>
              <a:gd name="connsiteX153" fmla="*/ 1791662 w 6028899"/>
              <a:gd name="connsiteY153" fmla="*/ 4776639 h 6614947"/>
              <a:gd name="connsiteX154" fmla="*/ 1710138 w 6028899"/>
              <a:gd name="connsiteY154" fmla="*/ 4872027 h 6614947"/>
              <a:gd name="connsiteX155" fmla="*/ 1576512 w 6028899"/>
              <a:gd name="connsiteY155" fmla="*/ 5065130 h 6614947"/>
              <a:gd name="connsiteX156" fmla="*/ 1462251 w 6028899"/>
              <a:gd name="connsiteY156" fmla="*/ 5293474 h 6614947"/>
              <a:gd name="connsiteX157" fmla="*/ 1394097 w 6028899"/>
              <a:gd name="connsiteY157" fmla="*/ 5520654 h 6614947"/>
              <a:gd name="connsiteX158" fmla="*/ 1382738 w 6028899"/>
              <a:gd name="connsiteY158" fmla="*/ 5764873 h 6614947"/>
              <a:gd name="connsiteX159" fmla="*/ 1456571 w 6028899"/>
              <a:gd name="connsiteY159" fmla="*/ 6009091 h 6614947"/>
              <a:gd name="connsiteX160" fmla="*/ 1581521 w 6028899"/>
              <a:gd name="connsiteY160" fmla="*/ 6190836 h 6614947"/>
              <a:gd name="connsiteX161" fmla="*/ 1814380 w 6028899"/>
              <a:gd name="connsiteY161" fmla="*/ 6156759 h 6614947"/>
              <a:gd name="connsiteX162" fmla="*/ 1996124 w 6028899"/>
              <a:gd name="connsiteY162" fmla="*/ 6082925 h 6614947"/>
              <a:gd name="connsiteX163" fmla="*/ 1996124 w 6028899"/>
              <a:gd name="connsiteY163" fmla="*/ 5940937 h 6614947"/>
              <a:gd name="connsiteX164" fmla="*/ 2098355 w 6028899"/>
              <a:gd name="connsiteY164" fmla="*/ 5798950 h 6614947"/>
              <a:gd name="connsiteX165" fmla="*/ 2280099 w 6028899"/>
              <a:gd name="connsiteY165" fmla="*/ 5770552 h 6614947"/>
              <a:gd name="connsiteX166" fmla="*/ 2518639 w 6028899"/>
              <a:gd name="connsiteY166" fmla="*/ 5861424 h 6614947"/>
              <a:gd name="connsiteX167" fmla="*/ 2342574 w 6028899"/>
              <a:gd name="connsiteY167" fmla="*/ 5861424 h 6614947"/>
              <a:gd name="connsiteX168" fmla="*/ 2183548 w 6028899"/>
              <a:gd name="connsiteY168" fmla="*/ 5923899 h 6614947"/>
              <a:gd name="connsiteX169" fmla="*/ 2189227 w 6028899"/>
              <a:gd name="connsiteY169" fmla="*/ 5997732 h 6614947"/>
              <a:gd name="connsiteX170" fmla="*/ 2166509 w 6028899"/>
              <a:gd name="connsiteY170" fmla="*/ 6134040 h 6614947"/>
              <a:gd name="connsiteX171" fmla="*/ 2081317 w 6028899"/>
              <a:gd name="connsiteY171" fmla="*/ 6241951 h 6614947"/>
              <a:gd name="connsiteX172" fmla="*/ 1888214 w 6028899"/>
              <a:gd name="connsiteY172" fmla="*/ 6332823 h 6614947"/>
              <a:gd name="connsiteX173" fmla="*/ 1695111 w 6028899"/>
              <a:gd name="connsiteY173" fmla="*/ 6332823 h 6614947"/>
              <a:gd name="connsiteX174" fmla="*/ 1456571 w 6028899"/>
              <a:gd name="connsiteY174" fmla="*/ 6281708 h 6614947"/>
              <a:gd name="connsiteX175" fmla="*/ 1308904 w 6028899"/>
              <a:gd name="connsiteY175" fmla="*/ 6196515 h 6614947"/>
              <a:gd name="connsiteX176" fmla="*/ 1235071 w 6028899"/>
              <a:gd name="connsiteY176" fmla="*/ 6162438 h 6614947"/>
              <a:gd name="connsiteX177" fmla="*/ 1342981 w 6028899"/>
              <a:gd name="connsiteY177" fmla="*/ 6310105 h 6614947"/>
              <a:gd name="connsiteX178" fmla="*/ 1445212 w 6028899"/>
              <a:gd name="connsiteY178" fmla="*/ 6497529 h 6614947"/>
              <a:gd name="connsiteX179" fmla="*/ 1473610 w 6028899"/>
              <a:gd name="connsiteY179" fmla="*/ 6599760 h 661494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4484 w 6028899"/>
              <a:gd name="connsiteY3" fmla="*/ 6360549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028899" h="6610237">
                <a:moveTo>
                  <a:pt x="1473610" y="6599760"/>
                </a:moveTo>
                <a:cubicBezTo>
                  <a:pt x="1444266" y="6616799"/>
                  <a:pt x="1258765" y="6610287"/>
                  <a:pt x="1269148" y="6599760"/>
                </a:cubicBezTo>
                <a:cubicBezTo>
                  <a:pt x="1279531" y="6589233"/>
                  <a:pt x="1165388" y="6498676"/>
                  <a:pt x="1116807" y="6460395"/>
                </a:cubicBezTo>
                <a:cubicBezTo>
                  <a:pt x="1068226" y="6422114"/>
                  <a:pt x="990783" y="6359429"/>
                  <a:pt x="974484" y="6360549"/>
                </a:cubicBezTo>
                <a:cubicBezTo>
                  <a:pt x="958185" y="6361669"/>
                  <a:pt x="772303" y="6504041"/>
                  <a:pt x="752313" y="6486168"/>
                </a:cubicBezTo>
                <a:cubicBezTo>
                  <a:pt x="732323" y="6468295"/>
                  <a:pt x="903768" y="6330929"/>
                  <a:pt x="854545" y="6253309"/>
                </a:cubicBezTo>
                <a:cubicBezTo>
                  <a:pt x="805322" y="6175689"/>
                  <a:pt x="788283" y="6074405"/>
                  <a:pt x="695518" y="6020450"/>
                </a:cubicBezTo>
                <a:cubicBezTo>
                  <a:pt x="602753" y="5966495"/>
                  <a:pt x="451300" y="6052634"/>
                  <a:pt x="297953" y="5929578"/>
                </a:cubicBezTo>
                <a:cubicBezTo>
                  <a:pt x="144606" y="5806522"/>
                  <a:pt x="183416" y="5818828"/>
                  <a:pt x="150286" y="5759193"/>
                </a:cubicBezTo>
                <a:cubicBezTo>
                  <a:pt x="117156" y="5699558"/>
                  <a:pt x="110529" y="5656962"/>
                  <a:pt x="99170" y="5571770"/>
                </a:cubicBezTo>
                <a:cubicBezTo>
                  <a:pt x="87811" y="5486578"/>
                  <a:pt x="89705" y="5312406"/>
                  <a:pt x="82132" y="5248038"/>
                </a:cubicBezTo>
                <a:cubicBezTo>
                  <a:pt x="74559" y="5183670"/>
                  <a:pt x="65093" y="5214907"/>
                  <a:pt x="53734" y="5185563"/>
                </a:cubicBezTo>
                <a:cubicBezTo>
                  <a:pt x="42375" y="5156219"/>
                  <a:pt x="22497" y="5131608"/>
                  <a:pt x="13978" y="5071973"/>
                </a:cubicBezTo>
                <a:cubicBezTo>
                  <a:pt x="5459" y="5012338"/>
                  <a:pt x="-4954" y="4893069"/>
                  <a:pt x="2619" y="4827755"/>
                </a:cubicBezTo>
                <a:cubicBezTo>
                  <a:pt x="10192" y="4762441"/>
                  <a:pt x="49948" y="4734043"/>
                  <a:pt x="59414" y="4680088"/>
                </a:cubicBezTo>
                <a:cubicBezTo>
                  <a:pt x="68880" y="4626133"/>
                  <a:pt x="51841" y="4562711"/>
                  <a:pt x="59414" y="4504023"/>
                </a:cubicBezTo>
                <a:cubicBezTo>
                  <a:pt x="66987" y="4445335"/>
                  <a:pt x="76453" y="4413151"/>
                  <a:pt x="104850" y="4327959"/>
                </a:cubicBezTo>
                <a:cubicBezTo>
                  <a:pt x="133247" y="4242767"/>
                  <a:pt x="187203" y="4085633"/>
                  <a:pt x="229799" y="3992868"/>
                </a:cubicBezTo>
                <a:cubicBezTo>
                  <a:pt x="272395" y="3900103"/>
                  <a:pt x="313098" y="3848987"/>
                  <a:pt x="360427" y="3771367"/>
                </a:cubicBezTo>
                <a:cubicBezTo>
                  <a:pt x="407756" y="3693747"/>
                  <a:pt x="452246" y="3615181"/>
                  <a:pt x="513774" y="3527149"/>
                </a:cubicBezTo>
                <a:cubicBezTo>
                  <a:pt x="575302" y="3439117"/>
                  <a:pt x="670907" y="3321739"/>
                  <a:pt x="729595" y="3243173"/>
                </a:cubicBezTo>
                <a:cubicBezTo>
                  <a:pt x="788283" y="3164607"/>
                  <a:pt x="827093" y="3124851"/>
                  <a:pt x="865903" y="3055750"/>
                </a:cubicBezTo>
                <a:cubicBezTo>
                  <a:pt x="904713" y="2986649"/>
                  <a:pt x="935951" y="2909030"/>
                  <a:pt x="962455" y="2828570"/>
                </a:cubicBezTo>
                <a:cubicBezTo>
                  <a:pt x="988959" y="2748111"/>
                  <a:pt x="1007890" y="2650613"/>
                  <a:pt x="1024929" y="2572993"/>
                </a:cubicBezTo>
                <a:cubicBezTo>
                  <a:pt x="1041967" y="2495373"/>
                  <a:pt x="1027769" y="2560686"/>
                  <a:pt x="1064686" y="2362850"/>
                </a:cubicBezTo>
                <a:cubicBezTo>
                  <a:pt x="1101603" y="2165014"/>
                  <a:pt x="1129054" y="1698348"/>
                  <a:pt x="1246430" y="1385976"/>
                </a:cubicBezTo>
                <a:cubicBezTo>
                  <a:pt x="1363806" y="1073604"/>
                  <a:pt x="1263469" y="1256294"/>
                  <a:pt x="1325943" y="1204232"/>
                </a:cubicBezTo>
                <a:cubicBezTo>
                  <a:pt x="1388417" y="1152170"/>
                  <a:pt x="1563535" y="1105787"/>
                  <a:pt x="1621277" y="1073603"/>
                </a:cubicBezTo>
                <a:cubicBezTo>
                  <a:pt x="1679019" y="1041419"/>
                  <a:pt x="1630743" y="1065084"/>
                  <a:pt x="1672393" y="1011129"/>
                </a:cubicBezTo>
                <a:cubicBezTo>
                  <a:pt x="1714043" y="957174"/>
                  <a:pt x="1787570" y="845812"/>
                  <a:pt x="1871175" y="749872"/>
                </a:cubicBezTo>
                <a:cubicBezTo>
                  <a:pt x="1954780" y="653932"/>
                  <a:pt x="2063273" y="521626"/>
                  <a:pt x="2174023" y="435487"/>
                </a:cubicBezTo>
                <a:cubicBezTo>
                  <a:pt x="2284773" y="349348"/>
                  <a:pt x="2406301" y="289579"/>
                  <a:pt x="2535677" y="233037"/>
                </a:cubicBezTo>
                <a:cubicBezTo>
                  <a:pt x="2665053" y="176495"/>
                  <a:pt x="2796934" y="134099"/>
                  <a:pt x="2950281" y="96236"/>
                </a:cubicBezTo>
                <a:cubicBezTo>
                  <a:pt x="3103628" y="58373"/>
                  <a:pt x="3285372" y="18081"/>
                  <a:pt x="3455757" y="5857"/>
                </a:cubicBezTo>
                <a:cubicBezTo>
                  <a:pt x="3626142" y="-6367"/>
                  <a:pt x="3798420" y="1124"/>
                  <a:pt x="3972591" y="22895"/>
                </a:cubicBezTo>
                <a:cubicBezTo>
                  <a:pt x="4146762" y="44666"/>
                  <a:pt x="4306735" y="68331"/>
                  <a:pt x="4500785" y="136485"/>
                </a:cubicBezTo>
                <a:cubicBezTo>
                  <a:pt x="4694835" y="204639"/>
                  <a:pt x="4984489" y="335267"/>
                  <a:pt x="5136889" y="431819"/>
                </a:cubicBezTo>
                <a:cubicBezTo>
                  <a:pt x="5289289" y="528371"/>
                  <a:pt x="5330939" y="623976"/>
                  <a:pt x="5415185" y="715795"/>
                </a:cubicBezTo>
                <a:cubicBezTo>
                  <a:pt x="5499431" y="807614"/>
                  <a:pt x="5581784" y="896592"/>
                  <a:pt x="5642365" y="982731"/>
                </a:cubicBezTo>
                <a:cubicBezTo>
                  <a:pt x="5702946" y="1068870"/>
                  <a:pt x="5736077" y="1142703"/>
                  <a:pt x="5778673" y="1232629"/>
                </a:cubicBezTo>
                <a:cubicBezTo>
                  <a:pt x="5821269" y="1322554"/>
                  <a:pt x="5862919" y="1418160"/>
                  <a:pt x="5897943" y="1522284"/>
                </a:cubicBezTo>
                <a:cubicBezTo>
                  <a:pt x="5932967" y="1626408"/>
                  <a:pt x="5968937" y="1759877"/>
                  <a:pt x="5988815" y="1857375"/>
                </a:cubicBezTo>
                <a:cubicBezTo>
                  <a:pt x="6008693" y="1954873"/>
                  <a:pt x="6010586" y="2014508"/>
                  <a:pt x="6017212" y="2107273"/>
                </a:cubicBezTo>
                <a:cubicBezTo>
                  <a:pt x="6023838" y="2200038"/>
                  <a:pt x="6030464" y="2301323"/>
                  <a:pt x="6028571" y="2413966"/>
                </a:cubicBezTo>
                <a:cubicBezTo>
                  <a:pt x="6026678" y="2526609"/>
                  <a:pt x="6021945" y="2644933"/>
                  <a:pt x="6005853" y="2783134"/>
                </a:cubicBezTo>
                <a:cubicBezTo>
                  <a:pt x="5989761" y="2921335"/>
                  <a:pt x="5956631" y="3124850"/>
                  <a:pt x="5932020" y="3243173"/>
                </a:cubicBezTo>
                <a:cubicBezTo>
                  <a:pt x="5907409" y="3361496"/>
                  <a:pt x="5866705" y="3494018"/>
                  <a:pt x="5858186" y="3493072"/>
                </a:cubicBezTo>
                <a:cubicBezTo>
                  <a:pt x="5849667" y="3492126"/>
                  <a:pt x="5873331" y="3336885"/>
                  <a:pt x="5880904" y="3237494"/>
                </a:cubicBezTo>
                <a:cubicBezTo>
                  <a:pt x="5888477" y="3138103"/>
                  <a:pt x="5917627" y="2907889"/>
                  <a:pt x="5903622" y="2896724"/>
                </a:cubicBezTo>
                <a:cubicBezTo>
                  <a:pt x="5889617" y="2885559"/>
                  <a:pt x="5819593" y="3103296"/>
                  <a:pt x="5796875" y="3170503"/>
                </a:cubicBezTo>
                <a:cubicBezTo>
                  <a:pt x="5774157" y="3237710"/>
                  <a:pt x="5777920" y="3258512"/>
                  <a:pt x="5767314" y="3299968"/>
                </a:cubicBezTo>
                <a:cubicBezTo>
                  <a:pt x="5756708" y="3341424"/>
                  <a:pt x="5733237" y="3419238"/>
                  <a:pt x="5733237" y="3419238"/>
                </a:cubicBezTo>
                <a:cubicBezTo>
                  <a:pt x="5719985" y="3465621"/>
                  <a:pt x="5708626" y="3522416"/>
                  <a:pt x="5687801" y="3578264"/>
                </a:cubicBezTo>
                <a:cubicBezTo>
                  <a:pt x="5666976" y="3634112"/>
                  <a:pt x="5637632" y="3694694"/>
                  <a:pt x="5608288" y="3754329"/>
                </a:cubicBezTo>
                <a:cubicBezTo>
                  <a:pt x="5578944" y="3813964"/>
                  <a:pt x="5541081" y="3886851"/>
                  <a:pt x="5511737" y="3936073"/>
                </a:cubicBezTo>
                <a:cubicBezTo>
                  <a:pt x="5482393" y="3985295"/>
                  <a:pt x="5426545" y="4073328"/>
                  <a:pt x="5432224" y="4049663"/>
                </a:cubicBezTo>
                <a:cubicBezTo>
                  <a:pt x="5437903" y="4025998"/>
                  <a:pt x="5516470" y="3866025"/>
                  <a:pt x="5545814" y="3794085"/>
                </a:cubicBezTo>
                <a:cubicBezTo>
                  <a:pt x="5575158" y="3722145"/>
                  <a:pt x="5619647" y="3612342"/>
                  <a:pt x="5608288" y="3618021"/>
                </a:cubicBezTo>
                <a:cubicBezTo>
                  <a:pt x="5596929" y="3623700"/>
                  <a:pt x="5530669" y="3752435"/>
                  <a:pt x="5477660" y="3828162"/>
                </a:cubicBezTo>
                <a:cubicBezTo>
                  <a:pt x="5424651" y="3903889"/>
                  <a:pt x="5368803" y="3986242"/>
                  <a:pt x="5290236" y="4072381"/>
                </a:cubicBezTo>
                <a:cubicBezTo>
                  <a:pt x="5211670" y="4158520"/>
                  <a:pt x="5067789" y="4287256"/>
                  <a:pt x="5006261" y="4344997"/>
                </a:cubicBezTo>
                <a:cubicBezTo>
                  <a:pt x="4944733" y="4402738"/>
                  <a:pt x="4912549" y="4396113"/>
                  <a:pt x="4921068" y="4418831"/>
                </a:cubicBezTo>
                <a:cubicBezTo>
                  <a:pt x="4929587" y="4441549"/>
                  <a:pt x="5026139" y="4455747"/>
                  <a:pt x="5057376" y="4481305"/>
                </a:cubicBezTo>
                <a:cubicBezTo>
                  <a:pt x="5088613" y="4506863"/>
                  <a:pt x="5097133" y="4544726"/>
                  <a:pt x="5108492" y="4572177"/>
                </a:cubicBezTo>
                <a:cubicBezTo>
                  <a:pt x="5119851" y="4599628"/>
                  <a:pt x="5130263" y="4609094"/>
                  <a:pt x="5125530" y="4646011"/>
                </a:cubicBezTo>
                <a:cubicBezTo>
                  <a:pt x="5120797" y="4682928"/>
                  <a:pt x="5103758" y="4748242"/>
                  <a:pt x="5080094" y="4793678"/>
                </a:cubicBezTo>
                <a:cubicBezTo>
                  <a:pt x="5056430" y="4839114"/>
                  <a:pt x="5001528" y="4894016"/>
                  <a:pt x="4983543" y="4918627"/>
                </a:cubicBezTo>
                <a:cubicBezTo>
                  <a:pt x="4965558" y="4943238"/>
                  <a:pt x="4960825" y="4915787"/>
                  <a:pt x="4972184" y="4941345"/>
                </a:cubicBezTo>
                <a:cubicBezTo>
                  <a:pt x="4983543" y="4966903"/>
                  <a:pt x="5020460" y="5037896"/>
                  <a:pt x="5051697" y="5071973"/>
                </a:cubicBezTo>
                <a:cubicBezTo>
                  <a:pt x="5082934" y="5106050"/>
                  <a:pt x="5158661" y="5130662"/>
                  <a:pt x="5159607" y="5145807"/>
                </a:cubicBezTo>
                <a:cubicBezTo>
                  <a:pt x="5160553" y="5160952"/>
                  <a:pt x="5092399" y="5172311"/>
                  <a:pt x="5057376" y="5162845"/>
                </a:cubicBezTo>
                <a:cubicBezTo>
                  <a:pt x="5022353" y="5153379"/>
                  <a:pt x="4967451" y="5129715"/>
                  <a:pt x="4949466" y="5089012"/>
                </a:cubicBezTo>
                <a:cubicBezTo>
                  <a:pt x="4931481" y="5048309"/>
                  <a:pt x="4946626" y="4979208"/>
                  <a:pt x="4949466" y="4918627"/>
                </a:cubicBezTo>
                <a:cubicBezTo>
                  <a:pt x="4952306" y="4858046"/>
                  <a:pt x="4967451" y="4775693"/>
                  <a:pt x="4966504" y="4725524"/>
                </a:cubicBezTo>
                <a:cubicBezTo>
                  <a:pt x="4965557" y="4675355"/>
                  <a:pt x="4965557" y="4647904"/>
                  <a:pt x="4943786" y="4617613"/>
                </a:cubicBezTo>
                <a:cubicBezTo>
                  <a:pt x="4922015" y="4587322"/>
                  <a:pt x="4868060" y="4563658"/>
                  <a:pt x="4835876" y="4543780"/>
                </a:cubicBezTo>
                <a:cubicBezTo>
                  <a:pt x="4803692" y="4523902"/>
                  <a:pt x="4769615" y="4486985"/>
                  <a:pt x="4750683" y="4498344"/>
                </a:cubicBezTo>
                <a:cubicBezTo>
                  <a:pt x="4731751" y="4509703"/>
                  <a:pt x="4727966" y="4577857"/>
                  <a:pt x="4722286" y="4611934"/>
                </a:cubicBezTo>
                <a:cubicBezTo>
                  <a:pt x="4716606" y="4646011"/>
                  <a:pt x="4705247" y="4658317"/>
                  <a:pt x="4716606" y="4702806"/>
                </a:cubicBezTo>
                <a:cubicBezTo>
                  <a:pt x="4727965" y="4747295"/>
                  <a:pt x="4772455" y="4839113"/>
                  <a:pt x="4790440" y="4878870"/>
                </a:cubicBezTo>
                <a:cubicBezTo>
                  <a:pt x="4808425" y="4918626"/>
                  <a:pt x="4821677" y="4907268"/>
                  <a:pt x="4824517" y="4941345"/>
                </a:cubicBezTo>
                <a:cubicBezTo>
                  <a:pt x="4827357" y="4975422"/>
                  <a:pt x="4820730" y="5037896"/>
                  <a:pt x="4807478" y="5083332"/>
                </a:cubicBezTo>
                <a:cubicBezTo>
                  <a:pt x="4794226" y="5128768"/>
                  <a:pt x="4747844" y="5177991"/>
                  <a:pt x="4745004" y="5213961"/>
                </a:cubicBezTo>
                <a:cubicBezTo>
                  <a:pt x="4742164" y="5249931"/>
                  <a:pt x="4764271" y="5260262"/>
                  <a:pt x="4790440" y="5299154"/>
                </a:cubicBezTo>
                <a:cubicBezTo>
                  <a:pt x="4816609" y="5338046"/>
                  <a:pt x="4902965" y="5425543"/>
                  <a:pt x="4902018" y="5447314"/>
                </a:cubicBezTo>
                <a:cubicBezTo>
                  <a:pt x="4901071" y="5469085"/>
                  <a:pt x="4818502" y="5449742"/>
                  <a:pt x="4784760" y="5429782"/>
                </a:cubicBezTo>
                <a:cubicBezTo>
                  <a:pt x="4751018" y="5409822"/>
                  <a:pt x="4713767" y="5368254"/>
                  <a:pt x="4699568" y="5327551"/>
                </a:cubicBezTo>
                <a:cubicBezTo>
                  <a:pt x="4685369" y="5286848"/>
                  <a:pt x="4696728" y="5226266"/>
                  <a:pt x="4699568" y="5185563"/>
                </a:cubicBezTo>
                <a:cubicBezTo>
                  <a:pt x="4702408" y="5144860"/>
                  <a:pt x="4723232" y="5115516"/>
                  <a:pt x="4716606" y="5083332"/>
                </a:cubicBezTo>
                <a:cubicBezTo>
                  <a:pt x="4709980" y="5051148"/>
                  <a:pt x="4691995" y="5029377"/>
                  <a:pt x="4659811" y="4992460"/>
                </a:cubicBezTo>
                <a:cubicBezTo>
                  <a:pt x="4627627" y="4955543"/>
                  <a:pt x="4555687" y="4918627"/>
                  <a:pt x="4523503" y="4861832"/>
                </a:cubicBezTo>
                <a:cubicBezTo>
                  <a:pt x="4491319" y="4805037"/>
                  <a:pt x="4473334" y="4729310"/>
                  <a:pt x="4466708" y="4651690"/>
                </a:cubicBezTo>
                <a:cubicBezTo>
                  <a:pt x="4460082" y="4574070"/>
                  <a:pt x="4467655" y="4484145"/>
                  <a:pt x="4483747" y="4396113"/>
                </a:cubicBezTo>
                <a:cubicBezTo>
                  <a:pt x="4499839" y="4308081"/>
                  <a:pt x="4542771" y="4191650"/>
                  <a:pt x="4563260" y="4123496"/>
                </a:cubicBezTo>
                <a:cubicBezTo>
                  <a:pt x="4583749" y="4055342"/>
                  <a:pt x="4605737" y="4050609"/>
                  <a:pt x="4606684" y="3987188"/>
                </a:cubicBezTo>
                <a:cubicBezTo>
                  <a:pt x="4607631" y="3923767"/>
                  <a:pt x="4581856" y="3851827"/>
                  <a:pt x="4568939" y="3742970"/>
                </a:cubicBezTo>
                <a:cubicBezTo>
                  <a:pt x="4556022" y="3634113"/>
                  <a:pt x="4540542" y="3502537"/>
                  <a:pt x="4529183" y="3334045"/>
                </a:cubicBezTo>
                <a:cubicBezTo>
                  <a:pt x="4517824" y="3165553"/>
                  <a:pt x="4519717" y="2897670"/>
                  <a:pt x="4500785" y="2732018"/>
                </a:cubicBezTo>
                <a:cubicBezTo>
                  <a:pt x="4481853" y="2566366"/>
                  <a:pt x="4460917" y="2484706"/>
                  <a:pt x="4415593" y="2340132"/>
                </a:cubicBezTo>
                <a:cubicBezTo>
                  <a:pt x="4370269" y="2195558"/>
                  <a:pt x="4295606" y="1949036"/>
                  <a:pt x="4228839" y="1864573"/>
                </a:cubicBezTo>
                <a:cubicBezTo>
                  <a:pt x="4162072" y="1780110"/>
                  <a:pt x="4139696" y="1732679"/>
                  <a:pt x="4110240" y="1738105"/>
                </a:cubicBezTo>
                <a:cubicBezTo>
                  <a:pt x="4080784" y="1743531"/>
                  <a:pt x="4075992" y="1818565"/>
                  <a:pt x="4052104" y="1897131"/>
                </a:cubicBezTo>
                <a:cubicBezTo>
                  <a:pt x="4028216" y="1975697"/>
                  <a:pt x="4002882" y="2101593"/>
                  <a:pt x="3966912" y="2209504"/>
                </a:cubicBezTo>
                <a:cubicBezTo>
                  <a:pt x="3930942" y="2317415"/>
                  <a:pt x="3882666" y="2433845"/>
                  <a:pt x="3836283" y="2544595"/>
                </a:cubicBezTo>
                <a:cubicBezTo>
                  <a:pt x="3789900" y="2655345"/>
                  <a:pt x="3745105" y="2764538"/>
                  <a:pt x="3688616" y="2874006"/>
                </a:cubicBezTo>
                <a:cubicBezTo>
                  <a:pt x="3632127" y="2983474"/>
                  <a:pt x="3534264" y="3173008"/>
                  <a:pt x="3497347" y="3201405"/>
                </a:cubicBezTo>
                <a:cubicBezTo>
                  <a:pt x="3460430" y="3229802"/>
                  <a:pt x="3481620" y="3055415"/>
                  <a:pt x="3467116" y="3044391"/>
                </a:cubicBezTo>
                <a:cubicBezTo>
                  <a:pt x="3452612" y="3033367"/>
                  <a:pt x="3423573" y="3097400"/>
                  <a:pt x="3410321" y="3135263"/>
                </a:cubicBezTo>
                <a:cubicBezTo>
                  <a:pt x="3397069" y="3173126"/>
                  <a:pt x="3416000" y="3252639"/>
                  <a:pt x="3387602" y="3271571"/>
                </a:cubicBezTo>
                <a:cubicBezTo>
                  <a:pt x="3359204" y="3290503"/>
                  <a:pt x="3322288" y="3256426"/>
                  <a:pt x="3239935" y="3248853"/>
                </a:cubicBezTo>
                <a:cubicBezTo>
                  <a:pt x="3157582" y="3241280"/>
                  <a:pt x="2996663" y="3217616"/>
                  <a:pt x="2893486" y="3226135"/>
                </a:cubicBezTo>
                <a:cubicBezTo>
                  <a:pt x="2790309" y="3234654"/>
                  <a:pt x="2684291" y="3278197"/>
                  <a:pt x="2620870" y="3299968"/>
                </a:cubicBezTo>
                <a:cubicBezTo>
                  <a:pt x="2557449" y="3321739"/>
                  <a:pt x="2545143" y="3375695"/>
                  <a:pt x="2512959" y="3356763"/>
                </a:cubicBezTo>
                <a:cubicBezTo>
                  <a:pt x="2480775" y="3337831"/>
                  <a:pt x="2462790" y="3255478"/>
                  <a:pt x="2427766" y="3186378"/>
                </a:cubicBezTo>
                <a:cubicBezTo>
                  <a:pt x="2392742" y="3117278"/>
                  <a:pt x="2319855" y="2963931"/>
                  <a:pt x="2302817" y="2942160"/>
                </a:cubicBezTo>
                <a:cubicBezTo>
                  <a:pt x="2285779" y="2920389"/>
                  <a:pt x="2321749" y="3002741"/>
                  <a:pt x="2325535" y="3055750"/>
                </a:cubicBezTo>
                <a:cubicBezTo>
                  <a:pt x="2329321" y="3108759"/>
                  <a:pt x="2324588" y="3213830"/>
                  <a:pt x="2325535" y="3260212"/>
                </a:cubicBezTo>
                <a:cubicBezTo>
                  <a:pt x="2326482" y="3306594"/>
                  <a:pt x="2366238" y="3324579"/>
                  <a:pt x="2331215" y="3334045"/>
                </a:cubicBezTo>
                <a:cubicBezTo>
                  <a:pt x="2296192" y="3343511"/>
                  <a:pt x="2193014" y="3316060"/>
                  <a:pt x="2115394" y="3317007"/>
                </a:cubicBezTo>
                <a:cubicBezTo>
                  <a:pt x="2037774" y="3317954"/>
                  <a:pt x="1933650" y="3318900"/>
                  <a:pt x="1865496" y="3339725"/>
                </a:cubicBezTo>
                <a:cubicBezTo>
                  <a:pt x="1797342" y="3360550"/>
                  <a:pt x="1718776" y="3391787"/>
                  <a:pt x="1706470" y="3441956"/>
                </a:cubicBezTo>
                <a:cubicBezTo>
                  <a:pt x="1694164" y="3492125"/>
                  <a:pt x="1783143" y="3587730"/>
                  <a:pt x="1791662" y="3640739"/>
                </a:cubicBezTo>
                <a:cubicBezTo>
                  <a:pt x="1800181" y="3693748"/>
                  <a:pt x="1752852" y="3705106"/>
                  <a:pt x="1757585" y="3760008"/>
                </a:cubicBezTo>
                <a:cubicBezTo>
                  <a:pt x="1762318" y="3814910"/>
                  <a:pt x="1791663" y="3903889"/>
                  <a:pt x="1820060" y="3970150"/>
                </a:cubicBezTo>
                <a:cubicBezTo>
                  <a:pt x="1848457" y="4036411"/>
                  <a:pt x="1903359" y="4098885"/>
                  <a:pt x="1927970" y="4157573"/>
                </a:cubicBezTo>
                <a:cubicBezTo>
                  <a:pt x="1952581" y="4216261"/>
                  <a:pt x="1950689" y="4251285"/>
                  <a:pt x="1967727" y="4322279"/>
                </a:cubicBezTo>
                <a:cubicBezTo>
                  <a:pt x="1984765" y="4393273"/>
                  <a:pt x="1993284" y="4508756"/>
                  <a:pt x="2030201" y="4583536"/>
                </a:cubicBezTo>
                <a:cubicBezTo>
                  <a:pt x="2067118" y="4658316"/>
                  <a:pt x="2157043" y="4718898"/>
                  <a:pt x="2189227" y="4770960"/>
                </a:cubicBezTo>
                <a:cubicBezTo>
                  <a:pt x="2221411" y="4823022"/>
                  <a:pt x="2202479" y="4834381"/>
                  <a:pt x="2223304" y="4895909"/>
                </a:cubicBezTo>
                <a:cubicBezTo>
                  <a:pt x="2244129" y="4957437"/>
                  <a:pt x="2287672" y="5102264"/>
                  <a:pt x="2314176" y="5140127"/>
                </a:cubicBezTo>
                <a:cubicBezTo>
                  <a:pt x="2340680" y="5177990"/>
                  <a:pt x="2343520" y="5124982"/>
                  <a:pt x="2382330" y="5123089"/>
                </a:cubicBezTo>
                <a:cubicBezTo>
                  <a:pt x="2421140" y="5121196"/>
                  <a:pt x="2493081" y="5118356"/>
                  <a:pt x="2547036" y="5128768"/>
                </a:cubicBezTo>
                <a:cubicBezTo>
                  <a:pt x="2600991" y="5139180"/>
                  <a:pt x="2655893" y="5160005"/>
                  <a:pt x="2706062" y="5185563"/>
                </a:cubicBezTo>
                <a:cubicBezTo>
                  <a:pt x="2756231" y="5211121"/>
                  <a:pt x="2813026" y="5248038"/>
                  <a:pt x="2848050" y="5282115"/>
                </a:cubicBezTo>
                <a:cubicBezTo>
                  <a:pt x="2883074" y="5316192"/>
                  <a:pt x="2927563" y="5388133"/>
                  <a:pt x="2916204" y="5390026"/>
                </a:cubicBezTo>
                <a:cubicBezTo>
                  <a:pt x="2904845" y="5391919"/>
                  <a:pt x="2821546" y="5317139"/>
                  <a:pt x="2779896" y="5293474"/>
                </a:cubicBezTo>
                <a:cubicBezTo>
                  <a:pt x="2738246" y="5269809"/>
                  <a:pt x="2699436" y="5254664"/>
                  <a:pt x="2666306" y="5248038"/>
                </a:cubicBezTo>
                <a:cubicBezTo>
                  <a:pt x="2633176" y="5241412"/>
                  <a:pt x="2618030" y="5245199"/>
                  <a:pt x="2581113" y="5253718"/>
                </a:cubicBezTo>
                <a:cubicBezTo>
                  <a:pt x="2544196" y="5262237"/>
                  <a:pt x="2497814" y="5296314"/>
                  <a:pt x="2444805" y="5299154"/>
                </a:cubicBezTo>
                <a:cubicBezTo>
                  <a:pt x="2391796" y="5301994"/>
                  <a:pt x="2310390" y="5293474"/>
                  <a:pt x="2263061" y="5270756"/>
                </a:cubicBezTo>
                <a:cubicBezTo>
                  <a:pt x="2215732" y="5248038"/>
                  <a:pt x="2184495" y="5194082"/>
                  <a:pt x="2160830" y="5162845"/>
                </a:cubicBezTo>
                <a:cubicBezTo>
                  <a:pt x="2137165" y="5131608"/>
                  <a:pt x="2126753" y="5071026"/>
                  <a:pt x="2121073" y="5083332"/>
                </a:cubicBezTo>
                <a:cubicBezTo>
                  <a:pt x="2115394" y="5095638"/>
                  <a:pt x="2108768" y="5179884"/>
                  <a:pt x="2126753" y="5236679"/>
                </a:cubicBezTo>
                <a:cubicBezTo>
                  <a:pt x="2144738" y="5293474"/>
                  <a:pt x="2188281" y="5377720"/>
                  <a:pt x="2228984" y="5424103"/>
                </a:cubicBezTo>
                <a:cubicBezTo>
                  <a:pt x="2269687" y="5470486"/>
                  <a:pt x="2332161" y="5475219"/>
                  <a:pt x="2370971" y="5514975"/>
                </a:cubicBezTo>
                <a:cubicBezTo>
                  <a:pt x="2409781" y="5554731"/>
                  <a:pt x="2445140" y="5618682"/>
                  <a:pt x="2461843" y="5662642"/>
                </a:cubicBezTo>
                <a:cubicBezTo>
                  <a:pt x="2478546" y="5706602"/>
                  <a:pt x="2497695" y="5784415"/>
                  <a:pt x="2471191" y="5778736"/>
                </a:cubicBezTo>
                <a:cubicBezTo>
                  <a:pt x="2444687" y="5773057"/>
                  <a:pt x="2356437" y="5669686"/>
                  <a:pt x="2302817" y="5628565"/>
                </a:cubicBezTo>
                <a:cubicBezTo>
                  <a:pt x="2249197" y="5587445"/>
                  <a:pt x="2193960" y="5572716"/>
                  <a:pt x="2149471" y="5532013"/>
                </a:cubicBezTo>
                <a:cubicBezTo>
                  <a:pt x="2104982" y="5491310"/>
                  <a:pt x="2069012" y="5445874"/>
                  <a:pt x="2035881" y="5384346"/>
                </a:cubicBezTo>
                <a:cubicBezTo>
                  <a:pt x="2002751" y="5322818"/>
                  <a:pt x="1967726" y="5233839"/>
                  <a:pt x="1950688" y="5162845"/>
                </a:cubicBezTo>
                <a:cubicBezTo>
                  <a:pt x="1933650" y="5091851"/>
                  <a:pt x="1948795" y="5009498"/>
                  <a:pt x="1933650" y="4958383"/>
                </a:cubicBezTo>
                <a:cubicBezTo>
                  <a:pt x="1918505" y="4907267"/>
                  <a:pt x="1883481" y="4886443"/>
                  <a:pt x="1859816" y="4856152"/>
                </a:cubicBezTo>
                <a:cubicBezTo>
                  <a:pt x="1836151" y="4825861"/>
                  <a:pt x="1816608" y="4773993"/>
                  <a:pt x="1791662" y="4776639"/>
                </a:cubicBezTo>
                <a:cubicBezTo>
                  <a:pt x="1766716" y="4779285"/>
                  <a:pt x="1745996" y="4823945"/>
                  <a:pt x="1710138" y="4872027"/>
                </a:cubicBezTo>
                <a:cubicBezTo>
                  <a:pt x="1674280" y="4920109"/>
                  <a:pt x="1617826" y="4994889"/>
                  <a:pt x="1576512" y="5065130"/>
                </a:cubicBezTo>
                <a:cubicBezTo>
                  <a:pt x="1535198" y="5135371"/>
                  <a:pt x="1492653" y="5217553"/>
                  <a:pt x="1462251" y="5293474"/>
                </a:cubicBezTo>
                <a:cubicBezTo>
                  <a:pt x="1431849" y="5369395"/>
                  <a:pt x="1407349" y="5442087"/>
                  <a:pt x="1394097" y="5520654"/>
                </a:cubicBezTo>
                <a:cubicBezTo>
                  <a:pt x="1380845" y="5599221"/>
                  <a:pt x="1372326" y="5683467"/>
                  <a:pt x="1382738" y="5764873"/>
                </a:cubicBezTo>
                <a:cubicBezTo>
                  <a:pt x="1393150" y="5846279"/>
                  <a:pt x="1423441" y="5938097"/>
                  <a:pt x="1456571" y="6009091"/>
                </a:cubicBezTo>
                <a:cubicBezTo>
                  <a:pt x="1489701" y="6080085"/>
                  <a:pt x="1521886" y="6166225"/>
                  <a:pt x="1581521" y="6190836"/>
                </a:cubicBezTo>
                <a:cubicBezTo>
                  <a:pt x="1641156" y="6215447"/>
                  <a:pt x="1745280" y="6174744"/>
                  <a:pt x="1814380" y="6156759"/>
                </a:cubicBezTo>
                <a:cubicBezTo>
                  <a:pt x="1883480" y="6138774"/>
                  <a:pt x="1965833" y="6118895"/>
                  <a:pt x="1996124" y="6082925"/>
                </a:cubicBezTo>
                <a:cubicBezTo>
                  <a:pt x="2026415" y="6046955"/>
                  <a:pt x="1979086" y="5988266"/>
                  <a:pt x="1996124" y="5940937"/>
                </a:cubicBezTo>
                <a:cubicBezTo>
                  <a:pt x="2013163" y="5893608"/>
                  <a:pt x="2051026" y="5827347"/>
                  <a:pt x="2098355" y="5798950"/>
                </a:cubicBezTo>
                <a:cubicBezTo>
                  <a:pt x="2145684" y="5770553"/>
                  <a:pt x="2210052" y="5760140"/>
                  <a:pt x="2280099" y="5770552"/>
                </a:cubicBezTo>
                <a:cubicBezTo>
                  <a:pt x="2350146" y="5780964"/>
                  <a:pt x="2508227" y="5846279"/>
                  <a:pt x="2518639" y="5861424"/>
                </a:cubicBezTo>
                <a:cubicBezTo>
                  <a:pt x="2529051" y="5876569"/>
                  <a:pt x="2398422" y="5851012"/>
                  <a:pt x="2342574" y="5861424"/>
                </a:cubicBezTo>
                <a:cubicBezTo>
                  <a:pt x="2286726" y="5871836"/>
                  <a:pt x="2209106" y="5901181"/>
                  <a:pt x="2183548" y="5923899"/>
                </a:cubicBezTo>
                <a:cubicBezTo>
                  <a:pt x="2157990" y="5946617"/>
                  <a:pt x="2192067" y="5962709"/>
                  <a:pt x="2189227" y="5997732"/>
                </a:cubicBezTo>
                <a:cubicBezTo>
                  <a:pt x="2186387" y="6032755"/>
                  <a:pt x="2184494" y="6093337"/>
                  <a:pt x="2166509" y="6134040"/>
                </a:cubicBezTo>
                <a:cubicBezTo>
                  <a:pt x="2148524" y="6174743"/>
                  <a:pt x="2127699" y="6208821"/>
                  <a:pt x="2081317" y="6241951"/>
                </a:cubicBezTo>
                <a:cubicBezTo>
                  <a:pt x="2034935" y="6275081"/>
                  <a:pt x="1952582" y="6317678"/>
                  <a:pt x="1888214" y="6332823"/>
                </a:cubicBezTo>
                <a:cubicBezTo>
                  <a:pt x="1823846" y="6347968"/>
                  <a:pt x="1767051" y="6341342"/>
                  <a:pt x="1695111" y="6332823"/>
                </a:cubicBezTo>
                <a:cubicBezTo>
                  <a:pt x="1623171" y="6324304"/>
                  <a:pt x="1520939" y="6304426"/>
                  <a:pt x="1456571" y="6281708"/>
                </a:cubicBezTo>
                <a:cubicBezTo>
                  <a:pt x="1392203" y="6258990"/>
                  <a:pt x="1345821" y="6216393"/>
                  <a:pt x="1308904" y="6196515"/>
                </a:cubicBezTo>
                <a:cubicBezTo>
                  <a:pt x="1271987" y="6176637"/>
                  <a:pt x="1229392" y="6143506"/>
                  <a:pt x="1235071" y="6162438"/>
                </a:cubicBezTo>
                <a:cubicBezTo>
                  <a:pt x="1240750" y="6181370"/>
                  <a:pt x="1307957" y="6254256"/>
                  <a:pt x="1342981" y="6310105"/>
                </a:cubicBezTo>
                <a:cubicBezTo>
                  <a:pt x="1378004" y="6365953"/>
                  <a:pt x="1426280" y="6450200"/>
                  <a:pt x="1445212" y="6497529"/>
                </a:cubicBezTo>
                <a:cubicBezTo>
                  <a:pt x="1464144" y="6544858"/>
                  <a:pt x="1502954" y="6582721"/>
                  <a:pt x="1473610" y="6599760"/>
                </a:cubicBezTo>
                <a:close/>
              </a:path>
            </a:pathLst>
          </a:custGeom>
          <a:solidFill>
            <a:srgbClr val="FAE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86377ED7-CC57-0045-A885-8F1ACDFC1C96}"/>
              </a:ext>
            </a:extLst>
          </p:cNvPr>
          <p:cNvSpPr/>
          <p:nvPr/>
        </p:nvSpPr>
        <p:spPr>
          <a:xfrm>
            <a:off x="6607174" y="3676492"/>
            <a:ext cx="295275" cy="485775"/>
          </a:xfrm>
          <a:custGeom>
            <a:avLst/>
            <a:gdLst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937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79375 h 485775"/>
              <a:gd name="connsiteX0" fmla="*/ 0 w 282575"/>
              <a:gd name="connsiteY0" fmla="*/ 85725 h 485775"/>
              <a:gd name="connsiteX1" fmla="*/ 282575 w 282575"/>
              <a:gd name="connsiteY1" fmla="*/ 485775 h 485775"/>
              <a:gd name="connsiteX2" fmla="*/ 114300 w 282575"/>
              <a:gd name="connsiteY2" fmla="*/ 0 h 485775"/>
              <a:gd name="connsiteX3" fmla="*/ 0 w 282575"/>
              <a:gd name="connsiteY3" fmla="*/ 85725 h 485775"/>
              <a:gd name="connsiteX0" fmla="*/ 0 w 285750"/>
              <a:gd name="connsiteY0" fmla="*/ 8572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85725 h 485775"/>
              <a:gd name="connsiteX0" fmla="*/ 0 w 292100"/>
              <a:gd name="connsiteY0" fmla="*/ 88900 h 485775"/>
              <a:gd name="connsiteX1" fmla="*/ 292100 w 292100"/>
              <a:gd name="connsiteY1" fmla="*/ 485775 h 485775"/>
              <a:gd name="connsiteX2" fmla="*/ 123825 w 292100"/>
              <a:gd name="connsiteY2" fmla="*/ 0 h 485775"/>
              <a:gd name="connsiteX3" fmla="*/ 0 w 292100"/>
              <a:gd name="connsiteY3" fmla="*/ 8890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485775">
                <a:moveTo>
                  <a:pt x="0" y="82550"/>
                </a:moveTo>
                <a:cubicBezTo>
                  <a:pt x="81492" y="317500"/>
                  <a:pt x="140758" y="339725"/>
                  <a:pt x="295275" y="485775"/>
                </a:cubicBezTo>
                <a:cubicBezTo>
                  <a:pt x="204258" y="311150"/>
                  <a:pt x="141817" y="209550"/>
                  <a:pt x="127000" y="0"/>
                </a:cubicBezTo>
                <a:cubicBezTo>
                  <a:pt x="48683" y="24342"/>
                  <a:pt x="33867" y="35983"/>
                  <a:pt x="0" y="8255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AB0570E6-D1D4-F440-B12F-2073F124869B}"/>
              </a:ext>
            </a:extLst>
          </p:cNvPr>
          <p:cNvSpPr/>
          <p:nvPr/>
        </p:nvSpPr>
        <p:spPr>
          <a:xfrm>
            <a:off x="4991100" y="4073525"/>
            <a:ext cx="298450" cy="298450"/>
          </a:xfrm>
          <a:custGeom>
            <a:avLst/>
            <a:gdLst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5750"/>
              <a:gd name="connsiteY0" fmla="*/ 38100 h 292100"/>
              <a:gd name="connsiteX1" fmla="*/ 79375 w 285750"/>
              <a:gd name="connsiteY1" fmla="*/ 0 h 292100"/>
              <a:gd name="connsiteX2" fmla="*/ 285750 w 285750"/>
              <a:gd name="connsiteY2" fmla="*/ 292100 h 292100"/>
              <a:gd name="connsiteX3" fmla="*/ 0 w 285750"/>
              <a:gd name="connsiteY3" fmla="*/ 38100 h 292100"/>
              <a:gd name="connsiteX0" fmla="*/ 0 w 292100"/>
              <a:gd name="connsiteY0" fmla="*/ 34925 h 292100"/>
              <a:gd name="connsiteX1" fmla="*/ 85725 w 292100"/>
              <a:gd name="connsiteY1" fmla="*/ 0 h 292100"/>
              <a:gd name="connsiteX2" fmla="*/ 292100 w 292100"/>
              <a:gd name="connsiteY2" fmla="*/ 292100 h 292100"/>
              <a:gd name="connsiteX3" fmla="*/ 0 w 292100"/>
              <a:gd name="connsiteY3" fmla="*/ 34925 h 29210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0" y="34925"/>
                </a:moveTo>
                <a:lnTo>
                  <a:pt x="85725" y="0"/>
                </a:lnTo>
                <a:cubicBezTo>
                  <a:pt x="140758" y="118533"/>
                  <a:pt x="195792" y="214842"/>
                  <a:pt x="298450" y="298450"/>
                </a:cubicBezTo>
                <a:cubicBezTo>
                  <a:pt x="195792" y="238125"/>
                  <a:pt x="61383" y="158750"/>
                  <a:pt x="0" y="34925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DF35A117-D455-7D47-BEF6-1208DB7E8637}"/>
              </a:ext>
            </a:extLst>
          </p:cNvPr>
          <p:cNvSpPr/>
          <p:nvPr/>
        </p:nvSpPr>
        <p:spPr>
          <a:xfrm>
            <a:off x="4889500" y="3814762"/>
            <a:ext cx="193675" cy="3016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75" h="301625">
                <a:moveTo>
                  <a:pt x="0" y="127000"/>
                </a:moveTo>
                <a:cubicBezTo>
                  <a:pt x="32808" y="210608"/>
                  <a:pt x="68792" y="259292"/>
                  <a:pt x="107950" y="301625"/>
                </a:cubicBezTo>
                <a:lnTo>
                  <a:pt x="193675" y="260350"/>
                </a:lnTo>
                <a:lnTo>
                  <a:pt x="10160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A3E11B9C-5332-AB4F-A16C-45065007BD7F}"/>
              </a:ext>
            </a:extLst>
          </p:cNvPr>
          <p:cNvSpPr/>
          <p:nvPr/>
        </p:nvSpPr>
        <p:spPr>
          <a:xfrm>
            <a:off x="6548436" y="3473449"/>
            <a:ext cx="215900" cy="2889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14325"/>
              <a:gd name="connsiteX1" fmla="*/ 66675 w 193675"/>
              <a:gd name="connsiteY1" fmla="*/ 314325 h 314325"/>
              <a:gd name="connsiteX2" fmla="*/ 193675 w 193675"/>
              <a:gd name="connsiteY2" fmla="*/ 260350 h 314325"/>
              <a:gd name="connsiteX3" fmla="*/ 101600 w 193675"/>
              <a:gd name="connsiteY3" fmla="*/ 0 h 314325"/>
              <a:gd name="connsiteX4" fmla="*/ 0 w 193675"/>
              <a:gd name="connsiteY4" fmla="*/ 127000 h 314325"/>
              <a:gd name="connsiteX0" fmla="*/ 0 w 193675"/>
              <a:gd name="connsiteY0" fmla="*/ 127000 h 295275"/>
              <a:gd name="connsiteX1" fmla="*/ 63500 w 193675"/>
              <a:gd name="connsiteY1" fmla="*/ 295275 h 295275"/>
              <a:gd name="connsiteX2" fmla="*/ 193675 w 193675"/>
              <a:gd name="connsiteY2" fmla="*/ 260350 h 295275"/>
              <a:gd name="connsiteX3" fmla="*/ 101600 w 193675"/>
              <a:gd name="connsiteY3" fmla="*/ 0 h 295275"/>
              <a:gd name="connsiteX4" fmla="*/ 0 w 193675"/>
              <a:gd name="connsiteY4" fmla="*/ 127000 h 295275"/>
              <a:gd name="connsiteX0" fmla="*/ 0 w 190500"/>
              <a:gd name="connsiteY0" fmla="*/ 127000 h 295275"/>
              <a:gd name="connsiteX1" fmla="*/ 63500 w 190500"/>
              <a:gd name="connsiteY1" fmla="*/ 295275 h 295275"/>
              <a:gd name="connsiteX2" fmla="*/ 190500 w 190500"/>
              <a:gd name="connsiteY2" fmla="*/ 215900 h 295275"/>
              <a:gd name="connsiteX3" fmla="*/ 101600 w 190500"/>
              <a:gd name="connsiteY3" fmla="*/ 0 h 295275"/>
              <a:gd name="connsiteX4" fmla="*/ 0 w 190500"/>
              <a:gd name="connsiteY4" fmla="*/ 127000 h 295275"/>
              <a:gd name="connsiteX0" fmla="*/ 0 w 209550"/>
              <a:gd name="connsiteY0" fmla="*/ 107950 h 276225"/>
              <a:gd name="connsiteX1" fmla="*/ 63500 w 209550"/>
              <a:gd name="connsiteY1" fmla="*/ 276225 h 276225"/>
              <a:gd name="connsiteX2" fmla="*/ 190500 w 209550"/>
              <a:gd name="connsiteY2" fmla="*/ 196850 h 276225"/>
              <a:gd name="connsiteX3" fmla="*/ 209550 w 209550"/>
              <a:gd name="connsiteY3" fmla="*/ 0 h 276225"/>
              <a:gd name="connsiteX4" fmla="*/ 0 w 209550"/>
              <a:gd name="connsiteY4" fmla="*/ 107950 h 2762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0325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288925">
                <a:moveTo>
                  <a:pt x="0" y="120650"/>
                </a:moveTo>
                <a:cubicBezTo>
                  <a:pt x="32808" y="204258"/>
                  <a:pt x="8467" y="183092"/>
                  <a:pt x="60325" y="288925"/>
                </a:cubicBezTo>
                <a:lnTo>
                  <a:pt x="190500" y="209550"/>
                </a:lnTo>
                <a:lnTo>
                  <a:pt x="215900" y="0"/>
                </a:lnTo>
                <a:cubicBezTo>
                  <a:pt x="131233" y="24342"/>
                  <a:pt x="62442" y="45508"/>
                  <a:pt x="0" y="12065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C2A73464-4092-214E-B0A4-36215FC80E36}"/>
              </a:ext>
            </a:extLst>
          </p:cNvPr>
          <p:cNvSpPr/>
          <p:nvPr/>
        </p:nvSpPr>
        <p:spPr>
          <a:xfrm>
            <a:off x="5003868" y="3652307"/>
            <a:ext cx="632904" cy="750036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  <a:gd name="connsiteX0" fmla="*/ 609533 w 609552"/>
              <a:gd name="connsiteY0" fmla="*/ 257911 h 750287"/>
              <a:gd name="connsiteX1" fmla="*/ 539683 w 609552"/>
              <a:gd name="connsiteY1" fmla="*/ 321411 h 750287"/>
              <a:gd name="connsiteX2" fmla="*/ 434908 w 609552"/>
              <a:gd name="connsiteY2" fmla="*/ 384911 h 750287"/>
              <a:gd name="connsiteX3" fmla="*/ 377758 w 609552"/>
              <a:gd name="connsiteY3" fmla="*/ 750036 h 750287"/>
              <a:gd name="connsiteX4" fmla="*/ 130108 w 609552"/>
              <a:gd name="connsiteY4" fmla="*/ 442061 h 750287"/>
              <a:gd name="connsiteX5" fmla="*/ 88833 w 609552"/>
              <a:gd name="connsiteY5" fmla="*/ 429361 h 750287"/>
              <a:gd name="connsiteX6" fmla="*/ 28508 w 609552"/>
              <a:gd name="connsiteY6" fmla="*/ 267436 h 750287"/>
              <a:gd name="connsiteX7" fmla="*/ 6283 w 609552"/>
              <a:gd name="connsiteY7" fmla="*/ 130911 h 750287"/>
              <a:gd name="connsiteX8" fmla="*/ 139633 w 609552"/>
              <a:gd name="connsiteY8" fmla="*/ 32486 h 750287"/>
              <a:gd name="connsiteX9" fmla="*/ 349183 w 609552"/>
              <a:gd name="connsiteY9" fmla="*/ 7086 h 750287"/>
              <a:gd name="connsiteX10" fmla="*/ 533333 w 609552"/>
              <a:gd name="connsiteY10" fmla="*/ 7086 h 750287"/>
              <a:gd name="connsiteX11" fmla="*/ 609533 w 609552"/>
              <a:gd name="connsiteY11" fmla="*/ 257911 h 750287"/>
              <a:gd name="connsiteX0" fmla="*/ 609533 w 609552"/>
              <a:gd name="connsiteY0" fmla="*/ 257911 h 759405"/>
              <a:gd name="connsiteX1" fmla="*/ 539683 w 609552"/>
              <a:gd name="connsiteY1" fmla="*/ 321411 h 759405"/>
              <a:gd name="connsiteX2" fmla="*/ 434908 w 609552"/>
              <a:gd name="connsiteY2" fmla="*/ 384911 h 759405"/>
              <a:gd name="connsiteX3" fmla="*/ 377758 w 609552"/>
              <a:gd name="connsiteY3" fmla="*/ 750036 h 759405"/>
              <a:gd name="connsiteX4" fmla="*/ 219008 w 609552"/>
              <a:gd name="connsiteY4" fmla="*/ 632561 h 759405"/>
              <a:gd name="connsiteX5" fmla="*/ 88833 w 609552"/>
              <a:gd name="connsiteY5" fmla="*/ 429361 h 759405"/>
              <a:gd name="connsiteX6" fmla="*/ 28508 w 609552"/>
              <a:gd name="connsiteY6" fmla="*/ 267436 h 759405"/>
              <a:gd name="connsiteX7" fmla="*/ 6283 w 609552"/>
              <a:gd name="connsiteY7" fmla="*/ 130911 h 759405"/>
              <a:gd name="connsiteX8" fmla="*/ 139633 w 609552"/>
              <a:gd name="connsiteY8" fmla="*/ 32486 h 759405"/>
              <a:gd name="connsiteX9" fmla="*/ 349183 w 609552"/>
              <a:gd name="connsiteY9" fmla="*/ 7086 h 759405"/>
              <a:gd name="connsiteX10" fmla="*/ 533333 w 609552"/>
              <a:gd name="connsiteY10" fmla="*/ 7086 h 759405"/>
              <a:gd name="connsiteX11" fmla="*/ 609533 w 609552"/>
              <a:gd name="connsiteY11" fmla="*/ 257911 h 759405"/>
              <a:gd name="connsiteX0" fmla="*/ 609533 w 609552"/>
              <a:gd name="connsiteY0" fmla="*/ 257911 h 756442"/>
              <a:gd name="connsiteX1" fmla="*/ 539683 w 609552"/>
              <a:gd name="connsiteY1" fmla="*/ 321411 h 756442"/>
              <a:gd name="connsiteX2" fmla="*/ 434908 w 609552"/>
              <a:gd name="connsiteY2" fmla="*/ 384911 h 756442"/>
              <a:gd name="connsiteX3" fmla="*/ 377758 w 609552"/>
              <a:gd name="connsiteY3" fmla="*/ 750036 h 756442"/>
              <a:gd name="connsiteX4" fmla="*/ 199958 w 609552"/>
              <a:gd name="connsiteY4" fmla="*/ 603986 h 756442"/>
              <a:gd name="connsiteX5" fmla="*/ 88833 w 609552"/>
              <a:gd name="connsiteY5" fmla="*/ 429361 h 756442"/>
              <a:gd name="connsiteX6" fmla="*/ 28508 w 609552"/>
              <a:gd name="connsiteY6" fmla="*/ 267436 h 756442"/>
              <a:gd name="connsiteX7" fmla="*/ 6283 w 609552"/>
              <a:gd name="connsiteY7" fmla="*/ 130911 h 756442"/>
              <a:gd name="connsiteX8" fmla="*/ 139633 w 609552"/>
              <a:gd name="connsiteY8" fmla="*/ 32486 h 756442"/>
              <a:gd name="connsiteX9" fmla="*/ 349183 w 609552"/>
              <a:gd name="connsiteY9" fmla="*/ 7086 h 756442"/>
              <a:gd name="connsiteX10" fmla="*/ 533333 w 609552"/>
              <a:gd name="connsiteY10" fmla="*/ 7086 h 756442"/>
              <a:gd name="connsiteX11" fmla="*/ 609533 w 609552"/>
              <a:gd name="connsiteY11" fmla="*/ 257911 h 756442"/>
              <a:gd name="connsiteX0" fmla="*/ 609533 w 609545"/>
              <a:gd name="connsiteY0" fmla="*/ 257911 h 750036"/>
              <a:gd name="connsiteX1" fmla="*/ 539683 w 609545"/>
              <a:gd name="connsiteY1" fmla="*/ 321411 h 750036"/>
              <a:gd name="connsiteX2" fmla="*/ 580958 w 609545"/>
              <a:gd name="connsiteY2" fmla="*/ 603986 h 750036"/>
              <a:gd name="connsiteX3" fmla="*/ 377758 w 609545"/>
              <a:gd name="connsiteY3" fmla="*/ 750036 h 750036"/>
              <a:gd name="connsiteX4" fmla="*/ 199958 w 609545"/>
              <a:gd name="connsiteY4" fmla="*/ 603986 h 750036"/>
              <a:gd name="connsiteX5" fmla="*/ 88833 w 609545"/>
              <a:gd name="connsiteY5" fmla="*/ 429361 h 750036"/>
              <a:gd name="connsiteX6" fmla="*/ 28508 w 609545"/>
              <a:gd name="connsiteY6" fmla="*/ 267436 h 750036"/>
              <a:gd name="connsiteX7" fmla="*/ 6283 w 609545"/>
              <a:gd name="connsiteY7" fmla="*/ 130911 h 750036"/>
              <a:gd name="connsiteX8" fmla="*/ 139633 w 609545"/>
              <a:gd name="connsiteY8" fmla="*/ 32486 h 750036"/>
              <a:gd name="connsiteX9" fmla="*/ 349183 w 609545"/>
              <a:gd name="connsiteY9" fmla="*/ 7086 h 750036"/>
              <a:gd name="connsiteX10" fmla="*/ 533333 w 609545"/>
              <a:gd name="connsiteY10" fmla="*/ 7086 h 750036"/>
              <a:gd name="connsiteX11" fmla="*/ 609533 w 609545"/>
              <a:gd name="connsiteY11" fmla="*/ 257911 h 750036"/>
              <a:gd name="connsiteX0" fmla="*/ 609533 w 632904"/>
              <a:gd name="connsiteY0" fmla="*/ 257911 h 750036"/>
              <a:gd name="connsiteX1" fmla="*/ 631758 w 632904"/>
              <a:gd name="connsiteY1" fmla="*/ 486511 h 750036"/>
              <a:gd name="connsiteX2" fmla="*/ 580958 w 632904"/>
              <a:gd name="connsiteY2" fmla="*/ 603986 h 750036"/>
              <a:gd name="connsiteX3" fmla="*/ 377758 w 632904"/>
              <a:gd name="connsiteY3" fmla="*/ 750036 h 750036"/>
              <a:gd name="connsiteX4" fmla="*/ 199958 w 632904"/>
              <a:gd name="connsiteY4" fmla="*/ 603986 h 750036"/>
              <a:gd name="connsiteX5" fmla="*/ 88833 w 632904"/>
              <a:gd name="connsiteY5" fmla="*/ 429361 h 750036"/>
              <a:gd name="connsiteX6" fmla="*/ 28508 w 632904"/>
              <a:gd name="connsiteY6" fmla="*/ 267436 h 750036"/>
              <a:gd name="connsiteX7" fmla="*/ 6283 w 632904"/>
              <a:gd name="connsiteY7" fmla="*/ 130911 h 750036"/>
              <a:gd name="connsiteX8" fmla="*/ 139633 w 632904"/>
              <a:gd name="connsiteY8" fmla="*/ 32486 h 750036"/>
              <a:gd name="connsiteX9" fmla="*/ 349183 w 632904"/>
              <a:gd name="connsiteY9" fmla="*/ 7086 h 750036"/>
              <a:gd name="connsiteX10" fmla="*/ 533333 w 632904"/>
              <a:gd name="connsiteY10" fmla="*/ 7086 h 750036"/>
              <a:gd name="connsiteX11" fmla="*/ 609533 w 632904"/>
              <a:gd name="connsiteY11" fmla="*/ 257911 h 75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2904" h="750036">
                <a:moveTo>
                  <a:pt x="609533" y="257911"/>
                </a:moveTo>
                <a:cubicBezTo>
                  <a:pt x="625937" y="337815"/>
                  <a:pt x="636520" y="428832"/>
                  <a:pt x="631758" y="486511"/>
                </a:cubicBezTo>
                <a:cubicBezTo>
                  <a:pt x="626996" y="544190"/>
                  <a:pt x="623291" y="560065"/>
                  <a:pt x="580958" y="603986"/>
                </a:cubicBezTo>
                <a:cubicBezTo>
                  <a:pt x="538625" y="647907"/>
                  <a:pt x="441258" y="750036"/>
                  <a:pt x="377758" y="750036"/>
                </a:cubicBezTo>
                <a:cubicBezTo>
                  <a:pt x="314258" y="750036"/>
                  <a:pt x="248112" y="657432"/>
                  <a:pt x="199958" y="603986"/>
                </a:cubicBezTo>
                <a:cubicBezTo>
                  <a:pt x="151804" y="550540"/>
                  <a:pt x="117408" y="485453"/>
                  <a:pt x="88833" y="429361"/>
                </a:cubicBezTo>
                <a:cubicBezTo>
                  <a:pt x="60258" y="373269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593129" y="178007"/>
                  <a:pt x="609533" y="257911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D36F3B12-C68A-BF4F-B552-06E2D687C9F8}"/>
              </a:ext>
            </a:extLst>
          </p:cNvPr>
          <p:cNvSpPr/>
          <p:nvPr/>
        </p:nvSpPr>
        <p:spPr>
          <a:xfrm>
            <a:off x="6752744" y="3411955"/>
            <a:ext cx="684305" cy="792107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  <a:gd name="connsiteX0" fmla="*/ 679931 w 687597"/>
              <a:gd name="connsiteY0" fmla="*/ 325020 h 703566"/>
              <a:gd name="connsiteX1" fmla="*/ 603731 w 687597"/>
              <a:gd name="connsiteY1" fmla="*/ 388520 h 703566"/>
              <a:gd name="connsiteX2" fmla="*/ 537056 w 687597"/>
              <a:gd name="connsiteY2" fmla="*/ 423445 h 703566"/>
              <a:gd name="connsiteX3" fmla="*/ 419581 w 687597"/>
              <a:gd name="connsiteY3" fmla="*/ 458370 h 703566"/>
              <a:gd name="connsiteX4" fmla="*/ 279881 w 687597"/>
              <a:gd name="connsiteY4" fmla="*/ 474245 h 703566"/>
              <a:gd name="connsiteX5" fmla="*/ 149706 w 687597"/>
              <a:gd name="connsiteY5" fmla="*/ 702845 h 703566"/>
              <a:gd name="connsiteX6" fmla="*/ 35406 w 687597"/>
              <a:gd name="connsiteY6" fmla="*/ 388520 h 703566"/>
              <a:gd name="connsiteX7" fmla="*/ 6831 w 687597"/>
              <a:gd name="connsiteY7" fmla="*/ 347245 h 703566"/>
              <a:gd name="connsiteX8" fmla="*/ 3656 w 687597"/>
              <a:gd name="connsiteY8" fmla="*/ 213895 h 703566"/>
              <a:gd name="connsiteX9" fmla="*/ 51281 w 687597"/>
              <a:gd name="connsiteY9" fmla="*/ 64670 h 703566"/>
              <a:gd name="connsiteX10" fmla="*/ 194156 w 687597"/>
              <a:gd name="connsiteY10" fmla="*/ 20220 h 703566"/>
              <a:gd name="connsiteX11" fmla="*/ 425931 w 687597"/>
              <a:gd name="connsiteY11" fmla="*/ 1170 h 703566"/>
              <a:gd name="connsiteX12" fmla="*/ 638656 w 687597"/>
              <a:gd name="connsiteY12" fmla="*/ 51970 h 703566"/>
              <a:gd name="connsiteX13" fmla="*/ 679931 w 687597"/>
              <a:gd name="connsiteY13" fmla="*/ 96420 h 703566"/>
              <a:gd name="connsiteX14" fmla="*/ 679931 w 687597"/>
              <a:gd name="connsiteY14" fmla="*/ 325020 h 703566"/>
              <a:gd name="connsiteX0" fmla="*/ 679931 w 687597"/>
              <a:gd name="connsiteY0" fmla="*/ 325020 h 804702"/>
              <a:gd name="connsiteX1" fmla="*/ 603731 w 687597"/>
              <a:gd name="connsiteY1" fmla="*/ 388520 h 804702"/>
              <a:gd name="connsiteX2" fmla="*/ 537056 w 687597"/>
              <a:gd name="connsiteY2" fmla="*/ 423445 h 804702"/>
              <a:gd name="connsiteX3" fmla="*/ 419581 w 687597"/>
              <a:gd name="connsiteY3" fmla="*/ 458370 h 804702"/>
              <a:gd name="connsiteX4" fmla="*/ 298931 w 687597"/>
              <a:gd name="connsiteY4" fmla="*/ 791745 h 804702"/>
              <a:gd name="connsiteX5" fmla="*/ 149706 w 687597"/>
              <a:gd name="connsiteY5" fmla="*/ 702845 h 804702"/>
              <a:gd name="connsiteX6" fmla="*/ 35406 w 687597"/>
              <a:gd name="connsiteY6" fmla="*/ 388520 h 804702"/>
              <a:gd name="connsiteX7" fmla="*/ 6831 w 687597"/>
              <a:gd name="connsiteY7" fmla="*/ 347245 h 804702"/>
              <a:gd name="connsiteX8" fmla="*/ 3656 w 687597"/>
              <a:gd name="connsiteY8" fmla="*/ 213895 h 804702"/>
              <a:gd name="connsiteX9" fmla="*/ 51281 w 687597"/>
              <a:gd name="connsiteY9" fmla="*/ 64670 h 804702"/>
              <a:gd name="connsiteX10" fmla="*/ 194156 w 687597"/>
              <a:gd name="connsiteY10" fmla="*/ 20220 h 804702"/>
              <a:gd name="connsiteX11" fmla="*/ 425931 w 687597"/>
              <a:gd name="connsiteY11" fmla="*/ 1170 h 804702"/>
              <a:gd name="connsiteX12" fmla="*/ 638656 w 687597"/>
              <a:gd name="connsiteY12" fmla="*/ 51970 h 804702"/>
              <a:gd name="connsiteX13" fmla="*/ 679931 w 687597"/>
              <a:gd name="connsiteY13" fmla="*/ 96420 h 804702"/>
              <a:gd name="connsiteX14" fmla="*/ 679931 w 687597"/>
              <a:gd name="connsiteY14" fmla="*/ 325020 h 804702"/>
              <a:gd name="connsiteX0" fmla="*/ 679931 w 687597"/>
              <a:gd name="connsiteY0" fmla="*/ 325020 h 791780"/>
              <a:gd name="connsiteX1" fmla="*/ 603731 w 687597"/>
              <a:gd name="connsiteY1" fmla="*/ 388520 h 791780"/>
              <a:gd name="connsiteX2" fmla="*/ 537056 w 687597"/>
              <a:gd name="connsiteY2" fmla="*/ 423445 h 791780"/>
              <a:gd name="connsiteX3" fmla="*/ 492606 w 687597"/>
              <a:gd name="connsiteY3" fmla="*/ 709195 h 791780"/>
              <a:gd name="connsiteX4" fmla="*/ 298931 w 687597"/>
              <a:gd name="connsiteY4" fmla="*/ 791745 h 791780"/>
              <a:gd name="connsiteX5" fmla="*/ 149706 w 687597"/>
              <a:gd name="connsiteY5" fmla="*/ 702845 h 791780"/>
              <a:gd name="connsiteX6" fmla="*/ 35406 w 687597"/>
              <a:gd name="connsiteY6" fmla="*/ 388520 h 791780"/>
              <a:gd name="connsiteX7" fmla="*/ 6831 w 687597"/>
              <a:gd name="connsiteY7" fmla="*/ 347245 h 791780"/>
              <a:gd name="connsiteX8" fmla="*/ 3656 w 687597"/>
              <a:gd name="connsiteY8" fmla="*/ 213895 h 791780"/>
              <a:gd name="connsiteX9" fmla="*/ 51281 w 687597"/>
              <a:gd name="connsiteY9" fmla="*/ 64670 h 791780"/>
              <a:gd name="connsiteX10" fmla="*/ 194156 w 687597"/>
              <a:gd name="connsiteY10" fmla="*/ 20220 h 791780"/>
              <a:gd name="connsiteX11" fmla="*/ 425931 w 687597"/>
              <a:gd name="connsiteY11" fmla="*/ 1170 h 791780"/>
              <a:gd name="connsiteX12" fmla="*/ 638656 w 687597"/>
              <a:gd name="connsiteY12" fmla="*/ 51970 h 791780"/>
              <a:gd name="connsiteX13" fmla="*/ 679931 w 687597"/>
              <a:gd name="connsiteY13" fmla="*/ 96420 h 791780"/>
              <a:gd name="connsiteX14" fmla="*/ 679931 w 687597"/>
              <a:gd name="connsiteY14" fmla="*/ 325020 h 791780"/>
              <a:gd name="connsiteX0" fmla="*/ 679931 w 687597"/>
              <a:gd name="connsiteY0" fmla="*/ 325020 h 791758"/>
              <a:gd name="connsiteX1" fmla="*/ 603731 w 687597"/>
              <a:gd name="connsiteY1" fmla="*/ 388520 h 791758"/>
              <a:gd name="connsiteX2" fmla="*/ 613256 w 687597"/>
              <a:gd name="connsiteY2" fmla="*/ 661570 h 791758"/>
              <a:gd name="connsiteX3" fmla="*/ 492606 w 687597"/>
              <a:gd name="connsiteY3" fmla="*/ 709195 h 791758"/>
              <a:gd name="connsiteX4" fmla="*/ 298931 w 687597"/>
              <a:gd name="connsiteY4" fmla="*/ 791745 h 791758"/>
              <a:gd name="connsiteX5" fmla="*/ 149706 w 687597"/>
              <a:gd name="connsiteY5" fmla="*/ 702845 h 791758"/>
              <a:gd name="connsiteX6" fmla="*/ 35406 w 687597"/>
              <a:gd name="connsiteY6" fmla="*/ 388520 h 791758"/>
              <a:gd name="connsiteX7" fmla="*/ 6831 w 687597"/>
              <a:gd name="connsiteY7" fmla="*/ 347245 h 791758"/>
              <a:gd name="connsiteX8" fmla="*/ 3656 w 687597"/>
              <a:gd name="connsiteY8" fmla="*/ 213895 h 791758"/>
              <a:gd name="connsiteX9" fmla="*/ 51281 w 687597"/>
              <a:gd name="connsiteY9" fmla="*/ 64670 h 791758"/>
              <a:gd name="connsiteX10" fmla="*/ 194156 w 687597"/>
              <a:gd name="connsiteY10" fmla="*/ 20220 h 791758"/>
              <a:gd name="connsiteX11" fmla="*/ 425931 w 687597"/>
              <a:gd name="connsiteY11" fmla="*/ 1170 h 791758"/>
              <a:gd name="connsiteX12" fmla="*/ 638656 w 687597"/>
              <a:gd name="connsiteY12" fmla="*/ 51970 h 791758"/>
              <a:gd name="connsiteX13" fmla="*/ 679931 w 687597"/>
              <a:gd name="connsiteY13" fmla="*/ 96420 h 791758"/>
              <a:gd name="connsiteX14" fmla="*/ 679931 w 687597"/>
              <a:gd name="connsiteY14" fmla="*/ 325020 h 791758"/>
              <a:gd name="connsiteX0" fmla="*/ 679931 w 687597"/>
              <a:gd name="connsiteY0" fmla="*/ 325020 h 792107"/>
              <a:gd name="connsiteX1" fmla="*/ 603731 w 687597"/>
              <a:gd name="connsiteY1" fmla="*/ 388520 h 792107"/>
              <a:gd name="connsiteX2" fmla="*/ 613256 w 687597"/>
              <a:gd name="connsiteY2" fmla="*/ 661570 h 792107"/>
              <a:gd name="connsiteX3" fmla="*/ 489431 w 687597"/>
              <a:gd name="connsiteY3" fmla="*/ 731420 h 792107"/>
              <a:gd name="connsiteX4" fmla="*/ 298931 w 687597"/>
              <a:gd name="connsiteY4" fmla="*/ 791745 h 792107"/>
              <a:gd name="connsiteX5" fmla="*/ 149706 w 687597"/>
              <a:gd name="connsiteY5" fmla="*/ 702845 h 792107"/>
              <a:gd name="connsiteX6" fmla="*/ 35406 w 687597"/>
              <a:gd name="connsiteY6" fmla="*/ 388520 h 792107"/>
              <a:gd name="connsiteX7" fmla="*/ 6831 w 687597"/>
              <a:gd name="connsiteY7" fmla="*/ 347245 h 792107"/>
              <a:gd name="connsiteX8" fmla="*/ 3656 w 687597"/>
              <a:gd name="connsiteY8" fmla="*/ 213895 h 792107"/>
              <a:gd name="connsiteX9" fmla="*/ 51281 w 687597"/>
              <a:gd name="connsiteY9" fmla="*/ 64670 h 792107"/>
              <a:gd name="connsiteX10" fmla="*/ 194156 w 687597"/>
              <a:gd name="connsiteY10" fmla="*/ 20220 h 792107"/>
              <a:gd name="connsiteX11" fmla="*/ 425931 w 687597"/>
              <a:gd name="connsiteY11" fmla="*/ 1170 h 792107"/>
              <a:gd name="connsiteX12" fmla="*/ 638656 w 687597"/>
              <a:gd name="connsiteY12" fmla="*/ 51970 h 792107"/>
              <a:gd name="connsiteX13" fmla="*/ 679931 w 687597"/>
              <a:gd name="connsiteY13" fmla="*/ 96420 h 792107"/>
              <a:gd name="connsiteX14" fmla="*/ 679931 w 687597"/>
              <a:gd name="connsiteY14" fmla="*/ 325020 h 792107"/>
              <a:gd name="connsiteX0" fmla="*/ 679931 w 683893"/>
              <a:gd name="connsiteY0" fmla="*/ 325020 h 792107"/>
              <a:gd name="connsiteX1" fmla="*/ 664056 w 683893"/>
              <a:gd name="connsiteY1" fmla="*/ 502820 h 792107"/>
              <a:gd name="connsiteX2" fmla="*/ 613256 w 683893"/>
              <a:gd name="connsiteY2" fmla="*/ 661570 h 792107"/>
              <a:gd name="connsiteX3" fmla="*/ 489431 w 683893"/>
              <a:gd name="connsiteY3" fmla="*/ 731420 h 792107"/>
              <a:gd name="connsiteX4" fmla="*/ 298931 w 683893"/>
              <a:gd name="connsiteY4" fmla="*/ 791745 h 792107"/>
              <a:gd name="connsiteX5" fmla="*/ 149706 w 683893"/>
              <a:gd name="connsiteY5" fmla="*/ 702845 h 792107"/>
              <a:gd name="connsiteX6" fmla="*/ 35406 w 683893"/>
              <a:gd name="connsiteY6" fmla="*/ 388520 h 792107"/>
              <a:gd name="connsiteX7" fmla="*/ 6831 w 683893"/>
              <a:gd name="connsiteY7" fmla="*/ 347245 h 792107"/>
              <a:gd name="connsiteX8" fmla="*/ 3656 w 683893"/>
              <a:gd name="connsiteY8" fmla="*/ 213895 h 792107"/>
              <a:gd name="connsiteX9" fmla="*/ 51281 w 683893"/>
              <a:gd name="connsiteY9" fmla="*/ 64670 h 792107"/>
              <a:gd name="connsiteX10" fmla="*/ 194156 w 683893"/>
              <a:gd name="connsiteY10" fmla="*/ 20220 h 792107"/>
              <a:gd name="connsiteX11" fmla="*/ 425931 w 683893"/>
              <a:gd name="connsiteY11" fmla="*/ 1170 h 792107"/>
              <a:gd name="connsiteX12" fmla="*/ 638656 w 683893"/>
              <a:gd name="connsiteY12" fmla="*/ 51970 h 792107"/>
              <a:gd name="connsiteX13" fmla="*/ 679931 w 683893"/>
              <a:gd name="connsiteY13" fmla="*/ 96420 h 792107"/>
              <a:gd name="connsiteX14" fmla="*/ 679931 w 683893"/>
              <a:gd name="connsiteY14" fmla="*/ 325020 h 792107"/>
              <a:gd name="connsiteX0" fmla="*/ 679685 w 683647"/>
              <a:gd name="connsiteY0" fmla="*/ 325020 h 792107"/>
              <a:gd name="connsiteX1" fmla="*/ 663810 w 683647"/>
              <a:gd name="connsiteY1" fmla="*/ 502820 h 792107"/>
              <a:gd name="connsiteX2" fmla="*/ 613010 w 683647"/>
              <a:gd name="connsiteY2" fmla="*/ 661570 h 792107"/>
              <a:gd name="connsiteX3" fmla="*/ 489185 w 683647"/>
              <a:gd name="connsiteY3" fmla="*/ 731420 h 792107"/>
              <a:gd name="connsiteX4" fmla="*/ 298685 w 683647"/>
              <a:gd name="connsiteY4" fmla="*/ 791745 h 792107"/>
              <a:gd name="connsiteX5" fmla="*/ 149460 w 683647"/>
              <a:gd name="connsiteY5" fmla="*/ 702845 h 792107"/>
              <a:gd name="connsiteX6" fmla="*/ 28810 w 683647"/>
              <a:gd name="connsiteY6" fmla="*/ 525045 h 792107"/>
              <a:gd name="connsiteX7" fmla="*/ 6585 w 683647"/>
              <a:gd name="connsiteY7" fmla="*/ 347245 h 792107"/>
              <a:gd name="connsiteX8" fmla="*/ 3410 w 683647"/>
              <a:gd name="connsiteY8" fmla="*/ 213895 h 792107"/>
              <a:gd name="connsiteX9" fmla="*/ 51035 w 683647"/>
              <a:gd name="connsiteY9" fmla="*/ 64670 h 792107"/>
              <a:gd name="connsiteX10" fmla="*/ 193910 w 683647"/>
              <a:gd name="connsiteY10" fmla="*/ 20220 h 792107"/>
              <a:gd name="connsiteX11" fmla="*/ 425685 w 683647"/>
              <a:gd name="connsiteY11" fmla="*/ 1170 h 792107"/>
              <a:gd name="connsiteX12" fmla="*/ 638410 w 683647"/>
              <a:gd name="connsiteY12" fmla="*/ 51970 h 792107"/>
              <a:gd name="connsiteX13" fmla="*/ 679685 w 683647"/>
              <a:gd name="connsiteY13" fmla="*/ 96420 h 792107"/>
              <a:gd name="connsiteX14" fmla="*/ 679685 w 683647"/>
              <a:gd name="connsiteY14" fmla="*/ 325020 h 792107"/>
              <a:gd name="connsiteX0" fmla="*/ 680343 w 684305"/>
              <a:gd name="connsiteY0" fmla="*/ 325020 h 792107"/>
              <a:gd name="connsiteX1" fmla="*/ 664468 w 684305"/>
              <a:gd name="connsiteY1" fmla="*/ 502820 h 792107"/>
              <a:gd name="connsiteX2" fmla="*/ 613668 w 684305"/>
              <a:gd name="connsiteY2" fmla="*/ 661570 h 792107"/>
              <a:gd name="connsiteX3" fmla="*/ 489843 w 684305"/>
              <a:gd name="connsiteY3" fmla="*/ 731420 h 792107"/>
              <a:gd name="connsiteX4" fmla="*/ 299343 w 684305"/>
              <a:gd name="connsiteY4" fmla="*/ 791745 h 792107"/>
              <a:gd name="connsiteX5" fmla="*/ 150118 w 684305"/>
              <a:gd name="connsiteY5" fmla="*/ 702845 h 792107"/>
              <a:gd name="connsiteX6" fmla="*/ 45343 w 684305"/>
              <a:gd name="connsiteY6" fmla="*/ 547270 h 792107"/>
              <a:gd name="connsiteX7" fmla="*/ 7243 w 684305"/>
              <a:gd name="connsiteY7" fmla="*/ 347245 h 792107"/>
              <a:gd name="connsiteX8" fmla="*/ 4068 w 684305"/>
              <a:gd name="connsiteY8" fmla="*/ 213895 h 792107"/>
              <a:gd name="connsiteX9" fmla="*/ 51693 w 684305"/>
              <a:gd name="connsiteY9" fmla="*/ 64670 h 792107"/>
              <a:gd name="connsiteX10" fmla="*/ 194568 w 684305"/>
              <a:gd name="connsiteY10" fmla="*/ 20220 h 792107"/>
              <a:gd name="connsiteX11" fmla="*/ 426343 w 684305"/>
              <a:gd name="connsiteY11" fmla="*/ 1170 h 792107"/>
              <a:gd name="connsiteX12" fmla="*/ 639068 w 684305"/>
              <a:gd name="connsiteY12" fmla="*/ 51970 h 792107"/>
              <a:gd name="connsiteX13" fmla="*/ 680343 w 684305"/>
              <a:gd name="connsiteY13" fmla="*/ 96420 h 792107"/>
              <a:gd name="connsiteX14" fmla="*/ 680343 w 684305"/>
              <a:gd name="connsiteY14" fmla="*/ 325020 h 79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305" h="792107">
                <a:moveTo>
                  <a:pt x="680343" y="325020"/>
                </a:moveTo>
                <a:cubicBezTo>
                  <a:pt x="677697" y="392753"/>
                  <a:pt x="675580" y="446728"/>
                  <a:pt x="664468" y="502820"/>
                </a:cubicBezTo>
                <a:cubicBezTo>
                  <a:pt x="653356" y="558912"/>
                  <a:pt x="642772" y="623470"/>
                  <a:pt x="613668" y="661570"/>
                </a:cubicBezTo>
                <a:cubicBezTo>
                  <a:pt x="584564" y="699670"/>
                  <a:pt x="542230" y="709724"/>
                  <a:pt x="489843" y="731420"/>
                </a:cubicBezTo>
                <a:cubicBezTo>
                  <a:pt x="437456" y="753116"/>
                  <a:pt x="355964" y="796508"/>
                  <a:pt x="299343" y="791745"/>
                </a:cubicBezTo>
                <a:cubicBezTo>
                  <a:pt x="242722" y="786983"/>
                  <a:pt x="192451" y="743591"/>
                  <a:pt x="150118" y="702845"/>
                </a:cubicBezTo>
                <a:cubicBezTo>
                  <a:pt x="107785" y="662099"/>
                  <a:pt x="69156" y="606537"/>
                  <a:pt x="45343" y="547270"/>
                </a:cubicBezTo>
                <a:cubicBezTo>
                  <a:pt x="21530" y="488003"/>
                  <a:pt x="14122" y="402807"/>
                  <a:pt x="7243" y="347245"/>
                </a:cubicBezTo>
                <a:cubicBezTo>
                  <a:pt x="364" y="291683"/>
                  <a:pt x="-3340" y="260991"/>
                  <a:pt x="4068" y="213895"/>
                </a:cubicBezTo>
                <a:cubicBezTo>
                  <a:pt x="11476" y="166799"/>
                  <a:pt x="19943" y="96949"/>
                  <a:pt x="51693" y="64670"/>
                </a:cubicBezTo>
                <a:cubicBezTo>
                  <a:pt x="83443" y="32391"/>
                  <a:pt x="132126" y="30803"/>
                  <a:pt x="194568" y="20220"/>
                </a:cubicBezTo>
                <a:cubicBezTo>
                  <a:pt x="257010" y="9637"/>
                  <a:pt x="352260" y="-4122"/>
                  <a:pt x="426343" y="1170"/>
                </a:cubicBezTo>
                <a:cubicBezTo>
                  <a:pt x="500426" y="6462"/>
                  <a:pt x="596735" y="36095"/>
                  <a:pt x="639068" y="51970"/>
                </a:cubicBezTo>
                <a:cubicBezTo>
                  <a:pt x="681401" y="67845"/>
                  <a:pt x="672935" y="53028"/>
                  <a:pt x="680343" y="96420"/>
                </a:cubicBezTo>
                <a:cubicBezTo>
                  <a:pt x="687751" y="139812"/>
                  <a:pt x="682989" y="257287"/>
                  <a:pt x="680343" y="325020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CDC6BDAD-9528-444E-BEBA-DAF927EE34C8}"/>
              </a:ext>
            </a:extLst>
          </p:cNvPr>
          <p:cNvSpPr/>
          <p:nvPr/>
        </p:nvSpPr>
        <p:spPr>
          <a:xfrm>
            <a:off x="5003868" y="3647339"/>
            <a:ext cx="609552" cy="446667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2" h="446667">
                <a:moveTo>
                  <a:pt x="609533" y="257911"/>
                </a:moveTo>
                <a:cubicBezTo>
                  <a:pt x="610591" y="310298"/>
                  <a:pt x="568787" y="300244"/>
                  <a:pt x="539683" y="321411"/>
                </a:cubicBezTo>
                <a:cubicBezTo>
                  <a:pt x="510579" y="342578"/>
                  <a:pt x="476183" y="366919"/>
                  <a:pt x="434908" y="384911"/>
                </a:cubicBezTo>
                <a:cubicBezTo>
                  <a:pt x="393633" y="402903"/>
                  <a:pt x="342833" y="419836"/>
                  <a:pt x="292033" y="429361"/>
                </a:cubicBezTo>
                <a:cubicBezTo>
                  <a:pt x="241233" y="438886"/>
                  <a:pt x="163975" y="442061"/>
                  <a:pt x="130108" y="442061"/>
                </a:cubicBezTo>
                <a:cubicBezTo>
                  <a:pt x="96241" y="442061"/>
                  <a:pt x="105766" y="458465"/>
                  <a:pt x="88833" y="429361"/>
                </a:cubicBezTo>
                <a:cubicBezTo>
                  <a:pt x="71900" y="400257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608475" y="205524"/>
                  <a:pt x="609533" y="257911"/>
                </a:cubicBezTo>
                <a:close/>
              </a:path>
            </a:pathLst>
          </a:custGeom>
          <a:gradFill flip="none" rotWithShape="1">
            <a:gsLst>
              <a:gs pos="0">
                <a:srgbClr val="D9BC46"/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2CCFBB33-1161-484A-A68E-509FDB0F3B1B}"/>
              </a:ext>
            </a:extLst>
          </p:cNvPr>
          <p:cNvSpPr/>
          <p:nvPr/>
        </p:nvSpPr>
        <p:spPr>
          <a:xfrm>
            <a:off x="6752744" y="3411955"/>
            <a:ext cx="687597" cy="474428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7597" h="474428">
                <a:moveTo>
                  <a:pt x="679931" y="325020"/>
                </a:moveTo>
                <a:cubicBezTo>
                  <a:pt x="667231" y="373703"/>
                  <a:pt x="627543" y="372116"/>
                  <a:pt x="603731" y="388520"/>
                </a:cubicBezTo>
                <a:cubicBezTo>
                  <a:pt x="579919" y="404924"/>
                  <a:pt x="567748" y="411803"/>
                  <a:pt x="537056" y="423445"/>
                </a:cubicBezTo>
                <a:cubicBezTo>
                  <a:pt x="506364" y="435087"/>
                  <a:pt x="462443" y="449903"/>
                  <a:pt x="419581" y="458370"/>
                </a:cubicBezTo>
                <a:cubicBezTo>
                  <a:pt x="376719" y="466837"/>
                  <a:pt x="323802" y="475832"/>
                  <a:pt x="279881" y="474245"/>
                </a:cubicBezTo>
                <a:cubicBezTo>
                  <a:pt x="235960" y="472658"/>
                  <a:pt x="196802" y="463132"/>
                  <a:pt x="156056" y="448845"/>
                </a:cubicBezTo>
                <a:cubicBezTo>
                  <a:pt x="115310" y="434558"/>
                  <a:pt x="60277" y="405453"/>
                  <a:pt x="35406" y="388520"/>
                </a:cubicBezTo>
                <a:cubicBezTo>
                  <a:pt x="10535" y="371587"/>
                  <a:pt x="12123" y="376349"/>
                  <a:pt x="6831" y="347245"/>
                </a:cubicBezTo>
                <a:cubicBezTo>
                  <a:pt x="1539" y="318141"/>
                  <a:pt x="-3752" y="260991"/>
                  <a:pt x="3656" y="213895"/>
                </a:cubicBezTo>
                <a:cubicBezTo>
                  <a:pt x="11064" y="166799"/>
                  <a:pt x="19531" y="96949"/>
                  <a:pt x="51281" y="64670"/>
                </a:cubicBezTo>
                <a:cubicBezTo>
                  <a:pt x="83031" y="32391"/>
                  <a:pt x="131714" y="30803"/>
                  <a:pt x="194156" y="20220"/>
                </a:cubicBezTo>
                <a:cubicBezTo>
                  <a:pt x="256598" y="9637"/>
                  <a:pt x="351848" y="-4122"/>
                  <a:pt x="425931" y="1170"/>
                </a:cubicBezTo>
                <a:cubicBezTo>
                  <a:pt x="500014" y="6462"/>
                  <a:pt x="596323" y="36095"/>
                  <a:pt x="638656" y="51970"/>
                </a:cubicBezTo>
                <a:cubicBezTo>
                  <a:pt x="680989" y="67845"/>
                  <a:pt x="672523" y="53028"/>
                  <a:pt x="679931" y="96420"/>
                </a:cubicBezTo>
                <a:cubicBezTo>
                  <a:pt x="687339" y="139812"/>
                  <a:pt x="692631" y="276337"/>
                  <a:pt x="679931" y="325020"/>
                </a:cubicBezTo>
                <a:close/>
              </a:path>
            </a:pathLst>
          </a:custGeom>
          <a:gradFill>
            <a:gsLst>
              <a:gs pos="0">
                <a:srgbClr val="D9BC46">
                  <a:lumMod val="100000"/>
                </a:srgbClr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878304A8-29F7-814E-893F-0331AE629CBB}"/>
              </a:ext>
            </a:extLst>
          </p:cNvPr>
          <p:cNvSpPr/>
          <p:nvPr/>
        </p:nvSpPr>
        <p:spPr>
          <a:xfrm>
            <a:off x="5978508" y="4104836"/>
            <a:ext cx="397208" cy="150108"/>
          </a:xfrm>
          <a:custGeom>
            <a:avLst/>
            <a:gdLst>
              <a:gd name="connsiteX0" fmla="*/ 177817 w 397208"/>
              <a:gd name="connsiteY0" fmla="*/ 3614 h 150108"/>
              <a:gd name="connsiteX1" fmla="*/ 228617 w 397208"/>
              <a:gd name="connsiteY1" fmla="*/ 3614 h 150108"/>
              <a:gd name="connsiteX2" fmla="*/ 323867 w 397208"/>
              <a:gd name="connsiteY2" fmla="*/ 25839 h 150108"/>
              <a:gd name="connsiteX3" fmla="*/ 390542 w 397208"/>
              <a:gd name="connsiteY3" fmla="*/ 51239 h 150108"/>
              <a:gd name="connsiteX4" fmla="*/ 390542 w 397208"/>
              <a:gd name="connsiteY4" fmla="*/ 82989 h 150108"/>
              <a:gd name="connsiteX5" fmla="*/ 352442 w 397208"/>
              <a:gd name="connsiteY5" fmla="*/ 98864 h 150108"/>
              <a:gd name="connsiteX6" fmla="*/ 307992 w 397208"/>
              <a:gd name="connsiteY6" fmla="*/ 92514 h 150108"/>
              <a:gd name="connsiteX7" fmla="*/ 241317 w 397208"/>
              <a:gd name="connsiteY7" fmla="*/ 82989 h 150108"/>
              <a:gd name="connsiteX8" fmla="*/ 184167 w 397208"/>
              <a:gd name="connsiteY8" fmla="*/ 89339 h 150108"/>
              <a:gd name="connsiteX9" fmla="*/ 117492 w 397208"/>
              <a:gd name="connsiteY9" fmla="*/ 114739 h 150108"/>
              <a:gd name="connsiteX10" fmla="*/ 66692 w 397208"/>
              <a:gd name="connsiteY10" fmla="*/ 140139 h 150108"/>
              <a:gd name="connsiteX11" fmla="*/ 22242 w 397208"/>
              <a:gd name="connsiteY11" fmla="*/ 149664 h 150108"/>
              <a:gd name="connsiteX12" fmla="*/ 17 w 397208"/>
              <a:gd name="connsiteY12" fmla="*/ 127439 h 150108"/>
              <a:gd name="connsiteX13" fmla="*/ 25417 w 397208"/>
              <a:gd name="connsiteY13" fmla="*/ 82989 h 150108"/>
              <a:gd name="connsiteX14" fmla="*/ 85742 w 397208"/>
              <a:gd name="connsiteY14" fmla="*/ 38539 h 150108"/>
              <a:gd name="connsiteX15" fmla="*/ 177817 w 397208"/>
              <a:gd name="connsiteY15" fmla="*/ 3614 h 15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208" h="150108">
                <a:moveTo>
                  <a:pt x="177817" y="3614"/>
                </a:moveTo>
                <a:cubicBezTo>
                  <a:pt x="201630" y="-2207"/>
                  <a:pt x="204275" y="-90"/>
                  <a:pt x="228617" y="3614"/>
                </a:cubicBezTo>
                <a:cubicBezTo>
                  <a:pt x="252959" y="7318"/>
                  <a:pt x="296880" y="17902"/>
                  <a:pt x="323867" y="25839"/>
                </a:cubicBezTo>
                <a:cubicBezTo>
                  <a:pt x="350854" y="33776"/>
                  <a:pt x="379430" y="41714"/>
                  <a:pt x="390542" y="51239"/>
                </a:cubicBezTo>
                <a:cubicBezTo>
                  <a:pt x="401655" y="60764"/>
                  <a:pt x="396892" y="75052"/>
                  <a:pt x="390542" y="82989"/>
                </a:cubicBezTo>
                <a:cubicBezTo>
                  <a:pt x="384192" y="90926"/>
                  <a:pt x="366200" y="97277"/>
                  <a:pt x="352442" y="98864"/>
                </a:cubicBezTo>
                <a:cubicBezTo>
                  <a:pt x="338684" y="100451"/>
                  <a:pt x="307992" y="92514"/>
                  <a:pt x="307992" y="92514"/>
                </a:cubicBezTo>
                <a:cubicBezTo>
                  <a:pt x="289471" y="89868"/>
                  <a:pt x="261954" y="83518"/>
                  <a:pt x="241317" y="82989"/>
                </a:cubicBezTo>
                <a:cubicBezTo>
                  <a:pt x="220680" y="82460"/>
                  <a:pt x="204804" y="84047"/>
                  <a:pt x="184167" y="89339"/>
                </a:cubicBezTo>
                <a:cubicBezTo>
                  <a:pt x="163530" y="94631"/>
                  <a:pt x="137071" y="106272"/>
                  <a:pt x="117492" y="114739"/>
                </a:cubicBezTo>
                <a:cubicBezTo>
                  <a:pt x="97913" y="123206"/>
                  <a:pt x="82567" y="134318"/>
                  <a:pt x="66692" y="140139"/>
                </a:cubicBezTo>
                <a:cubicBezTo>
                  <a:pt x="50817" y="145960"/>
                  <a:pt x="33354" y="151781"/>
                  <a:pt x="22242" y="149664"/>
                </a:cubicBezTo>
                <a:cubicBezTo>
                  <a:pt x="11130" y="147547"/>
                  <a:pt x="-512" y="138551"/>
                  <a:pt x="17" y="127439"/>
                </a:cubicBezTo>
                <a:cubicBezTo>
                  <a:pt x="546" y="116327"/>
                  <a:pt x="11130" y="97806"/>
                  <a:pt x="25417" y="82989"/>
                </a:cubicBezTo>
                <a:cubicBezTo>
                  <a:pt x="39704" y="68172"/>
                  <a:pt x="66163" y="50181"/>
                  <a:pt x="85742" y="38539"/>
                </a:cubicBezTo>
                <a:cubicBezTo>
                  <a:pt x="105321" y="26897"/>
                  <a:pt x="154004" y="9435"/>
                  <a:pt x="177817" y="3614"/>
                </a:cubicBezTo>
                <a:close/>
              </a:path>
            </a:pathLst>
          </a:custGeom>
          <a:solidFill>
            <a:srgbClr val="F9D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C3C67498-A321-454C-AD4D-CC24757B42F7}"/>
              </a:ext>
            </a:extLst>
          </p:cNvPr>
          <p:cNvSpPr/>
          <p:nvPr/>
        </p:nvSpPr>
        <p:spPr>
          <a:xfrm>
            <a:off x="4725964" y="229540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C6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4DE2042B-9BFA-754B-B7B6-DC4A006DBA19}"/>
              </a:ext>
            </a:extLst>
          </p:cNvPr>
          <p:cNvSpPr/>
          <p:nvPr/>
        </p:nvSpPr>
        <p:spPr>
          <a:xfrm>
            <a:off x="5490353" y="202235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FEF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32D5A286-1BEB-E04D-9D78-E3FB7B26BDE9}"/>
              </a:ext>
            </a:extLst>
          </p:cNvPr>
          <p:cNvSpPr/>
          <p:nvPr/>
        </p:nvSpPr>
        <p:spPr>
          <a:xfrm>
            <a:off x="6017407" y="211298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C6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A71FBB6-6CB9-CE4D-9ABA-AD59C48564B3}"/>
              </a:ext>
            </a:extLst>
          </p:cNvPr>
          <p:cNvSpPr/>
          <p:nvPr/>
        </p:nvSpPr>
        <p:spPr>
          <a:xfrm>
            <a:off x="8196657" y="2374056"/>
            <a:ext cx="110236" cy="580955"/>
          </a:xfrm>
          <a:custGeom>
            <a:avLst/>
            <a:gdLst>
              <a:gd name="connsiteX0" fmla="*/ 1193 w 110236"/>
              <a:gd name="connsiteY0" fmla="*/ 844 h 580955"/>
              <a:gd name="connsiteX1" fmla="*/ 77393 w 110236"/>
              <a:gd name="connsiteY1" fmla="*/ 137369 h 580955"/>
              <a:gd name="connsiteX2" fmla="*/ 102793 w 110236"/>
              <a:gd name="connsiteY2" fmla="*/ 242144 h 580955"/>
              <a:gd name="connsiteX3" fmla="*/ 109143 w 110236"/>
              <a:gd name="connsiteY3" fmla="*/ 362794 h 580955"/>
              <a:gd name="connsiteX4" fmla="*/ 83743 w 110236"/>
              <a:gd name="connsiteY4" fmla="*/ 524719 h 580955"/>
              <a:gd name="connsiteX5" fmla="*/ 71043 w 110236"/>
              <a:gd name="connsiteY5" fmla="*/ 575519 h 580955"/>
              <a:gd name="connsiteX6" fmla="*/ 74218 w 110236"/>
              <a:gd name="connsiteY6" fmla="*/ 410419 h 580955"/>
              <a:gd name="connsiteX7" fmla="*/ 64693 w 110236"/>
              <a:gd name="connsiteY7" fmla="*/ 232619 h 580955"/>
              <a:gd name="connsiteX8" fmla="*/ 32943 w 110236"/>
              <a:gd name="connsiteY8" fmla="*/ 86569 h 580955"/>
              <a:gd name="connsiteX9" fmla="*/ 1193 w 110236"/>
              <a:gd name="connsiteY9" fmla="*/ 844 h 58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36" h="580955">
                <a:moveTo>
                  <a:pt x="1193" y="844"/>
                </a:moveTo>
                <a:cubicBezTo>
                  <a:pt x="8601" y="9311"/>
                  <a:pt x="60460" y="97152"/>
                  <a:pt x="77393" y="137369"/>
                </a:cubicBezTo>
                <a:cubicBezTo>
                  <a:pt x="94326" y="177586"/>
                  <a:pt x="97501" y="204573"/>
                  <a:pt x="102793" y="242144"/>
                </a:cubicBezTo>
                <a:cubicBezTo>
                  <a:pt x="108085" y="279715"/>
                  <a:pt x="112318" y="315698"/>
                  <a:pt x="109143" y="362794"/>
                </a:cubicBezTo>
                <a:cubicBezTo>
                  <a:pt x="105968" y="409890"/>
                  <a:pt x="90093" y="489265"/>
                  <a:pt x="83743" y="524719"/>
                </a:cubicBezTo>
                <a:cubicBezTo>
                  <a:pt x="77393" y="560173"/>
                  <a:pt x="72630" y="594569"/>
                  <a:pt x="71043" y="575519"/>
                </a:cubicBezTo>
                <a:cubicBezTo>
                  <a:pt x="69456" y="556469"/>
                  <a:pt x="75276" y="467569"/>
                  <a:pt x="74218" y="410419"/>
                </a:cubicBezTo>
                <a:cubicBezTo>
                  <a:pt x="73160" y="353269"/>
                  <a:pt x="71572" y="286594"/>
                  <a:pt x="64693" y="232619"/>
                </a:cubicBezTo>
                <a:cubicBezTo>
                  <a:pt x="57814" y="178644"/>
                  <a:pt x="42997" y="123611"/>
                  <a:pt x="32943" y="86569"/>
                </a:cubicBezTo>
                <a:cubicBezTo>
                  <a:pt x="22889" y="49527"/>
                  <a:pt x="-6215" y="-7623"/>
                  <a:pt x="1193" y="844"/>
                </a:cubicBezTo>
                <a:close/>
              </a:path>
            </a:pathLst>
          </a:custGeom>
          <a:solidFill>
            <a:srgbClr val="D8C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F217750E-A2D8-6D4F-B16C-032425A8F973}"/>
              </a:ext>
            </a:extLst>
          </p:cNvPr>
          <p:cNvSpPr/>
          <p:nvPr/>
        </p:nvSpPr>
        <p:spPr>
          <a:xfrm>
            <a:off x="8324844" y="1493668"/>
            <a:ext cx="418165" cy="1790674"/>
          </a:xfrm>
          <a:custGeom>
            <a:avLst/>
            <a:gdLst>
              <a:gd name="connsiteX0" fmla="*/ 219081 w 418165"/>
              <a:gd name="connsiteY0" fmla="*/ 1779757 h 1790674"/>
              <a:gd name="connsiteX1" fmla="*/ 301631 w 418165"/>
              <a:gd name="connsiteY1" fmla="*/ 1424157 h 1790674"/>
              <a:gd name="connsiteX2" fmla="*/ 327031 w 418165"/>
              <a:gd name="connsiteY2" fmla="*/ 1147932 h 1790674"/>
              <a:gd name="connsiteX3" fmla="*/ 327031 w 418165"/>
              <a:gd name="connsiteY3" fmla="*/ 1081257 h 1790674"/>
              <a:gd name="connsiteX4" fmla="*/ 339731 w 418165"/>
              <a:gd name="connsiteY4" fmla="*/ 1046332 h 1790674"/>
              <a:gd name="connsiteX5" fmla="*/ 400056 w 418165"/>
              <a:gd name="connsiteY5" fmla="*/ 976482 h 1790674"/>
              <a:gd name="connsiteX6" fmla="*/ 415931 w 418165"/>
              <a:gd name="connsiteY6" fmla="*/ 973307 h 1790674"/>
              <a:gd name="connsiteX7" fmla="*/ 358781 w 418165"/>
              <a:gd name="connsiteY7" fmla="*/ 944732 h 1790674"/>
              <a:gd name="connsiteX8" fmla="*/ 307981 w 418165"/>
              <a:gd name="connsiteY8" fmla="*/ 887582 h 1790674"/>
              <a:gd name="connsiteX9" fmla="*/ 266706 w 418165"/>
              <a:gd name="connsiteY9" fmla="*/ 738357 h 1790674"/>
              <a:gd name="connsiteX10" fmla="*/ 196856 w 418165"/>
              <a:gd name="connsiteY10" fmla="*/ 474832 h 1790674"/>
              <a:gd name="connsiteX11" fmla="*/ 123831 w 418165"/>
              <a:gd name="connsiteY11" fmla="*/ 268457 h 1790674"/>
              <a:gd name="connsiteX12" fmla="*/ 53981 w 418165"/>
              <a:gd name="connsiteY12" fmla="*/ 87482 h 1790674"/>
              <a:gd name="connsiteX13" fmla="*/ 6 w 418165"/>
              <a:gd name="connsiteY13" fmla="*/ 1757 h 1790674"/>
              <a:gd name="connsiteX14" fmla="*/ 50806 w 418165"/>
              <a:gd name="connsiteY14" fmla="*/ 160507 h 1790674"/>
              <a:gd name="connsiteX15" fmla="*/ 117481 w 418165"/>
              <a:gd name="connsiteY15" fmla="*/ 376407 h 1790674"/>
              <a:gd name="connsiteX16" fmla="*/ 152406 w 418165"/>
              <a:gd name="connsiteY16" fmla="*/ 544682 h 1790674"/>
              <a:gd name="connsiteX17" fmla="*/ 171456 w 418165"/>
              <a:gd name="connsiteY17" fmla="*/ 722482 h 1790674"/>
              <a:gd name="connsiteX18" fmla="*/ 155581 w 418165"/>
              <a:gd name="connsiteY18" fmla="*/ 874882 h 1790674"/>
              <a:gd name="connsiteX19" fmla="*/ 101606 w 418165"/>
              <a:gd name="connsiteY19" fmla="*/ 982832 h 1790674"/>
              <a:gd name="connsiteX20" fmla="*/ 47631 w 418165"/>
              <a:gd name="connsiteY20" fmla="*/ 1017757 h 1790674"/>
              <a:gd name="connsiteX21" fmla="*/ 117481 w 418165"/>
              <a:gd name="connsiteY21" fmla="*/ 1036807 h 1790674"/>
              <a:gd name="connsiteX22" fmla="*/ 142881 w 418165"/>
              <a:gd name="connsiteY22" fmla="*/ 1059032 h 1790674"/>
              <a:gd name="connsiteX23" fmla="*/ 171456 w 418165"/>
              <a:gd name="connsiteY23" fmla="*/ 1090782 h 1790674"/>
              <a:gd name="connsiteX24" fmla="*/ 212731 w 418165"/>
              <a:gd name="connsiteY24" fmla="*/ 1154282 h 1790674"/>
              <a:gd name="connsiteX25" fmla="*/ 247656 w 418165"/>
              <a:gd name="connsiteY25" fmla="*/ 1246357 h 1790674"/>
              <a:gd name="connsiteX26" fmla="*/ 260356 w 418165"/>
              <a:gd name="connsiteY26" fmla="*/ 1440032 h 1790674"/>
              <a:gd name="connsiteX27" fmla="*/ 260356 w 418165"/>
              <a:gd name="connsiteY27" fmla="*/ 1563857 h 1790674"/>
              <a:gd name="connsiteX28" fmla="*/ 244481 w 418165"/>
              <a:gd name="connsiteY28" fmla="*/ 1690857 h 1790674"/>
              <a:gd name="connsiteX29" fmla="*/ 219081 w 418165"/>
              <a:gd name="connsiteY29" fmla="*/ 1779757 h 179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8165" h="1790674">
                <a:moveTo>
                  <a:pt x="219081" y="1779757"/>
                </a:moveTo>
                <a:cubicBezTo>
                  <a:pt x="228606" y="1735307"/>
                  <a:pt x="283639" y="1529461"/>
                  <a:pt x="301631" y="1424157"/>
                </a:cubicBezTo>
                <a:cubicBezTo>
                  <a:pt x="319623" y="1318853"/>
                  <a:pt x="322798" y="1205082"/>
                  <a:pt x="327031" y="1147932"/>
                </a:cubicBezTo>
                <a:cubicBezTo>
                  <a:pt x="331264" y="1090782"/>
                  <a:pt x="324914" y="1098190"/>
                  <a:pt x="327031" y="1081257"/>
                </a:cubicBezTo>
                <a:cubicBezTo>
                  <a:pt x="329148" y="1064324"/>
                  <a:pt x="327560" y="1063794"/>
                  <a:pt x="339731" y="1046332"/>
                </a:cubicBezTo>
                <a:cubicBezTo>
                  <a:pt x="351902" y="1028870"/>
                  <a:pt x="400056" y="976482"/>
                  <a:pt x="400056" y="976482"/>
                </a:cubicBezTo>
                <a:cubicBezTo>
                  <a:pt x="412756" y="964311"/>
                  <a:pt x="422810" y="978599"/>
                  <a:pt x="415931" y="973307"/>
                </a:cubicBezTo>
                <a:cubicBezTo>
                  <a:pt x="409052" y="968015"/>
                  <a:pt x="376773" y="959020"/>
                  <a:pt x="358781" y="944732"/>
                </a:cubicBezTo>
                <a:cubicBezTo>
                  <a:pt x="340789" y="930444"/>
                  <a:pt x="323327" y="921978"/>
                  <a:pt x="307981" y="887582"/>
                </a:cubicBezTo>
                <a:cubicBezTo>
                  <a:pt x="292635" y="853186"/>
                  <a:pt x="285227" y="807149"/>
                  <a:pt x="266706" y="738357"/>
                </a:cubicBezTo>
                <a:cubicBezTo>
                  <a:pt x="248185" y="669565"/>
                  <a:pt x="220668" y="553149"/>
                  <a:pt x="196856" y="474832"/>
                </a:cubicBezTo>
                <a:cubicBezTo>
                  <a:pt x="173044" y="396515"/>
                  <a:pt x="147643" y="333015"/>
                  <a:pt x="123831" y="268457"/>
                </a:cubicBezTo>
                <a:cubicBezTo>
                  <a:pt x="100019" y="203899"/>
                  <a:pt x="74618" y="131932"/>
                  <a:pt x="53981" y="87482"/>
                </a:cubicBezTo>
                <a:cubicBezTo>
                  <a:pt x="33343" y="43032"/>
                  <a:pt x="535" y="-10414"/>
                  <a:pt x="6" y="1757"/>
                </a:cubicBezTo>
                <a:cubicBezTo>
                  <a:pt x="-523" y="13928"/>
                  <a:pt x="31227" y="98065"/>
                  <a:pt x="50806" y="160507"/>
                </a:cubicBezTo>
                <a:cubicBezTo>
                  <a:pt x="70385" y="222949"/>
                  <a:pt x="100548" y="312378"/>
                  <a:pt x="117481" y="376407"/>
                </a:cubicBezTo>
                <a:cubicBezTo>
                  <a:pt x="134414" y="440436"/>
                  <a:pt x="143410" y="487003"/>
                  <a:pt x="152406" y="544682"/>
                </a:cubicBezTo>
                <a:cubicBezTo>
                  <a:pt x="161402" y="602361"/>
                  <a:pt x="170927" y="667449"/>
                  <a:pt x="171456" y="722482"/>
                </a:cubicBezTo>
                <a:cubicBezTo>
                  <a:pt x="171985" y="777515"/>
                  <a:pt x="167223" y="831490"/>
                  <a:pt x="155581" y="874882"/>
                </a:cubicBezTo>
                <a:cubicBezTo>
                  <a:pt x="143939" y="918274"/>
                  <a:pt x="119598" y="959019"/>
                  <a:pt x="101606" y="982832"/>
                </a:cubicBezTo>
                <a:cubicBezTo>
                  <a:pt x="83614" y="1006644"/>
                  <a:pt x="44985" y="1008761"/>
                  <a:pt x="47631" y="1017757"/>
                </a:cubicBezTo>
                <a:cubicBezTo>
                  <a:pt x="50277" y="1026753"/>
                  <a:pt x="101606" y="1029928"/>
                  <a:pt x="117481" y="1036807"/>
                </a:cubicBezTo>
                <a:cubicBezTo>
                  <a:pt x="133356" y="1043686"/>
                  <a:pt x="133885" y="1050036"/>
                  <a:pt x="142881" y="1059032"/>
                </a:cubicBezTo>
                <a:cubicBezTo>
                  <a:pt x="151877" y="1068028"/>
                  <a:pt x="159814" y="1074907"/>
                  <a:pt x="171456" y="1090782"/>
                </a:cubicBezTo>
                <a:cubicBezTo>
                  <a:pt x="183098" y="1106657"/>
                  <a:pt x="200031" y="1128353"/>
                  <a:pt x="212731" y="1154282"/>
                </a:cubicBezTo>
                <a:cubicBezTo>
                  <a:pt x="225431" y="1180211"/>
                  <a:pt x="239719" y="1198732"/>
                  <a:pt x="247656" y="1246357"/>
                </a:cubicBezTo>
                <a:cubicBezTo>
                  <a:pt x="255593" y="1293982"/>
                  <a:pt x="258239" y="1387115"/>
                  <a:pt x="260356" y="1440032"/>
                </a:cubicBezTo>
                <a:cubicBezTo>
                  <a:pt x="262473" y="1492949"/>
                  <a:pt x="263002" y="1522053"/>
                  <a:pt x="260356" y="1563857"/>
                </a:cubicBezTo>
                <a:cubicBezTo>
                  <a:pt x="257710" y="1605661"/>
                  <a:pt x="248714" y="1661224"/>
                  <a:pt x="244481" y="1690857"/>
                </a:cubicBezTo>
                <a:cubicBezTo>
                  <a:pt x="240248" y="1720490"/>
                  <a:pt x="209556" y="1824207"/>
                  <a:pt x="219081" y="1779757"/>
                </a:cubicBezTo>
                <a:close/>
              </a:path>
            </a:pathLst>
          </a:custGeom>
          <a:solidFill>
            <a:srgbClr val="D8C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>
            <a:extLst>
              <a:ext uri="{FF2B5EF4-FFF2-40B4-BE49-F238E27FC236}">
                <a16:creationId xmlns:a16="http://schemas.microsoft.com/office/drawing/2014/main" id="{E61F8A81-1E88-594D-BF58-AE20AF81B729}"/>
              </a:ext>
            </a:extLst>
          </p:cNvPr>
          <p:cNvSpPr/>
          <p:nvPr/>
        </p:nvSpPr>
        <p:spPr>
          <a:xfrm>
            <a:off x="7873577" y="3217508"/>
            <a:ext cx="399101" cy="969396"/>
          </a:xfrm>
          <a:custGeom>
            <a:avLst/>
            <a:gdLst>
              <a:gd name="connsiteX0" fmla="*/ 22648 w 399101"/>
              <a:gd name="connsiteY0" fmla="*/ 116242 h 969396"/>
              <a:gd name="connsiteX1" fmla="*/ 89323 w 399101"/>
              <a:gd name="connsiteY1" fmla="*/ 43217 h 969396"/>
              <a:gd name="connsiteX2" fmla="*/ 159173 w 399101"/>
              <a:gd name="connsiteY2" fmla="*/ 11467 h 969396"/>
              <a:gd name="connsiteX3" fmla="*/ 219498 w 399101"/>
              <a:gd name="connsiteY3" fmla="*/ 1942 h 969396"/>
              <a:gd name="connsiteX4" fmla="*/ 289348 w 399101"/>
              <a:gd name="connsiteY4" fmla="*/ 46392 h 969396"/>
              <a:gd name="connsiteX5" fmla="*/ 349673 w 399101"/>
              <a:gd name="connsiteY5" fmla="*/ 109892 h 969396"/>
              <a:gd name="connsiteX6" fmla="*/ 394123 w 399101"/>
              <a:gd name="connsiteY6" fmla="*/ 233717 h 969396"/>
              <a:gd name="connsiteX7" fmla="*/ 394123 w 399101"/>
              <a:gd name="connsiteY7" fmla="*/ 370242 h 969396"/>
              <a:gd name="connsiteX8" fmla="*/ 359198 w 399101"/>
              <a:gd name="connsiteY8" fmla="*/ 541692 h 969396"/>
              <a:gd name="connsiteX9" fmla="*/ 289348 w 399101"/>
              <a:gd name="connsiteY9" fmla="*/ 735367 h 969396"/>
              <a:gd name="connsiteX10" fmla="*/ 209973 w 399101"/>
              <a:gd name="connsiteY10" fmla="*/ 875067 h 969396"/>
              <a:gd name="connsiteX11" fmla="*/ 133773 w 399101"/>
              <a:gd name="connsiteY11" fmla="*/ 922692 h 969396"/>
              <a:gd name="connsiteX12" fmla="*/ 44873 w 399101"/>
              <a:gd name="connsiteY12" fmla="*/ 941742 h 969396"/>
              <a:gd name="connsiteX13" fmla="*/ 423 w 399101"/>
              <a:gd name="connsiteY13" fmla="*/ 935392 h 969396"/>
              <a:gd name="connsiteX14" fmla="*/ 22648 w 399101"/>
              <a:gd name="connsiteY14" fmla="*/ 513117 h 969396"/>
              <a:gd name="connsiteX15" fmla="*/ 25823 w 399101"/>
              <a:gd name="connsiteY15" fmla="*/ 268642 h 969396"/>
              <a:gd name="connsiteX16" fmla="*/ 22648 w 399101"/>
              <a:gd name="connsiteY16" fmla="*/ 116242 h 96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101" h="969396">
                <a:moveTo>
                  <a:pt x="22648" y="116242"/>
                </a:moveTo>
                <a:cubicBezTo>
                  <a:pt x="33231" y="78671"/>
                  <a:pt x="66569" y="60679"/>
                  <a:pt x="89323" y="43217"/>
                </a:cubicBezTo>
                <a:cubicBezTo>
                  <a:pt x="112077" y="25754"/>
                  <a:pt x="137477" y="18346"/>
                  <a:pt x="159173" y="11467"/>
                </a:cubicBezTo>
                <a:cubicBezTo>
                  <a:pt x="180869" y="4588"/>
                  <a:pt x="197802" y="-3879"/>
                  <a:pt x="219498" y="1942"/>
                </a:cubicBezTo>
                <a:cubicBezTo>
                  <a:pt x="241194" y="7763"/>
                  <a:pt x="267652" y="28400"/>
                  <a:pt x="289348" y="46392"/>
                </a:cubicBezTo>
                <a:cubicBezTo>
                  <a:pt x="311044" y="64384"/>
                  <a:pt x="332211" y="78671"/>
                  <a:pt x="349673" y="109892"/>
                </a:cubicBezTo>
                <a:cubicBezTo>
                  <a:pt x="367135" y="141113"/>
                  <a:pt x="386715" y="190325"/>
                  <a:pt x="394123" y="233717"/>
                </a:cubicBezTo>
                <a:cubicBezTo>
                  <a:pt x="401531" y="277109"/>
                  <a:pt x="399944" y="318913"/>
                  <a:pt x="394123" y="370242"/>
                </a:cubicBezTo>
                <a:cubicBezTo>
                  <a:pt x="388302" y="421571"/>
                  <a:pt x="376660" y="480838"/>
                  <a:pt x="359198" y="541692"/>
                </a:cubicBezTo>
                <a:cubicBezTo>
                  <a:pt x="341736" y="602546"/>
                  <a:pt x="314219" y="679805"/>
                  <a:pt x="289348" y="735367"/>
                </a:cubicBezTo>
                <a:cubicBezTo>
                  <a:pt x="264477" y="790930"/>
                  <a:pt x="235902" y="843846"/>
                  <a:pt x="209973" y="875067"/>
                </a:cubicBezTo>
                <a:cubicBezTo>
                  <a:pt x="184044" y="906288"/>
                  <a:pt x="161290" y="911580"/>
                  <a:pt x="133773" y="922692"/>
                </a:cubicBezTo>
                <a:cubicBezTo>
                  <a:pt x="106256" y="933804"/>
                  <a:pt x="67098" y="939625"/>
                  <a:pt x="44873" y="941742"/>
                </a:cubicBezTo>
                <a:cubicBezTo>
                  <a:pt x="22648" y="943859"/>
                  <a:pt x="4127" y="1006829"/>
                  <a:pt x="423" y="935392"/>
                </a:cubicBezTo>
                <a:cubicBezTo>
                  <a:pt x="-3281" y="863955"/>
                  <a:pt x="18415" y="624242"/>
                  <a:pt x="22648" y="513117"/>
                </a:cubicBezTo>
                <a:cubicBezTo>
                  <a:pt x="26881" y="401992"/>
                  <a:pt x="25823" y="333200"/>
                  <a:pt x="25823" y="268642"/>
                </a:cubicBezTo>
                <a:cubicBezTo>
                  <a:pt x="25823" y="204084"/>
                  <a:pt x="12065" y="153813"/>
                  <a:pt x="22648" y="11624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>
            <a:extLst>
              <a:ext uri="{FF2B5EF4-FFF2-40B4-BE49-F238E27FC236}">
                <a16:creationId xmlns:a16="http://schemas.microsoft.com/office/drawing/2014/main" id="{87E37189-EA47-844C-8AB4-21468D5C641F}"/>
              </a:ext>
            </a:extLst>
          </p:cNvPr>
          <p:cNvSpPr/>
          <p:nvPr/>
        </p:nvSpPr>
        <p:spPr>
          <a:xfrm>
            <a:off x="6191052" y="4722143"/>
            <a:ext cx="472332" cy="327209"/>
          </a:xfrm>
          <a:custGeom>
            <a:avLst/>
            <a:gdLst>
              <a:gd name="connsiteX0" fmla="*/ 108148 w 472332"/>
              <a:gd name="connsiteY0" fmla="*/ 319757 h 327209"/>
              <a:gd name="connsiteX1" fmla="*/ 206573 w 472332"/>
              <a:gd name="connsiteY1" fmla="*/ 326107 h 327209"/>
              <a:gd name="connsiteX2" fmla="*/ 292298 w 472332"/>
              <a:gd name="connsiteY2" fmla="*/ 303882 h 327209"/>
              <a:gd name="connsiteX3" fmla="*/ 371673 w 472332"/>
              <a:gd name="connsiteY3" fmla="*/ 275307 h 327209"/>
              <a:gd name="connsiteX4" fmla="*/ 431998 w 472332"/>
              <a:gd name="connsiteY4" fmla="*/ 240382 h 327209"/>
              <a:gd name="connsiteX5" fmla="*/ 444698 w 472332"/>
              <a:gd name="connsiteY5" fmla="*/ 218157 h 327209"/>
              <a:gd name="connsiteX6" fmla="*/ 466923 w 472332"/>
              <a:gd name="connsiteY6" fmla="*/ 145132 h 327209"/>
              <a:gd name="connsiteX7" fmla="*/ 470098 w 472332"/>
              <a:gd name="connsiteY7" fmla="*/ 78457 h 327209"/>
              <a:gd name="connsiteX8" fmla="*/ 438348 w 472332"/>
              <a:gd name="connsiteY8" fmla="*/ 34007 h 327209"/>
              <a:gd name="connsiteX9" fmla="*/ 384373 w 472332"/>
              <a:gd name="connsiteY9" fmla="*/ 5432 h 327209"/>
              <a:gd name="connsiteX10" fmla="*/ 349448 w 472332"/>
              <a:gd name="connsiteY10" fmla="*/ 53057 h 327209"/>
              <a:gd name="connsiteX11" fmla="*/ 301823 w 472332"/>
              <a:gd name="connsiteY11" fmla="*/ 2257 h 327209"/>
              <a:gd name="connsiteX12" fmla="*/ 235148 w 472332"/>
              <a:gd name="connsiteY12" fmla="*/ 14957 h 327209"/>
              <a:gd name="connsiteX13" fmla="*/ 73223 w 472332"/>
              <a:gd name="connsiteY13" fmla="*/ 68932 h 327209"/>
              <a:gd name="connsiteX14" fmla="*/ 3373 w 472332"/>
              <a:gd name="connsiteY14" fmla="*/ 145132 h 327209"/>
              <a:gd name="connsiteX15" fmla="*/ 16073 w 472332"/>
              <a:gd name="connsiteY15" fmla="*/ 221332 h 327209"/>
              <a:gd name="connsiteX16" fmla="*/ 60523 w 472332"/>
              <a:gd name="connsiteY16" fmla="*/ 284832 h 327209"/>
              <a:gd name="connsiteX17" fmla="*/ 108148 w 472332"/>
              <a:gd name="connsiteY17" fmla="*/ 319757 h 32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2332" h="327209">
                <a:moveTo>
                  <a:pt x="108148" y="319757"/>
                </a:moveTo>
                <a:cubicBezTo>
                  <a:pt x="132490" y="326636"/>
                  <a:pt x="175881" y="328753"/>
                  <a:pt x="206573" y="326107"/>
                </a:cubicBezTo>
                <a:cubicBezTo>
                  <a:pt x="237265" y="323461"/>
                  <a:pt x="264781" y="312349"/>
                  <a:pt x="292298" y="303882"/>
                </a:cubicBezTo>
                <a:cubicBezTo>
                  <a:pt x="319815" y="295415"/>
                  <a:pt x="348390" y="285890"/>
                  <a:pt x="371673" y="275307"/>
                </a:cubicBezTo>
                <a:cubicBezTo>
                  <a:pt x="394956" y="264724"/>
                  <a:pt x="419827" y="249907"/>
                  <a:pt x="431998" y="240382"/>
                </a:cubicBezTo>
                <a:cubicBezTo>
                  <a:pt x="444169" y="230857"/>
                  <a:pt x="438877" y="234032"/>
                  <a:pt x="444698" y="218157"/>
                </a:cubicBezTo>
                <a:cubicBezTo>
                  <a:pt x="450519" y="202282"/>
                  <a:pt x="462690" y="168415"/>
                  <a:pt x="466923" y="145132"/>
                </a:cubicBezTo>
                <a:cubicBezTo>
                  <a:pt x="471156" y="121849"/>
                  <a:pt x="474861" y="96978"/>
                  <a:pt x="470098" y="78457"/>
                </a:cubicBezTo>
                <a:cubicBezTo>
                  <a:pt x="465335" y="59936"/>
                  <a:pt x="452635" y="46178"/>
                  <a:pt x="438348" y="34007"/>
                </a:cubicBezTo>
                <a:cubicBezTo>
                  <a:pt x="424061" y="21836"/>
                  <a:pt x="399190" y="2257"/>
                  <a:pt x="384373" y="5432"/>
                </a:cubicBezTo>
                <a:cubicBezTo>
                  <a:pt x="369556" y="8607"/>
                  <a:pt x="363206" y="53586"/>
                  <a:pt x="349448" y="53057"/>
                </a:cubicBezTo>
                <a:cubicBezTo>
                  <a:pt x="335690" y="52528"/>
                  <a:pt x="320873" y="8607"/>
                  <a:pt x="301823" y="2257"/>
                </a:cubicBezTo>
                <a:cubicBezTo>
                  <a:pt x="282773" y="-4093"/>
                  <a:pt x="273248" y="3845"/>
                  <a:pt x="235148" y="14957"/>
                </a:cubicBezTo>
                <a:cubicBezTo>
                  <a:pt x="197048" y="26069"/>
                  <a:pt x="111852" y="47236"/>
                  <a:pt x="73223" y="68932"/>
                </a:cubicBezTo>
                <a:cubicBezTo>
                  <a:pt x="34594" y="90628"/>
                  <a:pt x="12898" y="119732"/>
                  <a:pt x="3373" y="145132"/>
                </a:cubicBezTo>
                <a:cubicBezTo>
                  <a:pt x="-6152" y="170532"/>
                  <a:pt x="6548" y="198049"/>
                  <a:pt x="16073" y="221332"/>
                </a:cubicBezTo>
                <a:cubicBezTo>
                  <a:pt x="25598" y="244615"/>
                  <a:pt x="49410" y="270544"/>
                  <a:pt x="60523" y="284832"/>
                </a:cubicBezTo>
                <a:cubicBezTo>
                  <a:pt x="71635" y="299119"/>
                  <a:pt x="83806" y="312878"/>
                  <a:pt x="108148" y="319757"/>
                </a:cubicBezTo>
                <a:close/>
              </a:path>
            </a:pathLst>
          </a:custGeom>
          <a:solidFill>
            <a:srgbClr val="F7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 161">
            <a:extLst>
              <a:ext uri="{FF2B5EF4-FFF2-40B4-BE49-F238E27FC236}">
                <a16:creationId xmlns:a16="http://schemas.microsoft.com/office/drawing/2014/main" id="{72F02383-EFF2-2843-ACD9-CD8087781E83}"/>
              </a:ext>
            </a:extLst>
          </p:cNvPr>
          <p:cNvSpPr/>
          <p:nvPr/>
        </p:nvSpPr>
        <p:spPr>
          <a:xfrm>
            <a:off x="6184853" y="4783096"/>
            <a:ext cx="121464" cy="200461"/>
          </a:xfrm>
          <a:custGeom>
            <a:avLst/>
            <a:gdLst>
              <a:gd name="connsiteX0" fmla="*/ 120697 w 121464"/>
              <a:gd name="connsiteY0" fmla="*/ 1629 h 200461"/>
              <a:gd name="connsiteX1" fmla="*/ 73072 w 121464"/>
              <a:gd name="connsiteY1" fmla="*/ 87354 h 200461"/>
              <a:gd name="connsiteX2" fmla="*/ 41322 w 121464"/>
              <a:gd name="connsiteY2" fmla="*/ 185779 h 200461"/>
              <a:gd name="connsiteX3" fmla="*/ 38147 w 121464"/>
              <a:gd name="connsiteY3" fmla="*/ 192129 h 200461"/>
              <a:gd name="connsiteX4" fmla="*/ 47 w 121464"/>
              <a:gd name="connsiteY4" fmla="*/ 109579 h 200461"/>
              <a:gd name="connsiteX5" fmla="*/ 31797 w 121464"/>
              <a:gd name="connsiteY5" fmla="*/ 36554 h 200461"/>
              <a:gd name="connsiteX6" fmla="*/ 120697 w 121464"/>
              <a:gd name="connsiteY6" fmla="*/ 1629 h 20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64" h="200461">
                <a:moveTo>
                  <a:pt x="120697" y="1629"/>
                </a:moveTo>
                <a:cubicBezTo>
                  <a:pt x="127576" y="10096"/>
                  <a:pt x="86301" y="56662"/>
                  <a:pt x="73072" y="87354"/>
                </a:cubicBezTo>
                <a:cubicBezTo>
                  <a:pt x="59843" y="118046"/>
                  <a:pt x="41322" y="185779"/>
                  <a:pt x="41322" y="185779"/>
                </a:cubicBezTo>
                <a:cubicBezTo>
                  <a:pt x="35501" y="203241"/>
                  <a:pt x="45026" y="204829"/>
                  <a:pt x="38147" y="192129"/>
                </a:cubicBezTo>
                <a:cubicBezTo>
                  <a:pt x="31268" y="179429"/>
                  <a:pt x="1105" y="135508"/>
                  <a:pt x="47" y="109579"/>
                </a:cubicBezTo>
                <a:cubicBezTo>
                  <a:pt x="-1011" y="83650"/>
                  <a:pt x="15922" y="53487"/>
                  <a:pt x="31797" y="36554"/>
                </a:cubicBezTo>
                <a:cubicBezTo>
                  <a:pt x="47672" y="19621"/>
                  <a:pt x="113818" y="-6838"/>
                  <a:pt x="120697" y="1629"/>
                </a:cubicBezTo>
                <a:close/>
              </a:path>
            </a:pathLst>
          </a:custGeom>
          <a:solidFill>
            <a:srgbClr val="C8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フリーフォーム 298">
            <a:extLst>
              <a:ext uri="{FF2B5EF4-FFF2-40B4-BE49-F238E27FC236}">
                <a16:creationId xmlns:a16="http://schemas.microsoft.com/office/drawing/2014/main" id="{5DFD9D30-37B6-D947-AAB5-A3BEAFCF5E0E}"/>
              </a:ext>
            </a:extLst>
          </p:cNvPr>
          <p:cNvSpPr/>
          <p:nvPr/>
        </p:nvSpPr>
        <p:spPr>
          <a:xfrm>
            <a:off x="5941636" y="2302669"/>
            <a:ext cx="1063133" cy="1241877"/>
          </a:xfrm>
          <a:custGeom>
            <a:avLst/>
            <a:gdLst>
              <a:gd name="connsiteX0" fmla="*/ 1964 w 1063133"/>
              <a:gd name="connsiteY0" fmla="*/ 1170781 h 1241877"/>
              <a:gd name="connsiteX1" fmla="*/ 141664 w 1063133"/>
              <a:gd name="connsiteY1" fmla="*/ 1158081 h 1241877"/>
              <a:gd name="connsiteX2" fmla="*/ 278189 w 1063133"/>
              <a:gd name="connsiteY2" fmla="*/ 1097756 h 1241877"/>
              <a:gd name="connsiteX3" fmla="*/ 367089 w 1063133"/>
              <a:gd name="connsiteY3" fmla="*/ 1018381 h 1241877"/>
              <a:gd name="connsiteX4" fmla="*/ 417889 w 1063133"/>
              <a:gd name="connsiteY4" fmla="*/ 913606 h 1241877"/>
              <a:gd name="connsiteX5" fmla="*/ 465514 w 1063133"/>
              <a:gd name="connsiteY5" fmla="*/ 719931 h 1241877"/>
              <a:gd name="connsiteX6" fmla="*/ 503614 w 1063133"/>
              <a:gd name="connsiteY6" fmla="*/ 510381 h 1241877"/>
              <a:gd name="connsiteX7" fmla="*/ 525839 w 1063133"/>
              <a:gd name="connsiteY7" fmla="*/ 364331 h 1241877"/>
              <a:gd name="connsiteX8" fmla="*/ 554414 w 1063133"/>
              <a:gd name="connsiteY8" fmla="*/ 351631 h 1241877"/>
              <a:gd name="connsiteX9" fmla="*/ 560764 w 1063133"/>
              <a:gd name="connsiteY9" fmla="*/ 608806 h 1241877"/>
              <a:gd name="connsiteX10" fmla="*/ 579814 w 1063133"/>
              <a:gd name="connsiteY10" fmla="*/ 767556 h 1241877"/>
              <a:gd name="connsiteX11" fmla="*/ 598864 w 1063133"/>
              <a:gd name="connsiteY11" fmla="*/ 891381 h 1241877"/>
              <a:gd name="connsiteX12" fmla="*/ 636964 w 1063133"/>
              <a:gd name="connsiteY12" fmla="*/ 808831 h 1241877"/>
              <a:gd name="connsiteX13" fmla="*/ 713164 w 1063133"/>
              <a:gd name="connsiteY13" fmla="*/ 665956 h 1241877"/>
              <a:gd name="connsiteX14" fmla="*/ 830639 w 1063133"/>
              <a:gd name="connsiteY14" fmla="*/ 434181 h 1241877"/>
              <a:gd name="connsiteX15" fmla="*/ 954464 w 1063133"/>
              <a:gd name="connsiteY15" fmla="*/ 199231 h 1241877"/>
              <a:gd name="connsiteX16" fmla="*/ 1046539 w 1063133"/>
              <a:gd name="connsiteY16" fmla="*/ 21431 h 1241877"/>
              <a:gd name="connsiteX17" fmla="*/ 1062414 w 1063133"/>
              <a:gd name="connsiteY17" fmla="*/ 15081 h 1241877"/>
              <a:gd name="connsiteX18" fmla="*/ 1037014 w 1063133"/>
              <a:gd name="connsiteY18" fmla="*/ 129381 h 1241877"/>
              <a:gd name="connsiteX19" fmla="*/ 910014 w 1063133"/>
              <a:gd name="connsiteY19" fmla="*/ 472281 h 1241877"/>
              <a:gd name="connsiteX20" fmla="*/ 789364 w 1063133"/>
              <a:gd name="connsiteY20" fmla="*/ 742156 h 1241877"/>
              <a:gd name="connsiteX21" fmla="*/ 617914 w 1063133"/>
              <a:gd name="connsiteY21" fmla="*/ 1088231 h 1241877"/>
              <a:gd name="connsiteX22" fmla="*/ 557589 w 1063133"/>
              <a:gd name="connsiteY22" fmla="*/ 1158081 h 1241877"/>
              <a:gd name="connsiteX23" fmla="*/ 525839 w 1063133"/>
              <a:gd name="connsiteY23" fmla="*/ 913606 h 1241877"/>
              <a:gd name="connsiteX24" fmla="*/ 462339 w 1063133"/>
              <a:gd name="connsiteY24" fmla="*/ 1161256 h 1241877"/>
              <a:gd name="connsiteX25" fmla="*/ 443289 w 1063133"/>
              <a:gd name="connsiteY25" fmla="*/ 1240631 h 1241877"/>
              <a:gd name="connsiteX26" fmla="*/ 328989 w 1063133"/>
              <a:gd name="connsiteY26" fmla="*/ 1208881 h 1241877"/>
              <a:gd name="connsiteX27" fmla="*/ 214689 w 1063133"/>
              <a:gd name="connsiteY27" fmla="*/ 1196181 h 1241877"/>
              <a:gd name="connsiteX28" fmla="*/ 68639 w 1063133"/>
              <a:gd name="connsiteY28" fmla="*/ 1183481 h 1241877"/>
              <a:gd name="connsiteX29" fmla="*/ 1964 w 1063133"/>
              <a:gd name="connsiteY29" fmla="*/ 1170781 h 124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3133" h="1241877">
                <a:moveTo>
                  <a:pt x="1964" y="1170781"/>
                </a:moveTo>
                <a:cubicBezTo>
                  <a:pt x="14135" y="1166548"/>
                  <a:pt x="95626" y="1170252"/>
                  <a:pt x="141664" y="1158081"/>
                </a:cubicBezTo>
                <a:cubicBezTo>
                  <a:pt x="187702" y="1145910"/>
                  <a:pt x="240618" y="1121039"/>
                  <a:pt x="278189" y="1097756"/>
                </a:cubicBezTo>
                <a:cubicBezTo>
                  <a:pt x="315760" y="1074473"/>
                  <a:pt x="343806" y="1049073"/>
                  <a:pt x="367089" y="1018381"/>
                </a:cubicBezTo>
                <a:cubicBezTo>
                  <a:pt x="390372" y="987689"/>
                  <a:pt x="401485" y="963348"/>
                  <a:pt x="417889" y="913606"/>
                </a:cubicBezTo>
                <a:cubicBezTo>
                  <a:pt x="434293" y="863864"/>
                  <a:pt x="451227" y="787135"/>
                  <a:pt x="465514" y="719931"/>
                </a:cubicBezTo>
                <a:cubicBezTo>
                  <a:pt x="479801" y="652727"/>
                  <a:pt x="493560" y="569648"/>
                  <a:pt x="503614" y="510381"/>
                </a:cubicBezTo>
                <a:cubicBezTo>
                  <a:pt x="513668" y="451114"/>
                  <a:pt x="517372" y="390789"/>
                  <a:pt x="525839" y="364331"/>
                </a:cubicBezTo>
                <a:cubicBezTo>
                  <a:pt x="534306" y="337873"/>
                  <a:pt x="548593" y="310885"/>
                  <a:pt x="554414" y="351631"/>
                </a:cubicBezTo>
                <a:cubicBezTo>
                  <a:pt x="560235" y="392377"/>
                  <a:pt x="556531" y="539485"/>
                  <a:pt x="560764" y="608806"/>
                </a:cubicBezTo>
                <a:cubicBezTo>
                  <a:pt x="564997" y="678127"/>
                  <a:pt x="573464" y="720460"/>
                  <a:pt x="579814" y="767556"/>
                </a:cubicBezTo>
                <a:cubicBezTo>
                  <a:pt x="586164" y="814652"/>
                  <a:pt x="589339" y="884502"/>
                  <a:pt x="598864" y="891381"/>
                </a:cubicBezTo>
                <a:cubicBezTo>
                  <a:pt x="608389" y="898260"/>
                  <a:pt x="617914" y="846402"/>
                  <a:pt x="636964" y="808831"/>
                </a:cubicBezTo>
                <a:cubicBezTo>
                  <a:pt x="656014" y="771260"/>
                  <a:pt x="680885" y="728398"/>
                  <a:pt x="713164" y="665956"/>
                </a:cubicBezTo>
                <a:cubicBezTo>
                  <a:pt x="745443" y="603514"/>
                  <a:pt x="790422" y="511968"/>
                  <a:pt x="830639" y="434181"/>
                </a:cubicBezTo>
                <a:cubicBezTo>
                  <a:pt x="870856" y="356394"/>
                  <a:pt x="918481" y="268023"/>
                  <a:pt x="954464" y="199231"/>
                </a:cubicBezTo>
                <a:cubicBezTo>
                  <a:pt x="990447" y="130439"/>
                  <a:pt x="1046539" y="21431"/>
                  <a:pt x="1046539" y="21431"/>
                </a:cubicBezTo>
                <a:cubicBezTo>
                  <a:pt x="1064531" y="-9261"/>
                  <a:pt x="1064002" y="-2911"/>
                  <a:pt x="1062414" y="15081"/>
                </a:cubicBezTo>
                <a:cubicBezTo>
                  <a:pt x="1060827" y="33073"/>
                  <a:pt x="1062414" y="53181"/>
                  <a:pt x="1037014" y="129381"/>
                </a:cubicBezTo>
                <a:cubicBezTo>
                  <a:pt x="1011614" y="205581"/>
                  <a:pt x="951289" y="370152"/>
                  <a:pt x="910014" y="472281"/>
                </a:cubicBezTo>
                <a:cubicBezTo>
                  <a:pt x="868739" y="574410"/>
                  <a:pt x="838047" y="639498"/>
                  <a:pt x="789364" y="742156"/>
                </a:cubicBezTo>
                <a:cubicBezTo>
                  <a:pt x="740681" y="844814"/>
                  <a:pt x="656543" y="1018910"/>
                  <a:pt x="617914" y="1088231"/>
                </a:cubicBezTo>
                <a:cubicBezTo>
                  <a:pt x="579285" y="1157552"/>
                  <a:pt x="572935" y="1187185"/>
                  <a:pt x="557589" y="1158081"/>
                </a:cubicBezTo>
                <a:cubicBezTo>
                  <a:pt x="542243" y="1128977"/>
                  <a:pt x="541714" y="913077"/>
                  <a:pt x="525839" y="913606"/>
                </a:cubicBezTo>
                <a:cubicBezTo>
                  <a:pt x="509964" y="914135"/>
                  <a:pt x="476097" y="1106752"/>
                  <a:pt x="462339" y="1161256"/>
                </a:cubicBezTo>
                <a:cubicBezTo>
                  <a:pt x="448581" y="1215760"/>
                  <a:pt x="465514" y="1232694"/>
                  <a:pt x="443289" y="1240631"/>
                </a:cubicBezTo>
                <a:cubicBezTo>
                  <a:pt x="421064" y="1248569"/>
                  <a:pt x="367089" y="1216289"/>
                  <a:pt x="328989" y="1208881"/>
                </a:cubicBezTo>
                <a:cubicBezTo>
                  <a:pt x="290889" y="1201473"/>
                  <a:pt x="258081" y="1200414"/>
                  <a:pt x="214689" y="1196181"/>
                </a:cubicBezTo>
                <a:cubicBezTo>
                  <a:pt x="171297" y="1191948"/>
                  <a:pt x="100389" y="1187185"/>
                  <a:pt x="68639" y="1183481"/>
                </a:cubicBezTo>
                <a:cubicBezTo>
                  <a:pt x="36889" y="1179777"/>
                  <a:pt x="-10207" y="1175014"/>
                  <a:pt x="1964" y="1170781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リーフォーム 299">
            <a:extLst>
              <a:ext uri="{FF2B5EF4-FFF2-40B4-BE49-F238E27FC236}">
                <a16:creationId xmlns:a16="http://schemas.microsoft.com/office/drawing/2014/main" id="{2E423B5E-5E40-7E43-A1D8-E4CFF9B2D294}"/>
              </a:ext>
            </a:extLst>
          </p:cNvPr>
          <p:cNvSpPr/>
          <p:nvPr/>
        </p:nvSpPr>
        <p:spPr>
          <a:xfrm>
            <a:off x="7572842" y="3894805"/>
            <a:ext cx="285635" cy="722445"/>
          </a:xfrm>
          <a:custGeom>
            <a:avLst/>
            <a:gdLst>
              <a:gd name="connsiteX0" fmla="*/ 2708 w 285635"/>
              <a:gd name="connsiteY0" fmla="*/ 920 h 722445"/>
              <a:gd name="connsiteX1" fmla="*/ 63033 w 285635"/>
              <a:gd name="connsiteY1" fmla="*/ 172370 h 722445"/>
              <a:gd name="connsiteX2" fmla="*/ 129708 w 285635"/>
              <a:gd name="connsiteY2" fmla="*/ 324770 h 722445"/>
              <a:gd name="connsiteX3" fmla="*/ 167808 w 285635"/>
              <a:gd name="connsiteY3" fmla="*/ 407320 h 722445"/>
              <a:gd name="connsiteX4" fmla="*/ 209083 w 285635"/>
              <a:gd name="connsiteY4" fmla="*/ 470820 h 722445"/>
              <a:gd name="connsiteX5" fmla="*/ 275758 w 285635"/>
              <a:gd name="connsiteY5" fmla="*/ 527970 h 722445"/>
              <a:gd name="connsiteX6" fmla="*/ 285283 w 285635"/>
              <a:gd name="connsiteY6" fmla="*/ 540670 h 722445"/>
              <a:gd name="connsiteX7" fmla="*/ 275758 w 285635"/>
              <a:gd name="connsiteY7" fmla="*/ 718470 h 722445"/>
              <a:gd name="connsiteX8" fmla="*/ 221783 w 285635"/>
              <a:gd name="connsiteY8" fmla="*/ 651795 h 722445"/>
              <a:gd name="connsiteX9" fmla="*/ 132883 w 285635"/>
              <a:gd name="connsiteY9" fmla="*/ 508920 h 722445"/>
              <a:gd name="connsiteX10" fmla="*/ 56683 w 285635"/>
              <a:gd name="connsiteY10" fmla="*/ 308895 h 722445"/>
              <a:gd name="connsiteX11" fmla="*/ 15408 w 285635"/>
              <a:gd name="connsiteY11" fmla="*/ 112045 h 722445"/>
              <a:gd name="connsiteX12" fmla="*/ 2708 w 285635"/>
              <a:gd name="connsiteY12" fmla="*/ 920 h 72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635" h="722445">
                <a:moveTo>
                  <a:pt x="2708" y="920"/>
                </a:moveTo>
                <a:cubicBezTo>
                  <a:pt x="10645" y="10974"/>
                  <a:pt x="41866" y="118395"/>
                  <a:pt x="63033" y="172370"/>
                </a:cubicBezTo>
                <a:cubicBezTo>
                  <a:pt x="84200" y="226345"/>
                  <a:pt x="112246" y="285612"/>
                  <a:pt x="129708" y="324770"/>
                </a:cubicBezTo>
                <a:cubicBezTo>
                  <a:pt x="147170" y="363928"/>
                  <a:pt x="154579" y="382978"/>
                  <a:pt x="167808" y="407320"/>
                </a:cubicBezTo>
                <a:cubicBezTo>
                  <a:pt x="181037" y="431662"/>
                  <a:pt x="191091" y="450712"/>
                  <a:pt x="209083" y="470820"/>
                </a:cubicBezTo>
                <a:cubicBezTo>
                  <a:pt x="227075" y="490928"/>
                  <a:pt x="275758" y="527970"/>
                  <a:pt x="275758" y="527970"/>
                </a:cubicBezTo>
                <a:cubicBezTo>
                  <a:pt x="288458" y="539612"/>
                  <a:pt x="285283" y="508920"/>
                  <a:pt x="285283" y="540670"/>
                </a:cubicBezTo>
                <a:cubicBezTo>
                  <a:pt x="285283" y="572420"/>
                  <a:pt x="286341" y="699949"/>
                  <a:pt x="275758" y="718470"/>
                </a:cubicBezTo>
                <a:cubicBezTo>
                  <a:pt x="265175" y="736991"/>
                  <a:pt x="245595" y="686720"/>
                  <a:pt x="221783" y="651795"/>
                </a:cubicBezTo>
                <a:cubicBezTo>
                  <a:pt x="197971" y="616870"/>
                  <a:pt x="160400" y="566070"/>
                  <a:pt x="132883" y="508920"/>
                </a:cubicBezTo>
                <a:cubicBezTo>
                  <a:pt x="105366" y="451770"/>
                  <a:pt x="76262" y="375041"/>
                  <a:pt x="56683" y="308895"/>
                </a:cubicBezTo>
                <a:cubicBezTo>
                  <a:pt x="37104" y="242749"/>
                  <a:pt x="24933" y="158612"/>
                  <a:pt x="15408" y="112045"/>
                </a:cubicBezTo>
                <a:cubicBezTo>
                  <a:pt x="5883" y="65478"/>
                  <a:pt x="-5229" y="-9134"/>
                  <a:pt x="2708" y="920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フリーフォーム 300">
            <a:extLst>
              <a:ext uri="{FF2B5EF4-FFF2-40B4-BE49-F238E27FC236}">
                <a16:creationId xmlns:a16="http://schemas.microsoft.com/office/drawing/2014/main" id="{BA631781-D93B-774A-86E0-B17DC02D98C8}"/>
              </a:ext>
            </a:extLst>
          </p:cNvPr>
          <p:cNvSpPr/>
          <p:nvPr/>
        </p:nvSpPr>
        <p:spPr>
          <a:xfrm>
            <a:off x="7851165" y="3694199"/>
            <a:ext cx="820652" cy="989340"/>
          </a:xfrm>
          <a:custGeom>
            <a:avLst/>
            <a:gdLst>
              <a:gd name="connsiteX0" fmla="*/ 32360 w 820652"/>
              <a:gd name="connsiteY0" fmla="*/ 461876 h 989340"/>
              <a:gd name="connsiteX1" fmla="*/ 105385 w 820652"/>
              <a:gd name="connsiteY1" fmla="*/ 461876 h 989340"/>
              <a:gd name="connsiteX2" fmla="*/ 226035 w 820652"/>
              <a:gd name="connsiteY2" fmla="*/ 407901 h 989340"/>
              <a:gd name="connsiteX3" fmla="*/ 280010 w 820652"/>
              <a:gd name="connsiteY3" fmla="*/ 322176 h 989340"/>
              <a:gd name="connsiteX4" fmla="*/ 295885 w 820652"/>
              <a:gd name="connsiteY4" fmla="*/ 309476 h 989340"/>
              <a:gd name="connsiteX5" fmla="*/ 368910 w 820652"/>
              <a:gd name="connsiteY5" fmla="*/ 280901 h 989340"/>
              <a:gd name="connsiteX6" fmla="*/ 410185 w 820652"/>
              <a:gd name="connsiteY6" fmla="*/ 261851 h 989340"/>
              <a:gd name="connsiteX7" fmla="*/ 413360 w 820652"/>
              <a:gd name="connsiteY7" fmla="*/ 290426 h 989340"/>
              <a:gd name="connsiteX8" fmla="*/ 394310 w 820652"/>
              <a:gd name="connsiteY8" fmla="*/ 319001 h 989340"/>
              <a:gd name="connsiteX9" fmla="*/ 419710 w 820652"/>
              <a:gd name="connsiteY9" fmla="*/ 325351 h 989340"/>
              <a:gd name="connsiteX10" fmla="*/ 460985 w 820652"/>
              <a:gd name="connsiteY10" fmla="*/ 303126 h 989340"/>
              <a:gd name="connsiteX11" fmla="*/ 508610 w 820652"/>
              <a:gd name="connsiteY11" fmla="*/ 277726 h 989340"/>
              <a:gd name="connsiteX12" fmla="*/ 511785 w 820652"/>
              <a:gd name="connsiteY12" fmla="*/ 303126 h 989340"/>
              <a:gd name="connsiteX13" fmla="*/ 489560 w 820652"/>
              <a:gd name="connsiteY13" fmla="*/ 341226 h 989340"/>
              <a:gd name="connsiteX14" fmla="*/ 492735 w 820652"/>
              <a:gd name="connsiteY14" fmla="*/ 350751 h 989340"/>
              <a:gd name="connsiteX15" fmla="*/ 534010 w 820652"/>
              <a:gd name="connsiteY15" fmla="*/ 328526 h 989340"/>
              <a:gd name="connsiteX16" fmla="*/ 587985 w 820652"/>
              <a:gd name="connsiteY16" fmla="*/ 271376 h 989340"/>
              <a:gd name="connsiteX17" fmla="*/ 695935 w 820652"/>
              <a:gd name="connsiteY17" fmla="*/ 147551 h 989340"/>
              <a:gd name="connsiteX18" fmla="*/ 784835 w 820652"/>
              <a:gd name="connsiteY18" fmla="*/ 39601 h 989340"/>
              <a:gd name="connsiteX19" fmla="*/ 819760 w 820652"/>
              <a:gd name="connsiteY19" fmla="*/ 1501 h 989340"/>
              <a:gd name="connsiteX20" fmla="*/ 803885 w 820652"/>
              <a:gd name="connsiteY20" fmla="*/ 84051 h 989340"/>
              <a:gd name="connsiteX21" fmla="*/ 737210 w 820652"/>
              <a:gd name="connsiteY21" fmla="*/ 204701 h 989340"/>
              <a:gd name="connsiteX22" fmla="*/ 616560 w 820652"/>
              <a:gd name="connsiteY22" fmla="*/ 404726 h 989340"/>
              <a:gd name="connsiteX23" fmla="*/ 534010 w 820652"/>
              <a:gd name="connsiteY23" fmla="*/ 515851 h 989340"/>
              <a:gd name="connsiteX24" fmla="*/ 387960 w 820652"/>
              <a:gd name="connsiteY24" fmla="*/ 687301 h 989340"/>
              <a:gd name="connsiteX25" fmla="*/ 257785 w 820652"/>
              <a:gd name="connsiteY25" fmla="*/ 814301 h 989340"/>
              <a:gd name="connsiteX26" fmla="*/ 146660 w 820652"/>
              <a:gd name="connsiteY26" fmla="*/ 919076 h 989340"/>
              <a:gd name="connsiteX27" fmla="*/ 70460 w 820652"/>
              <a:gd name="connsiteY27" fmla="*/ 988926 h 989340"/>
              <a:gd name="connsiteX28" fmla="*/ 10135 w 820652"/>
              <a:gd name="connsiteY28" fmla="*/ 944476 h 989340"/>
              <a:gd name="connsiteX29" fmla="*/ 610 w 820652"/>
              <a:gd name="connsiteY29" fmla="*/ 871451 h 989340"/>
              <a:gd name="connsiteX30" fmla="*/ 16485 w 820652"/>
              <a:gd name="connsiteY30" fmla="*/ 601576 h 989340"/>
              <a:gd name="connsiteX31" fmla="*/ 32360 w 820652"/>
              <a:gd name="connsiteY31" fmla="*/ 461876 h 98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0652" h="989340">
                <a:moveTo>
                  <a:pt x="32360" y="461876"/>
                </a:moveTo>
                <a:cubicBezTo>
                  <a:pt x="47177" y="438593"/>
                  <a:pt x="73106" y="470872"/>
                  <a:pt x="105385" y="461876"/>
                </a:cubicBezTo>
                <a:cubicBezTo>
                  <a:pt x="137664" y="452880"/>
                  <a:pt x="196931" y="431184"/>
                  <a:pt x="226035" y="407901"/>
                </a:cubicBezTo>
                <a:cubicBezTo>
                  <a:pt x="255139" y="384618"/>
                  <a:pt x="280010" y="322176"/>
                  <a:pt x="280010" y="322176"/>
                </a:cubicBezTo>
                <a:cubicBezTo>
                  <a:pt x="291652" y="305772"/>
                  <a:pt x="281068" y="316355"/>
                  <a:pt x="295885" y="309476"/>
                </a:cubicBezTo>
                <a:cubicBezTo>
                  <a:pt x="310702" y="302597"/>
                  <a:pt x="349860" y="288838"/>
                  <a:pt x="368910" y="280901"/>
                </a:cubicBezTo>
                <a:cubicBezTo>
                  <a:pt x="387960" y="272964"/>
                  <a:pt x="402777" y="260264"/>
                  <a:pt x="410185" y="261851"/>
                </a:cubicBezTo>
                <a:cubicBezTo>
                  <a:pt x="417593" y="263438"/>
                  <a:pt x="416006" y="280901"/>
                  <a:pt x="413360" y="290426"/>
                </a:cubicBezTo>
                <a:cubicBezTo>
                  <a:pt x="410714" y="299951"/>
                  <a:pt x="393252" y="313180"/>
                  <a:pt x="394310" y="319001"/>
                </a:cubicBezTo>
                <a:cubicBezTo>
                  <a:pt x="395368" y="324822"/>
                  <a:pt x="408597" y="327997"/>
                  <a:pt x="419710" y="325351"/>
                </a:cubicBezTo>
                <a:cubicBezTo>
                  <a:pt x="430823" y="322705"/>
                  <a:pt x="460985" y="303126"/>
                  <a:pt x="460985" y="303126"/>
                </a:cubicBezTo>
                <a:cubicBezTo>
                  <a:pt x="475802" y="295188"/>
                  <a:pt x="500143" y="277726"/>
                  <a:pt x="508610" y="277726"/>
                </a:cubicBezTo>
                <a:cubicBezTo>
                  <a:pt x="517077" y="277726"/>
                  <a:pt x="514960" y="292543"/>
                  <a:pt x="511785" y="303126"/>
                </a:cubicBezTo>
                <a:cubicBezTo>
                  <a:pt x="508610" y="313709"/>
                  <a:pt x="492735" y="333288"/>
                  <a:pt x="489560" y="341226"/>
                </a:cubicBezTo>
                <a:cubicBezTo>
                  <a:pt x="486385" y="349164"/>
                  <a:pt x="485327" y="352868"/>
                  <a:pt x="492735" y="350751"/>
                </a:cubicBezTo>
                <a:cubicBezTo>
                  <a:pt x="500143" y="348634"/>
                  <a:pt x="518135" y="341755"/>
                  <a:pt x="534010" y="328526"/>
                </a:cubicBezTo>
                <a:cubicBezTo>
                  <a:pt x="549885" y="315297"/>
                  <a:pt x="560998" y="301538"/>
                  <a:pt x="587985" y="271376"/>
                </a:cubicBezTo>
                <a:cubicBezTo>
                  <a:pt x="614973" y="241213"/>
                  <a:pt x="663127" y="186180"/>
                  <a:pt x="695935" y="147551"/>
                </a:cubicBezTo>
                <a:cubicBezTo>
                  <a:pt x="728743" y="108922"/>
                  <a:pt x="764198" y="63943"/>
                  <a:pt x="784835" y="39601"/>
                </a:cubicBezTo>
                <a:cubicBezTo>
                  <a:pt x="805472" y="15259"/>
                  <a:pt x="816585" y="-5907"/>
                  <a:pt x="819760" y="1501"/>
                </a:cubicBezTo>
                <a:cubicBezTo>
                  <a:pt x="822935" y="8909"/>
                  <a:pt x="817643" y="50184"/>
                  <a:pt x="803885" y="84051"/>
                </a:cubicBezTo>
                <a:cubicBezTo>
                  <a:pt x="790127" y="117918"/>
                  <a:pt x="768431" y="151255"/>
                  <a:pt x="737210" y="204701"/>
                </a:cubicBezTo>
                <a:cubicBezTo>
                  <a:pt x="705989" y="258147"/>
                  <a:pt x="650427" y="352868"/>
                  <a:pt x="616560" y="404726"/>
                </a:cubicBezTo>
                <a:cubicBezTo>
                  <a:pt x="582693" y="456584"/>
                  <a:pt x="572110" y="468755"/>
                  <a:pt x="534010" y="515851"/>
                </a:cubicBezTo>
                <a:cubicBezTo>
                  <a:pt x="495910" y="562947"/>
                  <a:pt x="433997" y="637559"/>
                  <a:pt x="387960" y="687301"/>
                </a:cubicBezTo>
                <a:cubicBezTo>
                  <a:pt x="341923" y="737043"/>
                  <a:pt x="298002" y="775672"/>
                  <a:pt x="257785" y="814301"/>
                </a:cubicBezTo>
                <a:cubicBezTo>
                  <a:pt x="217568" y="852930"/>
                  <a:pt x="177881" y="889972"/>
                  <a:pt x="146660" y="919076"/>
                </a:cubicBezTo>
                <a:cubicBezTo>
                  <a:pt x="115439" y="948180"/>
                  <a:pt x="93214" y="984693"/>
                  <a:pt x="70460" y="988926"/>
                </a:cubicBezTo>
                <a:cubicBezTo>
                  <a:pt x="47706" y="993159"/>
                  <a:pt x="21777" y="964055"/>
                  <a:pt x="10135" y="944476"/>
                </a:cubicBezTo>
                <a:cubicBezTo>
                  <a:pt x="-1507" y="924897"/>
                  <a:pt x="-448" y="928601"/>
                  <a:pt x="610" y="871451"/>
                </a:cubicBezTo>
                <a:cubicBezTo>
                  <a:pt x="1668" y="814301"/>
                  <a:pt x="12252" y="669309"/>
                  <a:pt x="16485" y="601576"/>
                </a:cubicBezTo>
                <a:cubicBezTo>
                  <a:pt x="20718" y="533843"/>
                  <a:pt x="17543" y="485159"/>
                  <a:pt x="32360" y="461876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フリーフォーム 301">
            <a:extLst>
              <a:ext uri="{FF2B5EF4-FFF2-40B4-BE49-F238E27FC236}">
                <a16:creationId xmlns:a16="http://schemas.microsoft.com/office/drawing/2014/main" id="{49F02A60-040B-5E46-85B4-3D8C735BF38A}"/>
              </a:ext>
            </a:extLst>
          </p:cNvPr>
          <p:cNvSpPr/>
          <p:nvPr/>
        </p:nvSpPr>
        <p:spPr>
          <a:xfrm>
            <a:off x="7896459" y="3006903"/>
            <a:ext cx="63629" cy="303986"/>
          </a:xfrm>
          <a:custGeom>
            <a:avLst/>
            <a:gdLst>
              <a:gd name="connsiteX0" fmla="*/ 2941 w 63629"/>
              <a:gd name="connsiteY0" fmla="*/ 6172 h 303986"/>
              <a:gd name="connsiteX1" fmla="*/ 53741 w 63629"/>
              <a:gd name="connsiteY1" fmla="*/ 247472 h 303986"/>
              <a:gd name="connsiteX2" fmla="*/ 60091 w 63629"/>
              <a:gd name="connsiteY2" fmla="*/ 263347 h 303986"/>
              <a:gd name="connsiteX3" fmla="*/ 12466 w 63629"/>
              <a:gd name="connsiteY3" fmla="*/ 301447 h 303986"/>
              <a:gd name="connsiteX4" fmla="*/ 9291 w 63629"/>
              <a:gd name="connsiteY4" fmla="*/ 183972 h 303986"/>
              <a:gd name="connsiteX5" fmla="*/ 6116 w 63629"/>
              <a:gd name="connsiteY5" fmla="*/ 79197 h 303986"/>
              <a:gd name="connsiteX6" fmla="*/ 2941 w 63629"/>
              <a:gd name="connsiteY6" fmla="*/ 6172 h 3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9" h="303986">
                <a:moveTo>
                  <a:pt x="2941" y="6172"/>
                </a:moveTo>
                <a:cubicBezTo>
                  <a:pt x="10879" y="34218"/>
                  <a:pt x="53741" y="247472"/>
                  <a:pt x="53741" y="247472"/>
                </a:cubicBezTo>
                <a:cubicBezTo>
                  <a:pt x="63266" y="290334"/>
                  <a:pt x="66970" y="254351"/>
                  <a:pt x="60091" y="263347"/>
                </a:cubicBezTo>
                <a:cubicBezTo>
                  <a:pt x="53212" y="272343"/>
                  <a:pt x="20933" y="314676"/>
                  <a:pt x="12466" y="301447"/>
                </a:cubicBezTo>
                <a:cubicBezTo>
                  <a:pt x="3999" y="288218"/>
                  <a:pt x="10349" y="221014"/>
                  <a:pt x="9291" y="183972"/>
                </a:cubicBezTo>
                <a:cubicBezTo>
                  <a:pt x="8233" y="146930"/>
                  <a:pt x="6645" y="105126"/>
                  <a:pt x="6116" y="79197"/>
                </a:cubicBezTo>
                <a:cubicBezTo>
                  <a:pt x="5587" y="53268"/>
                  <a:pt x="-4997" y="-21874"/>
                  <a:pt x="2941" y="6172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フリーフォーム 302">
            <a:extLst>
              <a:ext uri="{FF2B5EF4-FFF2-40B4-BE49-F238E27FC236}">
                <a16:creationId xmlns:a16="http://schemas.microsoft.com/office/drawing/2014/main" id="{87AFADE1-536A-A443-A837-D8850B5625AA}"/>
              </a:ext>
            </a:extLst>
          </p:cNvPr>
          <p:cNvSpPr/>
          <p:nvPr/>
        </p:nvSpPr>
        <p:spPr>
          <a:xfrm>
            <a:off x="7553246" y="2914542"/>
            <a:ext cx="67749" cy="719357"/>
          </a:xfrm>
          <a:custGeom>
            <a:avLst/>
            <a:gdLst>
              <a:gd name="connsiteX0" fmla="*/ 25479 w 67749"/>
              <a:gd name="connsiteY0" fmla="*/ 108 h 719357"/>
              <a:gd name="connsiteX1" fmla="*/ 50879 w 67749"/>
              <a:gd name="connsiteY1" fmla="*/ 123933 h 719357"/>
              <a:gd name="connsiteX2" fmla="*/ 63579 w 67749"/>
              <a:gd name="connsiteY2" fmla="*/ 292208 h 719357"/>
              <a:gd name="connsiteX3" fmla="*/ 66754 w 67749"/>
              <a:gd name="connsiteY3" fmla="*/ 504933 h 719357"/>
              <a:gd name="connsiteX4" fmla="*/ 47704 w 67749"/>
              <a:gd name="connsiteY4" fmla="*/ 714483 h 719357"/>
              <a:gd name="connsiteX5" fmla="*/ 25479 w 67749"/>
              <a:gd name="connsiteY5" fmla="*/ 638283 h 719357"/>
              <a:gd name="connsiteX6" fmla="*/ 9604 w 67749"/>
              <a:gd name="connsiteY6" fmla="*/ 476358 h 719357"/>
              <a:gd name="connsiteX7" fmla="*/ 79 w 67749"/>
              <a:gd name="connsiteY7" fmla="*/ 254108 h 719357"/>
              <a:gd name="connsiteX8" fmla="*/ 6429 w 67749"/>
              <a:gd name="connsiteY8" fmla="*/ 104883 h 719357"/>
              <a:gd name="connsiteX9" fmla="*/ 25479 w 67749"/>
              <a:gd name="connsiteY9" fmla="*/ 108 h 71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749" h="719357">
                <a:moveTo>
                  <a:pt x="25479" y="108"/>
                </a:moveTo>
                <a:cubicBezTo>
                  <a:pt x="32887" y="3283"/>
                  <a:pt x="44529" y="75250"/>
                  <a:pt x="50879" y="123933"/>
                </a:cubicBezTo>
                <a:cubicBezTo>
                  <a:pt x="57229" y="172616"/>
                  <a:pt x="60933" y="228708"/>
                  <a:pt x="63579" y="292208"/>
                </a:cubicBezTo>
                <a:cubicBezTo>
                  <a:pt x="66225" y="355708"/>
                  <a:pt x="69400" y="434554"/>
                  <a:pt x="66754" y="504933"/>
                </a:cubicBezTo>
                <a:cubicBezTo>
                  <a:pt x="64108" y="575312"/>
                  <a:pt x="54583" y="692258"/>
                  <a:pt x="47704" y="714483"/>
                </a:cubicBezTo>
                <a:cubicBezTo>
                  <a:pt x="40825" y="736708"/>
                  <a:pt x="31829" y="677970"/>
                  <a:pt x="25479" y="638283"/>
                </a:cubicBezTo>
                <a:cubicBezTo>
                  <a:pt x="19129" y="598596"/>
                  <a:pt x="13837" y="540387"/>
                  <a:pt x="9604" y="476358"/>
                </a:cubicBezTo>
                <a:cubicBezTo>
                  <a:pt x="5371" y="412329"/>
                  <a:pt x="608" y="316020"/>
                  <a:pt x="79" y="254108"/>
                </a:cubicBezTo>
                <a:cubicBezTo>
                  <a:pt x="-450" y="192196"/>
                  <a:pt x="1667" y="145629"/>
                  <a:pt x="6429" y="104883"/>
                </a:cubicBezTo>
                <a:cubicBezTo>
                  <a:pt x="11191" y="64137"/>
                  <a:pt x="18071" y="-3067"/>
                  <a:pt x="25479" y="108"/>
                </a:cubicBezTo>
                <a:close/>
              </a:path>
            </a:pathLst>
          </a:custGeom>
          <a:solidFill>
            <a:srgbClr val="FFF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リーフォーム 303">
            <a:extLst>
              <a:ext uri="{FF2B5EF4-FFF2-40B4-BE49-F238E27FC236}">
                <a16:creationId xmlns:a16="http://schemas.microsoft.com/office/drawing/2014/main" id="{1DDDF803-7CC0-AC4C-8350-2F966C786616}"/>
              </a:ext>
            </a:extLst>
          </p:cNvPr>
          <p:cNvSpPr/>
          <p:nvPr/>
        </p:nvSpPr>
        <p:spPr>
          <a:xfrm>
            <a:off x="7812882" y="3144885"/>
            <a:ext cx="37165" cy="705303"/>
          </a:xfrm>
          <a:custGeom>
            <a:avLst/>
            <a:gdLst>
              <a:gd name="connsiteX0" fmla="*/ 19843 w 37165"/>
              <a:gd name="connsiteY0" fmla="*/ 1540 h 705303"/>
              <a:gd name="connsiteX1" fmla="*/ 35718 w 37165"/>
              <a:gd name="connsiteY1" fmla="*/ 131715 h 705303"/>
              <a:gd name="connsiteX2" fmla="*/ 35718 w 37165"/>
              <a:gd name="connsiteY2" fmla="*/ 239665 h 705303"/>
              <a:gd name="connsiteX3" fmla="*/ 29368 w 37165"/>
              <a:gd name="connsiteY3" fmla="*/ 449215 h 705303"/>
              <a:gd name="connsiteX4" fmla="*/ 23018 w 37165"/>
              <a:gd name="connsiteY4" fmla="*/ 617490 h 705303"/>
              <a:gd name="connsiteX5" fmla="*/ 19843 w 37165"/>
              <a:gd name="connsiteY5" fmla="*/ 703215 h 705303"/>
              <a:gd name="connsiteX6" fmla="*/ 10318 w 37165"/>
              <a:gd name="connsiteY6" fmla="*/ 534940 h 705303"/>
              <a:gd name="connsiteX7" fmla="*/ 7143 w 37165"/>
              <a:gd name="connsiteY7" fmla="*/ 366665 h 705303"/>
              <a:gd name="connsiteX8" fmla="*/ 793 w 37165"/>
              <a:gd name="connsiteY8" fmla="*/ 255540 h 705303"/>
              <a:gd name="connsiteX9" fmla="*/ 793 w 37165"/>
              <a:gd name="connsiteY9" fmla="*/ 147590 h 705303"/>
              <a:gd name="connsiteX10" fmla="*/ 7143 w 37165"/>
              <a:gd name="connsiteY10" fmla="*/ 65040 h 705303"/>
              <a:gd name="connsiteX11" fmla="*/ 19843 w 37165"/>
              <a:gd name="connsiteY11" fmla="*/ 1540 h 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65" h="705303">
                <a:moveTo>
                  <a:pt x="19843" y="1540"/>
                </a:moveTo>
                <a:cubicBezTo>
                  <a:pt x="24605" y="12652"/>
                  <a:pt x="33072" y="92028"/>
                  <a:pt x="35718" y="131715"/>
                </a:cubicBezTo>
                <a:cubicBezTo>
                  <a:pt x="38364" y="171402"/>
                  <a:pt x="36776" y="186748"/>
                  <a:pt x="35718" y="239665"/>
                </a:cubicBezTo>
                <a:cubicBezTo>
                  <a:pt x="34660" y="292582"/>
                  <a:pt x="31485" y="386244"/>
                  <a:pt x="29368" y="449215"/>
                </a:cubicBezTo>
                <a:cubicBezTo>
                  <a:pt x="27251" y="512186"/>
                  <a:pt x="24606" y="575157"/>
                  <a:pt x="23018" y="617490"/>
                </a:cubicBezTo>
                <a:cubicBezTo>
                  <a:pt x="21431" y="659823"/>
                  <a:pt x="21960" y="716973"/>
                  <a:pt x="19843" y="703215"/>
                </a:cubicBezTo>
                <a:cubicBezTo>
                  <a:pt x="17726" y="689457"/>
                  <a:pt x="12435" y="591032"/>
                  <a:pt x="10318" y="534940"/>
                </a:cubicBezTo>
                <a:cubicBezTo>
                  <a:pt x="8201" y="478848"/>
                  <a:pt x="8730" y="413232"/>
                  <a:pt x="7143" y="366665"/>
                </a:cubicBezTo>
                <a:cubicBezTo>
                  <a:pt x="5555" y="320098"/>
                  <a:pt x="1851" y="292052"/>
                  <a:pt x="793" y="255540"/>
                </a:cubicBezTo>
                <a:cubicBezTo>
                  <a:pt x="-265" y="219028"/>
                  <a:pt x="-265" y="179340"/>
                  <a:pt x="793" y="147590"/>
                </a:cubicBezTo>
                <a:cubicBezTo>
                  <a:pt x="1851" y="115840"/>
                  <a:pt x="4497" y="87794"/>
                  <a:pt x="7143" y="65040"/>
                </a:cubicBezTo>
                <a:cubicBezTo>
                  <a:pt x="9789" y="42286"/>
                  <a:pt x="15081" y="-9572"/>
                  <a:pt x="19843" y="1540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フリーフォーム 304">
            <a:extLst>
              <a:ext uri="{FF2B5EF4-FFF2-40B4-BE49-F238E27FC236}">
                <a16:creationId xmlns:a16="http://schemas.microsoft.com/office/drawing/2014/main" id="{6619BF30-60FC-5F45-9B34-2C6BEF9DB0B5}"/>
              </a:ext>
            </a:extLst>
          </p:cNvPr>
          <p:cNvSpPr/>
          <p:nvPr/>
        </p:nvSpPr>
        <p:spPr>
          <a:xfrm>
            <a:off x="4206745" y="349189"/>
            <a:ext cx="1778397" cy="3466923"/>
          </a:xfrm>
          <a:custGeom>
            <a:avLst/>
            <a:gdLst>
              <a:gd name="connsiteX0" fmla="*/ 1778130 w 1778397"/>
              <a:gd name="connsiteY0" fmla="*/ 3236 h 3466923"/>
              <a:gd name="connsiteX1" fmla="*/ 1657480 w 1778397"/>
              <a:gd name="connsiteY1" fmla="*/ 82611 h 3466923"/>
              <a:gd name="connsiteX2" fmla="*/ 1400305 w 1778397"/>
              <a:gd name="connsiteY2" fmla="*/ 254061 h 3466923"/>
              <a:gd name="connsiteX3" fmla="*/ 1190755 w 1778397"/>
              <a:gd name="connsiteY3" fmla="*/ 422336 h 3466923"/>
              <a:gd name="connsiteX4" fmla="*/ 1022480 w 1778397"/>
              <a:gd name="connsiteY4" fmla="*/ 574736 h 3466923"/>
              <a:gd name="connsiteX5" fmla="*/ 914530 w 1778397"/>
              <a:gd name="connsiteY5" fmla="*/ 682686 h 3466923"/>
              <a:gd name="connsiteX6" fmla="*/ 898655 w 1778397"/>
              <a:gd name="connsiteY6" fmla="*/ 708086 h 3466923"/>
              <a:gd name="connsiteX7" fmla="*/ 968505 w 1778397"/>
              <a:gd name="connsiteY7" fmla="*/ 663636 h 3466923"/>
              <a:gd name="connsiteX8" fmla="*/ 1038355 w 1778397"/>
              <a:gd name="connsiteY8" fmla="*/ 654111 h 3466923"/>
              <a:gd name="connsiteX9" fmla="*/ 1076455 w 1778397"/>
              <a:gd name="connsiteY9" fmla="*/ 698561 h 3466923"/>
              <a:gd name="connsiteX10" fmla="*/ 1057405 w 1778397"/>
              <a:gd name="connsiteY10" fmla="*/ 781111 h 3466923"/>
              <a:gd name="connsiteX11" fmla="*/ 936755 w 1778397"/>
              <a:gd name="connsiteY11" fmla="*/ 962086 h 3466923"/>
              <a:gd name="connsiteX12" fmla="*/ 787530 w 1778397"/>
              <a:gd name="connsiteY12" fmla="*/ 1174811 h 3466923"/>
              <a:gd name="connsiteX13" fmla="*/ 679580 w 1778397"/>
              <a:gd name="connsiteY13" fmla="*/ 1336736 h 3466923"/>
              <a:gd name="connsiteX14" fmla="*/ 584330 w 1778397"/>
              <a:gd name="connsiteY14" fmla="*/ 1441511 h 3466923"/>
              <a:gd name="connsiteX15" fmla="*/ 508130 w 1778397"/>
              <a:gd name="connsiteY15" fmla="*/ 1482786 h 3466923"/>
              <a:gd name="connsiteX16" fmla="*/ 450980 w 1778397"/>
              <a:gd name="connsiteY16" fmla="*/ 1466911 h 3466923"/>
              <a:gd name="connsiteX17" fmla="*/ 425580 w 1778397"/>
              <a:gd name="connsiteY17" fmla="*/ 1422461 h 3466923"/>
              <a:gd name="connsiteX18" fmla="*/ 428755 w 1778397"/>
              <a:gd name="connsiteY18" fmla="*/ 1374836 h 3466923"/>
              <a:gd name="connsiteX19" fmla="*/ 390655 w 1778397"/>
              <a:gd name="connsiteY19" fmla="*/ 1473261 h 3466923"/>
              <a:gd name="connsiteX20" fmla="*/ 289055 w 1778397"/>
              <a:gd name="connsiteY20" fmla="*/ 1730436 h 3466923"/>
              <a:gd name="connsiteX21" fmla="*/ 225555 w 1778397"/>
              <a:gd name="connsiteY21" fmla="*/ 1987611 h 3466923"/>
              <a:gd name="connsiteX22" fmla="*/ 196980 w 1778397"/>
              <a:gd name="connsiteY22" fmla="*/ 2152711 h 3466923"/>
              <a:gd name="connsiteX23" fmla="*/ 149355 w 1778397"/>
              <a:gd name="connsiteY23" fmla="*/ 2438461 h 3466923"/>
              <a:gd name="connsiteX24" fmla="*/ 123955 w 1778397"/>
              <a:gd name="connsiteY24" fmla="*/ 2708336 h 3466923"/>
              <a:gd name="connsiteX25" fmla="*/ 117605 w 1778397"/>
              <a:gd name="connsiteY25" fmla="*/ 2978211 h 3466923"/>
              <a:gd name="connsiteX26" fmla="*/ 111255 w 1778397"/>
              <a:gd name="connsiteY26" fmla="*/ 3251261 h 3466923"/>
              <a:gd name="connsiteX27" fmla="*/ 108080 w 1778397"/>
              <a:gd name="connsiteY27" fmla="*/ 3432236 h 3466923"/>
              <a:gd name="connsiteX28" fmla="*/ 101730 w 1778397"/>
              <a:gd name="connsiteY28" fmla="*/ 3463986 h 3466923"/>
              <a:gd name="connsiteX29" fmla="*/ 76330 w 1778397"/>
              <a:gd name="connsiteY29" fmla="*/ 3390961 h 3466923"/>
              <a:gd name="connsiteX30" fmla="*/ 47755 w 1778397"/>
              <a:gd name="connsiteY30" fmla="*/ 3213161 h 3466923"/>
              <a:gd name="connsiteX31" fmla="*/ 25530 w 1778397"/>
              <a:gd name="connsiteY31" fmla="*/ 3013136 h 3466923"/>
              <a:gd name="connsiteX32" fmla="*/ 130 w 1778397"/>
              <a:gd name="connsiteY32" fmla="*/ 2663886 h 3466923"/>
              <a:gd name="connsiteX33" fmla="*/ 19180 w 1778397"/>
              <a:gd name="connsiteY33" fmla="*/ 2247961 h 3466923"/>
              <a:gd name="connsiteX34" fmla="*/ 89030 w 1778397"/>
              <a:gd name="connsiteY34" fmla="*/ 1828861 h 3466923"/>
              <a:gd name="connsiteX35" fmla="*/ 177930 w 1778397"/>
              <a:gd name="connsiteY35" fmla="*/ 1511361 h 3466923"/>
              <a:gd name="connsiteX36" fmla="*/ 416055 w 1778397"/>
              <a:gd name="connsiteY36" fmla="*/ 1009711 h 3466923"/>
              <a:gd name="connsiteX37" fmla="*/ 597030 w 1778397"/>
              <a:gd name="connsiteY37" fmla="*/ 755711 h 3466923"/>
              <a:gd name="connsiteX38" fmla="*/ 860555 w 1778397"/>
              <a:gd name="connsiteY38" fmla="*/ 454086 h 3466923"/>
              <a:gd name="connsiteX39" fmla="*/ 1130430 w 1778397"/>
              <a:gd name="connsiteY39" fmla="*/ 254061 h 3466923"/>
              <a:gd name="connsiteX40" fmla="*/ 1457455 w 1778397"/>
              <a:gd name="connsiteY40" fmla="*/ 95311 h 3466923"/>
              <a:gd name="connsiteX41" fmla="*/ 1682880 w 1778397"/>
              <a:gd name="connsiteY41" fmla="*/ 22286 h 3466923"/>
              <a:gd name="connsiteX42" fmla="*/ 1778130 w 1778397"/>
              <a:gd name="connsiteY42" fmla="*/ 3236 h 34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8397" h="3466923">
                <a:moveTo>
                  <a:pt x="1778130" y="3236"/>
                </a:moveTo>
                <a:cubicBezTo>
                  <a:pt x="1773897" y="13290"/>
                  <a:pt x="1657480" y="82611"/>
                  <a:pt x="1657480" y="82611"/>
                </a:cubicBezTo>
                <a:cubicBezTo>
                  <a:pt x="1594509" y="124415"/>
                  <a:pt x="1478092" y="197440"/>
                  <a:pt x="1400305" y="254061"/>
                </a:cubicBezTo>
                <a:cubicBezTo>
                  <a:pt x="1322518" y="310682"/>
                  <a:pt x="1253726" y="368890"/>
                  <a:pt x="1190755" y="422336"/>
                </a:cubicBezTo>
                <a:cubicBezTo>
                  <a:pt x="1127784" y="475782"/>
                  <a:pt x="1068517" y="531344"/>
                  <a:pt x="1022480" y="574736"/>
                </a:cubicBezTo>
                <a:cubicBezTo>
                  <a:pt x="976443" y="618128"/>
                  <a:pt x="935167" y="660461"/>
                  <a:pt x="914530" y="682686"/>
                </a:cubicBezTo>
                <a:cubicBezTo>
                  <a:pt x="893893" y="704911"/>
                  <a:pt x="889659" y="711261"/>
                  <a:pt x="898655" y="708086"/>
                </a:cubicBezTo>
                <a:cubicBezTo>
                  <a:pt x="907651" y="704911"/>
                  <a:pt x="945222" y="672632"/>
                  <a:pt x="968505" y="663636"/>
                </a:cubicBezTo>
                <a:cubicBezTo>
                  <a:pt x="991788" y="654640"/>
                  <a:pt x="1020363" y="648290"/>
                  <a:pt x="1038355" y="654111"/>
                </a:cubicBezTo>
                <a:cubicBezTo>
                  <a:pt x="1056347" y="659932"/>
                  <a:pt x="1073280" y="677394"/>
                  <a:pt x="1076455" y="698561"/>
                </a:cubicBezTo>
                <a:cubicBezTo>
                  <a:pt x="1079630" y="719728"/>
                  <a:pt x="1080688" y="737190"/>
                  <a:pt x="1057405" y="781111"/>
                </a:cubicBezTo>
                <a:cubicBezTo>
                  <a:pt x="1034122" y="825032"/>
                  <a:pt x="981734" y="896469"/>
                  <a:pt x="936755" y="962086"/>
                </a:cubicBezTo>
                <a:cubicBezTo>
                  <a:pt x="891776" y="1027703"/>
                  <a:pt x="830392" y="1112369"/>
                  <a:pt x="787530" y="1174811"/>
                </a:cubicBezTo>
                <a:cubicBezTo>
                  <a:pt x="744668" y="1237253"/>
                  <a:pt x="713447" y="1292286"/>
                  <a:pt x="679580" y="1336736"/>
                </a:cubicBezTo>
                <a:cubicBezTo>
                  <a:pt x="645713" y="1381186"/>
                  <a:pt x="612905" y="1417169"/>
                  <a:pt x="584330" y="1441511"/>
                </a:cubicBezTo>
                <a:cubicBezTo>
                  <a:pt x="555755" y="1465853"/>
                  <a:pt x="530355" y="1478553"/>
                  <a:pt x="508130" y="1482786"/>
                </a:cubicBezTo>
                <a:cubicBezTo>
                  <a:pt x="485905" y="1487019"/>
                  <a:pt x="464738" y="1476965"/>
                  <a:pt x="450980" y="1466911"/>
                </a:cubicBezTo>
                <a:cubicBezTo>
                  <a:pt x="437222" y="1456857"/>
                  <a:pt x="429284" y="1437807"/>
                  <a:pt x="425580" y="1422461"/>
                </a:cubicBezTo>
                <a:cubicBezTo>
                  <a:pt x="421876" y="1407115"/>
                  <a:pt x="434576" y="1366369"/>
                  <a:pt x="428755" y="1374836"/>
                </a:cubicBezTo>
                <a:cubicBezTo>
                  <a:pt x="422934" y="1383303"/>
                  <a:pt x="413938" y="1413994"/>
                  <a:pt x="390655" y="1473261"/>
                </a:cubicBezTo>
                <a:cubicBezTo>
                  <a:pt x="367372" y="1532528"/>
                  <a:pt x="316572" y="1644711"/>
                  <a:pt x="289055" y="1730436"/>
                </a:cubicBezTo>
                <a:cubicBezTo>
                  <a:pt x="261538" y="1816161"/>
                  <a:pt x="240901" y="1917232"/>
                  <a:pt x="225555" y="1987611"/>
                </a:cubicBezTo>
                <a:cubicBezTo>
                  <a:pt x="210209" y="2057990"/>
                  <a:pt x="209680" y="2077569"/>
                  <a:pt x="196980" y="2152711"/>
                </a:cubicBezTo>
                <a:cubicBezTo>
                  <a:pt x="184280" y="2227853"/>
                  <a:pt x="161526" y="2345857"/>
                  <a:pt x="149355" y="2438461"/>
                </a:cubicBezTo>
                <a:cubicBezTo>
                  <a:pt x="137184" y="2531065"/>
                  <a:pt x="129247" y="2618378"/>
                  <a:pt x="123955" y="2708336"/>
                </a:cubicBezTo>
                <a:cubicBezTo>
                  <a:pt x="118663" y="2798294"/>
                  <a:pt x="119722" y="2887724"/>
                  <a:pt x="117605" y="2978211"/>
                </a:cubicBezTo>
                <a:cubicBezTo>
                  <a:pt x="115488" y="3068698"/>
                  <a:pt x="112842" y="3175590"/>
                  <a:pt x="111255" y="3251261"/>
                </a:cubicBezTo>
                <a:cubicBezTo>
                  <a:pt x="109668" y="3326932"/>
                  <a:pt x="109667" y="3396782"/>
                  <a:pt x="108080" y="3432236"/>
                </a:cubicBezTo>
                <a:cubicBezTo>
                  <a:pt x="106493" y="3467690"/>
                  <a:pt x="107022" y="3470865"/>
                  <a:pt x="101730" y="3463986"/>
                </a:cubicBezTo>
                <a:cubicBezTo>
                  <a:pt x="96438" y="3457107"/>
                  <a:pt x="85326" y="3432765"/>
                  <a:pt x="76330" y="3390961"/>
                </a:cubicBezTo>
                <a:cubicBezTo>
                  <a:pt x="67334" y="3349157"/>
                  <a:pt x="56222" y="3276132"/>
                  <a:pt x="47755" y="3213161"/>
                </a:cubicBezTo>
                <a:cubicBezTo>
                  <a:pt x="39288" y="3150190"/>
                  <a:pt x="33468" y="3104682"/>
                  <a:pt x="25530" y="3013136"/>
                </a:cubicBezTo>
                <a:cubicBezTo>
                  <a:pt x="17592" y="2921590"/>
                  <a:pt x="1188" y="2791415"/>
                  <a:pt x="130" y="2663886"/>
                </a:cubicBezTo>
                <a:cubicBezTo>
                  <a:pt x="-928" y="2536357"/>
                  <a:pt x="4363" y="2387132"/>
                  <a:pt x="19180" y="2247961"/>
                </a:cubicBezTo>
                <a:cubicBezTo>
                  <a:pt x="33997" y="2108790"/>
                  <a:pt x="62572" y="1951628"/>
                  <a:pt x="89030" y="1828861"/>
                </a:cubicBezTo>
                <a:cubicBezTo>
                  <a:pt x="115488" y="1706094"/>
                  <a:pt x="123426" y="1647886"/>
                  <a:pt x="177930" y="1511361"/>
                </a:cubicBezTo>
                <a:cubicBezTo>
                  <a:pt x="232434" y="1374836"/>
                  <a:pt x="346205" y="1135652"/>
                  <a:pt x="416055" y="1009711"/>
                </a:cubicBezTo>
                <a:cubicBezTo>
                  <a:pt x="485905" y="883770"/>
                  <a:pt x="522947" y="848315"/>
                  <a:pt x="597030" y="755711"/>
                </a:cubicBezTo>
                <a:cubicBezTo>
                  <a:pt x="671113" y="663107"/>
                  <a:pt x="771655" y="537694"/>
                  <a:pt x="860555" y="454086"/>
                </a:cubicBezTo>
                <a:cubicBezTo>
                  <a:pt x="949455" y="370478"/>
                  <a:pt x="1030947" y="313857"/>
                  <a:pt x="1130430" y="254061"/>
                </a:cubicBezTo>
                <a:cubicBezTo>
                  <a:pt x="1229913" y="194265"/>
                  <a:pt x="1365380" y="133940"/>
                  <a:pt x="1457455" y="95311"/>
                </a:cubicBezTo>
                <a:cubicBezTo>
                  <a:pt x="1549530" y="56682"/>
                  <a:pt x="1629963" y="36044"/>
                  <a:pt x="1682880" y="22286"/>
                </a:cubicBezTo>
                <a:cubicBezTo>
                  <a:pt x="1735797" y="8528"/>
                  <a:pt x="1782363" y="-6818"/>
                  <a:pt x="1778130" y="3236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フリーフォーム 305">
            <a:extLst>
              <a:ext uri="{FF2B5EF4-FFF2-40B4-BE49-F238E27FC236}">
                <a16:creationId xmlns:a16="http://schemas.microsoft.com/office/drawing/2014/main" id="{7375273B-5B77-E44B-B5BD-A915681259B7}"/>
              </a:ext>
            </a:extLst>
          </p:cNvPr>
          <p:cNvSpPr/>
          <p:nvPr/>
        </p:nvSpPr>
        <p:spPr>
          <a:xfrm>
            <a:off x="4139430" y="3455341"/>
            <a:ext cx="671225" cy="1806019"/>
          </a:xfrm>
          <a:custGeom>
            <a:avLst/>
            <a:gdLst>
              <a:gd name="connsiteX0" fmla="*/ 48394 w 684998"/>
              <a:gd name="connsiteY0" fmla="*/ 11759 h 1807427"/>
              <a:gd name="connsiteX1" fmla="*/ 16644 w 684998"/>
              <a:gd name="connsiteY1" fmla="*/ 170509 h 1807427"/>
              <a:gd name="connsiteX2" fmla="*/ 769 w 684998"/>
              <a:gd name="connsiteY2" fmla="*/ 364184 h 1807427"/>
              <a:gd name="connsiteX3" fmla="*/ 3944 w 684998"/>
              <a:gd name="connsiteY3" fmla="*/ 608659 h 1807427"/>
              <a:gd name="connsiteX4" fmla="*/ 16644 w 684998"/>
              <a:gd name="connsiteY4" fmla="*/ 815034 h 1807427"/>
              <a:gd name="connsiteX5" fmla="*/ 26169 w 684998"/>
              <a:gd name="connsiteY5" fmla="*/ 992834 h 1807427"/>
              <a:gd name="connsiteX6" fmla="*/ 51569 w 684998"/>
              <a:gd name="connsiteY6" fmla="*/ 1123009 h 1807427"/>
              <a:gd name="connsiteX7" fmla="*/ 115069 w 684998"/>
              <a:gd name="connsiteY7" fmla="*/ 945209 h 1807427"/>
              <a:gd name="connsiteX8" fmla="*/ 140469 w 684998"/>
              <a:gd name="connsiteY8" fmla="*/ 1180159 h 1807427"/>
              <a:gd name="connsiteX9" fmla="*/ 184919 w 684998"/>
              <a:gd name="connsiteY9" fmla="*/ 1367484 h 1807427"/>
              <a:gd name="connsiteX10" fmla="*/ 264294 w 684998"/>
              <a:gd name="connsiteY10" fmla="*/ 1529409 h 1807427"/>
              <a:gd name="connsiteX11" fmla="*/ 397644 w 684998"/>
              <a:gd name="connsiteY11" fmla="*/ 1713559 h 1807427"/>
              <a:gd name="connsiteX12" fmla="*/ 477019 w 684998"/>
              <a:gd name="connsiteY12" fmla="*/ 1780234 h 1807427"/>
              <a:gd name="connsiteX13" fmla="*/ 489719 w 684998"/>
              <a:gd name="connsiteY13" fmla="*/ 1792934 h 1807427"/>
              <a:gd name="connsiteX14" fmla="*/ 664344 w 684998"/>
              <a:gd name="connsiteY14" fmla="*/ 1580209 h 1807427"/>
              <a:gd name="connsiteX15" fmla="*/ 664344 w 684998"/>
              <a:gd name="connsiteY15" fmla="*/ 1567509 h 1807427"/>
              <a:gd name="connsiteX16" fmla="*/ 508769 w 684998"/>
              <a:gd name="connsiteY16" fmla="*/ 1307159 h 1807427"/>
              <a:gd name="connsiteX17" fmla="*/ 502419 w 684998"/>
              <a:gd name="connsiteY17" fmla="*/ 1342084 h 1807427"/>
              <a:gd name="connsiteX18" fmla="*/ 486544 w 684998"/>
              <a:gd name="connsiteY18" fmla="*/ 1357959 h 1807427"/>
              <a:gd name="connsiteX19" fmla="*/ 442094 w 684998"/>
              <a:gd name="connsiteY19" fmla="*/ 1288109 h 1807427"/>
              <a:gd name="connsiteX20" fmla="*/ 365894 w 684998"/>
              <a:gd name="connsiteY20" fmla="*/ 1084909 h 1807427"/>
              <a:gd name="connsiteX21" fmla="*/ 213494 w 684998"/>
              <a:gd name="connsiteY21" fmla="*/ 615009 h 1807427"/>
              <a:gd name="connsiteX22" fmla="*/ 140469 w 684998"/>
              <a:gd name="connsiteY22" fmla="*/ 268934 h 1807427"/>
              <a:gd name="connsiteX23" fmla="*/ 105544 w 684998"/>
              <a:gd name="connsiteY23" fmla="*/ 43509 h 1807427"/>
              <a:gd name="connsiteX24" fmla="*/ 102369 w 684998"/>
              <a:gd name="connsiteY24" fmla="*/ 14934 h 1807427"/>
              <a:gd name="connsiteX25" fmla="*/ 48394 w 684998"/>
              <a:gd name="connsiteY25" fmla="*/ 11759 h 1807427"/>
              <a:gd name="connsiteX0" fmla="*/ 48394 w 683207"/>
              <a:gd name="connsiteY0" fmla="*/ 11759 h 1806019"/>
              <a:gd name="connsiteX1" fmla="*/ 16644 w 683207"/>
              <a:gd name="connsiteY1" fmla="*/ 170509 h 1806019"/>
              <a:gd name="connsiteX2" fmla="*/ 769 w 683207"/>
              <a:gd name="connsiteY2" fmla="*/ 364184 h 1806019"/>
              <a:gd name="connsiteX3" fmla="*/ 3944 w 683207"/>
              <a:gd name="connsiteY3" fmla="*/ 608659 h 1806019"/>
              <a:gd name="connsiteX4" fmla="*/ 16644 w 683207"/>
              <a:gd name="connsiteY4" fmla="*/ 815034 h 1806019"/>
              <a:gd name="connsiteX5" fmla="*/ 26169 w 683207"/>
              <a:gd name="connsiteY5" fmla="*/ 992834 h 1806019"/>
              <a:gd name="connsiteX6" fmla="*/ 51569 w 683207"/>
              <a:gd name="connsiteY6" fmla="*/ 1123009 h 1806019"/>
              <a:gd name="connsiteX7" fmla="*/ 115069 w 683207"/>
              <a:gd name="connsiteY7" fmla="*/ 945209 h 1806019"/>
              <a:gd name="connsiteX8" fmla="*/ 140469 w 683207"/>
              <a:gd name="connsiteY8" fmla="*/ 1180159 h 1806019"/>
              <a:gd name="connsiteX9" fmla="*/ 184919 w 683207"/>
              <a:gd name="connsiteY9" fmla="*/ 1367484 h 1806019"/>
              <a:gd name="connsiteX10" fmla="*/ 264294 w 683207"/>
              <a:gd name="connsiteY10" fmla="*/ 1529409 h 1806019"/>
              <a:gd name="connsiteX11" fmla="*/ 397644 w 683207"/>
              <a:gd name="connsiteY11" fmla="*/ 1713559 h 1806019"/>
              <a:gd name="connsiteX12" fmla="*/ 477019 w 683207"/>
              <a:gd name="connsiteY12" fmla="*/ 1780234 h 1806019"/>
              <a:gd name="connsiteX13" fmla="*/ 489719 w 683207"/>
              <a:gd name="connsiteY13" fmla="*/ 1792934 h 1806019"/>
              <a:gd name="connsiteX14" fmla="*/ 661169 w 683207"/>
              <a:gd name="connsiteY14" fmla="*/ 1599259 h 1806019"/>
              <a:gd name="connsiteX15" fmla="*/ 664344 w 683207"/>
              <a:gd name="connsiteY15" fmla="*/ 1567509 h 1806019"/>
              <a:gd name="connsiteX16" fmla="*/ 508769 w 683207"/>
              <a:gd name="connsiteY16" fmla="*/ 1307159 h 1806019"/>
              <a:gd name="connsiteX17" fmla="*/ 502419 w 683207"/>
              <a:gd name="connsiteY17" fmla="*/ 1342084 h 1806019"/>
              <a:gd name="connsiteX18" fmla="*/ 486544 w 683207"/>
              <a:gd name="connsiteY18" fmla="*/ 1357959 h 1806019"/>
              <a:gd name="connsiteX19" fmla="*/ 442094 w 683207"/>
              <a:gd name="connsiteY19" fmla="*/ 1288109 h 1806019"/>
              <a:gd name="connsiteX20" fmla="*/ 365894 w 683207"/>
              <a:gd name="connsiteY20" fmla="*/ 1084909 h 1806019"/>
              <a:gd name="connsiteX21" fmla="*/ 213494 w 683207"/>
              <a:gd name="connsiteY21" fmla="*/ 615009 h 1806019"/>
              <a:gd name="connsiteX22" fmla="*/ 140469 w 683207"/>
              <a:gd name="connsiteY22" fmla="*/ 268934 h 1806019"/>
              <a:gd name="connsiteX23" fmla="*/ 105544 w 683207"/>
              <a:gd name="connsiteY23" fmla="*/ 43509 h 1806019"/>
              <a:gd name="connsiteX24" fmla="*/ 102369 w 683207"/>
              <a:gd name="connsiteY24" fmla="*/ 14934 h 1806019"/>
              <a:gd name="connsiteX25" fmla="*/ 48394 w 683207"/>
              <a:gd name="connsiteY25" fmla="*/ 11759 h 1806019"/>
              <a:gd name="connsiteX0" fmla="*/ 48394 w 673163"/>
              <a:gd name="connsiteY0" fmla="*/ 11759 h 1806019"/>
              <a:gd name="connsiteX1" fmla="*/ 16644 w 673163"/>
              <a:gd name="connsiteY1" fmla="*/ 170509 h 1806019"/>
              <a:gd name="connsiteX2" fmla="*/ 769 w 673163"/>
              <a:gd name="connsiteY2" fmla="*/ 364184 h 1806019"/>
              <a:gd name="connsiteX3" fmla="*/ 3944 w 673163"/>
              <a:gd name="connsiteY3" fmla="*/ 608659 h 1806019"/>
              <a:gd name="connsiteX4" fmla="*/ 16644 w 673163"/>
              <a:gd name="connsiteY4" fmla="*/ 815034 h 1806019"/>
              <a:gd name="connsiteX5" fmla="*/ 26169 w 673163"/>
              <a:gd name="connsiteY5" fmla="*/ 992834 h 1806019"/>
              <a:gd name="connsiteX6" fmla="*/ 51569 w 673163"/>
              <a:gd name="connsiteY6" fmla="*/ 1123009 h 1806019"/>
              <a:gd name="connsiteX7" fmla="*/ 115069 w 673163"/>
              <a:gd name="connsiteY7" fmla="*/ 945209 h 1806019"/>
              <a:gd name="connsiteX8" fmla="*/ 140469 w 673163"/>
              <a:gd name="connsiteY8" fmla="*/ 1180159 h 1806019"/>
              <a:gd name="connsiteX9" fmla="*/ 184919 w 673163"/>
              <a:gd name="connsiteY9" fmla="*/ 1367484 h 1806019"/>
              <a:gd name="connsiteX10" fmla="*/ 264294 w 673163"/>
              <a:gd name="connsiteY10" fmla="*/ 1529409 h 1806019"/>
              <a:gd name="connsiteX11" fmla="*/ 397644 w 673163"/>
              <a:gd name="connsiteY11" fmla="*/ 1713559 h 1806019"/>
              <a:gd name="connsiteX12" fmla="*/ 477019 w 673163"/>
              <a:gd name="connsiteY12" fmla="*/ 1780234 h 1806019"/>
              <a:gd name="connsiteX13" fmla="*/ 489719 w 673163"/>
              <a:gd name="connsiteY13" fmla="*/ 1792934 h 1806019"/>
              <a:gd name="connsiteX14" fmla="*/ 661169 w 673163"/>
              <a:gd name="connsiteY14" fmla="*/ 1599259 h 1806019"/>
              <a:gd name="connsiteX15" fmla="*/ 642119 w 673163"/>
              <a:gd name="connsiteY15" fmla="*/ 1545284 h 1806019"/>
              <a:gd name="connsiteX16" fmla="*/ 508769 w 673163"/>
              <a:gd name="connsiteY16" fmla="*/ 1307159 h 1806019"/>
              <a:gd name="connsiteX17" fmla="*/ 502419 w 673163"/>
              <a:gd name="connsiteY17" fmla="*/ 1342084 h 1806019"/>
              <a:gd name="connsiteX18" fmla="*/ 486544 w 673163"/>
              <a:gd name="connsiteY18" fmla="*/ 1357959 h 1806019"/>
              <a:gd name="connsiteX19" fmla="*/ 442094 w 673163"/>
              <a:gd name="connsiteY19" fmla="*/ 1288109 h 1806019"/>
              <a:gd name="connsiteX20" fmla="*/ 365894 w 673163"/>
              <a:gd name="connsiteY20" fmla="*/ 1084909 h 1806019"/>
              <a:gd name="connsiteX21" fmla="*/ 213494 w 673163"/>
              <a:gd name="connsiteY21" fmla="*/ 615009 h 1806019"/>
              <a:gd name="connsiteX22" fmla="*/ 140469 w 673163"/>
              <a:gd name="connsiteY22" fmla="*/ 268934 h 1806019"/>
              <a:gd name="connsiteX23" fmla="*/ 105544 w 673163"/>
              <a:gd name="connsiteY23" fmla="*/ 43509 h 1806019"/>
              <a:gd name="connsiteX24" fmla="*/ 102369 w 673163"/>
              <a:gd name="connsiteY24" fmla="*/ 14934 h 1806019"/>
              <a:gd name="connsiteX25" fmla="*/ 48394 w 673163"/>
              <a:gd name="connsiteY25" fmla="*/ 11759 h 1806019"/>
              <a:gd name="connsiteX0" fmla="*/ 48394 w 671225"/>
              <a:gd name="connsiteY0" fmla="*/ 11759 h 1806019"/>
              <a:gd name="connsiteX1" fmla="*/ 16644 w 671225"/>
              <a:gd name="connsiteY1" fmla="*/ 170509 h 1806019"/>
              <a:gd name="connsiteX2" fmla="*/ 769 w 671225"/>
              <a:gd name="connsiteY2" fmla="*/ 364184 h 1806019"/>
              <a:gd name="connsiteX3" fmla="*/ 3944 w 671225"/>
              <a:gd name="connsiteY3" fmla="*/ 608659 h 1806019"/>
              <a:gd name="connsiteX4" fmla="*/ 16644 w 671225"/>
              <a:gd name="connsiteY4" fmla="*/ 815034 h 1806019"/>
              <a:gd name="connsiteX5" fmla="*/ 26169 w 671225"/>
              <a:gd name="connsiteY5" fmla="*/ 992834 h 1806019"/>
              <a:gd name="connsiteX6" fmla="*/ 51569 w 671225"/>
              <a:gd name="connsiteY6" fmla="*/ 1123009 h 1806019"/>
              <a:gd name="connsiteX7" fmla="*/ 115069 w 671225"/>
              <a:gd name="connsiteY7" fmla="*/ 945209 h 1806019"/>
              <a:gd name="connsiteX8" fmla="*/ 140469 w 671225"/>
              <a:gd name="connsiteY8" fmla="*/ 1180159 h 1806019"/>
              <a:gd name="connsiteX9" fmla="*/ 184919 w 671225"/>
              <a:gd name="connsiteY9" fmla="*/ 1367484 h 1806019"/>
              <a:gd name="connsiteX10" fmla="*/ 264294 w 671225"/>
              <a:gd name="connsiteY10" fmla="*/ 1529409 h 1806019"/>
              <a:gd name="connsiteX11" fmla="*/ 397644 w 671225"/>
              <a:gd name="connsiteY11" fmla="*/ 1713559 h 1806019"/>
              <a:gd name="connsiteX12" fmla="*/ 477019 w 671225"/>
              <a:gd name="connsiteY12" fmla="*/ 1780234 h 1806019"/>
              <a:gd name="connsiteX13" fmla="*/ 489719 w 671225"/>
              <a:gd name="connsiteY13" fmla="*/ 1792934 h 1806019"/>
              <a:gd name="connsiteX14" fmla="*/ 661169 w 671225"/>
              <a:gd name="connsiteY14" fmla="*/ 1599259 h 1806019"/>
              <a:gd name="connsiteX15" fmla="*/ 635769 w 671225"/>
              <a:gd name="connsiteY15" fmla="*/ 1513534 h 1806019"/>
              <a:gd name="connsiteX16" fmla="*/ 508769 w 671225"/>
              <a:gd name="connsiteY16" fmla="*/ 1307159 h 1806019"/>
              <a:gd name="connsiteX17" fmla="*/ 502419 w 671225"/>
              <a:gd name="connsiteY17" fmla="*/ 1342084 h 1806019"/>
              <a:gd name="connsiteX18" fmla="*/ 486544 w 671225"/>
              <a:gd name="connsiteY18" fmla="*/ 1357959 h 1806019"/>
              <a:gd name="connsiteX19" fmla="*/ 442094 w 671225"/>
              <a:gd name="connsiteY19" fmla="*/ 1288109 h 1806019"/>
              <a:gd name="connsiteX20" fmla="*/ 365894 w 671225"/>
              <a:gd name="connsiteY20" fmla="*/ 1084909 h 1806019"/>
              <a:gd name="connsiteX21" fmla="*/ 213494 w 671225"/>
              <a:gd name="connsiteY21" fmla="*/ 615009 h 1806019"/>
              <a:gd name="connsiteX22" fmla="*/ 140469 w 671225"/>
              <a:gd name="connsiteY22" fmla="*/ 268934 h 1806019"/>
              <a:gd name="connsiteX23" fmla="*/ 105544 w 671225"/>
              <a:gd name="connsiteY23" fmla="*/ 43509 h 1806019"/>
              <a:gd name="connsiteX24" fmla="*/ 102369 w 671225"/>
              <a:gd name="connsiteY24" fmla="*/ 14934 h 1806019"/>
              <a:gd name="connsiteX25" fmla="*/ 48394 w 671225"/>
              <a:gd name="connsiteY25" fmla="*/ 11759 h 18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1225" h="1806019">
                <a:moveTo>
                  <a:pt x="48394" y="11759"/>
                </a:moveTo>
                <a:cubicBezTo>
                  <a:pt x="34107" y="37688"/>
                  <a:pt x="24581" y="111772"/>
                  <a:pt x="16644" y="170509"/>
                </a:cubicBezTo>
                <a:cubicBezTo>
                  <a:pt x="8706" y="229247"/>
                  <a:pt x="2886" y="291159"/>
                  <a:pt x="769" y="364184"/>
                </a:cubicBezTo>
                <a:cubicBezTo>
                  <a:pt x="-1348" y="437209"/>
                  <a:pt x="1298" y="533517"/>
                  <a:pt x="3944" y="608659"/>
                </a:cubicBezTo>
                <a:cubicBezTo>
                  <a:pt x="6590" y="683801"/>
                  <a:pt x="12940" y="751005"/>
                  <a:pt x="16644" y="815034"/>
                </a:cubicBezTo>
                <a:cubicBezTo>
                  <a:pt x="20348" y="879063"/>
                  <a:pt x="20348" y="941505"/>
                  <a:pt x="26169" y="992834"/>
                </a:cubicBezTo>
                <a:cubicBezTo>
                  <a:pt x="31990" y="1044163"/>
                  <a:pt x="36752" y="1130947"/>
                  <a:pt x="51569" y="1123009"/>
                </a:cubicBezTo>
                <a:cubicBezTo>
                  <a:pt x="66386" y="1115072"/>
                  <a:pt x="100252" y="935684"/>
                  <a:pt x="115069" y="945209"/>
                </a:cubicBezTo>
                <a:cubicBezTo>
                  <a:pt x="129886" y="954734"/>
                  <a:pt x="128827" y="1109780"/>
                  <a:pt x="140469" y="1180159"/>
                </a:cubicBezTo>
                <a:cubicBezTo>
                  <a:pt x="152111" y="1250538"/>
                  <a:pt x="164282" y="1309276"/>
                  <a:pt x="184919" y="1367484"/>
                </a:cubicBezTo>
                <a:cubicBezTo>
                  <a:pt x="205556" y="1425692"/>
                  <a:pt x="228840" y="1471730"/>
                  <a:pt x="264294" y="1529409"/>
                </a:cubicBezTo>
                <a:cubicBezTo>
                  <a:pt x="299748" y="1587088"/>
                  <a:pt x="362190" y="1671755"/>
                  <a:pt x="397644" y="1713559"/>
                </a:cubicBezTo>
                <a:cubicBezTo>
                  <a:pt x="433098" y="1755363"/>
                  <a:pt x="477019" y="1780234"/>
                  <a:pt x="477019" y="1780234"/>
                </a:cubicBezTo>
                <a:cubicBezTo>
                  <a:pt x="492365" y="1793463"/>
                  <a:pt x="459027" y="1823096"/>
                  <a:pt x="489719" y="1792934"/>
                </a:cubicBezTo>
                <a:cubicBezTo>
                  <a:pt x="520411" y="1762772"/>
                  <a:pt x="636827" y="1645826"/>
                  <a:pt x="661169" y="1599259"/>
                </a:cubicBezTo>
                <a:cubicBezTo>
                  <a:pt x="685511" y="1552692"/>
                  <a:pt x="661169" y="1562217"/>
                  <a:pt x="635769" y="1513534"/>
                </a:cubicBezTo>
                <a:cubicBezTo>
                  <a:pt x="610369" y="1464851"/>
                  <a:pt x="530994" y="1335734"/>
                  <a:pt x="508769" y="1307159"/>
                </a:cubicBezTo>
                <a:cubicBezTo>
                  <a:pt x="486544" y="1278584"/>
                  <a:pt x="506123" y="1333617"/>
                  <a:pt x="502419" y="1342084"/>
                </a:cubicBezTo>
                <a:cubicBezTo>
                  <a:pt x="498715" y="1350551"/>
                  <a:pt x="496598" y="1366955"/>
                  <a:pt x="486544" y="1357959"/>
                </a:cubicBezTo>
                <a:cubicBezTo>
                  <a:pt x="476490" y="1348963"/>
                  <a:pt x="462202" y="1333617"/>
                  <a:pt x="442094" y="1288109"/>
                </a:cubicBezTo>
                <a:cubicBezTo>
                  <a:pt x="421986" y="1242601"/>
                  <a:pt x="403994" y="1197092"/>
                  <a:pt x="365894" y="1084909"/>
                </a:cubicBezTo>
                <a:cubicBezTo>
                  <a:pt x="327794" y="972726"/>
                  <a:pt x="251065" y="751005"/>
                  <a:pt x="213494" y="615009"/>
                </a:cubicBezTo>
                <a:cubicBezTo>
                  <a:pt x="175923" y="479013"/>
                  <a:pt x="158461" y="364184"/>
                  <a:pt x="140469" y="268934"/>
                </a:cubicBezTo>
                <a:cubicBezTo>
                  <a:pt x="122477" y="173684"/>
                  <a:pt x="111894" y="85842"/>
                  <a:pt x="105544" y="43509"/>
                </a:cubicBezTo>
                <a:cubicBezTo>
                  <a:pt x="99194" y="1176"/>
                  <a:pt x="108719" y="19696"/>
                  <a:pt x="102369" y="14934"/>
                </a:cubicBezTo>
                <a:cubicBezTo>
                  <a:pt x="96019" y="10172"/>
                  <a:pt x="62681" y="-14170"/>
                  <a:pt x="48394" y="11759"/>
                </a:cubicBezTo>
                <a:close/>
              </a:path>
            </a:pathLst>
          </a:custGeom>
          <a:solidFill>
            <a:srgbClr val="C9B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フリーフォーム 306">
            <a:extLst>
              <a:ext uri="{FF2B5EF4-FFF2-40B4-BE49-F238E27FC236}">
                <a16:creationId xmlns:a16="http://schemas.microsoft.com/office/drawing/2014/main" id="{5451444B-5AE6-CE4A-B093-B4EF84CCFEA0}"/>
              </a:ext>
            </a:extLst>
          </p:cNvPr>
          <p:cNvSpPr/>
          <p:nvPr/>
        </p:nvSpPr>
        <p:spPr>
          <a:xfrm>
            <a:off x="4489053" y="3757034"/>
            <a:ext cx="499591" cy="1525909"/>
          </a:xfrm>
          <a:custGeom>
            <a:avLst/>
            <a:gdLst>
              <a:gd name="connsiteX0" fmla="*/ 397 w 499591"/>
              <a:gd name="connsiteY0" fmla="*/ 11691 h 1525909"/>
              <a:gd name="connsiteX1" fmla="*/ 28972 w 499591"/>
              <a:gd name="connsiteY1" fmla="*/ 313316 h 1525909"/>
              <a:gd name="connsiteX2" fmla="*/ 92472 w 499591"/>
              <a:gd name="connsiteY2" fmla="*/ 716541 h 1525909"/>
              <a:gd name="connsiteX3" fmla="*/ 155972 w 499591"/>
              <a:gd name="connsiteY3" fmla="*/ 1002291 h 1525909"/>
              <a:gd name="connsiteX4" fmla="*/ 216297 w 499591"/>
              <a:gd name="connsiteY4" fmla="*/ 1110241 h 1525909"/>
              <a:gd name="connsiteX5" fmla="*/ 352822 w 499591"/>
              <a:gd name="connsiteY5" fmla="*/ 1338841 h 1525909"/>
              <a:gd name="connsiteX6" fmla="*/ 479822 w 499591"/>
              <a:gd name="connsiteY6" fmla="*/ 1491241 h 1525909"/>
              <a:gd name="connsiteX7" fmla="*/ 498872 w 499591"/>
              <a:gd name="connsiteY7" fmla="*/ 1519816 h 1525909"/>
              <a:gd name="connsiteX8" fmla="*/ 476647 w 499591"/>
              <a:gd name="connsiteY8" fmla="*/ 1402341 h 1525909"/>
              <a:gd name="connsiteX9" fmla="*/ 355997 w 499591"/>
              <a:gd name="connsiteY9" fmla="*/ 1113416 h 1525909"/>
              <a:gd name="connsiteX10" fmla="*/ 289322 w 499591"/>
              <a:gd name="connsiteY10" fmla="*/ 881641 h 1525909"/>
              <a:gd name="connsiteX11" fmla="*/ 203597 w 499591"/>
              <a:gd name="connsiteY11" fmla="*/ 545091 h 1525909"/>
              <a:gd name="connsiteX12" fmla="*/ 130572 w 499591"/>
              <a:gd name="connsiteY12" fmla="*/ 237116 h 1525909"/>
              <a:gd name="connsiteX13" fmla="*/ 121047 w 499591"/>
              <a:gd name="connsiteY13" fmla="*/ 52966 h 1525909"/>
              <a:gd name="connsiteX14" fmla="*/ 114697 w 499591"/>
              <a:gd name="connsiteY14" fmla="*/ 5341 h 1525909"/>
              <a:gd name="connsiteX15" fmla="*/ 48022 w 499591"/>
              <a:gd name="connsiteY15" fmla="*/ 56141 h 1525909"/>
              <a:gd name="connsiteX16" fmla="*/ 397 w 499591"/>
              <a:gd name="connsiteY16" fmla="*/ 11691 h 15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591" h="1525909">
                <a:moveTo>
                  <a:pt x="397" y="11691"/>
                </a:moveTo>
                <a:cubicBezTo>
                  <a:pt x="-2778" y="54553"/>
                  <a:pt x="13626" y="195841"/>
                  <a:pt x="28972" y="313316"/>
                </a:cubicBezTo>
                <a:cubicBezTo>
                  <a:pt x="44318" y="430791"/>
                  <a:pt x="71305" y="601712"/>
                  <a:pt x="92472" y="716541"/>
                </a:cubicBezTo>
                <a:cubicBezTo>
                  <a:pt x="113639" y="831370"/>
                  <a:pt x="135334" y="936674"/>
                  <a:pt x="155972" y="1002291"/>
                </a:cubicBezTo>
                <a:cubicBezTo>
                  <a:pt x="176610" y="1067908"/>
                  <a:pt x="183489" y="1054149"/>
                  <a:pt x="216297" y="1110241"/>
                </a:cubicBezTo>
                <a:cubicBezTo>
                  <a:pt x="249105" y="1166333"/>
                  <a:pt x="308901" y="1275341"/>
                  <a:pt x="352822" y="1338841"/>
                </a:cubicBezTo>
                <a:cubicBezTo>
                  <a:pt x="396743" y="1402341"/>
                  <a:pt x="455480" y="1461079"/>
                  <a:pt x="479822" y="1491241"/>
                </a:cubicBezTo>
                <a:cubicBezTo>
                  <a:pt x="504164" y="1521404"/>
                  <a:pt x="499401" y="1534633"/>
                  <a:pt x="498872" y="1519816"/>
                </a:cubicBezTo>
                <a:cubicBezTo>
                  <a:pt x="498343" y="1504999"/>
                  <a:pt x="500460" y="1470074"/>
                  <a:pt x="476647" y="1402341"/>
                </a:cubicBezTo>
                <a:cubicBezTo>
                  <a:pt x="452834" y="1334608"/>
                  <a:pt x="387218" y="1200199"/>
                  <a:pt x="355997" y="1113416"/>
                </a:cubicBezTo>
                <a:cubicBezTo>
                  <a:pt x="324776" y="1026633"/>
                  <a:pt x="314722" y="976362"/>
                  <a:pt x="289322" y="881641"/>
                </a:cubicBezTo>
                <a:cubicBezTo>
                  <a:pt x="263922" y="786920"/>
                  <a:pt x="230055" y="652512"/>
                  <a:pt x="203597" y="545091"/>
                </a:cubicBezTo>
                <a:cubicBezTo>
                  <a:pt x="177139" y="437670"/>
                  <a:pt x="144330" y="319137"/>
                  <a:pt x="130572" y="237116"/>
                </a:cubicBezTo>
                <a:cubicBezTo>
                  <a:pt x="116814" y="155095"/>
                  <a:pt x="123693" y="91595"/>
                  <a:pt x="121047" y="52966"/>
                </a:cubicBezTo>
                <a:cubicBezTo>
                  <a:pt x="118401" y="14337"/>
                  <a:pt x="126868" y="4812"/>
                  <a:pt x="114697" y="5341"/>
                </a:cubicBezTo>
                <a:cubicBezTo>
                  <a:pt x="102526" y="5870"/>
                  <a:pt x="66014" y="54554"/>
                  <a:pt x="48022" y="56141"/>
                </a:cubicBezTo>
                <a:cubicBezTo>
                  <a:pt x="30030" y="57729"/>
                  <a:pt x="3572" y="-31171"/>
                  <a:pt x="397" y="11691"/>
                </a:cubicBezTo>
                <a:close/>
              </a:path>
            </a:pathLst>
          </a:custGeom>
          <a:solidFill>
            <a:srgbClr val="D2B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フリーフォーム 307">
            <a:extLst>
              <a:ext uri="{FF2B5EF4-FFF2-40B4-BE49-F238E27FC236}">
                <a16:creationId xmlns:a16="http://schemas.microsoft.com/office/drawing/2014/main" id="{FB9AC46B-C668-9543-9B24-047B535F18B4}"/>
              </a:ext>
            </a:extLst>
          </p:cNvPr>
          <p:cNvSpPr/>
          <p:nvPr/>
        </p:nvSpPr>
        <p:spPr>
          <a:xfrm>
            <a:off x="4939476" y="5202612"/>
            <a:ext cx="540994" cy="848100"/>
          </a:xfrm>
          <a:custGeom>
            <a:avLst/>
            <a:gdLst>
              <a:gd name="connsiteX0" fmla="*/ 3999 w 540994"/>
              <a:gd name="connsiteY0" fmla="*/ 32963 h 848100"/>
              <a:gd name="connsiteX1" fmla="*/ 13524 w 540994"/>
              <a:gd name="connsiteY1" fmla="*/ 229813 h 848100"/>
              <a:gd name="connsiteX2" fmla="*/ 83374 w 540994"/>
              <a:gd name="connsiteY2" fmla="*/ 429838 h 848100"/>
              <a:gd name="connsiteX3" fmla="*/ 216724 w 540994"/>
              <a:gd name="connsiteY3" fmla="*/ 582238 h 848100"/>
              <a:gd name="connsiteX4" fmla="*/ 378649 w 540994"/>
              <a:gd name="connsiteY4" fmla="*/ 687013 h 848100"/>
              <a:gd name="connsiteX5" fmla="*/ 502474 w 540994"/>
              <a:gd name="connsiteY5" fmla="*/ 801313 h 848100"/>
              <a:gd name="connsiteX6" fmla="*/ 540574 w 540994"/>
              <a:gd name="connsiteY6" fmla="*/ 842588 h 848100"/>
              <a:gd name="connsiteX7" fmla="*/ 511999 w 540994"/>
              <a:gd name="connsiteY7" fmla="*/ 687013 h 848100"/>
              <a:gd name="connsiteX8" fmla="*/ 369124 w 540994"/>
              <a:gd name="connsiteY8" fmla="*/ 525088 h 848100"/>
              <a:gd name="connsiteX9" fmla="*/ 257999 w 540994"/>
              <a:gd name="connsiteY9" fmla="*/ 442538 h 848100"/>
              <a:gd name="connsiteX10" fmla="*/ 204024 w 540994"/>
              <a:gd name="connsiteY10" fmla="*/ 340938 h 848100"/>
              <a:gd name="connsiteX11" fmla="*/ 188149 w 540994"/>
              <a:gd name="connsiteY11" fmla="*/ 179013 h 848100"/>
              <a:gd name="connsiteX12" fmla="*/ 175449 w 540994"/>
              <a:gd name="connsiteY12" fmla="*/ 109163 h 848100"/>
              <a:gd name="connsiteX13" fmla="*/ 86549 w 540994"/>
              <a:gd name="connsiteY13" fmla="*/ 36138 h 848100"/>
              <a:gd name="connsiteX14" fmla="*/ 54799 w 540994"/>
              <a:gd name="connsiteY14" fmla="*/ 1213 h 848100"/>
              <a:gd name="connsiteX15" fmla="*/ 61149 w 540994"/>
              <a:gd name="connsiteY15" fmla="*/ 77413 h 848100"/>
              <a:gd name="connsiteX16" fmla="*/ 3999 w 540994"/>
              <a:gd name="connsiteY16" fmla="*/ 32963 h 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0994" h="848100">
                <a:moveTo>
                  <a:pt x="3999" y="32963"/>
                </a:moveTo>
                <a:cubicBezTo>
                  <a:pt x="-3938" y="58363"/>
                  <a:pt x="295" y="163667"/>
                  <a:pt x="13524" y="229813"/>
                </a:cubicBezTo>
                <a:cubicBezTo>
                  <a:pt x="26753" y="295959"/>
                  <a:pt x="49507" y="371101"/>
                  <a:pt x="83374" y="429838"/>
                </a:cubicBezTo>
                <a:cubicBezTo>
                  <a:pt x="117241" y="488576"/>
                  <a:pt x="167512" y="539376"/>
                  <a:pt x="216724" y="582238"/>
                </a:cubicBezTo>
                <a:cubicBezTo>
                  <a:pt x="265937" y="625101"/>
                  <a:pt x="331024" y="650501"/>
                  <a:pt x="378649" y="687013"/>
                </a:cubicBezTo>
                <a:cubicBezTo>
                  <a:pt x="426274" y="723526"/>
                  <a:pt x="475487" y="775384"/>
                  <a:pt x="502474" y="801313"/>
                </a:cubicBezTo>
                <a:cubicBezTo>
                  <a:pt x="529461" y="827242"/>
                  <a:pt x="538987" y="861638"/>
                  <a:pt x="540574" y="842588"/>
                </a:cubicBezTo>
                <a:cubicBezTo>
                  <a:pt x="542161" y="823538"/>
                  <a:pt x="540574" y="739930"/>
                  <a:pt x="511999" y="687013"/>
                </a:cubicBezTo>
                <a:cubicBezTo>
                  <a:pt x="483424" y="634096"/>
                  <a:pt x="411457" y="565834"/>
                  <a:pt x="369124" y="525088"/>
                </a:cubicBezTo>
                <a:cubicBezTo>
                  <a:pt x="326791" y="484342"/>
                  <a:pt x="285516" y="473230"/>
                  <a:pt x="257999" y="442538"/>
                </a:cubicBezTo>
                <a:cubicBezTo>
                  <a:pt x="230482" y="411846"/>
                  <a:pt x="215666" y="384859"/>
                  <a:pt x="204024" y="340938"/>
                </a:cubicBezTo>
                <a:cubicBezTo>
                  <a:pt x="192382" y="297017"/>
                  <a:pt x="192911" y="217642"/>
                  <a:pt x="188149" y="179013"/>
                </a:cubicBezTo>
                <a:cubicBezTo>
                  <a:pt x="183387" y="140384"/>
                  <a:pt x="192382" y="132976"/>
                  <a:pt x="175449" y="109163"/>
                </a:cubicBezTo>
                <a:cubicBezTo>
                  <a:pt x="158516" y="85351"/>
                  <a:pt x="106657" y="54130"/>
                  <a:pt x="86549" y="36138"/>
                </a:cubicBezTo>
                <a:cubicBezTo>
                  <a:pt x="66441" y="18146"/>
                  <a:pt x="59032" y="-5666"/>
                  <a:pt x="54799" y="1213"/>
                </a:cubicBezTo>
                <a:cubicBezTo>
                  <a:pt x="50566" y="8092"/>
                  <a:pt x="68557" y="71592"/>
                  <a:pt x="61149" y="77413"/>
                </a:cubicBezTo>
                <a:cubicBezTo>
                  <a:pt x="53741" y="83234"/>
                  <a:pt x="11936" y="7563"/>
                  <a:pt x="3999" y="32963"/>
                </a:cubicBezTo>
                <a:close/>
              </a:path>
            </a:pathLst>
          </a:custGeom>
          <a:solidFill>
            <a:srgbClr val="D3B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フリーフォーム 308">
            <a:extLst>
              <a:ext uri="{FF2B5EF4-FFF2-40B4-BE49-F238E27FC236}">
                <a16:creationId xmlns:a16="http://schemas.microsoft.com/office/drawing/2014/main" id="{E83B1599-734C-3641-A0C9-A6241D3D2804}"/>
              </a:ext>
            </a:extLst>
          </p:cNvPr>
          <p:cNvSpPr/>
          <p:nvPr/>
        </p:nvSpPr>
        <p:spPr>
          <a:xfrm>
            <a:off x="4279103" y="5287947"/>
            <a:ext cx="318202" cy="1110042"/>
          </a:xfrm>
          <a:custGeom>
            <a:avLst/>
            <a:gdLst>
              <a:gd name="connsiteX0" fmla="*/ 315122 w 318202"/>
              <a:gd name="connsiteY0" fmla="*/ 1603 h 1110042"/>
              <a:gd name="connsiteX1" fmla="*/ 213522 w 318202"/>
              <a:gd name="connsiteY1" fmla="*/ 122253 h 1110042"/>
              <a:gd name="connsiteX2" fmla="*/ 124622 w 318202"/>
              <a:gd name="connsiteY2" fmla="*/ 265128 h 1110042"/>
              <a:gd name="connsiteX3" fmla="*/ 35722 w 318202"/>
              <a:gd name="connsiteY3" fmla="*/ 452453 h 1110042"/>
              <a:gd name="connsiteX4" fmla="*/ 797 w 318202"/>
              <a:gd name="connsiteY4" fmla="*/ 617553 h 1110042"/>
              <a:gd name="connsiteX5" fmla="*/ 13497 w 318202"/>
              <a:gd name="connsiteY5" fmla="*/ 823928 h 1110042"/>
              <a:gd name="connsiteX6" fmla="*/ 38897 w 318202"/>
              <a:gd name="connsiteY6" fmla="*/ 884253 h 1110042"/>
              <a:gd name="connsiteX7" fmla="*/ 118272 w 318202"/>
              <a:gd name="connsiteY7" fmla="*/ 992203 h 1110042"/>
              <a:gd name="connsiteX8" fmla="*/ 226222 w 318202"/>
              <a:gd name="connsiteY8" fmla="*/ 1090628 h 1110042"/>
              <a:gd name="connsiteX9" fmla="*/ 245272 w 318202"/>
              <a:gd name="connsiteY9" fmla="*/ 1103328 h 1110042"/>
              <a:gd name="connsiteX10" fmla="*/ 191297 w 318202"/>
              <a:gd name="connsiteY10" fmla="*/ 1011253 h 1110042"/>
              <a:gd name="connsiteX11" fmla="*/ 127797 w 318202"/>
              <a:gd name="connsiteY11" fmla="*/ 839803 h 1110042"/>
              <a:gd name="connsiteX12" fmla="*/ 102397 w 318202"/>
              <a:gd name="connsiteY12" fmla="*/ 646128 h 1110042"/>
              <a:gd name="connsiteX13" fmla="*/ 130972 w 318202"/>
              <a:gd name="connsiteY13" fmla="*/ 420703 h 1110042"/>
              <a:gd name="connsiteX14" fmla="*/ 178597 w 318202"/>
              <a:gd name="connsiteY14" fmla="*/ 274653 h 1110042"/>
              <a:gd name="connsiteX15" fmla="*/ 251622 w 318202"/>
              <a:gd name="connsiteY15" fmla="*/ 119078 h 1110042"/>
              <a:gd name="connsiteX16" fmla="*/ 289722 w 318202"/>
              <a:gd name="connsiteY16" fmla="*/ 55578 h 1110042"/>
              <a:gd name="connsiteX17" fmla="*/ 315122 w 318202"/>
              <a:gd name="connsiteY17" fmla="*/ 1603 h 11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8202" h="1110042">
                <a:moveTo>
                  <a:pt x="315122" y="1603"/>
                </a:moveTo>
                <a:cubicBezTo>
                  <a:pt x="302422" y="12715"/>
                  <a:pt x="245272" y="78332"/>
                  <a:pt x="213522" y="122253"/>
                </a:cubicBezTo>
                <a:cubicBezTo>
                  <a:pt x="181772" y="166174"/>
                  <a:pt x="154255" y="210095"/>
                  <a:pt x="124622" y="265128"/>
                </a:cubicBezTo>
                <a:cubicBezTo>
                  <a:pt x="94989" y="320161"/>
                  <a:pt x="56359" y="393716"/>
                  <a:pt x="35722" y="452453"/>
                </a:cubicBezTo>
                <a:cubicBezTo>
                  <a:pt x="15085" y="511190"/>
                  <a:pt x="4501" y="555641"/>
                  <a:pt x="797" y="617553"/>
                </a:cubicBezTo>
                <a:cubicBezTo>
                  <a:pt x="-2907" y="679465"/>
                  <a:pt x="7147" y="779478"/>
                  <a:pt x="13497" y="823928"/>
                </a:cubicBezTo>
                <a:cubicBezTo>
                  <a:pt x="19847" y="868378"/>
                  <a:pt x="21434" y="856207"/>
                  <a:pt x="38897" y="884253"/>
                </a:cubicBezTo>
                <a:cubicBezTo>
                  <a:pt x="56359" y="912299"/>
                  <a:pt x="87051" y="957807"/>
                  <a:pt x="118272" y="992203"/>
                </a:cubicBezTo>
                <a:cubicBezTo>
                  <a:pt x="149493" y="1026599"/>
                  <a:pt x="226222" y="1090628"/>
                  <a:pt x="226222" y="1090628"/>
                </a:cubicBezTo>
                <a:cubicBezTo>
                  <a:pt x="247389" y="1109149"/>
                  <a:pt x="251093" y="1116557"/>
                  <a:pt x="245272" y="1103328"/>
                </a:cubicBezTo>
                <a:cubicBezTo>
                  <a:pt x="239451" y="1090099"/>
                  <a:pt x="210876" y="1055174"/>
                  <a:pt x="191297" y="1011253"/>
                </a:cubicBezTo>
                <a:cubicBezTo>
                  <a:pt x="171718" y="967332"/>
                  <a:pt x="142614" y="900657"/>
                  <a:pt x="127797" y="839803"/>
                </a:cubicBezTo>
                <a:cubicBezTo>
                  <a:pt x="112980" y="778949"/>
                  <a:pt x="101868" y="715978"/>
                  <a:pt x="102397" y="646128"/>
                </a:cubicBezTo>
                <a:cubicBezTo>
                  <a:pt x="102926" y="576278"/>
                  <a:pt x="118272" y="482616"/>
                  <a:pt x="130972" y="420703"/>
                </a:cubicBezTo>
                <a:cubicBezTo>
                  <a:pt x="143672" y="358791"/>
                  <a:pt x="158489" y="324924"/>
                  <a:pt x="178597" y="274653"/>
                </a:cubicBezTo>
                <a:cubicBezTo>
                  <a:pt x="198705" y="224382"/>
                  <a:pt x="233101" y="155591"/>
                  <a:pt x="251622" y="119078"/>
                </a:cubicBezTo>
                <a:cubicBezTo>
                  <a:pt x="270143" y="82566"/>
                  <a:pt x="281785" y="70924"/>
                  <a:pt x="289722" y="55578"/>
                </a:cubicBezTo>
                <a:cubicBezTo>
                  <a:pt x="297659" y="40232"/>
                  <a:pt x="327822" y="-9509"/>
                  <a:pt x="315122" y="1603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フリーフォーム 309">
            <a:extLst>
              <a:ext uri="{FF2B5EF4-FFF2-40B4-BE49-F238E27FC236}">
                <a16:creationId xmlns:a16="http://schemas.microsoft.com/office/drawing/2014/main" id="{A6B13604-5C2C-054D-9E46-63D63BD43488}"/>
              </a:ext>
            </a:extLst>
          </p:cNvPr>
          <p:cNvSpPr/>
          <p:nvPr/>
        </p:nvSpPr>
        <p:spPr>
          <a:xfrm>
            <a:off x="5001397" y="6028555"/>
            <a:ext cx="478830" cy="322272"/>
          </a:xfrm>
          <a:custGeom>
            <a:avLst/>
            <a:gdLst>
              <a:gd name="connsiteX0" fmla="*/ 5578 w 478830"/>
              <a:gd name="connsiteY0" fmla="*/ 315095 h 322272"/>
              <a:gd name="connsiteX1" fmla="*/ 8753 w 478830"/>
              <a:gd name="connsiteY1" fmla="*/ 175395 h 322272"/>
              <a:gd name="connsiteX2" fmla="*/ 75428 w 478830"/>
              <a:gd name="connsiteY2" fmla="*/ 51570 h 322272"/>
              <a:gd name="connsiteX3" fmla="*/ 173853 w 478830"/>
              <a:gd name="connsiteY3" fmla="*/ 3945 h 322272"/>
              <a:gd name="connsiteX4" fmla="*/ 297678 w 478830"/>
              <a:gd name="connsiteY4" fmla="*/ 10295 h 322272"/>
              <a:gd name="connsiteX5" fmla="*/ 478653 w 478830"/>
              <a:gd name="connsiteY5" fmla="*/ 70620 h 322272"/>
              <a:gd name="connsiteX6" fmla="*/ 329428 w 478830"/>
              <a:gd name="connsiteY6" fmla="*/ 92845 h 322272"/>
              <a:gd name="connsiteX7" fmla="*/ 237353 w 478830"/>
              <a:gd name="connsiteY7" fmla="*/ 118245 h 322272"/>
              <a:gd name="connsiteX8" fmla="*/ 167503 w 478830"/>
              <a:gd name="connsiteY8" fmla="*/ 207145 h 322272"/>
              <a:gd name="connsiteX9" fmla="*/ 53203 w 478830"/>
              <a:gd name="connsiteY9" fmla="*/ 292870 h 322272"/>
              <a:gd name="connsiteX10" fmla="*/ 5578 w 478830"/>
              <a:gd name="connsiteY10" fmla="*/ 315095 h 32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8830" h="322272">
                <a:moveTo>
                  <a:pt x="5578" y="315095"/>
                </a:moveTo>
                <a:cubicBezTo>
                  <a:pt x="-1830" y="295516"/>
                  <a:pt x="-2889" y="219316"/>
                  <a:pt x="8753" y="175395"/>
                </a:cubicBezTo>
                <a:cubicBezTo>
                  <a:pt x="20395" y="131474"/>
                  <a:pt x="47911" y="80145"/>
                  <a:pt x="75428" y="51570"/>
                </a:cubicBezTo>
                <a:cubicBezTo>
                  <a:pt x="102945" y="22995"/>
                  <a:pt x="136811" y="10824"/>
                  <a:pt x="173853" y="3945"/>
                </a:cubicBezTo>
                <a:cubicBezTo>
                  <a:pt x="210895" y="-2934"/>
                  <a:pt x="246878" y="-818"/>
                  <a:pt x="297678" y="10295"/>
                </a:cubicBezTo>
                <a:cubicBezTo>
                  <a:pt x="348478" y="21407"/>
                  <a:pt x="473361" y="56862"/>
                  <a:pt x="478653" y="70620"/>
                </a:cubicBezTo>
                <a:cubicBezTo>
                  <a:pt x="483945" y="84378"/>
                  <a:pt x="369645" y="84907"/>
                  <a:pt x="329428" y="92845"/>
                </a:cubicBezTo>
                <a:cubicBezTo>
                  <a:pt x="289211" y="100783"/>
                  <a:pt x="264340" y="99195"/>
                  <a:pt x="237353" y="118245"/>
                </a:cubicBezTo>
                <a:cubicBezTo>
                  <a:pt x="210366" y="137295"/>
                  <a:pt x="198195" y="178041"/>
                  <a:pt x="167503" y="207145"/>
                </a:cubicBezTo>
                <a:cubicBezTo>
                  <a:pt x="136811" y="236249"/>
                  <a:pt x="78074" y="275937"/>
                  <a:pt x="53203" y="292870"/>
                </a:cubicBezTo>
                <a:cubicBezTo>
                  <a:pt x="28332" y="309803"/>
                  <a:pt x="12986" y="334674"/>
                  <a:pt x="5578" y="315095"/>
                </a:cubicBezTo>
                <a:close/>
              </a:path>
            </a:pathLst>
          </a:custGeom>
          <a:solidFill>
            <a:srgbClr val="CCB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>
            <a:extLst>
              <a:ext uri="{FF2B5EF4-FFF2-40B4-BE49-F238E27FC236}">
                <a16:creationId xmlns:a16="http://schemas.microsoft.com/office/drawing/2014/main" id="{355A2AF0-CB4B-B742-8C4F-8C22175CE481}"/>
              </a:ext>
            </a:extLst>
          </p:cNvPr>
          <p:cNvSpPr/>
          <p:nvPr/>
        </p:nvSpPr>
        <p:spPr>
          <a:xfrm>
            <a:off x="3755379" y="6246163"/>
            <a:ext cx="278412" cy="490039"/>
          </a:xfrm>
          <a:custGeom>
            <a:avLst/>
            <a:gdLst>
              <a:gd name="connsiteX0" fmla="*/ 70496 w 278412"/>
              <a:gd name="connsiteY0" fmla="*/ 11762 h 490039"/>
              <a:gd name="connsiteX1" fmla="*/ 105421 w 278412"/>
              <a:gd name="connsiteY1" fmla="*/ 145112 h 490039"/>
              <a:gd name="connsiteX2" fmla="*/ 102246 w 278412"/>
              <a:gd name="connsiteY2" fmla="*/ 262587 h 490039"/>
              <a:gd name="connsiteX3" fmla="*/ 86371 w 278412"/>
              <a:gd name="connsiteY3" fmla="*/ 370537 h 490039"/>
              <a:gd name="connsiteX4" fmla="*/ 646 w 278412"/>
              <a:gd name="connsiteY4" fmla="*/ 488012 h 490039"/>
              <a:gd name="connsiteX5" fmla="*/ 137171 w 278412"/>
              <a:gd name="connsiteY5" fmla="*/ 437212 h 490039"/>
              <a:gd name="connsiteX6" fmla="*/ 238771 w 278412"/>
              <a:gd name="connsiteY6" fmla="*/ 338787 h 490039"/>
              <a:gd name="connsiteX7" fmla="*/ 276871 w 278412"/>
              <a:gd name="connsiteY7" fmla="*/ 189562 h 490039"/>
              <a:gd name="connsiteX8" fmla="*/ 260996 w 278412"/>
              <a:gd name="connsiteY8" fmla="*/ 75262 h 490039"/>
              <a:gd name="connsiteX9" fmla="*/ 172096 w 278412"/>
              <a:gd name="connsiteY9" fmla="*/ 14937 h 490039"/>
              <a:gd name="connsiteX10" fmla="*/ 70496 w 278412"/>
              <a:gd name="connsiteY10" fmla="*/ 11762 h 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412" h="490039">
                <a:moveTo>
                  <a:pt x="70496" y="11762"/>
                </a:moveTo>
                <a:cubicBezTo>
                  <a:pt x="59384" y="33458"/>
                  <a:pt x="100129" y="103308"/>
                  <a:pt x="105421" y="145112"/>
                </a:cubicBezTo>
                <a:cubicBezTo>
                  <a:pt x="110713" y="186916"/>
                  <a:pt x="105421" y="225016"/>
                  <a:pt x="102246" y="262587"/>
                </a:cubicBezTo>
                <a:cubicBezTo>
                  <a:pt x="99071" y="300158"/>
                  <a:pt x="103304" y="332966"/>
                  <a:pt x="86371" y="370537"/>
                </a:cubicBezTo>
                <a:cubicBezTo>
                  <a:pt x="69438" y="408108"/>
                  <a:pt x="-7821" y="476900"/>
                  <a:pt x="646" y="488012"/>
                </a:cubicBezTo>
                <a:cubicBezTo>
                  <a:pt x="9113" y="499124"/>
                  <a:pt x="97484" y="462083"/>
                  <a:pt x="137171" y="437212"/>
                </a:cubicBezTo>
                <a:cubicBezTo>
                  <a:pt x="176858" y="412341"/>
                  <a:pt x="215488" y="380062"/>
                  <a:pt x="238771" y="338787"/>
                </a:cubicBezTo>
                <a:cubicBezTo>
                  <a:pt x="262054" y="297512"/>
                  <a:pt x="273167" y="233483"/>
                  <a:pt x="276871" y="189562"/>
                </a:cubicBezTo>
                <a:cubicBezTo>
                  <a:pt x="280575" y="145641"/>
                  <a:pt x="278459" y="104366"/>
                  <a:pt x="260996" y="75262"/>
                </a:cubicBezTo>
                <a:cubicBezTo>
                  <a:pt x="243533" y="46158"/>
                  <a:pt x="202788" y="27108"/>
                  <a:pt x="172096" y="14937"/>
                </a:cubicBezTo>
                <a:cubicBezTo>
                  <a:pt x="141404" y="2766"/>
                  <a:pt x="81608" y="-9934"/>
                  <a:pt x="70496" y="11762"/>
                </a:cubicBezTo>
                <a:close/>
              </a:path>
            </a:pathLst>
          </a:custGeom>
          <a:solidFill>
            <a:srgbClr val="CCB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フリーフォーム 311">
            <a:extLst>
              <a:ext uri="{FF2B5EF4-FFF2-40B4-BE49-F238E27FC236}">
                <a16:creationId xmlns:a16="http://schemas.microsoft.com/office/drawing/2014/main" id="{87C64244-03B9-764C-9993-C5815D5AFC1A}"/>
              </a:ext>
            </a:extLst>
          </p:cNvPr>
          <p:cNvSpPr/>
          <p:nvPr/>
        </p:nvSpPr>
        <p:spPr>
          <a:xfrm>
            <a:off x="3314093" y="2612311"/>
            <a:ext cx="897380" cy="1524761"/>
          </a:xfrm>
          <a:custGeom>
            <a:avLst/>
            <a:gdLst>
              <a:gd name="connsiteX0" fmla="*/ 607 w 897380"/>
              <a:gd name="connsiteY0" fmla="*/ 1524714 h 1524761"/>
              <a:gd name="connsiteX1" fmla="*/ 146657 w 897380"/>
              <a:gd name="connsiteY1" fmla="*/ 1372314 h 1524761"/>
              <a:gd name="connsiteX2" fmla="*/ 318107 w 897380"/>
              <a:gd name="connsiteY2" fmla="*/ 1191339 h 1524761"/>
              <a:gd name="connsiteX3" fmla="*/ 508607 w 897380"/>
              <a:gd name="connsiteY3" fmla="*/ 975439 h 1524761"/>
              <a:gd name="connsiteX4" fmla="*/ 613382 w 897380"/>
              <a:gd name="connsiteY4" fmla="*/ 851614 h 1524761"/>
              <a:gd name="connsiteX5" fmla="*/ 568932 w 897380"/>
              <a:gd name="connsiteY5" fmla="*/ 848439 h 1524761"/>
              <a:gd name="connsiteX6" fmla="*/ 648307 w 897380"/>
              <a:gd name="connsiteY6" fmla="*/ 750014 h 1524761"/>
              <a:gd name="connsiteX7" fmla="*/ 762607 w 897380"/>
              <a:gd name="connsiteY7" fmla="*/ 578564 h 1524761"/>
              <a:gd name="connsiteX8" fmla="*/ 854682 w 897380"/>
              <a:gd name="connsiteY8" fmla="*/ 384889 h 1524761"/>
              <a:gd name="connsiteX9" fmla="*/ 886432 w 897380"/>
              <a:gd name="connsiteY9" fmla="*/ 257889 h 1524761"/>
              <a:gd name="connsiteX10" fmla="*/ 889607 w 897380"/>
              <a:gd name="connsiteY10" fmla="*/ 121364 h 1524761"/>
              <a:gd name="connsiteX11" fmla="*/ 788007 w 897380"/>
              <a:gd name="connsiteY11" fmla="*/ 22939 h 1524761"/>
              <a:gd name="connsiteX12" fmla="*/ 775307 w 897380"/>
              <a:gd name="connsiteY12" fmla="*/ 10239 h 1524761"/>
              <a:gd name="connsiteX13" fmla="*/ 740382 w 897380"/>
              <a:gd name="connsiteY13" fmla="*/ 149939 h 1524761"/>
              <a:gd name="connsiteX14" fmla="*/ 683232 w 897380"/>
              <a:gd name="connsiteY14" fmla="*/ 416639 h 1524761"/>
              <a:gd name="connsiteX15" fmla="*/ 537182 w 897380"/>
              <a:gd name="connsiteY15" fmla="*/ 743664 h 1524761"/>
              <a:gd name="connsiteX16" fmla="*/ 302232 w 897380"/>
              <a:gd name="connsiteY16" fmla="*/ 1054814 h 1524761"/>
              <a:gd name="connsiteX17" fmla="*/ 102207 w 897380"/>
              <a:gd name="connsiteY17" fmla="*/ 1353264 h 1524761"/>
              <a:gd name="connsiteX18" fmla="*/ 607 w 897380"/>
              <a:gd name="connsiteY18" fmla="*/ 1524714 h 152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7380" h="1524761">
                <a:moveTo>
                  <a:pt x="607" y="1524714"/>
                </a:moveTo>
                <a:cubicBezTo>
                  <a:pt x="8015" y="1527889"/>
                  <a:pt x="146657" y="1372314"/>
                  <a:pt x="146657" y="1372314"/>
                </a:cubicBezTo>
                <a:cubicBezTo>
                  <a:pt x="199574" y="1316752"/>
                  <a:pt x="257782" y="1257485"/>
                  <a:pt x="318107" y="1191339"/>
                </a:cubicBezTo>
                <a:cubicBezTo>
                  <a:pt x="378432" y="1125193"/>
                  <a:pt x="459394" y="1032060"/>
                  <a:pt x="508607" y="975439"/>
                </a:cubicBezTo>
                <a:cubicBezTo>
                  <a:pt x="557820" y="918818"/>
                  <a:pt x="603328" y="872781"/>
                  <a:pt x="613382" y="851614"/>
                </a:cubicBezTo>
                <a:cubicBezTo>
                  <a:pt x="623436" y="830447"/>
                  <a:pt x="563111" y="865372"/>
                  <a:pt x="568932" y="848439"/>
                </a:cubicBezTo>
                <a:cubicBezTo>
                  <a:pt x="574753" y="831506"/>
                  <a:pt x="616028" y="794993"/>
                  <a:pt x="648307" y="750014"/>
                </a:cubicBezTo>
                <a:cubicBezTo>
                  <a:pt x="680586" y="705035"/>
                  <a:pt x="728211" y="639418"/>
                  <a:pt x="762607" y="578564"/>
                </a:cubicBezTo>
                <a:cubicBezTo>
                  <a:pt x="797003" y="517710"/>
                  <a:pt x="834045" y="438335"/>
                  <a:pt x="854682" y="384889"/>
                </a:cubicBezTo>
                <a:cubicBezTo>
                  <a:pt x="875320" y="331443"/>
                  <a:pt x="880611" y="301810"/>
                  <a:pt x="886432" y="257889"/>
                </a:cubicBezTo>
                <a:cubicBezTo>
                  <a:pt x="892253" y="213968"/>
                  <a:pt x="906011" y="160522"/>
                  <a:pt x="889607" y="121364"/>
                </a:cubicBezTo>
                <a:cubicBezTo>
                  <a:pt x="873203" y="82206"/>
                  <a:pt x="788007" y="22939"/>
                  <a:pt x="788007" y="22939"/>
                </a:cubicBezTo>
                <a:cubicBezTo>
                  <a:pt x="768957" y="4418"/>
                  <a:pt x="783245" y="-10928"/>
                  <a:pt x="775307" y="10239"/>
                </a:cubicBezTo>
                <a:cubicBezTo>
                  <a:pt x="767370" y="31406"/>
                  <a:pt x="755728" y="82206"/>
                  <a:pt x="740382" y="149939"/>
                </a:cubicBezTo>
                <a:cubicBezTo>
                  <a:pt x="725036" y="217672"/>
                  <a:pt x="717099" y="317685"/>
                  <a:pt x="683232" y="416639"/>
                </a:cubicBezTo>
                <a:cubicBezTo>
                  <a:pt x="649365" y="515593"/>
                  <a:pt x="600682" y="637302"/>
                  <a:pt x="537182" y="743664"/>
                </a:cubicBezTo>
                <a:cubicBezTo>
                  <a:pt x="473682" y="850026"/>
                  <a:pt x="374728" y="953214"/>
                  <a:pt x="302232" y="1054814"/>
                </a:cubicBezTo>
                <a:cubicBezTo>
                  <a:pt x="229736" y="1156414"/>
                  <a:pt x="149303" y="1280239"/>
                  <a:pt x="102207" y="1353264"/>
                </a:cubicBezTo>
                <a:cubicBezTo>
                  <a:pt x="55111" y="1426289"/>
                  <a:pt x="-6801" y="1521539"/>
                  <a:pt x="607" y="1524714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フリーフォーム 380">
            <a:extLst>
              <a:ext uri="{FF2B5EF4-FFF2-40B4-BE49-F238E27FC236}">
                <a16:creationId xmlns:a16="http://schemas.microsoft.com/office/drawing/2014/main" id="{C51BE55B-A891-BB4E-B8C2-B7E647D1C5CF}"/>
              </a:ext>
            </a:extLst>
          </p:cNvPr>
          <p:cNvSpPr/>
          <p:nvPr/>
        </p:nvSpPr>
        <p:spPr>
          <a:xfrm>
            <a:off x="6440016" y="4972227"/>
            <a:ext cx="938829" cy="712072"/>
          </a:xfrm>
          <a:custGeom>
            <a:avLst/>
            <a:gdLst>
              <a:gd name="connsiteX0" fmla="*/ 2059 w 938829"/>
              <a:gd name="connsiteY0" fmla="*/ 457023 h 712072"/>
              <a:gd name="connsiteX1" fmla="*/ 17934 w 938829"/>
              <a:gd name="connsiteY1" fmla="*/ 593548 h 712072"/>
              <a:gd name="connsiteX2" fmla="*/ 27459 w 938829"/>
              <a:gd name="connsiteY2" fmla="*/ 612598 h 712072"/>
              <a:gd name="connsiteX3" fmla="*/ 129059 w 938829"/>
              <a:gd name="connsiteY3" fmla="*/ 666573 h 712072"/>
              <a:gd name="connsiteX4" fmla="*/ 230659 w 938829"/>
              <a:gd name="connsiteY4" fmla="*/ 707848 h 712072"/>
              <a:gd name="connsiteX5" fmla="*/ 300509 w 938829"/>
              <a:gd name="connsiteY5" fmla="*/ 707848 h 712072"/>
              <a:gd name="connsiteX6" fmla="*/ 370359 w 938829"/>
              <a:gd name="connsiteY6" fmla="*/ 682448 h 712072"/>
              <a:gd name="connsiteX7" fmla="*/ 471959 w 938829"/>
              <a:gd name="connsiteY7" fmla="*/ 612598 h 712072"/>
              <a:gd name="connsiteX8" fmla="*/ 665634 w 938829"/>
              <a:gd name="connsiteY8" fmla="*/ 422098 h 712072"/>
              <a:gd name="connsiteX9" fmla="*/ 770409 w 938829"/>
              <a:gd name="connsiteY9" fmla="*/ 276048 h 712072"/>
              <a:gd name="connsiteX10" fmla="*/ 891059 w 938829"/>
              <a:gd name="connsiteY10" fmla="*/ 98248 h 712072"/>
              <a:gd name="connsiteX11" fmla="*/ 938684 w 938829"/>
              <a:gd name="connsiteY11" fmla="*/ 2998 h 712072"/>
              <a:gd name="connsiteX12" fmla="*/ 906934 w 938829"/>
              <a:gd name="connsiteY12" fmla="*/ 22048 h 712072"/>
              <a:gd name="connsiteX13" fmla="*/ 821209 w 938829"/>
              <a:gd name="connsiteY13" fmla="*/ 76023 h 712072"/>
              <a:gd name="connsiteX14" fmla="*/ 618009 w 938829"/>
              <a:gd name="connsiteY14" fmla="*/ 206198 h 712072"/>
              <a:gd name="connsiteX15" fmla="*/ 208434 w 938829"/>
              <a:gd name="connsiteY15" fmla="*/ 409398 h 712072"/>
              <a:gd name="connsiteX16" fmla="*/ 68734 w 938829"/>
              <a:gd name="connsiteY16" fmla="*/ 457023 h 712072"/>
              <a:gd name="connsiteX17" fmla="*/ 2059 w 938829"/>
              <a:gd name="connsiteY17" fmla="*/ 457023 h 7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8829" h="712072">
                <a:moveTo>
                  <a:pt x="2059" y="457023"/>
                </a:moveTo>
                <a:cubicBezTo>
                  <a:pt x="-6408" y="479777"/>
                  <a:pt x="13701" y="567619"/>
                  <a:pt x="17934" y="593548"/>
                </a:cubicBezTo>
                <a:cubicBezTo>
                  <a:pt x="22167" y="619477"/>
                  <a:pt x="8938" y="600427"/>
                  <a:pt x="27459" y="612598"/>
                </a:cubicBezTo>
                <a:cubicBezTo>
                  <a:pt x="45980" y="624769"/>
                  <a:pt x="95192" y="650698"/>
                  <a:pt x="129059" y="666573"/>
                </a:cubicBezTo>
                <a:cubicBezTo>
                  <a:pt x="162926" y="682448"/>
                  <a:pt x="202084" y="700969"/>
                  <a:pt x="230659" y="707848"/>
                </a:cubicBezTo>
                <a:cubicBezTo>
                  <a:pt x="259234" y="714727"/>
                  <a:pt x="277226" y="712081"/>
                  <a:pt x="300509" y="707848"/>
                </a:cubicBezTo>
                <a:cubicBezTo>
                  <a:pt x="323792" y="703615"/>
                  <a:pt x="341784" y="698323"/>
                  <a:pt x="370359" y="682448"/>
                </a:cubicBezTo>
                <a:cubicBezTo>
                  <a:pt x="398934" y="666573"/>
                  <a:pt x="422747" y="655990"/>
                  <a:pt x="471959" y="612598"/>
                </a:cubicBezTo>
                <a:cubicBezTo>
                  <a:pt x="521171" y="569206"/>
                  <a:pt x="615892" y="478190"/>
                  <a:pt x="665634" y="422098"/>
                </a:cubicBezTo>
                <a:cubicBezTo>
                  <a:pt x="715376" y="366006"/>
                  <a:pt x="732838" y="330023"/>
                  <a:pt x="770409" y="276048"/>
                </a:cubicBezTo>
                <a:cubicBezTo>
                  <a:pt x="807980" y="222073"/>
                  <a:pt x="863013" y="143756"/>
                  <a:pt x="891059" y="98248"/>
                </a:cubicBezTo>
                <a:cubicBezTo>
                  <a:pt x="919105" y="52740"/>
                  <a:pt x="936038" y="15698"/>
                  <a:pt x="938684" y="2998"/>
                </a:cubicBezTo>
                <a:cubicBezTo>
                  <a:pt x="941330" y="-9702"/>
                  <a:pt x="906934" y="22048"/>
                  <a:pt x="906934" y="22048"/>
                </a:cubicBezTo>
                <a:lnTo>
                  <a:pt x="821209" y="76023"/>
                </a:lnTo>
                <a:cubicBezTo>
                  <a:pt x="773055" y="106715"/>
                  <a:pt x="720138" y="150636"/>
                  <a:pt x="618009" y="206198"/>
                </a:cubicBezTo>
                <a:cubicBezTo>
                  <a:pt x="515880" y="261760"/>
                  <a:pt x="299980" y="367594"/>
                  <a:pt x="208434" y="409398"/>
                </a:cubicBezTo>
                <a:cubicBezTo>
                  <a:pt x="116888" y="451202"/>
                  <a:pt x="101013" y="448027"/>
                  <a:pt x="68734" y="457023"/>
                </a:cubicBezTo>
                <a:cubicBezTo>
                  <a:pt x="36455" y="466019"/>
                  <a:pt x="10526" y="434269"/>
                  <a:pt x="2059" y="457023"/>
                </a:cubicBezTo>
                <a:close/>
              </a:path>
            </a:pathLst>
          </a:custGeom>
          <a:solidFill>
            <a:srgbClr val="EDC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フリーフォーム 381">
            <a:extLst>
              <a:ext uri="{FF2B5EF4-FFF2-40B4-BE49-F238E27FC236}">
                <a16:creationId xmlns:a16="http://schemas.microsoft.com/office/drawing/2014/main" id="{50FC4CFB-9B6C-2C47-84DB-D2FB4666C888}"/>
              </a:ext>
            </a:extLst>
          </p:cNvPr>
          <p:cNvSpPr/>
          <p:nvPr/>
        </p:nvSpPr>
        <p:spPr>
          <a:xfrm>
            <a:off x="6530359" y="6349503"/>
            <a:ext cx="296884" cy="192406"/>
          </a:xfrm>
          <a:custGeom>
            <a:avLst/>
            <a:gdLst>
              <a:gd name="connsiteX0" fmla="*/ 616 w 296884"/>
              <a:gd name="connsiteY0" fmla="*/ 497 h 192406"/>
              <a:gd name="connsiteX1" fmla="*/ 76816 w 296884"/>
              <a:gd name="connsiteY1" fmla="*/ 19547 h 192406"/>
              <a:gd name="connsiteX2" fmla="*/ 153016 w 296884"/>
              <a:gd name="connsiteY2" fmla="*/ 57647 h 192406"/>
              <a:gd name="connsiteX3" fmla="*/ 226041 w 296884"/>
              <a:gd name="connsiteY3" fmla="*/ 121147 h 192406"/>
              <a:gd name="connsiteX4" fmla="*/ 289541 w 296884"/>
              <a:gd name="connsiteY4" fmla="*/ 184647 h 192406"/>
              <a:gd name="connsiteX5" fmla="*/ 292716 w 296884"/>
              <a:gd name="connsiteY5" fmla="*/ 190997 h 192406"/>
              <a:gd name="connsiteX6" fmla="*/ 264141 w 296884"/>
              <a:gd name="connsiteY6" fmla="*/ 181472 h 192406"/>
              <a:gd name="connsiteX7" fmla="*/ 222866 w 296884"/>
              <a:gd name="connsiteY7" fmla="*/ 143372 h 192406"/>
              <a:gd name="connsiteX8" fmla="*/ 146666 w 296884"/>
              <a:gd name="connsiteY8" fmla="*/ 92572 h 192406"/>
              <a:gd name="connsiteX9" fmla="*/ 73641 w 296884"/>
              <a:gd name="connsiteY9" fmla="*/ 60822 h 192406"/>
              <a:gd name="connsiteX10" fmla="*/ 41891 w 296884"/>
              <a:gd name="connsiteY10" fmla="*/ 38597 h 192406"/>
              <a:gd name="connsiteX11" fmla="*/ 616 w 296884"/>
              <a:gd name="connsiteY11" fmla="*/ 497 h 19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884" h="192406">
                <a:moveTo>
                  <a:pt x="616" y="497"/>
                </a:moveTo>
                <a:cubicBezTo>
                  <a:pt x="6437" y="-2678"/>
                  <a:pt x="51416" y="10022"/>
                  <a:pt x="76816" y="19547"/>
                </a:cubicBezTo>
                <a:cubicBezTo>
                  <a:pt x="102216" y="29072"/>
                  <a:pt x="128145" y="40714"/>
                  <a:pt x="153016" y="57647"/>
                </a:cubicBezTo>
                <a:cubicBezTo>
                  <a:pt x="177887" y="74580"/>
                  <a:pt x="203287" y="99980"/>
                  <a:pt x="226041" y="121147"/>
                </a:cubicBezTo>
                <a:cubicBezTo>
                  <a:pt x="248795" y="142314"/>
                  <a:pt x="289541" y="184647"/>
                  <a:pt x="289541" y="184647"/>
                </a:cubicBezTo>
                <a:cubicBezTo>
                  <a:pt x="300654" y="196289"/>
                  <a:pt x="296949" y="191526"/>
                  <a:pt x="292716" y="190997"/>
                </a:cubicBezTo>
                <a:cubicBezTo>
                  <a:pt x="288483" y="190468"/>
                  <a:pt x="275783" y="189410"/>
                  <a:pt x="264141" y="181472"/>
                </a:cubicBezTo>
                <a:cubicBezTo>
                  <a:pt x="252499" y="173535"/>
                  <a:pt x="242445" y="158189"/>
                  <a:pt x="222866" y="143372"/>
                </a:cubicBezTo>
                <a:cubicBezTo>
                  <a:pt x="203287" y="128555"/>
                  <a:pt x="171537" y="106330"/>
                  <a:pt x="146666" y="92572"/>
                </a:cubicBezTo>
                <a:cubicBezTo>
                  <a:pt x="121795" y="78814"/>
                  <a:pt x="91104" y="69818"/>
                  <a:pt x="73641" y="60822"/>
                </a:cubicBezTo>
                <a:cubicBezTo>
                  <a:pt x="56179" y="51826"/>
                  <a:pt x="51945" y="46005"/>
                  <a:pt x="41891" y="38597"/>
                </a:cubicBezTo>
                <a:cubicBezTo>
                  <a:pt x="31837" y="31189"/>
                  <a:pt x="-5205" y="3672"/>
                  <a:pt x="616" y="497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フリーフォーム 382">
            <a:extLst>
              <a:ext uri="{FF2B5EF4-FFF2-40B4-BE49-F238E27FC236}">
                <a16:creationId xmlns:a16="http://schemas.microsoft.com/office/drawing/2014/main" id="{ADCDF522-469B-C647-98E2-660B485D021F}"/>
              </a:ext>
            </a:extLst>
          </p:cNvPr>
          <p:cNvSpPr/>
          <p:nvPr/>
        </p:nvSpPr>
        <p:spPr>
          <a:xfrm>
            <a:off x="7210198" y="6324137"/>
            <a:ext cx="270364" cy="238147"/>
          </a:xfrm>
          <a:custGeom>
            <a:avLst/>
            <a:gdLst>
              <a:gd name="connsiteX0" fmla="*/ 270102 w 270364"/>
              <a:gd name="connsiteY0" fmla="*/ 463 h 238147"/>
              <a:gd name="connsiteX1" fmla="*/ 203427 w 270364"/>
              <a:gd name="connsiteY1" fmla="*/ 22688 h 238147"/>
              <a:gd name="connsiteX2" fmla="*/ 127227 w 270364"/>
              <a:gd name="connsiteY2" fmla="*/ 70313 h 238147"/>
              <a:gd name="connsiteX3" fmla="*/ 63727 w 270364"/>
              <a:gd name="connsiteY3" fmla="*/ 130638 h 238147"/>
              <a:gd name="connsiteX4" fmla="*/ 16102 w 270364"/>
              <a:gd name="connsiteY4" fmla="*/ 200488 h 238147"/>
              <a:gd name="connsiteX5" fmla="*/ 227 w 270364"/>
              <a:gd name="connsiteY5" fmla="*/ 235413 h 238147"/>
              <a:gd name="connsiteX6" fmla="*/ 25627 w 270364"/>
              <a:gd name="connsiteY6" fmla="*/ 229063 h 238147"/>
              <a:gd name="connsiteX7" fmla="*/ 54202 w 270364"/>
              <a:gd name="connsiteY7" fmla="*/ 175088 h 238147"/>
              <a:gd name="connsiteX8" fmla="*/ 120877 w 270364"/>
              <a:gd name="connsiteY8" fmla="*/ 111588 h 238147"/>
              <a:gd name="connsiteX9" fmla="*/ 190727 w 270364"/>
              <a:gd name="connsiteY9" fmla="*/ 73488 h 238147"/>
              <a:gd name="connsiteX10" fmla="*/ 225652 w 270364"/>
              <a:gd name="connsiteY10" fmla="*/ 41738 h 238147"/>
              <a:gd name="connsiteX11" fmla="*/ 270102 w 270364"/>
              <a:gd name="connsiteY11" fmla="*/ 463 h 2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364" h="238147">
                <a:moveTo>
                  <a:pt x="270102" y="463"/>
                </a:moveTo>
                <a:cubicBezTo>
                  <a:pt x="266398" y="-2712"/>
                  <a:pt x="227240" y="11046"/>
                  <a:pt x="203427" y="22688"/>
                </a:cubicBezTo>
                <a:cubicBezTo>
                  <a:pt x="179614" y="34330"/>
                  <a:pt x="150510" y="52321"/>
                  <a:pt x="127227" y="70313"/>
                </a:cubicBezTo>
                <a:cubicBezTo>
                  <a:pt x="103944" y="88305"/>
                  <a:pt x="82248" y="108942"/>
                  <a:pt x="63727" y="130638"/>
                </a:cubicBezTo>
                <a:cubicBezTo>
                  <a:pt x="45206" y="152334"/>
                  <a:pt x="26685" y="183026"/>
                  <a:pt x="16102" y="200488"/>
                </a:cubicBezTo>
                <a:cubicBezTo>
                  <a:pt x="5519" y="217951"/>
                  <a:pt x="-1360" y="230651"/>
                  <a:pt x="227" y="235413"/>
                </a:cubicBezTo>
                <a:cubicBezTo>
                  <a:pt x="1814" y="240175"/>
                  <a:pt x="16631" y="239117"/>
                  <a:pt x="25627" y="229063"/>
                </a:cubicBezTo>
                <a:cubicBezTo>
                  <a:pt x="34623" y="219009"/>
                  <a:pt x="38327" y="194667"/>
                  <a:pt x="54202" y="175088"/>
                </a:cubicBezTo>
                <a:cubicBezTo>
                  <a:pt x="70077" y="155509"/>
                  <a:pt x="98123" y="128521"/>
                  <a:pt x="120877" y="111588"/>
                </a:cubicBezTo>
                <a:cubicBezTo>
                  <a:pt x="143631" y="94655"/>
                  <a:pt x="173265" y="85130"/>
                  <a:pt x="190727" y="73488"/>
                </a:cubicBezTo>
                <a:cubicBezTo>
                  <a:pt x="208189" y="61846"/>
                  <a:pt x="214010" y="51263"/>
                  <a:pt x="225652" y="41738"/>
                </a:cubicBezTo>
                <a:cubicBezTo>
                  <a:pt x="237294" y="32213"/>
                  <a:pt x="273806" y="3638"/>
                  <a:pt x="270102" y="463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フリーフォーム 383">
            <a:extLst>
              <a:ext uri="{FF2B5EF4-FFF2-40B4-BE49-F238E27FC236}">
                <a16:creationId xmlns:a16="http://schemas.microsoft.com/office/drawing/2014/main" id="{F9764ED2-8083-4B40-966E-1F2337538778}"/>
              </a:ext>
            </a:extLst>
          </p:cNvPr>
          <p:cNvSpPr/>
          <p:nvPr/>
        </p:nvSpPr>
        <p:spPr>
          <a:xfrm>
            <a:off x="7888654" y="3336061"/>
            <a:ext cx="309805" cy="723440"/>
          </a:xfrm>
          <a:custGeom>
            <a:avLst/>
            <a:gdLst>
              <a:gd name="connsiteX0" fmla="*/ 10746 w 309805"/>
              <a:gd name="connsiteY0" fmla="*/ 702539 h 723440"/>
              <a:gd name="connsiteX1" fmla="*/ 86946 w 309805"/>
              <a:gd name="connsiteY1" fmla="*/ 673964 h 723440"/>
              <a:gd name="connsiteX2" fmla="*/ 182196 w 309805"/>
              <a:gd name="connsiteY2" fmla="*/ 585064 h 723440"/>
              <a:gd name="connsiteX3" fmla="*/ 236171 w 309805"/>
              <a:gd name="connsiteY3" fmla="*/ 448539 h 723440"/>
              <a:gd name="connsiteX4" fmla="*/ 245696 w 309805"/>
              <a:gd name="connsiteY4" fmla="*/ 283439 h 723440"/>
              <a:gd name="connsiteX5" fmla="*/ 210771 w 309805"/>
              <a:gd name="connsiteY5" fmla="*/ 191364 h 723440"/>
              <a:gd name="connsiteX6" fmla="*/ 140921 w 309805"/>
              <a:gd name="connsiteY6" fmla="*/ 153264 h 723440"/>
              <a:gd name="connsiteX7" fmla="*/ 48846 w 309805"/>
              <a:gd name="connsiteY7" fmla="*/ 162789 h 723440"/>
              <a:gd name="connsiteX8" fmla="*/ 17096 w 309805"/>
              <a:gd name="connsiteY8" fmla="*/ 169139 h 723440"/>
              <a:gd name="connsiteX9" fmla="*/ 20271 w 309805"/>
              <a:gd name="connsiteY9" fmla="*/ 134214 h 723440"/>
              <a:gd name="connsiteX10" fmla="*/ 61546 w 309805"/>
              <a:gd name="connsiteY10" fmla="*/ 92939 h 723440"/>
              <a:gd name="connsiteX11" fmla="*/ 137746 w 309805"/>
              <a:gd name="connsiteY11" fmla="*/ 38964 h 723440"/>
              <a:gd name="connsiteX12" fmla="*/ 207596 w 309805"/>
              <a:gd name="connsiteY12" fmla="*/ 32614 h 723440"/>
              <a:gd name="connsiteX13" fmla="*/ 245696 w 309805"/>
              <a:gd name="connsiteY13" fmla="*/ 61189 h 723440"/>
              <a:gd name="connsiteX14" fmla="*/ 248871 w 309805"/>
              <a:gd name="connsiteY14" fmla="*/ 67539 h 723440"/>
              <a:gd name="connsiteX15" fmla="*/ 267921 w 309805"/>
              <a:gd name="connsiteY15" fmla="*/ 102464 h 723440"/>
              <a:gd name="connsiteX16" fmla="*/ 274271 w 309805"/>
              <a:gd name="connsiteY16" fmla="*/ 156439 h 723440"/>
              <a:gd name="connsiteX17" fmla="*/ 290146 w 309805"/>
              <a:gd name="connsiteY17" fmla="*/ 172314 h 723440"/>
              <a:gd name="connsiteX18" fmla="*/ 309196 w 309805"/>
              <a:gd name="connsiteY18" fmla="*/ 156439 h 723440"/>
              <a:gd name="connsiteX19" fmla="*/ 302846 w 309805"/>
              <a:gd name="connsiteY19" fmla="*/ 105639 h 723440"/>
              <a:gd name="connsiteX20" fmla="*/ 280621 w 309805"/>
              <a:gd name="connsiteY20" fmla="*/ 48489 h 723440"/>
              <a:gd name="connsiteX21" fmla="*/ 236171 w 309805"/>
              <a:gd name="connsiteY21" fmla="*/ 10389 h 723440"/>
              <a:gd name="connsiteX22" fmla="*/ 201246 w 309805"/>
              <a:gd name="connsiteY22" fmla="*/ 864 h 723440"/>
              <a:gd name="connsiteX23" fmla="*/ 147271 w 309805"/>
              <a:gd name="connsiteY23" fmla="*/ 4039 h 723440"/>
              <a:gd name="connsiteX24" fmla="*/ 83771 w 309805"/>
              <a:gd name="connsiteY24" fmla="*/ 32614 h 723440"/>
              <a:gd name="connsiteX25" fmla="*/ 55196 w 309805"/>
              <a:gd name="connsiteY25" fmla="*/ 61189 h 723440"/>
              <a:gd name="connsiteX26" fmla="*/ 13921 w 309805"/>
              <a:gd name="connsiteY26" fmla="*/ 92939 h 723440"/>
              <a:gd name="connsiteX27" fmla="*/ 4396 w 309805"/>
              <a:gd name="connsiteY27" fmla="*/ 175489 h 723440"/>
              <a:gd name="connsiteX28" fmla="*/ 1221 w 309805"/>
              <a:gd name="connsiteY28" fmla="*/ 356464 h 723440"/>
              <a:gd name="connsiteX29" fmla="*/ 10746 w 309805"/>
              <a:gd name="connsiteY29" fmla="*/ 702539 h 7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9805" h="723440">
                <a:moveTo>
                  <a:pt x="10746" y="702539"/>
                </a:moveTo>
                <a:cubicBezTo>
                  <a:pt x="25034" y="755456"/>
                  <a:pt x="58371" y="693543"/>
                  <a:pt x="86946" y="673964"/>
                </a:cubicBezTo>
                <a:cubicBezTo>
                  <a:pt x="115521" y="654385"/>
                  <a:pt x="157325" y="622635"/>
                  <a:pt x="182196" y="585064"/>
                </a:cubicBezTo>
                <a:cubicBezTo>
                  <a:pt x="207067" y="547493"/>
                  <a:pt x="225588" y="498810"/>
                  <a:pt x="236171" y="448539"/>
                </a:cubicBezTo>
                <a:cubicBezTo>
                  <a:pt x="246754" y="398268"/>
                  <a:pt x="249929" y="326301"/>
                  <a:pt x="245696" y="283439"/>
                </a:cubicBezTo>
                <a:cubicBezTo>
                  <a:pt x="241463" y="240576"/>
                  <a:pt x="228233" y="213060"/>
                  <a:pt x="210771" y="191364"/>
                </a:cubicBezTo>
                <a:cubicBezTo>
                  <a:pt x="193309" y="169668"/>
                  <a:pt x="167908" y="158026"/>
                  <a:pt x="140921" y="153264"/>
                </a:cubicBezTo>
                <a:cubicBezTo>
                  <a:pt x="113934" y="148502"/>
                  <a:pt x="69483" y="160143"/>
                  <a:pt x="48846" y="162789"/>
                </a:cubicBezTo>
                <a:cubicBezTo>
                  <a:pt x="28209" y="165435"/>
                  <a:pt x="21858" y="173901"/>
                  <a:pt x="17096" y="169139"/>
                </a:cubicBezTo>
                <a:cubicBezTo>
                  <a:pt x="12334" y="164377"/>
                  <a:pt x="12863" y="146914"/>
                  <a:pt x="20271" y="134214"/>
                </a:cubicBezTo>
                <a:cubicBezTo>
                  <a:pt x="27679" y="121514"/>
                  <a:pt x="41967" y="108814"/>
                  <a:pt x="61546" y="92939"/>
                </a:cubicBezTo>
                <a:cubicBezTo>
                  <a:pt x="81125" y="77064"/>
                  <a:pt x="113404" y="49018"/>
                  <a:pt x="137746" y="38964"/>
                </a:cubicBezTo>
                <a:cubicBezTo>
                  <a:pt x="162088" y="28910"/>
                  <a:pt x="189604" y="28910"/>
                  <a:pt x="207596" y="32614"/>
                </a:cubicBezTo>
                <a:cubicBezTo>
                  <a:pt x="225588" y="36318"/>
                  <a:pt x="238817" y="55368"/>
                  <a:pt x="245696" y="61189"/>
                </a:cubicBezTo>
                <a:cubicBezTo>
                  <a:pt x="252575" y="67010"/>
                  <a:pt x="245167" y="60660"/>
                  <a:pt x="248871" y="67539"/>
                </a:cubicBezTo>
                <a:cubicBezTo>
                  <a:pt x="252575" y="74418"/>
                  <a:pt x="263688" y="87647"/>
                  <a:pt x="267921" y="102464"/>
                </a:cubicBezTo>
                <a:cubicBezTo>
                  <a:pt x="272154" y="117281"/>
                  <a:pt x="270567" y="144797"/>
                  <a:pt x="274271" y="156439"/>
                </a:cubicBezTo>
                <a:cubicBezTo>
                  <a:pt x="277975" y="168081"/>
                  <a:pt x="284325" y="172314"/>
                  <a:pt x="290146" y="172314"/>
                </a:cubicBezTo>
                <a:cubicBezTo>
                  <a:pt x="295967" y="172314"/>
                  <a:pt x="307079" y="167551"/>
                  <a:pt x="309196" y="156439"/>
                </a:cubicBezTo>
                <a:cubicBezTo>
                  <a:pt x="311313" y="145327"/>
                  <a:pt x="307609" y="123631"/>
                  <a:pt x="302846" y="105639"/>
                </a:cubicBezTo>
                <a:cubicBezTo>
                  <a:pt x="298084" y="87647"/>
                  <a:pt x="291734" y="64364"/>
                  <a:pt x="280621" y="48489"/>
                </a:cubicBezTo>
                <a:cubicBezTo>
                  <a:pt x="269509" y="32614"/>
                  <a:pt x="249400" y="18326"/>
                  <a:pt x="236171" y="10389"/>
                </a:cubicBezTo>
                <a:cubicBezTo>
                  <a:pt x="222942" y="2452"/>
                  <a:pt x="216063" y="1922"/>
                  <a:pt x="201246" y="864"/>
                </a:cubicBezTo>
                <a:cubicBezTo>
                  <a:pt x="186429" y="-194"/>
                  <a:pt x="166850" y="-1253"/>
                  <a:pt x="147271" y="4039"/>
                </a:cubicBezTo>
                <a:cubicBezTo>
                  <a:pt x="127692" y="9331"/>
                  <a:pt x="99117" y="23089"/>
                  <a:pt x="83771" y="32614"/>
                </a:cubicBezTo>
                <a:cubicBezTo>
                  <a:pt x="68425" y="42139"/>
                  <a:pt x="66838" y="51135"/>
                  <a:pt x="55196" y="61189"/>
                </a:cubicBezTo>
                <a:cubicBezTo>
                  <a:pt x="43554" y="71243"/>
                  <a:pt x="22388" y="73889"/>
                  <a:pt x="13921" y="92939"/>
                </a:cubicBezTo>
                <a:cubicBezTo>
                  <a:pt x="5454" y="111989"/>
                  <a:pt x="6513" y="131568"/>
                  <a:pt x="4396" y="175489"/>
                </a:cubicBezTo>
                <a:cubicBezTo>
                  <a:pt x="2279" y="219410"/>
                  <a:pt x="2279" y="271268"/>
                  <a:pt x="1221" y="356464"/>
                </a:cubicBezTo>
                <a:cubicBezTo>
                  <a:pt x="163" y="441660"/>
                  <a:pt x="-3542" y="649622"/>
                  <a:pt x="10746" y="702539"/>
                </a:cubicBezTo>
                <a:close/>
              </a:path>
            </a:pathLst>
          </a:custGeom>
          <a:solidFill>
            <a:srgbClr val="F6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フリーフォーム 594">
            <a:extLst>
              <a:ext uri="{FF2B5EF4-FFF2-40B4-BE49-F238E27FC236}">
                <a16:creationId xmlns:a16="http://schemas.microsoft.com/office/drawing/2014/main" id="{DBE25156-321F-0343-A3A9-37D0248E9DC8}"/>
              </a:ext>
            </a:extLst>
          </p:cNvPr>
          <p:cNvSpPr/>
          <p:nvPr/>
        </p:nvSpPr>
        <p:spPr>
          <a:xfrm>
            <a:off x="8390379" y="3182462"/>
            <a:ext cx="419489" cy="1200353"/>
          </a:xfrm>
          <a:custGeom>
            <a:avLst/>
            <a:gdLst>
              <a:gd name="connsiteX0" fmla="*/ 305946 w 419489"/>
              <a:gd name="connsiteY0" fmla="*/ 430688 h 1200353"/>
              <a:gd name="connsiteX1" fmla="*/ 271021 w 419489"/>
              <a:gd name="connsiteY1" fmla="*/ 595788 h 1200353"/>
              <a:gd name="connsiteX2" fmla="*/ 204346 w 419489"/>
              <a:gd name="connsiteY2" fmla="*/ 792638 h 1200353"/>
              <a:gd name="connsiteX3" fmla="*/ 96396 w 419489"/>
              <a:gd name="connsiteY3" fmla="*/ 1040288 h 1200353"/>
              <a:gd name="connsiteX4" fmla="*/ 1146 w 419489"/>
              <a:gd name="connsiteY4" fmla="*/ 1199038 h 1200353"/>
              <a:gd name="connsiteX5" fmla="*/ 163071 w 419489"/>
              <a:gd name="connsiteY5" fmla="*/ 954563 h 1200353"/>
              <a:gd name="connsiteX6" fmla="*/ 286896 w 419489"/>
              <a:gd name="connsiteY6" fmla="*/ 691038 h 1200353"/>
              <a:gd name="connsiteX7" fmla="*/ 353571 w 419489"/>
              <a:gd name="connsiteY7" fmla="*/ 484663 h 1200353"/>
              <a:gd name="connsiteX8" fmla="*/ 407546 w 419489"/>
              <a:gd name="connsiteY8" fmla="*/ 262413 h 1200353"/>
              <a:gd name="connsiteX9" fmla="*/ 417071 w 419489"/>
              <a:gd name="connsiteY9" fmla="*/ 125888 h 1200353"/>
              <a:gd name="connsiteX10" fmla="*/ 413896 w 419489"/>
              <a:gd name="connsiteY10" fmla="*/ 2063 h 1200353"/>
              <a:gd name="connsiteX11" fmla="*/ 359921 w 419489"/>
              <a:gd name="connsiteY11" fmla="*/ 230663 h 1200353"/>
              <a:gd name="connsiteX12" fmla="*/ 305946 w 419489"/>
              <a:gd name="connsiteY12" fmla="*/ 430688 h 120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89" h="1200353">
                <a:moveTo>
                  <a:pt x="305946" y="430688"/>
                </a:moveTo>
                <a:cubicBezTo>
                  <a:pt x="291129" y="491542"/>
                  <a:pt x="287954" y="535463"/>
                  <a:pt x="271021" y="595788"/>
                </a:cubicBezTo>
                <a:cubicBezTo>
                  <a:pt x="254088" y="656113"/>
                  <a:pt x="233450" y="718555"/>
                  <a:pt x="204346" y="792638"/>
                </a:cubicBezTo>
                <a:cubicBezTo>
                  <a:pt x="175242" y="866721"/>
                  <a:pt x="130263" y="972555"/>
                  <a:pt x="96396" y="1040288"/>
                </a:cubicBezTo>
                <a:cubicBezTo>
                  <a:pt x="62529" y="1108021"/>
                  <a:pt x="-9967" y="1213326"/>
                  <a:pt x="1146" y="1199038"/>
                </a:cubicBezTo>
                <a:cubicBezTo>
                  <a:pt x="12258" y="1184751"/>
                  <a:pt x="115446" y="1039230"/>
                  <a:pt x="163071" y="954563"/>
                </a:cubicBezTo>
                <a:cubicBezTo>
                  <a:pt x="210696" y="869896"/>
                  <a:pt x="255146" y="769355"/>
                  <a:pt x="286896" y="691038"/>
                </a:cubicBezTo>
                <a:cubicBezTo>
                  <a:pt x="318646" y="612721"/>
                  <a:pt x="333463" y="556100"/>
                  <a:pt x="353571" y="484663"/>
                </a:cubicBezTo>
                <a:cubicBezTo>
                  <a:pt x="373679" y="413226"/>
                  <a:pt x="396963" y="322209"/>
                  <a:pt x="407546" y="262413"/>
                </a:cubicBezTo>
                <a:cubicBezTo>
                  <a:pt x="418129" y="202617"/>
                  <a:pt x="416013" y="169280"/>
                  <a:pt x="417071" y="125888"/>
                </a:cubicBezTo>
                <a:cubicBezTo>
                  <a:pt x="418129" y="82496"/>
                  <a:pt x="423421" y="-15400"/>
                  <a:pt x="413896" y="2063"/>
                </a:cubicBezTo>
                <a:cubicBezTo>
                  <a:pt x="404371" y="19525"/>
                  <a:pt x="378442" y="159226"/>
                  <a:pt x="359921" y="230663"/>
                </a:cubicBezTo>
                <a:cubicBezTo>
                  <a:pt x="341400" y="302100"/>
                  <a:pt x="320763" y="369834"/>
                  <a:pt x="305946" y="430688"/>
                </a:cubicBezTo>
                <a:close/>
              </a:path>
            </a:pathLst>
          </a:custGeom>
          <a:solidFill>
            <a:srgbClr val="FAE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リーフォーム 675">
            <a:extLst>
              <a:ext uri="{FF2B5EF4-FFF2-40B4-BE49-F238E27FC236}">
                <a16:creationId xmlns:a16="http://schemas.microsoft.com/office/drawing/2014/main" id="{FBDD8257-067D-7746-B067-F69806AE6C15}"/>
              </a:ext>
            </a:extLst>
          </p:cNvPr>
          <p:cNvSpPr/>
          <p:nvPr/>
        </p:nvSpPr>
        <p:spPr>
          <a:xfrm>
            <a:off x="4743450" y="609039"/>
            <a:ext cx="306403" cy="533961"/>
          </a:xfrm>
          <a:custGeom>
            <a:avLst/>
            <a:gdLst>
              <a:gd name="connsiteX0" fmla="*/ 0 w 306403"/>
              <a:gd name="connsiteY0" fmla="*/ 533961 h 533961"/>
              <a:gd name="connsiteX1" fmla="*/ 69850 w 306403"/>
              <a:gd name="connsiteY1" fmla="*/ 330761 h 533961"/>
              <a:gd name="connsiteX2" fmla="*/ 196850 w 306403"/>
              <a:gd name="connsiteY2" fmla="*/ 92636 h 533961"/>
              <a:gd name="connsiteX3" fmla="*/ 295275 w 306403"/>
              <a:gd name="connsiteY3" fmla="*/ 561 h 533961"/>
              <a:gd name="connsiteX4" fmla="*/ 298450 w 306403"/>
              <a:gd name="connsiteY4" fmla="*/ 64061 h 533961"/>
              <a:gd name="connsiteX5" fmla="*/ 244475 w 306403"/>
              <a:gd name="connsiteY5" fmla="*/ 254561 h 533961"/>
              <a:gd name="connsiteX6" fmla="*/ 158750 w 306403"/>
              <a:gd name="connsiteY6" fmla="*/ 352986 h 533961"/>
              <a:gd name="connsiteX7" fmla="*/ 0 w 306403"/>
              <a:gd name="connsiteY7" fmla="*/ 533961 h 53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3" h="533961">
                <a:moveTo>
                  <a:pt x="0" y="533961"/>
                </a:moveTo>
                <a:cubicBezTo>
                  <a:pt x="18521" y="469138"/>
                  <a:pt x="37042" y="404315"/>
                  <a:pt x="69850" y="330761"/>
                </a:cubicBezTo>
                <a:cubicBezTo>
                  <a:pt x="102658" y="257207"/>
                  <a:pt x="159279" y="147669"/>
                  <a:pt x="196850" y="92636"/>
                </a:cubicBezTo>
                <a:cubicBezTo>
                  <a:pt x="234421" y="37603"/>
                  <a:pt x="278342" y="5323"/>
                  <a:pt x="295275" y="561"/>
                </a:cubicBezTo>
                <a:cubicBezTo>
                  <a:pt x="312208" y="-4201"/>
                  <a:pt x="306917" y="21728"/>
                  <a:pt x="298450" y="64061"/>
                </a:cubicBezTo>
                <a:cubicBezTo>
                  <a:pt x="289983" y="106394"/>
                  <a:pt x="267758" y="206407"/>
                  <a:pt x="244475" y="254561"/>
                </a:cubicBezTo>
                <a:cubicBezTo>
                  <a:pt x="221192" y="302715"/>
                  <a:pt x="158750" y="352986"/>
                  <a:pt x="158750" y="352986"/>
                </a:cubicBezTo>
                <a:lnTo>
                  <a:pt x="0" y="533961"/>
                </a:ln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7" name="フリーフォーム 676">
            <a:extLst>
              <a:ext uri="{FF2B5EF4-FFF2-40B4-BE49-F238E27FC236}">
                <a16:creationId xmlns:a16="http://schemas.microsoft.com/office/drawing/2014/main" id="{98AA3D53-FC16-E84C-BD88-60878038AF45}"/>
              </a:ext>
            </a:extLst>
          </p:cNvPr>
          <p:cNvSpPr/>
          <p:nvPr/>
        </p:nvSpPr>
        <p:spPr>
          <a:xfrm>
            <a:off x="4998230" y="592454"/>
            <a:ext cx="222944" cy="258521"/>
          </a:xfrm>
          <a:custGeom>
            <a:avLst/>
            <a:gdLst>
              <a:gd name="connsiteX0" fmla="*/ 221470 w 222944"/>
              <a:gd name="connsiteY0" fmla="*/ 77471 h 258521"/>
              <a:gd name="connsiteX1" fmla="*/ 151620 w 222944"/>
              <a:gd name="connsiteY1" fmla="*/ 23496 h 258521"/>
              <a:gd name="connsiteX2" fmla="*/ 62720 w 222944"/>
              <a:gd name="connsiteY2" fmla="*/ 1271 h 258521"/>
              <a:gd name="connsiteX3" fmla="*/ 50020 w 222944"/>
              <a:gd name="connsiteY3" fmla="*/ 58421 h 258521"/>
              <a:gd name="connsiteX4" fmla="*/ 24620 w 222944"/>
              <a:gd name="connsiteY4" fmla="*/ 175896 h 258521"/>
              <a:gd name="connsiteX5" fmla="*/ 2395 w 222944"/>
              <a:gd name="connsiteY5" fmla="*/ 258446 h 258521"/>
              <a:gd name="connsiteX6" fmla="*/ 84945 w 222944"/>
              <a:gd name="connsiteY6" fmla="*/ 188596 h 258521"/>
              <a:gd name="connsiteX7" fmla="*/ 221470 w 222944"/>
              <a:gd name="connsiteY7" fmla="*/ 77471 h 25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4" h="258521">
                <a:moveTo>
                  <a:pt x="221470" y="77471"/>
                </a:moveTo>
                <a:cubicBezTo>
                  <a:pt x="232582" y="49954"/>
                  <a:pt x="178078" y="36196"/>
                  <a:pt x="151620" y="23496"/>
                </a:cubicBezTo>
                <a:cubicBezTo>
                  <a:pt x="125162" y="10796"/>
                  <a:pt x="79653" y="-4550"/>
                  <a:pt x="62720" y="1271"/>
                </a:cubicBezTo>
                <a:cubicBezTo>
                  <a:pt x="45787" y="7092"/>
                  <a:pt x="56370" y="29317"/>
                  <a:pt x="50020" y="58421"/>
                </a:cubicBezTo>
                <a:cubicBezTo>
                  <a:pt x="43670" y="87525"/>
                  <a:pt x="32557" y="142559"/>
                  <a:pt x="24620" y="175896"/>
                </a:cubicBezTo>
                <a:cubicBezTo>
                  <a:pt x="16683" y="209233"/>
                  <a:pt x="-7659" y="256329"/>
                  <a:pt x="2395" y="258446"/>
                </a:cubicBezTo>
                <a:cubicBezTo>
                  <a:pt x="12449" y="260563"/>
                  <a:pt x="51608" y="217700"/>
                  <a:pt x="84945" y="188596"/>
                </a:cubicBezTo>
                <a:cubicBezTo>
                  <a:pt x="118282" y="159492"/>
                  <a:pt x="210358" y="104988"/>
                  <a:pt x="221470" y="77471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3" name="フリーフォーム 832">
            <a:extLst>
              <a:ext uri="{FF2B5EF4-FFF2-40B4-BE49-F238E27FC236}">
                <a16:creationId xmlns:a16="http://schemas.microsoft.com/office/drawing/2014/main" id="{1E34E947-5B38-6D41-AFF9-7A4BFEE3DDDF}"/>
              </a:ext>
            </a:extLst>
          </p:cNvPr>
          <p:cNvSpPr/>
          <p:nvPr/>
        </p:nvSpPr>
        <p:spPr>
          <a:xfrm>
            <a:off x="4281228" y="1332134"/>
            <a:ext cx="341917" cy="238636"/>
          </a:xfrm>
          <a:custGeom>
            <a:avLst/>
            <a:gdLst>
              <a:gd name="connsiteX0" fmla="*/ 341888 w 341917"/>
              <a:gd name="connsiteY0" fmla="*/ 2549 h 238636"/>
              <a:gd name="connsiteX1" fmla="*/ 199900 w 341917"/>
              <a:gd name="connsiteY1" fmla="*/ 104780 h 238636"/>
              <a:gd name="connsiteX2" fmla="*/ 103348 w 341917"/>
              <a:gd name="connsiteY2" fmla="*/ 201332 h 238636"/>
              <a:gd name="connsiteX3" fmla="*/ 80630 w 341917"/>
              <a:gd name="connsiteY3" fmla="*/ 207011 h 238636"/>
              <a:gd name="connsiteX4" fmla="*/ 1117 w 341917"/>
              <a:gd name="connsiteY4" fmla="*/ 235409 h 238636"/>
              <a:gd name="connsiteX5" fmla="*/ 46553 w 341917"/>
              <a:gd name="connsiteY5" fmla="*/ 121819 h 238636"/>
              <a:gd name="connsiteX6" fmla="*/ 211259 w 341917"/>
              <a:gd name="connsiteY6" fmla="*/ 36626 h 238636"/>
              <a:gd name="connsiteX7" fmla="*/ 341888 w 341917"/>
              <a:gd name="connsiteY7" fmla="*/ 2549 h 23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17" h="238636">
                <a:moveTo>
                  <a:pt x="341888" y="2549"/>
                </a:moveTo>
                <a:cubicBezTo>
                  <a:pt x="339995" y="13908"/>
                  <a:pt x="239657" y="71650"/>
                  <a:pt x="199900" y="104780"/>
                </a:cubicBezTo>
                <a:cubicBezTo>
                  <a:pt x="160143" y="137910"/>
                  <a:pt x="103348" y="201332"/>
                  <a:pt x="103348" y="201332"/>
                </a:cubicBezTo>
                <a:cubicBezTo>
                  <a:pt x="83470" y="218370"/>
                  <a:pt x="97668" y="201332"/>
                  <a:pt x="80630" y="207011"/>
                </a:cubicBezTo>
                <a:cubicBezTo>
                  <a:pt x="63592" y="212690"/>
                  <a:pt x="6796" y="249608"/>
                  <a:pt x="1117" y="235409"/>
                </a:cubicBezTo>
                <a:cubicBezTo>
                  <a:pt x="-4562" y="221210"/>
                  <a:pt x="11529" y="154949"/>
                  <a:pt x="46553" y="121819"/>
                </a:cubicBezTo>
                <a:cubicBezTo>
                  <a:pt x="81577" y="88689"/>
                  <a:pt x="167716" y="52718"/>
                  <a:pt x="211259" y="36626"/>
                </a:cubicBezTo>
                <a:cubicBezTo>
                  <a:pt x="254802" y="20534"/>
                  <a:pt x="343781" y="-8810"/>
                  <a:pt x="341888" y="2549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4" name="フリーフォーム 833">
            <a:extLst>
              <a:ext uri="{FF2B5EF4-FFF2-40B4-BE49-F238E27FC236}">
                <a16:creationId xmlns:a16="http://schemas.microsoft.com/office/drawing/2014/main" id="{3FD820E6-EED0-B549-B35B-BFCB61E76501}"/>
              </a:ext>
            </a:extLst>
          </p:cNvPr>
          <p:cNvSpPr/>
          <p:nvPr/>
        </p:nvSpPr>
        <p:spPr>
          <a:xfrm>
            <a:off x="4120609" y="3829050"/>
            <a:ext cx="232316" cy="618040"/>
          </a:xfrm>
          <a:custGeom>
            <a:avLst/>
            <a:gdLst>
              <a:gd name="connsiteX0" fmla="*/ 541 w 232316"/>
              <a:gd name="connsiteY0" fmla="*/ 609600 h 618040"/>
              <a:gd name="connsiteX1" fmla="*/ 76741 w 232316"/>
              <a:gd name="connsiteY1" fmla="*/ 381000 h 618040"/>
              <a:gd name="connsiteX2" fmla="*/ 137066 w 232316"/>
              <a:gd name="connsiteY2" fmla="*/ 149225 h 618040"/>
              <a:gd name="connsiteX3" fmla="*/ 165641 w 232316"/>
              <a:gd name="connsiteY3" fmla="*/ 0 h 618040"/>
              <a:gd name="connsiteX4" fmla="*/ 165641 w 232316"/>
              <a:gd name="connsiteY4" fmla="*/ 0 h 618040"/>
              <a:gd name="connsiteX5" fmla="*/ 232316 w 232316"/>
              <a:gd name="connsiteY5" fmla="*/ 250825 h 618040"/>
              <a:gd name="connsiteX6" fmla="*/ 232316 w 232316"/>
              <a:gd name="connsiteY6" fmla="*/ 250825 h 618040"/>
              <a:gd name="connsiteX7" fmla="*/ 149766 w 232316"/>
              <a:gd name="connsiteY7" fmla="*/ 400050 h 618040"/>
              <a:gd name="connsiteX8" fmla="*/ 48166 w 232316"/>
              <a:gd name="connsiteY8" fmla="*/ 552450 h 618040"/>
              <a:gd name="connsiteX9" fmla="*/ 541 w 232316"/>
              <a:gd name="connsiteY9" fmla="*/ 609600 h 6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16" h="618040">
                <a:moveTo>
                  <a:pt x="541" y="609600"/>
                </a:moveTo>
                <a:cubicBezTo>
                  <a:pt x="5303" y="581025"/>
                  <a:pt x="53987" y="457729"/>
                  <a:pt x="76741" y="381000"/>
                </a:cubicBezTo>
                <a:cubicBezTo>
                  <a:pt x="99495" y="304271"/>
                  <a:pt x="122249" y="212725"/>
                  <a:pt x="137066" y="149225"/>
                </a:cubicBezTo>
                <a:cubicBezTo>
                  <a:pt x="151883" y="85725"/>
                  <a:pt x="165641" y="0"/>
                  <a:pt x="165641" y="0"/>
                </a:cubicBezTo>
                <a:lnTo>
                  <a:pt x="165641" y="0"/>
                </a:lnTo>
                <a:lnTo>
                  <a:pt x="232316" y="250825"/>
                </a:lnTo>
                <a:lnTo>
                  <a:pt x="232316" y="250825"/>
                </a:lnTo>
                <a:cubicBezTo>
                  <a:pt x="218558" y="275696"/>
                  <a:pt x="180458" y="349779"/>
                  <a:pt x="149766" y="400050"/>
                </a:cubicBezTo>
                <a:cubicBezTo>
                  <a:pt x="119074" y="450321"/>
                  <a:pt x="73037" y="516996"/>
                  <a:pt x="48166" y="552450"/>
                </a:cubicBezTo>
                <a:cubicBezTo>
                  <a:pt x="23295" y="587904"/>
                  <a:pt x="-4221" y="638175"/>
                  <a:pt x="541" y="60960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5" name="フリーフォーム 834">
            <a:extLst>
              <a:ext uri="{FF2B5EF4-FFF2-40B4-BE49-F238E27FC236}">
                <a16:creationId xmlns:a16="http://schemas.microsoft.com/office/drawing/2014/main" id="{2055D3DA-7290-D94C-93EF-0F043F0C2F44}"/>
              </a:ext>
            </a:extLst>
          </p:cNvPr>
          <p:cNvSpPr/>
          <p:nvPr/>
        </p:nvSpPr>
        <p:spPr>
          <a:xfrm>
            <a:off x="4179543" y="4384675"/>
            <a:ext cx="338689" cy="921922"/>
          </a:xfrm>
          <a:custGeom>
            <a:avLst/>
            <a:gdLst>
              <a:gd name="connsiteX0" fmla="*/ 1932 w 338689"/>
              <a:gd name="connsiteY0" fmla="*/ 920750 h 921922"/>
              <a:gd name="connsiteX1" fmla="*/ 20982 w 338689"/>
              <a:gd name="connsiteY1" fmla="*/ 679450 h 921922"/>
              <a:gd name="connsiteX2" fmla="*/ 81307 w 338689"/>
              <a:gd name="connsiteY2" fmla="*/ 415925 h 921922"/>
              <a:gd name="connsiteX3" fmla="*/ 173382 w 338689"/>
              <a:gd name="connsiteY3" fmla="*/ 158750 h 921922"/>
              <a:gd name="connsiteX4" fmla="*/ 255932 w 338689"/>
              <a:gd name="connsiteY4" fmla="*/ 0 h 921922"/>
              <a:gd name="connsiteX5" fmla="*/ 255932 w 338689"/>
              <a:gd name="connsiteY5" fmla="*/ 0 h 921922"/>
              <a:gd name="connsiteX6" fmla="*/ 328957 w 338689"/>
              <a:gd name="connsiteY6" fmla="*/ 212725 h 921922"/>
              <a:gd name="connsiteX7" fmla="*/ 328957 w 338689"/>
              <a:gd name="connsiteY7" fmla="*/ 215900 h 921922"/>
              <a:gd name="connsiteX8" fmla="*/ 246407 w 338689"/>
              <a:gd name="connsiteY8" fmla="*/ 352425 h 921922"/>
              <a:gd name="connsiteX9" fmla="*/ 160682 w 338689"/>
              <a:gd name="connsiteY9" fmla="*/ 530225 h 921922"/>
              <a:gd name="connsiteX10" fmla="*/ 62257 w 338689"/>
              <a:gd name="connsiteY10" fmla="*/ 762000 h 921922"/>
              <a:gd name="connsiteX11" fmla="*/ 1932 w 338689"/>
              <a:gd name="connsiteY11" fmla="*/ 920750 h 9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689" h="921922">
                <a:moveTo>
                  <a:pt x="1932" y="920750"/>
                </a:moveTo>
                <a:cubicBezTo>
                  <a:pt x="-4947" y="906992"/>
                  <a:pt x="7753" y="763587"/>
                  <a:pt x="20982" y="679450"/>
                </a:cubicBezTo>
                <a:cubicBezTo>
                  <a:pt x="34211" y="595312"/>
                  <a:pt x="55907" y="502708"/>
                  <a:pt x="81307" y="415925"/>
                </a:cubicBezTo>
                <a:cubicBezTo>
                  <a:pt x="106707" y="329142"/>
                  <a:pt x="144278" y="228071"/>
                  <a:pt x="173382" y="158750"/>
                </a:cubicBezTo>
                <a:cubicBezTo>
                  <a:pt x="202486" y="89429"/>
                  <a:pt x="255932" y="0"/>
                  <a:pt x="255932" y="0"/>
                </a:cubicBezTo>
                <a:lnTo>
                  <a:pt x="255932" y="0"/>
                </a:lnTo>
                <a:lnTo>
                  <a:pt x="328957" y="212725"/>
                </a:lnTo>
                <a:cubicBezTo>
                  <a:pt x="341128" y="248708"/>
                  <a:pt x="342715" y="192617"/>
                  <a:pt x="328957" y="215900"/>
                </a:cubicBezTo>
                <a:cubicBezTo>
                  <a:pt x="315199" y="239183"/>
                  <a:pt x="274453" y="300038"/>
                  <a:pt x="246407" y="352425"/>
                </a:cubicBezTo>
                <a:cubicBezTo>
                  <a:pt x="218361" y="404812"/>
                  <a:pt x="191374" y="461962"/>
                  <a:pt x="160682" y="530225"/>
                </a:cubicBezTo>
                <a:cubicBezTo>
                  <a:pt x="129990" y="598488"/>
                  <a:pt x="87128" y="700087"/>
                  <a:pt x="62257" y="762000"/>
                </a:cubicBezTo>
                <a:cubicBezTo>
                  <a:pt x="37386" y="823913"/>
                  <a:pt x="8811" y="934508"/>
                  <a:pt x="1932" y="92075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リーフォーム 835">
            <a:extLst>
              <a:ext uri="{FF2B5EF4-FFF2-40B4-BE49-F238E27FC236}">
                <a16:creationId xmlns:a16="http://schemas.microsoft.com/office/drawing/2014/main" id="{D9B65B48-0B92-5F49-81D6-07CF846BA141}"/>
              </a:ext>
            </a:extLst>
          </p:cNvPr>
          <p:cNvSpPr/>
          <p:nvPr/>
        </p:nvSpPr>
        <p:spPr>
          <a:xfrm>
            <a:off x="3299038" y="4139456"/>
            <a:ext cx="579693" cy="877767"/>
          </a:xfrm>
          <a:custGeom>
            <a:avLst/>
            <a:gdLst>
              <a:gd name="connsiteX0" fmla="*/ 6137 w 579693"/>
              <a:gd name="connsiteY0" fmla="*/ 877044 h 877767"/>
              <a:gd name="connsiteX1" fmla="*/ 9312 w 579693"/>
              <a:gd name="connsiteY1" fmla="*/ 715119 h 877767"/>
              <a:gd name="connsiteX2" fmla="*/ 66462 w 579693"/>
              <a:gd name="connsiteY2" fmla="*/ 489694 h 877767"/>
              <a:gd name="connsiteX3" fmla="*/ 193462 w 579693"/>
              <a:gd name="connsiteY3" fmla="*/ 226169 h 877767"/>
              <a:gd name="connsiteX4" fmla="*/ 393487 w 579693"/>
              <a:gd name="connsiteY4" fmla="*/ 45194 h 877767"/>
              <a:gd name="connsiteX5" fmla="*/ 561762 w 579693"/>
              <a:gd name="connsiteY5" fmla="*/ 744 h 877767"/>
              <a:gd name="connsiteX6" fmla="*/ 571287 w 579693"/>
              <a:gd name="connsiteY6" fmla="*/ 19794 h 877767"/>
              <a:gd name="connsiteX7" fmla="*/ 530012 w 579693"/>
              <a:gd name="connsiteY7" fmla="*/ 51544 h 877767"/>
              <a:gd name="connsiteX8" fmla="*/ 320462 w 579693"/>
              <a:gd name="connsiteY8" fmla="*/ 226169 h 877767"/>
              <a:gd name="connsiteX9" fmla="*/ 174412 w 579693"/>
              <a:gd name="connsiteY9" fmla="*/ 407144 h 877767"/>
              <a:gd name="connsiteX10" fmla="*/ 69637 w 579693"/>
              <a:gd name="connsiteY10" fmla="*/ 651619 h 877767"/>
              <a:gd name="connsiteX11" fmla="*/ 6137 w 579693"/>
              <a:gd name="connsiteY11" fmla="*/ 877044 h 8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9693" h="877767">
                <a:moveTo>
                  <a:pt x="6137" y="877044"/>
                </a:moveTo>
                <a:cubicBezTo>
                  <a:pt x="-3917" y="887627"/>
                  <a:pt x="-742" y="779677"/>
                  <a:pt x="9312" y="715119"/>
                </a:cubicBezTo>
                <a:cubicBezTo>
                  <a:pt x="19366" y="650561"/>
                  <a:pt x="35770" y="571186"/>
                  <a:pt x="66462" y="489694"/>
                </a:cubicBezTo>
                <a:cubicBezTo>
                  <a:pt x="97154" y="408202"/>
                  <a:pt x="138958" y="300252"/>
                  <a:pt x="193462" y="226169"/>
                </a:cubicBezTo>
                <a:cubicBezTo>
                  <a:pt x="247966" y="152086"/>
                  <a:pt x="332104" y="82765"/>
                  <a:pt x="393487" y="45194"/>
                </a:cubicBezTo>
                <a:cubicBezTo>
                  <a:pt x="454870" y="7623"/>
                  <a:pt x="561762" y="744"/>
                  <a:pt x="561762" y="744"/>
                </a:cubicBezTo>
                <a:cubicBezTo>
                  <a:pt x="591395" y="-3489"/>
                  <a:pt x="576579" y="11327"/>
                  <a:pt x="571287" y="19794"/>
                </a:cubicBezTo>
                <a:cubicBezTo>
                  <a:pt x="565995" y="28261"/>
                  <a:pt x="571816" y="17148"/>
                  <a:pt x="530012" y="51544"/>
                </a:cubicBezTo>
                <a:cubicBezTo>
                  <a:pt x="488208" y="85940"/>
                  <a:pt x="379729" y="166902"/>
                  <a:pt x="320462" y="226169"/>
                </a:cubicBezTo>
                <a:cubicBezTo>
                  <a:pt x="261195" y="285436"/>
                  <a:pt x="216216" y="336236"/>
                  <a:pt x="174412" y="407144"/>
                </a:cubicBezTo>
                <a:cubicBezTo>
                  <a:pt x="132608" y="478052"/>
                  <a:pt x="95037" y="579652"/>
                  <a:pt x="69637" y="651619"/>
                </a:cubicBezTo>
                <a:cubicBezTo>
                  <a:pt x="44237" y="723586"/>
                  <a:pt x="16191" y="866461"/>
                  <a:pt x="6137" y="877044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フリーフォーム 836">
            <a:extLst>
              <a:ext uri="{FF2B5EF4-FFF2-40B4-BE49-F238E27FC236}">
                <a16:creationId xmlns:a16="http://schemas.microsoft.com/office/drawing/2014/main" id="{084C3FE0-AAE6-8B49-A0CA-BC91CBB9A8FA}"/>
              </a:ext>
            </a:extLst>
          </p:cNvPr>
          <p:cNvSpPr/>
          <p:nvPr/>
        </p:nvSpPr>
        <p:spPr>
          <a:xfrm>
            <a:off x="3394071" y="4533332"/>
            <a:ext cx="584390" cy="1043322"/>
          </a:xfrm>
          <a:custGeom>
            <a:avLst/>
            <a:gdLst>
              <a:gd name="connsiteX0" fmla="*/ 4 w 584390"/>
              <a:gd name="connsiteY0" fmla="*/ 981643 h 1043322"/>
              <a:gd name="connsiteX1" fmla="*/ 60329 w 584390"/>
              <a:gd name="connsiteY1" fmla="*/ 714943 h 1043322"/>
              <a:gd name="connsiteX2" fmla="*/ 168279 w 584390"/>
              <a:gd name="connsiteY2" fmla="*/ 422843 h 1043322"/>
              <a:gd name="connsiteX3" fmla="*/ 276229 w 584390"/>
              <a:gd name="connsiteY3" fmla="*/ 254568 h 1043322"/>
              <a:gd name="connsiteX4" fmla="*/ 425454 w 584390"/>
              <a:gd name="connsiteY4" fmla="*/ 102168 h 1043322"/>
              <a:gd name="connsiteX5" fmla="*/ 584204 w 584390"/>
              <a:gd name="connsiteY5" fmla="*/ 568 h 1043322"/>
              <a:gd name="connsiteX6" fmla="*/ 454029 w 584390"/>
              <a:gd name="connsiteY6" fmla="*/ 146618 h 1043322"/>
              <a:gd name="connsiteX7" fmla="*/ 301629 w 584390"/>
              <a:gd name="connsiteY7" fmla="*/ 343468 h 1043322"/>
              <a:gd name="connsiteX8" fmla="*/ 161929 w 584390"/>
              <a:gd name="connsiteY8" fmla="*/ 584768 h 1043322"/>
              <a:gd name="connsiteX9" fmla="*/ 85729 w 584390"/>
              <a:gd name="connsiteY9" fmla="*/ 762568 h 1043322"/>
              <a:gd name="connsiteX10" fmla="*/ 53979 w 584390"/>
              <a:gd name="connsiteY10" fmla="*/ 949893 h 1043322"/>
              <a:gd name="connsiteX11" fmla="*/ 57154 w 584390"/>
              <a:gd name="connsiteY11" fmla="*/ 1041968 h 1043322"/>
              <a:gd name="connsiteX12" fmla="*/ 4 w 584390"/>
              <a:gd name="connsiteY12" fmla="*/ 981643 h 104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4390" h="1043322">
                <a:moveTo>
                  <a:pt x="4" y="981643"/>
                </a:moveTo>
                <a:cubicBezTo>
                  <a:pt x="533" y="927139"/>
                  <a:pt x="32283" y="808076"/>
                  <a:pt x="60329" y="714943"/>
                </a:cubicBezTo>
                <a:cubicBezTo>
                  <a:pt x="88375" y="621810"/>
                  <a:pt x="132296" y="499572"/>
                  <a:pt x="168279" y="422843"/>
                </a:cubicBezTo>
                <a:cubicBezTo>
                  <a:pt x="204262" y="346114"/>
                  <a:pt x="233367" y="308014"/>
                  <a:pt x="276229" y="254568"/>
                </a:cubicBezTo>
                <a:cubicBezTo>
                  <a:pt x="319091" y="201122"/>
                  <a:pt x="374125" y="144501"/>
                  <a:pt x="425454" y="102168"/>
                </a:cubicBezTo>
                <a:cubicBezTo>
                  <a:pt x="476783" y="59835"/>
                  <a:pt x="579442" y="-6840"/>
                  <a:pt x="584204" y="568"/>
                </a:cubicBezTo>
                <a:cubicBezTo>
                  <a:pt x="588967" y="7976"/>
                  <a:pt x="501125" y="89468"/>
                  <a:pt x="454029" y="146618"/>
                </a:cubicBezTo>
                <a:cubicBezTo>
                  <a:pt x="406933" y="203768"/>
                  <a:pt x="350312" y="270443"/>
                  <a:pt x="301629" y="343468"/>
                </a:cubicBezTo>
                <a:cubicBezTo>
                  <a:pt x="252946" y="416493"/>
                  <a:pt x="197912" y="514918"/>
                  <a:pt x="161929" y="584768"/>
                </a:cubicBezTo>
                <a:cubicBezTo>
                  <a:pt x="125946" y="654618"/>
                  <a:pt x="103721" y="701714"/>
                  <a:pt x="85729" y="762568"/>
                </a:cubicBezTo>
                <a:cubicBezTo>
                  <a:pt x="67737" y="823422"/>
                  <a:pt x="58741" y="903326"/>
                  <a:pt x="53979" y="949893"/>
                </a:cubicBezTo>
                <a:cubicBezTo>
                  <a:pt x="49217" y="996460"/>
                  <a:pt x="64033" y="1036147"/>
                  <a:pt x="57154" y="1041968"/>
                </a:cubicBezTo>
                <a:cubicBezTo>
                  <a:pt x="50275" y="1047789"/>
                  <a:pt x="-525" y="1036147"/>
                  <a:pt x="4" y="981643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フリーフォーム 837">
            <a:extLst>
              <a:ext uri="{FF2B5EF4-FFF2-40B4-BE49-F238E27FC236}">
                <a16:creationId xmlns:a16="http://schemas.microsoft.com/office/drawing/2014/main" id="{8009C8A7-D1F5-2E4B-A1EE-A2FEACBBC097}"/>
              </a:ext>
            </a:extLst>
          </p:cNvPr>
          <p:cNvSpPr/>
          <p:nvPr/>
        </p:nvSpPr>
        <p:spPr>
          <a:xfrm>
            <a:off x="3883768" y="5483327"/>
            <a:ext cx="943908" cy="1111924"/>
          </a:xfrm>
          <a:custGeom>
            <a:avLst/>
            <a:gdLst>
              <a:gd name="connsiteX0" fmla="*/ 59582 w 943908"/>
              <a:gd name="connsiteY0" fmla="*/ 6248 h 1111924"/>
              <a:gd name="connsiteX1" fmla="*/ 2432 w 943908"/>
              <a:gd name="connsiteY1" fmla="*/ 187223 h 1111924"/>
              <a:gd name="connsiteX2" fmla="*/ 18307 w 943908"/>
              <a:gd name="connsiteY2" fmla="*/ 403123 h 1111924"/>
              <a:gd name="connsiteX3" fmla="*/ 88157 w 943908"/>
              <a:gd name="connsiteY3" fmla="*/ 593623 h 1111924"/>
              <a:gd name="connsiteX4" fmla="*/ 173882 w 943908"/>
              <a:gd name="connsiteY4" fmla="*/ 647598 h 1111924"/>
              <a:gd name="connsiteX5" fmla="*/ 234207 w 943908"/>
              <a:gd name="connsiteY5" fmla="*/ 717448 h 1111924"/>
              <a:gd name="connsiteX6" fmla="*/ 272307 w 943908"/>
              <a:gd name="connsiteY6" fmla="*/ 815873 h 1111924"/>
              <a:gd name="connsiteX7" fmla="*/ 358032 w 943908"/>
              <a:gd name="connsiteY7" fmla="*/ 911123 h 1111924"/>
              <a:gd name="connsiteX8" fmla="*/ 500907 w 943908"/>
              <a:gd name="connsiteY8" fmla="*/ 1006373 h 1111924"/>
              <a:gd name="connsiteX9" fmla="*/ 700932 w 943908"/>
              <a:gd name="connsiteY9" fmla="*/ 1085748 h 1111924"/>
              <a:gd name="connsiteX10" fmla="*/ 904132 w 943908"/>
              <a:gd name="connsiteY10" fmla="*/ 1111148 h 1111924"/>
              <a:gd name="connsiteX11" fmla="*/ 935882 w 943908"/>
              <a:gd name="connsiteY11" fmla="*/ 1098448 h 1111924"/>
              <a:gd name="connsiteX12" fmla="*/ 802532 w 943908"/>
              <a:gd name="connsiteY12" fmla="*/ 1031773 h 1111924"/>
              <a:gd name="connsiteX13" fmla="*/ 688232 w 943908"/>
              <a:gd name="connsiteY13" fmla="*/ 968273 h 1111924"/>
              <a:gd name="connsiteX14" fmla="*/ 602507 w 943908"/>
              <a:gd name="connsiteY14" fmla="*/ 882548 h 1111924"/>
              <a:gd name="connsiteX15" fmla="*/ 418357 w 943908"/>
              <a:gd name="connsiteY15" fmla="*/ 701573 h 1111924"/>
              <a:gd name="connsiteX16" fmla="*/ 256432 w 943908"/>
              <a:gd name="connsiteY16" fmla="*/ 469798 h 1111924"/>
              <a:gd name="connsiteX17" fmla="*/ 116732 w 943908"/>
              <a:gd name="connsiteY17" fmla="*/ 222148 h 1111924"/>
              <a:gd name="connsiteX18" fmla="*/ 78632 w 943908"/>
              <a:gd name="connsiteY18" fmla="*/ 57048 h 1111924"/>
              <a:gd name="connsiteX19" fmla="*/ 59582 w 943908"/>
              <a:gd name="connsiteY19" fmla="*/ 6248 h 111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3908" h="1111924">
                <a:moveTo>
                  <a:pt x="59582" y="6248"/>
                </a:moveTo>
                <a:cubicBezTo>
                  <a:pt x="46882" y="27944"/>
                  <a:pt x="9311" y="121077"/>
                  <a:pt x="2432" y="187223"/>
                </a:cubicBezTo>
                <a:cubicBezTo>
                  <a:pt x="-4447" y="253369"/>
                  <a:pt x="4020" y="335390"/>
                  <a:pt x="18307" y="403123"/>
                </a:cubicBezTo>
                <a:cubicBezTo>
                  <a:pt x="32594" y="470856"/>
                  <a:pt x="62228" y="552877"/>
                  <a:pt x="88157" y="593623"/>
                </a:cubicBezTo>
                <a:cubicBezTo>
                  <a:pt x="114086" y="634369"/>
                  <a:pt x="149540" y="626961"/>
                  <a:pt x="173882" y="647598"/>
                </a:cubicBezTo>
                <a:cubicBezTo>
                  <a:pt x="198224" y="668235"/>
                  <a:pt x="217803" y="689402"/>
                  <a:pt x="234207" y="717448"/>
                </a:cubicBezTo>
                <a:cubicBezTo>
                  <a:pt x="250611" y="745494"/>
                  <a:pt x="251670" y="783594"/>
                  <a:pt x="272307" y="815873"/>
                </a:cubicBezTo>
                <a:cubicBezTo>
                  <a:pt x="292945" y="848152"/>
                  <a:pt x="319932" y="879373"/>
                  <a:pt x="358032" y="911123"/>
                </a:cubicBezTo>
                <a:cubicBezTo>
                  <a:pt x="396132" y="942873"/>
                  <a:pt x="443757" y="977269"/>
                  <a:pt x="500907" y="1006373"/>
                </a:cubicBezTo>
                <a:cubicBezTo>
                  <a:pt x="558057" y="1035477"/>
                  <a:pt x="633728" y="1068286"/>
                  <a:pt x="700932" y="1085748"/>
                </a:cubicBezTo>
                <a:cubicBezTo>
                  <a:pt x="768136" y="1103211"/>
                  <a:pt x="864974" y="1109031"/>
                  <a:pt x="904132" y="1111148"/>
                </a:cubicBezTo>
                <a:cubicBezTo>
                  <a:pt x="943290" y="1113265"/>
                  <a:pt x="952815" y="1111677"/>
                  <a:pt x="935882" y="1098448"/>
                </a:cubicBezTo>
                <a:cubicBezTo>
                  <a:pt x="918949" y="1085219"/>
                  <a:pt x="843807" y="1053469"/>
                  <a:pt x="802532" y="1031773"/>
                </a:cubicBezTo>
                <a:cubicBezTo>
                  <a:pt x="761257" y="1010077"/>
                  <a:pt x="721569" y="993144"/>
                  <a:pt x="688232" y="968273"/>
                </a:cubicBezTo>
                <a:cubicBezTo>
                  <a:pt x="654895" y="943402"/>
                  <a:pt x="602507" y="882548"/>
                  <a:pt x="602507" y="882548"/>
                </a:cubicBezTo>
                <a:cubicBezTo>
                  <a:pt x="557528" y="838098"/>
                  <a:pt x="476036" y="770365"/>
                  <a:pt x="418357" y="701573"/>
                </a:cubicBezTo>
                <a:cubicBezTo>
                  <a:pt x="360678" y="632781"/>
                  <a:pt x="306703" y="549702"/>
                  <a:pt x="256432" y="469798"/>
                </a:cubicBezTo>
                <a:cubicBezTo>
                  <a:pt x="206161" y="389894"/>
                  <a:pt x="146365" y="290940"/>
                  <a:pt x="116732" y="222148"/>
                </a:cubicBezTo>
                <a:cubicBezTo>
                  <a:pt x="87099" y="153356"/>
                  <a:pt x="87628" y="90385"/>
                  <a:pt x="78632" y="57048"/>
                </a:cubicBezTo>
                <a:cubicBezTo>
                  <a:pt x="69636" y="23711"/>
                  <a:pt x="72282" y="-15448"/>
                  <a:pt x="59582" y="6248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9" name="フリーフォーム 838">
            <a:extLst>
              <a:ext uri="{FF2B5EF4-FFF2-40B4-BE49-F238E27FC236}">
                <a16:creationId xmlns:a16="http://schemas.microsoft.com/office/drawing/2014/main" id="{388D7875-0760-5041-A1D4-054717C0151B}"/>
              </a:ext>
            </a:extLst>
          </p:cNvPr>
          <p:cNvSpPr/>
          <p:nvPr/>
        </p:nvSpPr>
        <p:spPr>
          <a:xfrm>
            <a:off x="5095213" y="4937636"/>
            <a:ext cx="835242" cy="720229"/>
          </a:xfrm>
          <a:custGeom>
            <a:avLst/>
            <a:gdLst>
              <a:gd name="connsiteX0" fmla="*/ 7012 w 835242"/>
              <a:gd name="connsiteY0" fmla="*/ 5839 h 720229"/>
              <a:gd name="connsiteX1" fmla="*/ 7012 w 835242"/>
              <a:gd name="connsiteY1" fmla="*/ 221739 h 720229"/>
              <a:gd name="connsiteX2" fmla="*/ 38762 w 835242"/>
              <a:gd name="connsiteY2" fmla="*/ 428114 h 720229"/>
              <a:gd name="connsiteX3" fmla="*/ 153062 w 835242"/>
              <a:gd name="connsiteY3" fmla="*/ 590039 h 720229"/>
              <a:gd name="connsiteX4" fmla="*/ 318162 w 835242"/>
              <a:gd name="connsiteY4" fmla="*/ 631314 h 720229"/>
              <a:gd name="connsiteX5" fmla="*/ 480087 w 835242"/>
              <a:gd name="connsiteY5" fmla="*/ 593214 h 720229"/>
              <a:gd name="connsiteX6" fmla="*/ 575337 w 835242"/>
              <a:gd name="connsiteY6" fmla="*/ 570989 h 720229"/>
              <a:gd name="connsiteX7" fmla="*/ 699162 w 835242"/>
              <a:gd name="connsiteY7" fmla="*/ 628139 h 720229"/>
              <a:gd name="connsiteX8" fmla="*/ 832512 w 835242"/>
              <a:gd name="connsiteY8" fmla="*/ 720214 h 720229"/>
              <a:gd name="connsiteX9" fmla="*/ 778537 w 835242"/>
              <a:gd name="connsiteY9" fmla="*/ 634489 h 720229"/>
              <a:gd name="connsiteX10" fmla="*/ 654712 w 835242"/>
              <a:gd name="connsiteY10" fmla="*/ 526539 h 720229"/>
              <a:gd name="connsiteX11" fmla="*/ 508662 w 835242"/>
              <a:gd name="connsiteY11" fmla="*/ 463039 h 720229"/>
              <a:gd name="connsiteX12" fmla="*/ 365787 w 835242"/>
              <a:gd name="connsiteY12" fmla="*/ 450339 h 720229"/>
              <a:gd name="connsiteX13" fmla="*/ 245137 w 835242"/>
              <a:gd name="connsiteY13" fmla="*/ 466214 h 720229"/>
              <a:gd name="connsiteX14" fmla="*/ 213387 w 835242"/>
              <a:gd name="connsiteY14" fmla="*/ 409064 h 720229"/>
              <a:gd name="connsiteX15" fmla="*/ 156237 w 835242"/>
              <a:gd name="connsiteY15" fmla="*/ 256664 h 720229"/>
              <a:gd name="connsiteX16" fmla="*/ 105437 w 835242"/>
              <a:gd name="connsiteY16" fmla="*/ 129664 h 720229"/>
              <a:gd name="connsiteX17" fmla="*/ 83212 w 835242"/>
              <a:gd name="connsiteY17" fmla="*/ 66164 h 720229"/>
              <a:gd name="connsiteX18" fmla="*/ 7012 w 835242"/>
              <a:gd name="connsiteY18" fmla="*/ 5839 h 72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5242" h="720229">
                <a:moveTo>
                  <a:pt x="7012" y="5839"/>
                </a:moveTo>
                <a:cubicBezTo>
                  <a:pt x="-5688" y="31768"/>
                  <a:pt x="1720" y="151360"/>
                  <a:pt x="7012" y="221739"/>
                </a:cubicBezTo>
                <a:cubicBezTo>
                  <a:pt x="12304" y="292118"/>
                  <a:pt x="14420" y="366731"/>
                  <a:pt x="38762" y="428114"/>
                </a:cubicBezTo>
                <a:cubicBezTo>
                  <a:pt x="63104" y="489497"/>
                  <a:pt x="106496" y="556172"/>
                  <a:pt x="153062" y="590039"/>
                </a:cubicBezTo>
                <a:cubicBezTo>
                  <a:pt x="199628" y="623906"/>
                  <a:pt x="263658" y="630785"/>
                  <a:pt x="318162" y="631314"/>
                </a:cubicBezTo>
                <a:cubicBezTo>
                  <a:pt x="372666" y="631843"/>
                  <a:pt x="480087" y="593214"/>
                  <a:pt x="480087" y="593214"/>
                </a:cubicBezTo>
                <a:cubicBezTo>
                  <a:pt x="522950" y="583160"/>
                  <a:pt x="538825" y="565168"/>
                  <a:pt x="575337" y="570989"/>
                </a:cubicBezTo>
                <a:cubicBezTo>
                  <a:pt x="611849" y="576810"/>
                  <a:pt x="656300" y="603268"/>
                  <a:pt x="699162" y="628139"/>
                </a:cubicBezTo>
                <a:cubicBezTo>
                  <a:pt x="742025" y="653010"/>
                  <a:pt x="819283" y="719156"/>
                  <a:pt x="832512" y="720214"/>
                </a:cubicBezTo>
                <a:cubicBezTo>
                  <a:pt x="845741" y="721272"/>
                  <a:pt x="808170" y="666768"/>
                  <a:pt x="778537" y="634489"/>
                </a:cubicBezTo>
                <a:cubicBezTo>
                  <a:pt x="748904" y="602210"/>
                  <a:pt x="699691" y="555114"/>
                  <a:pt x="654712" y="526539"/>
                </a:cubicBezTo>
                <a:cubicBezTo>
                  <a:pt x="609733" y="497964"/>
                  <a:pt x="556816" y="475739"/>
                  <a:pt x="508662" y="463039"/>
                </a:cubicBezTo>
                <a:cubicBezTo>
                  <a:pt x="460508" y="450339"/>
                  <a:pt x="409708" y="449810"/>
                  <a:pt x="365787" y="450339"/>
                </a:cubicBezTo>
                <a:cubicBezTo>
                  <a:pt x="321866" y="450868"/>
                  <a:pt x="270537" y="473093"/>
                  <a:pt x="245137" y="466214"/>
                </a:cubicBezTo>
                <a:cubicBezTo>
                  <a:pt x="219737" y="459335"/>
                  <a:pt x="228204" y="443989"/>
                  <a:pt x="213387" y="409064"/>
                </a:cubicBezTo>
                <a:cubicBezTo>
                  <a:pt x="198570" y="374139"/>
                  <a:pt x="174229" y="303231"/>
                  <a:pt x="156237" y="256664"/>
                </a:cubicBezTo>
                <a:cubicBezTo>
                  <a:pt x="138245" y="210097"/>
                  <a:pt x="117608" y="161414"/>
                  <a:pt x="105437" y="129664"/>
                </a:cubicBezTo>
                <a:cubicBezTo>
                  <a:pt x="93266" y="97914"/>
                  <a:pt x="98558" y="84685"/>
                  <a:pt x="83212" y="66164"/>
                </a:cubicBezTo>
                <a:cubicBezTo>
                  <a:pt x="67866" y="47643"/>
                  <a:pt x="19712" y="-20090"/>
                  <a:pt x="7012" y="5839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フリーフォーム 839">
            <a:extLst>
              <a:ext uri="{FF2B5EF4-FFF2-40B4-BE49-F238E27FC236}">
                <a16:creationId xmlns:a16="http://schemas.microsoft.com/office/drawing/2014/main" id="{56D76317-EB76-A344-AB38-26E89B58598E}"/>
              </a:ext>
            </a:extLst>
          </p:cNvPr>
          <p:cNvSpPr/>
          <p:nvPr/>
        </p:nvSpPr>
        <p:spPr>
          <a:xfrm>
            <a:off x="7471821" y="4232149"/>
            <a:ext cx="668879" cy="1245146"/>
          </a:xfrm>
          <a:custGeom>
            <a:avLst/>
            <a:gdLst>
              <a:gd name="connsiteX0" fmla="*/ 294229 w 668879"/>
              <a:gd name="connsiteY0" fmla="*/ 1244726 h 1245146"/>
              <a:gd name="connsiteX1" fmla="*/ 338679 w 668879"/>
              <a:gd name="connsiteY1" fmla="*/ 1136776 h 1245146"/>
              <a:gd name="connsiteX2" fmla="*/ 364079 w 668879"/>
              <a:gd name="connsiteY2" fmla="*/ 1003426 h 1245146"/>
              <a:gd name="connsiteX3" fmla="*/ 341854 w 668879"/>
              <a:gd name="connsiteY3" fmla="*/ 927226 h 1245146"/>
              <a:gd name="connsiteX4" fmla="*/ 278354 w 668879"/>
              <a:gd name="connsiteY4" fmla="*/ 816101 h 1245146"/>
              <a:gd name="connsiteX5" fmla="*/ 249779 w 668879"/>
              <a:gd name="connsiteY5" fmla="*/ 714501 h 1245146"/>
              <a:gd name="connsiteX6" fmla="*/ 262479 w 668879"/>
              <a:gd name="connsiteY6" fmla="*/ 597026 h 1245146"/>
              <a:gd name="connsiteX7" fmla="*/ 300579 w 668879"/>
              <a:gd name="connsiteY7" fmla="*/ 543051 h 1245146"/>
              <a:gd name="connsiteX8" fmla="*/ 373604 w 668879"/>
              <a:gd name="connsiteY8" fmla="*/ 577976 h 1245146"/>
              <a:gd name="connsiteX9" fmla="*/ 452979 w 668879"/>
              <a:gd name="connsiteY9" fmla="*/ 616076 h 1245146"/>
              <a:gd name="connsiteX10" fmla="*/ 487904 w 668879"/>
              <a:gd name="connsiteY10" fmla="*/ 679576 h 1245146"/>
              <a:gd name="connsiteX11" fmla="*/ 497429 w 668879"/>
              <a:gd name="connsiteY11" fmla="*/ 803401 h 1245146"/>
              <a:gd name="connsiteX12" fmla="*/ 487904 w 668879"/>
              <a:gd name="connsiteY12" fmla="*/ 955801 h 1245146"/>
              <a:gd name="connsiteX13" fmla="*/ 538704 w 668879"/>
              <a:gd name="connsiteY13" fmla="*/ 927226 h 1245146"/>
              <a:gd name="connsiteX14" fmla="*/ 633954 w 668879"/>
              <a:gd name="connsiteY14" fmla="*/ 793876 h 1245146"/>
              <a:gd name="connsiteX15" fmla="*/ 668879 w 668879"/>
              <a:gd name="connsiteY15" fmla="*/ 660526 h 1245146"/>
              <a:gd name="connsiteX16" fmla="*/ 633954 w 668879"/>
              <a:gd name="connsiteY16" fmla="*/ 546226 h 1245146"/>
              <a:gd name="connsiteX17" fmla="*/ 529179 w 668879"/>
              <a:gd name="connsiteY17" fmla="*/ 482726 h 1245146"/>
              <a:gd name="connsiteX18" fmla="*/ 456154 w 668879"/>
              <a:gd name="connsiteY18" fmla="*/ 450976 h 1245146"/>
              <a:gd name="connsiteX19" fmla="*/ 535529 w 668879"/>
              <a:gd name="connsiteY19" fmla="*/ 339851 h 1245146"/>
              <a:gd name="connsiteX20" fmla="*/ 637129 w 668879"/>
              <a:gd name="connsiteY20" fmla="*/ 228726 h 1245146"/>
              <a:gd name="connsiteX21" fmla="*/ 649829 w 668879"/>
              <a:gd name="connsiteY21" fmla="*/ 200151 h 1245146"/>
              <a:gd name="connsiteX22" fmla="*/ 621254 w 668879"/>
              <a:gd name="connsiteY22" fmla="*/ 174751 h 1245146"/>
              <a:gd name="connsiteX23" fmla="*/ 653004 w 668879"/>
              <a:gd name="connsiteY23" fmla="*/ 136651 h 1245146"/>
              <a:gd name="connsiteX24" fmla="*/ 637129 w 668879"/>
              <a:gd name="connsiteY24" fmla="*/ 101726 h 1245146"/>
              <a:gd name="connsiteX25" fmla="*/ 592679 w 668879"/>
              <a:gd name="connsiteY25" fmla="*/ 127126 h 1245146"/>
              <a:gd name="connsiteX26" fmla="*/ 519654 w 668879"/>
              <a:gd name="connsiteY26" fmla="*/ 196976 h 1245146"/>
              <a:gd name="connsiteX27" fmla="*/ 491079 w 668879"/>
              <a:gd name="connsiteY27" fmla="*/ 174751 h 1245146"/>
              <a:gd name="connsiteX28" fmla="*/ 440279 w 668879"/>
              <a:gd name="connsiteY28" fmla="*/ 206501 h 1245146"/>
              <a:gd name="connsiteX29" fmla="*/ 405354 w 668879"/>
              <a:gd name="connsiteY29" fmla="*/ 190626 h 1245146"/>
              <a:gd name="connsiteX30" fmla="*/ 389479 w 668879"/>
              <a:gd name="connsiteY30" fmla="*/ 177926 h 1245146"/>
              <a:gd name="connsiteX31" fmla="*/ 373604 w 668879"/>
              <a:gd name="connsiteY31" fmla="*/ 377951 h 1245146"/>
              <a:gd name="connsiteX32" fmla="*/ 310104 w 668879"/>
              <a:gd name="connsiteY32" fmla="*/ 289051 h 1245146"/>
              <a:gd name="connsiteX33" fmla="*/ 211679 w 668879"/>
              <a:gd name="connsiteY33" fmla="*/ 111251 h 1245146"/>
              <a:gd name="connsiteX34" fmla="*/ 160879 w 668879"/>
              <a:gd name="connsiteY34" fmla="*/ 126 h 1245146"/>
              <a:gd name="connsiteX35" fmla="*/ 122779 w 668879"/>
              <a:gd name="connsiteY35" fmla="*/ 92201 h 1245146"/>
              <a:gd name="connsiteX36" fmla="*/ 62454 w 668879"/>
              <a:gd name="connsiteY36" fmla="*/ 228726 h 1245146"/>
              <a:gd name="connsiteX37" fmla="*/ 8479 w 668879"/>
              <a:gd name="connsiteY37" fmla="*/ 479551 h 1245146"/>
              <a:gd name="connsiteX38" fmla="*/ 5304 w 668879"/>
              <a:gd name="connsiteY38" fmla="*/ 714501 h 1245146"/>
              <a:gd name="connsiteX39" fmla="*/ 59279 w 668879"/>
              <a:gd name="connsiteY39" fmla="*/ 889126 h 1245146"/>
              <a:gd name="connsiteX40" fmla="*/ 170404 w 668879"/>
              <a:gd name="connsiteY40" fmla="*/ 1000251 h 1245146"/>
              <a:gd name="connsiteX41" fmla="*/ 246604 w 668879"/>
              <a:gd name="connsiteY41" fmla="*/ 1085976 h 1245146"/>
              <a:gd name="connsiteX42" fmla="*/ 265654 w 668879"/>
              <a:gd name="connsiteY42" fmla="*/ 1171701 h 1245146"/>
              <a:gd name="connsiteX43" fmla="*/ 294229 w 668879"/>
              <a:gd name="connsiteY43" fmla="*/ 1244726 h 12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68879" h="1245146">
                <a:moveTo>
                  <a:pt x="294229" y="1244726"/>
                </a:moveTo>
                <a:cubicBezTo>
                  <a:pt x="306400" y="1238905"/>
                  <a:pt x="327037" y="1176993"/>
                  <a:pt x="338679" y="1136776"/>
                </a:cubicBezTo>
                <a:cubicBezTo>
                  <a:pt x="350321" y="1096559"/>
                  <a:pt x="363550" y="1038351"/>
                  <a:pt x="364079" y="1003426"/>
                </a:cubicBezTo>
                <a:cubicBezTo>
                  <a:pt x="364608" y="968501"/>
                  <a:pt x="356142" y="958447"/>
                  <a:pt x="341854" y="927226"/>
                </a:cubicBezTo>
                <a:cubicBezTo>
                  <a:pt x="327567" y="896005"/>
                  <a:pt x="293700" y="851555"/>
                  <a:pt x="278354" y="816101"/>
                </a:cubicBezTo>
                <a:cubicBezTo>
                  <a:pt x="263008" y="780647"/>
                  <a:pt x="252425" y="751013"/>
                  <a:pt x="249779" y="714501"/>
                </a:cubicBezTo>
                <a:cubicBezTo>
                  <a:pt x="247133" y="677989"/>
                  <a:pt x="254012" y="625601"/>
                  <a:pt x="262479" y="597026"/>
                </a:cubicBezTo>
                <a:cubicBezTo>
                  <a:pt x="270946" y="568451"/>
                  <a:pt x="282058" y="546226"/>
                  <a:pt x="300579" y="543051"/>
                </a:cubicBezTo>
                <a:cubicBezTo>
                  <a:pt x="319100" y="539876"/>
                  <a:pt x="373604" y="577976"/>
                  <a:pt x="373604" y="577976"/>
                </a:cubicBezTo>
                <a:cubicBezTo>
                  <a:pt x="399004" y="590147"/>
                  <a:pt x="433929" y="599143"/>
                  <a:pt x="452979" y="616076"/>
                </a:cubicBezTo>
                <a:cubicBezTo>
                  <a:pt x="472029" y="633009"/>
                  <a:pt x="480496" y="648355"/>
                  <a:pt x="487904" y="679576"/>
                </a:cubicBezTo>
                <a:cubicBezTo>
                  <a:pt x="495312" y="710797"/>
                  <a:pt x="497429" y="757364"/>
                  <a:pt x="497429" y="803401"/>
                </a:cubicBezTo>
                <a:cubicBezTo>
                  <a:pt x="497429" y="849438"/>
                  <a:pt x="481025" y="935164"/>
                  <a:pt x="487904" y="955801"/>
                </a:cubicBezTo>
                <a:cubicBezTo>
                  <a:pt x="494783" y="976438"/>
                  <a:pt x="514362" y="954213"/>
                  <a:pt x="538704" y="927226"/>
                </a:cubicBezTo>
                <a:cubicBezTo>
                  <a:pt x="563046" y="900239"/>
                  <a:pt x="612258" y="838326"/>
                  <a:pt x="633954" y="793876"/>
                </a:cubicBezTo>
                <a:cubicBezTo>
                  <a:pt x="655650" y="749426"/>
                  <a:pt x="668879" y="701801"/>
                  <a:pt x="668879" y="660526"/>
                </a:cubicBezTo>
                <a:cubicBezTo>
                  <a:pt x="668879" y="619251"/>
                  <a:pt x="657237" y="575859"/>
                  <a:pt x="633954" y="546226"/>
                </a:cubicBezTo>
                <a:cubicBezTo>
                  <a:pt x="610671" y="516593"/>
                  <a:pt x="558812" y="498601"/>
                  <a:pt x="529179" y="482726"/>
                </a:cubicBezTo>
                <a:cubicBezTo>
                  <a:pt x="499546" y="466851"/>
                  <a:pt x="455096" y="474788"/>
                  <a:pt x="456154" y="450976"/>
                </a:cubicBezTo>
                <a:cubicBezTo>
                  <a:pt x="457212" y="427164"/>
                  <a:pt x="505366" y="376893"/>
                  <a:pt x="535529" y="339851"/>
                </a:cubicBezTo>
                <a:cubicBezTo>
                  <a:pt x="565692" y="302809"/>
                  <a:pt x="618079" y="252009"/>
                  <a:pt x="637129" y="228726"/>
                </a:cubicBezTo>
                <a:cubicBezTo>
                  <a:pt x="656179" y="205443"/>
                  <a:pt x="652475" y="209147"/>
                  <a:pt x="649829" y="200151"/>
                </a:cubicBezTo>
                <a:cubicBezTo>
                  <a:pt x="647183" y="191155"/>
                  <a:pt x="620725" y="185334"/>
                  <a:pt x="621254" y="174751"/>
                </a:cubicBezTo>
                <a:cubicBezTo>
                  <a:pt x="621783" y="164168"/>
                  <a:pt x="650358" y="148822"/>
                  <a:pt x="653004" y="136651"/>
                </a:cubicBezTo>
                <a:cubicBezTo>
                  <a:pt x="655650" y="124480"/>
                  <a:pt x="647183" y="103313"/>
                  <a:pt x="637129" y="101726"/>
                </a:cubicBezTo>
                <a:cubicBezTo>
                  <a:pt x="627075" y="100139"/>
                  <a:pt x="612258" y="111251"/>
                  <a:pt x="592679" y="127126"/>
                </a:cubicBezTo>
                <a:cubicBezTo>
                  <a:pt x="573100" y="143001"/>
                  <a:pt x="536587" y="189039"/>
                  <a:pt x="519654" y="196976"/>
                </a:cubicBezTo>
                <a:cubicBezTo>
                  <a:pt x="502721" y="204913"/>
                  <a:pt x="504308" y="173164"/>
                  <a:pt x="491079" y="174751"/>
                </a:cubicBezTo>
                <a:cubicBezTo>
                  <a:pt x="477850" y="176338"/>
                  <a:pt x="454566" y="203855"/>
                  <a:pt x="440279" y="206501"/>
                </a:cubicBezTo>
                <a:cubicBezTo>
                  <a:pt x="425992" y="209147"/>
                  <a:pt x="413821" y="195389"/>
                  <a:pt x="405354" y="190626"/>
                </a:cubicBezTo>
                <a:cubicBezTo>
                  <a:pt x="396887" y="185863"/>
                  <a:pt x="394771" y="146705"/>
                  <a:pt x="389479" y="177926"/>
                </a:cubicBezTo>
                <a:cubicBezTo>
                  <a:pt x="384187" y="209147"/>
                  <a:pt x="386833" y="359430"/>
                  <a:pt x="373604" y="377951"/>
                </a:cubicBezTo>
                <a:cubicBezTo>
                  <a:pt x="360375" y="396472"/>
                  <a:pt x="337092" y="333501"/>
                  <a:pt x="310104" y="289051"/>
                </a:cubicBezTo>
                <a:cubicBezTo>
                  <a:pt x="283116" y="244601"/>
                  <a:pt x="236550" y="159405"/>
                  <a:pt x="211679" y="111251"/>
                </a:cubicBezTo>
                <a:cubicBezTo>
                  <a:pt x="186808" y="63097"/>
                  <a:pt x="175696" y="3301"/>
                  <a:pt x="160879" y="126"/>
                </a:cubicBezTo>
                <a:cubicBezTo>
                  <a:pt x="146062" y="-3049"/>
                  <a:pt x="139183" y="54101"/>
                  <a:pt x="122779" y="92201"/>
                </a:cubicBezTo>
                <a:cubicBezTo>
                  <a:pt x="106375" y="130301"/>
                  <a:pt x="81504" y="164168"/>
                  <a:pt x="62454" y="228726"/>
                </a:cubicBezTo>
                <a:cubicBezTo>
                  <a:pt x="43404" y="293284"/>
                  <a:pt x="18004" y="398589"/>
                  <a:pt x="8479" y="479551"/>
                </a:cubicBezTo>
                <a:cubicBezTo>
                  <a:pt x="-1046" y="560513"/>
                  <a:pt x="-3163" y="646238"/>
                  <a:pt x="5304" y="714501"/>
                </a:cubicBezTo>
                <a:cubicBezTo>
                  <a:pt x="13771" y="782764"/>
                  <a:pt x="31762" y="841501"/>
                  <a:pt x="59279" y="889126"/>
                </a:cubicBezTo>
                <a:cubicBezTo>
                  <a:pt x="86796" y="936751"/>
                  <a:pt x="139183" y="967443"/>
                  <a:pt x="170404" y="1000251"/>
                </a:cubicBezTo>
                <a:cubicBezTo>
                  <a:pt x="201625" y="1033059"/>
                  <a:pt x="230729" y="1057401"/>
                  <a:pt x="246604" y="1085976"/>
                </a:cubicBezTo>
                <a:cubicBezTo>
                  <a:pt x="262479" y="1114551"/>
                  <a:pt x="257187" y="1148947"/>
                  <a:pt x="265654" y="1171701"/>
                </a:cubicBezTo>
                <a:cubicBezTo>
                  <a:pt x="274121" y="1194455"/>
                  <a:pt x="282058" y="1250547"/>
                  <a:pt x="294229" y="1244726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フリーフォーム 780">
            <a:extLst>
              <a:ext uri="{FF2B5EF4-FFF2-40B4-BE49-F238E27FC236}">
                <a16:creationId xmlns:a16="http://schemas.microsoft.com/office/drawing/2014/main" id="{1CCB6EF8-618A-1E42-8B1F-495D9CDB96D0}"/>
              </a:ext>
            </a:extLst>
          </p:cNvPr>
          <p:cNvSpPr/>
          <p:nvPr/>
        </p:nvSpPr>
        <p:spPr>
          <a:xfrm>
            <a:off x="4117975" y="6188075"/>
            <a:ext cx="692150" cy="403225"/>
          </a:xfrm>
          <a:custGeom>
            <a:avLst/>
            <a:gdLst>
              <a:gd name="connsiteX0" fmla="*/ 0 w 692150"/>
              <a:gd name="connsiteY0" fmla="*/ 0 h 403225"/>
              <a:gd name="connsiteX1" fmla="*/ 76200 w 692150"/>
              <a:gd name="connsiteY1" fmla="*/ 146050 h 403225"/>
              <a:gd name="connsiteX2" fmla="*/ 149225 w 692150"/>
              <a:gd name="connsiteY2" fmla="*/ 231775 h 403225"/>
              <a:gd name="connsiteX3" fmla="*/ 273050 w 692150"/>
              <a:gd name="connsiteY3" fmla="*/ 314325 h 403225"/>
              <a:gd name="connsiteX4" fmla="*/ 390525 w 692150"/>
              <a:gd name="connsiteY4" fmla="*/ 365125 h 403225"/>
              <a:gd name="connsiteX5" fmla="*/ 546100 w 692150"/>
              <a:gd name="connsiteY5" fmla="*/ 396875 h 403225"/>
              <a:gd name="connsiteX6" fmla="*/ 692150 w 692150"/>
              <a:gd name="connsiteY6" fmla="*/ 403225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" h="403225">
                <a:moveTo>
                  <a:pt x="0" y="0"/>
                </a:moveTo>
                <a:cubicBezTo>
                  <a:pt x="25664" y="53710"/>
                  <a:pt x="51329" y="107421"/>
                  <a:pt x="76200" y="146050"/>
                </a:cubicBezTo>
                <a:cubicBezTo>
                  <a:pt x="101071" y="184679"/>
                  <a:pt x="116417" y="203729"/>
                  <a:pt x="149225" y="231775"/>
                </a:cubicBezTo>
                <a:cubicBezTo>
                  <a:pt x="182033" y="259821"/>
                  <a:pt x="232833" y="292100"/>
                  <a:pt x="273050" y="314325"/>
                </a:cubicBezTo>
                <a:cubicBezTo>
                  <a:pt x="313267" y="336550"/>
                  <a:pt x="345017" y="351367"/>
                  <a:pt x="390525" y="365125"/>
                </a:cubicBezTo>
                <a:cubicBezTo>
                  <a:pt x="436033" y="378883"/>
                  <a:pt x="495829" y="390525"/>
                  <a:pt x="546100" y="396875"/>
                </a:cubicBezTo>
                <a:cubicBezTo>
                  <a:pt x="596371" y="403225"/>
                  <a:pt x="644260" y="403225"/>
                  <a:pt x="692150" y="4032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9" name="フリーフォーム 788">
            <a:extLst>
              <a:ext uri="{FF2B5EF4-FFF2-40B4-BE49-F238E27FC236}">
                <a16:creationId xmlns:a16="http://schemas.microsoft.com/office/drawing/2014/main" id="{3FCCD02B-F511-EB40-AC70-E6A580E557C0}"/>
              </a:ext>
            </a:extLst>
          </p:cNvPr>
          <p:cNvSpPr/>
          <p:nvPr/>
        </p:nvSpPr>
        <p:spPr>
          <a:xfrm>
            <a:off x="4114047" y="3857625"/>
            <a:ext cx="219828" cy="590661"/>
          </a:xfrm>
          <a:custGeom>
            <a:avLst/>
            <a:gdLst>
              <a:gd name="connsiteX0" fmla="*/ 219828 w 219828"/>
              <a:gd name="connsiteY0" fmla="*/ 247650 h 590661"/>
              <a:gd name="connsiteX1" fmla="*/ 165853 w 219828"/>
              <a:gd name="connsiteY1" fmla="*/ 355600 h 590661"/>
              <a:gd name="connsiteX2" fmla="*/ 83303 w 219828"/>
              <a:gd name="connsiteY2" fmla="*/ 488950 h 590661"/>
              <a:gd name="connsiteX3" fmla="*/ 753 w 219828"/>
              <a:gd name="connsiteY3" fmla="*/ 590550 h 590661"/>
              <a:gd name="connsiteX4" fmla="*/ 45203 w 219828"/>
              <a:gd name="connsiteY4" fmla="*/ 469900 h 590661"/>
              <a:gd name="connsiteX5" fmla="*/ 92828 w 219828"/>
              <a:gd name="connsiteY5" fmla="*/ 320675 h 590661"/>
              <a:gd name="connsiteX6" fmla="*/ 124578 w 219828"/>
              <a:gd name="connsiteY6" fmla="*/ 190500 h 590661"/>
              <a:gd name="connsiteX7" fmla="*/ 156328 w 219828"/>
              <a:gd name="connsiteY7" fmla="*/ 63500 h 590661"/>
              <a:gd name="connsiteX8" fmla="*/ 172203 w 219828"/>
              <a:gd name="connsiteY8" fmla="*/ 0 h 59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828" h="590661">
                <a:moveTo>
                  <a:pt x="219828" y="247650"/>
                </a:moveTo>
                <a:cubicBezTo>
                  <a:pt x="204217" y="281516"/>
                  <a:pt x="188607" y="315383"/>
                  <a:pt x="165853" y="355600"/>
                </a:cubicBezTo>
                <a:cubicBezTo>
                  <a:pt x="143099" y="395817"/>
                  <a:pt x="110820" y="449792"/>
                  <a:pt x="83303" y="488950"/>
                </a:cubicBezTo>
                <a:cubicBezTo>
                  <a:pt x="55786" y="528108"/>
                  <a:pt x="7103" y="593725"/>
                  <a:pt x="753" y="590550"/>
                </a:cubicBezTo>
                <a:cubicBezTo>
                  <a:pt x="-5597" y="587375"/>
                  <a:pt x="29857" y="514879"/>
                  <a:pt x="45203" y="469900"/>
                </a:cubicBezTo>
                <a:cubicBezTo>
                  <a:pt x="60549" y="424921"/>
                  <a:pt x="79599" y="367242"/>
                  <a:pt x="92828" y="320675"/>
                </a:cubicBezTo>
                <a:cubicBezTo>
                  <a:pt x="106057" y="274108"/>
                  <a:pt x="113995" y="233362"/>
                  <a:pt x="124578" y="190500"/>
                </a:cubicBezTo>
                <a:cubicBezTo>
                  <a:pt x="135161" y="147638"/>
                  <a:pt x="156328" y="63500"/>
                  <a:pt x="156328" y="63500"/>
                </a:cubicBezTo>
                <a:lnTo>
                  <a:pt x="172203" y="0"/>
                </a:ln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0" name="フリーフォーム 789">
            <a:extLst>
              <a:ext uri="{FF2B5EF4-FFF2-40B4-BE49-F238E27FC236}">
                <a16:creationId xmlns:a16="http://schemas.microsoft.com/office/drawing/2014/main" id="{7B8A4FE7-26D9-714F-B9CE-CDD75C1BECD3}"/>
              </a:ext>
            </a:extLst>
          </p:cNvPr>
          <p:cNvSpPr/>
          <p:nvPr/>
        </p:nvSpPr>
        <p:spPr>
          <a:xfrm>
            <a:off x="4173623" y="4397375"/>
            <a:ext cx="331702" cy="907373"/>
          </a:xfrm>
          <a:custGeom>
            <a:avLst/>
            <a:gdLst>
              <a:gd name="connsiteX0" fmla="*/ 255502 w 331702"/>
              <a:gd name="connsiteY0" fmla="*/ 0 h 907373"/>
              <a:gd name="connsiteX1" fmla="*/ 211052 w 331702"/>
              <a:gd name="connsiteY1" fmla="*/ 82550 h 907373"/>
              <a:gd name="connsiteX2" fmla="*/ 144377 w 331702"/>
              <a:gd name="connsiteY2" fmla="*/ 222250 h 907373"/>
              <a:gd name="connsiteX3" fmla="*/ 87227 w 331702"/>
              <a:gd name="connsiteY3" fmla="*/ 374650 h 907373"/>
              <a:gd name="connsiteX4" fmla="*/ 52302 w 331702"/>
              <a:gd name="connsiteY4" fmla="*/ 517525 h 907373"/>
              <a:gd name="connsiteX5" fmla="*/ 17377 w 331702"/>
              <a:gd name="connsiteY5" fmla="*/ 695325 h 907373"/>
              <a:gd name="connsiteX6" fmla="*/ 1502 w 331702"/>
              <a:gd name="connsiteY6" fmla="*/ 844550 h 907373"/>
              <a:gd name="connsiteX7" fmla="*/ 7852 w 331702"/>
              <a:gd name="connsiteY7" fmla="*/ 904875 h 907373"/>
              <a:gd name="connsiteX8" fmla="*/ 65002 w 331702"/>
              <a:gd name="connsiteY8" fmla="*/ 768350 h 907373"/>
              <a:gd name="connsiteX9" fmla="*/ 118977 w 331702"/>
              <a:gd name="connsiteY9" fmla="*/ 631825 h 907373"/>
              <a:gd name="connsiteX10" fmla="*/ 179302 w 331702"/>
              <a:gd name="connsiteY10" fmla="*/ 520700 h 907373"/>
              <a:gd name="connsiteX11" fmla="*/ 236452 w 331702"/>
              <a:gd name="connsiteY11" fmla="*/ 396875 h 907373"/>
              <a:gd name="connsiteX12" fmla="*/ 287252 w 331702"/>
              <a:gd name="connsiteY12" fmla="*/ 279400 h 907373"/>
              <a:gd name="connsiteX13" fmla="*/ 331702 w 331702"/>
              <a:gd name="connsiteY13" fmla="*/ 200025 h 90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1702" h="907373">
                <a:moveTo>
                  <a:pt x="255502" y="0"/>
                </a:moveTo>
                <a:cubicBezTo>
                  <a:pt x="242537" y="22754"/>
                  <a:pt x="229573" y="45508"/>
                  <a:pt x="211052" y="82550"/>
                </a:cubicBezTo>
                <a:cubicBezTo>
                  <a:pt x="192531" y="119592"/>
                  <a:pt x="165014" y="173567"/>
                  <a:pt x="144377" y="222250"/>
                </a:cubicBezTo>
                <a:cubicBezTo>
                  <a:pt x="123739" y="270933"/>
                  <a:pt x="102573" y="325437"/>
                  <a:pt x="87227" y="374650"/>
                </a:cubicBezTo>
                <a:cubicBezTo>
                  <a:pt x="71881" y="423863"/>
                  <a:pt x="63944" y="464079"/>
                  <a:pt x="52302" y="517525"/>
                </a:cubicBezTo>
                <a:cubicBezTo>
                  <a:pt x="40660" y="570971"/>
                  <a:pt x="25844" y="640821"/>
                  <a:pt x="17377" y="695325"/>
                </a:cubicBezTo>
                <a:cubicBezTo>
                  <a:pt x="8910" y="749829"/>
                  <a:pt x="3090" y="809625"/>
                  <a:pt x="1502" y="844550"/>
                </a:cubicBezTo>
                <a:cubicBezTo>
                  <a:pt x="-86" y="879475"/>
                  <a:pt x="-2731" y="917575"/>
                  <a:pt x="7852" y="904875"/>
                </a:cubicBezTo>
                <a:cubicBezTo>
                  <a:pt x="18435" y="892175"/>
                  <a:pt x="46481" y="813858"/>
                  <a:pt x="65002" y="768350"/>
                </a:cubicBezTo>
                <a:cubicBezTo>
                  <a:pt x="83523" y="722842"/>
                  <a:pt x="99927" y="673100"/>
                  <a:pt x="118977" y="631825"/>
                </a:cubicBezTo>
                <a:cubicBezTo>
                  <a:pt x="138027" y="590550"/>
                  <a:pt x="159723" y="559858"/>
                  <a:pt x="179302" y="520700"/>
                </a:cubicBezTo>
                <a:cubicBezTo>
                  <a:pt x="198881" y="481542"/>
                  <a:pt x="218460" y="437092"/>
                  <a:pt x="236452" y="396875"/>
                </a:cubicBezTo>
                <a:cubicBezTo>
                  <a:pt x="254444" y="356658"/>
                  <a:pt x="271377" y="312208"/>
                  <a:pt x="287252" y="279400"/>
                </a:cubicBezTo>
                <a:cubicBezTo>
                  <a:pt x="303127" y="246592"/>
                  <a:pt x="317414" y="223308"/>
                  <a:pt x="331702" y="2000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2" name="フリーフォーム 801">
            <a:extLst>
              <a:ext uri="{FF2B5EF4-FFF2-40B4-BE49-F238E27FC236}">
                <a16:creationId xmlns:a16="http://schemas.microsoft.com/office/drawing/2014/main" id="{243FC4B7-D9BF-DC43-BF9E-3E39247B784D}"/>
              </a:ext>
            </a:extLst>
          </p:cNvPr>
          <p:cNvSpPr/>
          <p:nvPr/>
        </p:nvSpPr>
        <p:spPr>
          <a:xfrm>
            <a:off x="6308725" y="6397625"/>
            <a:ext cx="1130300" cy="203358"/>
          </a:xfrm>
          <a:custGeom>
            <a:avLst/>
            <a:gdLst>
              <a:gd name="connsiteX0" fmla="*/ 0 w 1130300"/>
              <a:gd name="connsiteY0" fmla="*/ 0 h 203358"/>
              <a:gd name="connsiteX1" fmla="*/ 279400 w 1130300"/>
              <a:gd name="connsiteY1" fmla="*/ 101600 h 203358"/>
              <a:gd name="connsiteX2" fmla="*/ 533400 w 1130300"/>
              <a:gd name="connsiteY2" fmla="*/ 174625 h 203358"/>
              <a:gd name="connsiteX3" fmla="*/ 692150 w 1130300"/>
              <a:gd name="connsiteY3" fmla="*/ 203200 h 203358"/>
              <a:gd name="connsiteX4" fmla="*/ 863600 w 1130300"/>
              <a:gd name="connsiteY4" fmla="*/ 184150 h 203358"/>
              <a:gd name="connsiteX5" fmla="*/ 1044575 w 1130300"/>
              <a:gd name="connsiteY5" fmla="*/ 142875 h 203358"/>
              <a:gd name="connsiteX6" fmla="*/ 1130300 w 1130300"/>
              <a:gd name="connsiteY6" fmla="*/ 107950 h 2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300" h="203358">
                <a:moveTo>
                  <a:pt x="0" y="0"/>
                </a:moveTo>
                <a:cubicBezTo>
                  <a:pt x="95250" y="36248"/>
                  <a:pt x="190500" y="72496"/>
                  <a:pt x="279400" y="101600"/>
                </a:cubicBezTo>
                <a:cubicBezTo>
                  <a:pt x="368300" y="130704"/>
                  <a:pt x="464608" y="157692"/>
                  <a:pt x="533400" y="174625"/>
                </a:cubicBezTo>
                <a:cubicBezTo>
                  <a:pt x="602192" y="191558"/>
                  <a:pt x="637117" y="201613"/>
                  <a:pt x="692150" y="203200"/>
                </a:cubicBezTo>
                <a:cubicBezTo>
                  <a:pt x="747183" y="204787"/>
                  <a:pt x="804863" y="194204"/>
                  <a:pt x="863600" y="184150"/>
                </a:cubicBezTo>
                <a:cubicBezTo>
                  <a:pt x="922337" y="174096"/>
                  <a:pt x="1000125" y="155575"/>
                  <a:pt x="1044575" y="142875"/>
                </a:cubicBezTo>
                <a:cubicBezTo>
                  <a:pt x="1089025" y="130175"/>
                  <a:pt x="1109662" y="119062"/>
                  <a:pt x="1130300" y="107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リーフォーム 672">
            <a:extLst>
              <a:ext uri="{FF2B5EF4-FFF2-40B4-BE49-F238E27FC236}">
                <a16:creationId xmlns:a16="http://schemas.microsoft.com/office/drawing/2014/main" id="{892A50CF-23A2-2E49-BA0C-6B690C464288}"/>
              </a:ext>
            </a:extLst>
          </p:cNvPr>
          <p:cNvSpPr/>
          <p:nvPr/>
        </p:nvSpPr>
        <p:spPr>
          <a:xfrm>
            <a:off x="3888320" y="2924146"/>
            <a:ext cx="356029" cy="569167"/>
          </a:xfrm>
          <a:custGeom>
            <a:avLst/>
            <a:gdLst>
              <a:gd name="connsiteX0" fmla="*/ 309030 w 356029"/>
              <a:gd name="connsiteY0" fmla="*/ 29 h 569167"/>
              <a:gd name="connsiteX1" fmla="*/ 239180 w 356029"/>
              <a:gd name="connsiteY1" fmla="*/ 161954 h 569167"/>
              <a:gd name="connsiteX2" fmla="*/ 166155 w 356029"/>
              <a:gd name="connsiteY2" fmla="*/ 311179 h 569167"/>
              <a:gd name="connsiteX3" fmla="*/ 64555 w 356029"/>
              <a:gd name="connsiteY3" fmla="*/ 460404 h 569167"/>
              <a:gd name="connsiteX4" fmla="*/ 1055 w 356029"/>
              <a:gd name="connsiteY4" fmla="*/ 533429 h 569167"/>
              <a:gd name="connsiteX5" fmla="*/ 115355 w 356029"/>
              <a:gd name="connsiteY5" fmla="*/ 508029 h 569167"/>
              <a:gd name="connsiteX6" fmla="*/ 191555 w 356029"/>
              <a:gd name="connsiteY6" fmla="*/ 514379 h 569167"/>
              <a:gd name="connsiteX7" fmla="*/ 296330 w 356029"/>
              <a:gd name="connsiteY7" fmla="*/ 542954 h 569167"/>
              <a:gd name="connsiteX8" fmla="*/ 353480 w 356029"/>
              <a:gd name="connsiteY8" fmla="*/ 565179 h 569167"/>
              <a:gd name="connsiteX9" fmla="*/ 343955 w 356029"/>
              <a:gd name="connsiteY9" fmla="*/ 457229 h 569167"/>
              <a:gd name="connsiteX10" fmla="*/ 324905 w 356029"/>
              <a:gd name="connsiteY10" fmla="*/ 174654 h 569167"/>
              <a:gd name="connsiteX11" fmla="*/ 309030 w 356029"/>
              <a:gd name="connsiteY11" fmla="*/ 29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029" h="569167">
                <a:moveTo>
                  <a:pt x="309030" y="29"/>
                </a:moveTo>
                <a:cubicBezTo>
                  <a:pt x="294742" y="-2088"/>
                  <a:pt x="262992" y="110096"/>
                  <a:pt x="239180" y="161954"/>
                </a:cubicBezTo>
                <a:cubicBezTo>
                  <a:pt x="215368" y="213812"/>
                  <a:pt x="195259" y="261437"/>
                  <a:pt x="166155" y="311179"/>
                </a:cubicBezTo>
                <a:cubicBezTo>
                  <a:pt x="137051" y="360921"/>
                  <a:pt x="92072" y="423362"/>
                  <a:pt x="64555" y="460404"/>
                </a:cubicBezTo>
                <a:cubicBezTo>
                  <a:pt x="37038" y="497446"/>
                  <a:pt x="-7412" y="525492"/>
                  <a:pt x="1055" y="533429"/>
                </a:cubicBezTo>
                <a:cubicBezTo>
                  <a:pt x="9522" y="541367"/>
                  <a:pt x="83605" y="511204"/>
                  <a:pt x="115355" y="508029"/>
                </a:cubicBezTo>
                <a:cubicBezTo>
                  <a:pt x="147105" y="504854"/>
                  <a:pt x="161392" y="508558"/>
                  <a:pt x="191555" y="514379"/>
                </a:cubicBezTo>
                <a:cubicBezTo>
                  <a:pt x="221718" y="520200"/>
                  <a:pt x="269342" y="534487"/>
                  <a:pt x="296330" y="542954"/>
                </a:cubicBezTo>
                <a:cubicBezTo>
                  <a:pt x="323318" y="551421"/>
                  <a:pt x="345543" y="579466"/>
                  <a:pt x="353480" y="565179"/>
                </a:cubicBezTo>
                <a:cubicBezTo>
                  <a:pt x="361417" y="550892"/>
                  <a:pt x="348717" y="522316"/>
                  <a:pt x="343955" y="457229"/>
                </a:cubicBezTo>
                <a:cubicBezTo>
                  <a:pt x="339193" y="392142"/>
                  <a:pt x="329667" y="245033"/>
                  <a:pt x="324905" y="174654"/>
                </a:cubicBezTo>
                <a:cubicBezTo>
                  <a:pt x="320143" y="104275"/>
                  <a:pt x="323318" y="2146"/>
                  <a:pt x="309030" y="29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リーフォーム 673">
            <a:extLst>
              <a:ext uri="{FF2B5EF4-FFF2-40B4-BE49-F238E27FC236}">
                <a16:creationId xmlns:a16="http://schemas.microsoft.com/office/drawing/2014/main" id="{2C414B7A-8AAB-DC49-A1C1-905268E9E845}"/>
              </a:ext>
            </a:extLst>
          </p:cNvPr>
          <p:cNvSpPr/>
          <p:nvPr/>
        </p:nvSpPr>
        <p:spPr>
          <a:xfrm>
            <a:off x="3657600" y="1536054"/>
            <a:ext cx="864019" cy="1216705"/>
          </a:xfrm>
          <a:custGeom>
            <a:avLst/>
            <a:gdLst>
              <a:gd name="connsiteX0" fmla="*/ 0 w 864019"/>
              <a:gd name="connsiteY0" fmla="*/ 365771 h 1216705"/>
              <a:gd name="connsiteX1" fmla="*/ 31750 w 864019"/>
              <a:gd name="connsiteY1" fmla="*/ 495946 h 1216705"/>
              <a:gd name="connsiteX2" fmla="*/ 111125 w 864019"/>
              <a:gd name="connsiteY2" fmla="*/ 657871 h 1216705"/>
              <a:gd name="connsiteX3" fmla="*/ 231775 w 864019"/>
              <a:gd name="connsiteY3" fmla="*/ 835671 h 1216705"/>
              <a:gd name="connsiteX4" fmla="*/ 371475 w 864019"/>
              <a:gd name="connsiteY4" fmla="*/ 1013471 h 1216705"/>
              <a:gd name="connsiteX5" fmla="*/ 473075 w 864019"/>
              <a:gd name="connsiteY5" fmla="*/ 1130946 h 1216705"/>
              <a:gd name="connsiteX6" fmla="*/ 549275 w 864019"/>
              <a:gd name="connsiteY6" fmla="*/ 1216671 h 1216705"/>
              <a:gd name="connsiteX7" fmla="*/ 555625 w 864019"/>
              <a:gd name="connsiteY7" fmla="*/ 1121421 h 1216705"/>
              <a:gd name="connsiteX8" fmla="*/ 587375 w 864019"/>
              <a:gd name="connsiteY8" fmla="*/ 819796 h 1216705"/>
              <a:gd name="connsiteX9" fmla="*/ 698500 w 864019"/>
              <a:gd name="connsiteY9" fmla="*/ 384821 h 1216705"/>
              <a:gd name="connsiteX10" fmla="*/ 787400 w 864019"/>
              <a:gd name="connsiteY10" fmla="*/ 178446 h 1216705"/>
              <a:gd name="connsiteX11" fmla="*/ 863600 w 864019"/>
              <a:gd name="connsiteY11" fmla="*/ 6996 h 1216705"/>
              <a:gd name="connsiteX12" fmla="*/ 815975 w 864019"/>
              <a:gd name="connsiteY12" fmla="*/ 35571 h 1216705"/>
              <a:gd name="connsiteX13" fmla="*/ 771525 w 864019"/>
              <a:gd name="connsiteY13" fmla="*/ 57796 h 1216705"/>
              <a:gd name="connsiteX14" fmla="*/ 685800 w 864019"/>
              <a:gd name="connsiteY14" fmla="*/ 108596 h 1216705"/>
              <a:gd name="connsiteX15" fmla="*/ 504825 w 864019"/>
              <a:gd name="connsiteY15" fmla="*/ 203846 h 1216705"/>
              <a:gd name="connsiteX16" fmla="*/ 282575 w 864019"/>
              <a:gd name="connsiteY16" fmla="*/ 299096 h 1216705"/>
              <a:gd name="connsiteX17" fmla="*/ 107950 w 864019"/>
              <a:gd name="connsiteY17" fmla="*/ 346721 h 1216705"/>
              <a:gd name="connsiteX18" fmla="*/ 50800 w 864019"/>
              <a:gd name="connsiteY18" fmla="*/ 349896 h 1216705"/>
              <a:gd name="connsiteX19" fmla="*/ 0 w 864019"/>
              <a:gd name="connsiteY19" fmla="*/ 365771 h 12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4019" h="1216705">
                <a:moveTo>
                  <a:pt x="0" y="365771"/>
                </a:moveTo>
                <a:cubicBezTo>
                  <a:pt x="6614" y="406517"/>
                  <a:pt x="13229" y="447263"/>
                  <a:pt x="31750" y="495946"/>
                </a:cubicBezTo>
                <a:cubicBezTo>
                  <a:pt x="50271" y="544629"/>
                  <a:pt x="77787" y="601250"/>
                  <a:pt x="111125" y="657871"/>
                </a:cubicBezTo>
                <a:cubicBezTo>
                  <a:pt x="144463" y="714492"/>
                  <a:pt x="188383" y="776404"/>
                  <a:pt x="231775" y="835671"/>
                </a:cubicBezTo>
                <a:cubicBezTo>
                  <a:pt x="275167" y="894938"/>
                  <a:pt x="331258" y="964259"/>
                  <a:pt x="371475" y="1013471"/>
                </a:cubicBezTo>
                <a:cubicBezTo>
                  <a:pt x="411692" y="1062683"/>
                  <a:pt x="443442" y="1097079"/>
                  <a:pt x="473075" y="1130946"/>
                </a:cubicBezTo>
                <a:cubicBezTo>
                  <a:pt x="502708" y="1164813"/>
                  <a:pt x="535517" y="1218258"/>
                  <a:pt x="549275" y="1216671"/>
                </a:cubicBezTo>
                <a:cubicBezTo>
                  <a:pt x="563033" y="1215084"/>
                  <a:pt x="549275" y="1187567"/>
                  <a:pt x="555625" y="1121421"/>
                </a:cubicBezTo>
                <a:cubicBezTo>
                  <a:pt x="561975" y="1055275"/>
                  <a:pt x="563563" y="942563"/>
                  <a:pt x="587375" y="819796"/>
                </a:cubicBezTo>
                <a:cubicBezTo>
                  <a:pt x="611188" y="697029"/>
                  <a:pt x="665163" y="491713"/>
                  <a:pt x="698500" y="384821"/>
                </a:cubicBezTo>
                <a:cubicBezTo>
                  <a:pt x="731838" y="277929"/>
                  <a:pt x="759883" y="241417"/>
                  <a:pt x="787400" y="178446"/>
                </a:cubicBezTo>
                <a:cubicBezTo>
                  <a:pt x="814917" y="115475"/>
                  <a:pt x="858838" y="30808"/>
                  <a:pt x="863600" y="6996"/>
                </a:cubicBezTo>
                <a:cubicBezTo>
                  <a:pt x="868362" y="-16816"/>
                  <a:pt x="831321" y="27104"/>
                  <a:pt x="815975" y="35571"/>
                </a:cubicBezTo>
                <a:cubicBezTo>
                  <a:pt x="800629" y="44038"/>
                  <a:pt x="793221" y="45625"/>
                  <a:pt x="771525" y="57796"/>
                </a:cubicBezTo>
                <a:cubicBezTo>
                  <a:pt x="749829" y="69967"/>
                  <a:pt x="730250" y="84254"/>
                  <a:pt x="685800" y="108596"/>
                </a:cubicBezTo>
                <a:cubicBezTo>
                  <a:pt x="641350" y="132938"/>
                  <a:pt x="572029" y="172096"/>
                  <a:pt x="504825" y="203846"/>
                </a:cubicBezTo>
                <a:cubicBezTo>
                  <a:pt x="437621" y="235596"/>
                  <a:pt x="348721" y="275284"/>
                  <a:pt x="282575" y="299096"/>
                </a:cubicBezTo>
                <a:cubicBezTo>
                  <a:pt x="216429" y="322908"/>
                  <a:pt x="146579" y="338254"/>
                  <a:pt x="107950" y="346721"/>
                </a:cubicBezTo>
                <a:cubicBezTo>
                  <a:pt x="69321" y="355188"/>
                  <a:pt x="50800" y="349896"/>
                  <a:pt x="50800" y="349896"/>
                </a:cubicBezTo>
                <a:lnTo>
                  <a:pt x="0" y="365771"/>
                </a:ln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フリーフォーム 674">
            <a:extLst>
              <a:ext uri="{FF2B5EF4-FFF2-40B4-BE49-F238E27FC236}">
                <a16:creationId xmlns:a16="http://schemas.microsoft.com/office/drawing/2014/main" id="{25D67915-55F0-DC4E-8A8A-C69FB9E8CB5D}"/>
              </a:ext>
            </a:extLst>
          </p:cNvPr>
          <p:cNvSpPr/>
          <p:nvPr/>
        </p:nvSpPr>
        <p:spPr>
          <a:xfrm>
            <a:off x="3660748" y="1495425"/>
            <a:ext cx="878894" cy="393310"/>
          </a:xfrm>
          <a:custGeom>
            <a:avLst/>
            <a:gdLst>
              <a:gd name="connsiteX0" fmla="*/ 866802 w 878894"/>
              <a:gd name="connsiteY0" fmla="*/ 0 h 393310"/>
              <a:gd name="connsiteX1" fmla="*/ 679477 w 878894"/>
              <a:gd name="connsiteY1" fmla="*/ 53975 h 393310"/>
              <a:gd name="connsiteX2" fmla="*/ 422302 w 878894"/>
              <a:gd name="connsiteY2" fmla="*/ 136525 h 393310"/>
              <a:gd name="connsiteX3" fmla="*/ 120677 w 878894"/>
              <a:gd name="connsiteY3" fmla="*/ 273050 h 393310"/>
              <a:gd name="connsiteX4" fmla="*/ 27 w 878894"/>
              <a:gd name="connsiteY4" fmla="*/ 384175 h 393310"/>
              <a:gd name="connsiteX5" fmla="*/ 111152 w 878894"/>
              <a:gd name="connsiteY5" fmla="*/ 381000 h 393310"/>
              <a:gd name="connsiteX6" fmla="*/ 276252 w 878894"/>
              <a:gd name="connsiteY6" fmla="*/ 333375 h 393310"/>
              <a:gd name="connsiteX7" fmla="*/ 517552 w 878894"/>
              <a:gd name="connsiteY7" fmla="*/ 238125 h 393310"/>
              <a:gd name="connsiteX8" fmla="*/ 669952 w 878894"/>
              <a:gd name="connsiteY8" fmla="*/ 155575 h 393310"/>
              <a:gd name="connsiteX9" fmla="*/ 803302 w 878894"/>
              <a:gd name="connsiteY9" fmla="*/ 85725 h 393310"/>
              <a:gd name="connsiteX10" fmla="*/ 854102 w 878894"/>
              <a:gd name="connsiteY10" fmla="*/ 53975 h 393310"/>
              <a:gd name="connsiteX11" fmla="*/ 866802 w 878894"/>
              <a:gd name="connsiteY11" fmla="*/ 0 h 39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8894" h="393310">
                <a:moveTo>
                  <a:pt x="866802" y="0"/>
                </a:moveTo>
                <a:cubicBezTo>
                  <a:pt x="837698" y="0"/>
                  <a:pt x="753560" y="31221"/>
                  <a:pt x="679477" y="53975"/>
                </a:cubicBezTo>
                <a:cubicBezTo>
                  <a:pt x="605394" y="76729"/>
                  <a:pt x="515435" y="100013"/>
                  <a:pt x="422302" y="136525"/>
                </a:cubicBezTo>
                <a:cubicBezTo>
                  <a:pt x="329169" y="173038"/>
                  <a:pt x="191056" y="231775"/>
                  <a:pt x="120677" y="273050"/>
                </a:cubicBezTo>
                <a:cubicBezTo>
                  <a:pt x="50298" y="314325"/>
                  <a:pt x="1614" y="366183"/>
                  <a:pt x="27" y="384175"/>
                </a:cubicBezTo>
                <a:cubicBezTo>
                  <a:pt x="-1561" y="402167"/>
                  <a:pt x="65115" y="389467"/>
                  <a:pt x="111152" y="381000"/>
                </a:cubicBezTo>
                <a:cubicBezTo>
                  <a:pt x="157189" y="372533"/>
                  <a:pt x="208519" y="357188"/>
                  <a:pt x="276252" y="333375"/>
                </a:cubicBezTo>
                <a:cubicBezTo>
                  <a:pt x="343985" y="309562"/>
                  <a:pt x="451935" y="267758"/>
                  <a:pt x="517552" y="238125"/>
                </a:cubicBezTo>
                <a:cubicBezTo>
                  <a:pt x="583169" y="208492"/>
                  <a:pt x="669952" y="155575"/>
                  <a:pt x="669952" y="155575"/>
                </a:cubicBezTo>
                <a:lnTo>
                  <a:pt x="803302" y="85725"/>
                </a:lnTo>
                <a:cubicBezTo>
                  <a:pt x="833994" y="68792"/>
                  <a:pt x="843519" y="65617"/>
                  <a:pt x="854102" y="53975"/>
                </a:cubicBezTo>
                <a:cubicBezTo>
                  <a:pt x="864685" y="42333"/>
                  <a:pt x="895906" y="0"/>
                  <a:pt x="866802" y="0"/>
                </a:cubicBez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5214096D-5DB4-DB4B-9F82-8B607D0DE1BF}"/>
              </a:ext>
            </a:extLst>
          </p:cNvPr>
          <p:cNvSpPr/>
          <p:nvPr/>
        </p:nvSpPr>
        <p:spPr>
          <a:xfrm>
            <a:off x="4921754" y="3212626"/>
            <a:ext cx="510739" cy="54602"/>
          </a:xfrm>
          <a:custGeom>
            <a:avLst/>
            <a:gdLst>
              <a:gd name="connsiteX0" fmla="*/ 2671 w 510739"/>
              <a:gd name="connsiteY0" fmla="*/ 13174 h 54602"/>
              <a:gd name="connsiteX1" fmla="*/ 374146 w 510739"/>
              <a:gd name="connsiteY1" fmla="*/ 474 h 54602"/>
              <a:gd name="connsiteX2" fmla="*/ 510671 w 510739"/>
              <a:gd name="connsiteY2" fmla="*/ 29049 h 54602"/>
              <a:gd name="connsiteX3" fmla="*/ 390021 w 510739"/>
              <a:gd name="connsiteY3" fmla="*/ 54449 h 54602"/>
              <a:gd name="connsiteX4" fmla="*/ 215396 w 510739"/>
              <a:gd name="connsiteY4" fmla="*/ 38574 h 54602"/>
              <a:gd name="connsiteX5" fmla="*/ 2671 w 510739"/>
              <a:gd name="connsiteY5" fmla="*/ 13174 h 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39" h="54602">
                <a:moveTo>
                  <a:pt x="2671" y="13174"/>
                </a:moveTo>
                <a:cubicBezTo>
                  <a:pt x="29129" y="6824"/>
                  <a:pt x="289479" y="-2172"/>
                  <a:pt x="374146" y="474"/>
                </a:cubicBezTo>
                <a:cubicBezTo>
                  <a:pt x="458813" y="3120"/>
                  <a:pt x="508025" y="20053"/>
                  <a:pt x="510671" y="29049"/>
                </a:cubicBezTo>
                <a:cubicBezTo>
                  <a:pt x="513317" y="38045"/>
                  <a:pt x="439233" y="52862"/>
                  <a:pt x="390021" y="54449"/>
                </a:cubicBezTo>
                <a:cubicBezTo>
                  <a:pt x="340809" y="56036"/>
                  <a:pt x="277309" y="44924"/>
                  <a:pt x="215396" y="38574"/>
                </a:cubicBezTo>
                <a:cubicBezTo>
                  <a:pt x="153484" y="32224"/>
                  <a:pt x="-23787" y="19524"/>
                  <a:pt x="2671" y="13174"/>
                </a:cubicBezTo>
                <a:close/>
              </a:path>
            </a:pathLst>
          </a:custGeom>
          <a:solidFill>
            <a:srgbClr val="8D7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72A532EF-4C56-FB44-B5E6-97F1D36A6730}"/>
              </a:ext>
            </a:extLst>
          </p:cNvPr>
          <p:cNvSpPr/>
          <p:nvPr/>
        </p:nvSpPr>
        <p:spPr>
          <a:xfrm>
            <a:off x="6523657" y="2882897"/>
            <a:ext cx="535134" cy="190376"/>
          </a:xfrm>
          <a:custGeom>
            <a:avLst/>
            <a:gdLst>
              <a:gd name="connsiteX0" fmla="*/ 968 w 535134"/>
              <a:gd name="connsiteY0" fmla="*/ 187328 h 190376"/>
              <a:gd name="connsiteX1" fmla="*/ 169243 w 535134"/>
              <a:gd name="connsiteY1" fmla="*/ 104778 h 190376"/>
              <a:gd name="connsiteX2" fmla="*/ 321643 w 535134"/>
              <a:gd name="connsiteY2" fmla="*/ 60328 h 190376"/>
              <a:gd name="connsiteX3" fmla="*/ 534368 w 535134"/>
              <a:gd name="connsiteY3" fmla="*/ 3 h 190376"/>
              <a:gd name="connsiteX4" fmla="*/ 397843 w 535134"/>
              <a:gd name="connsiteY4" fmla="*/ 57153 h 190376"/>
              <a:gd name="connsiteX5" fmla="*/ 283543 w 535134"/>
              <a:gd name="connsiteY5" fmla="*/ 104778 h 190376"/>
              <a:gd name="connsiteX6" fmla="*/ 223218 w 535134"/>
              <a:gd name="connsiteY6" fmla="*/ 130178 h 190376"/>
              <a:gd name="connsiteX7" fmla="*/ 105743 w 535134"/>
              <a:gd name="connsiteY7" fmla="*/ 168278 h 190376"/>
              <a:gd name="connsiteX8" fmla="*/ 968 w 535134"/>
              <a:gd name="connsiteY8" fmla="*/ 187328 h 19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34" h="190376">
                <a:moveTo>
                  <a:pt x="968" y="187328"/>
                </a:moveTo>
                <a:cubicBezTo>
                  <a:pt x="11551" y="176745"/>
                  <a:pt x="115797" y="125945"/>
                  <a:pt x="169243" y="104778"/>
                </a:cubicBezTo>
                <a:cubicBezTo>
                  <a:pt x="222689" y="83611"/>
                  <a:pt x="321643" y="60328"/>
                  <a:pt x="321643" y="60328"/>
                </a:cubicBezTo>
                <a:cubicBezTo>
                  <a:pt x="382497" y="42866"/>
                  <a:pt x="521668" y="532"/>
                  <a:pt x="534368" y="3"/>
                </a:cubicBezTo>
                <a:cubicBezTo>
                  <a:pt x="547068" y="-526"/>
                  <a:pt x="397843" y="57153"/>
                  <a:pt x="397843" y="57153"/>
                </a:cubicBezTo>
                <a:lnTo>
                  <a:pt x="283543" y="104778"/>
                </a:lnTo>
                <a:cubicBezTo>
                  <a:pt x="254439" y="116949"/>
                  <a:pt x="252851" y="119595"/>
                  <a:pt x="223218" y="130178"/>
                </a:cubicBezTo>
                <a:cubicBezTo>
                  <a:pt x="193585" y="140761"/>
                  <a:pt x="142255" y="158224"/>
                  <a:pt x="105743" y="168278"/>
                </a:cubicBezTo>
                <a:cubicBezTo>
                  <a:pt x="69231" y="178332"/>
                  <a:pt x="-9615" y="197911"/>
                  <a:pt x="968" y="187328"/>
                </a:cubicBezTo>
                <a:close/>
              </a:path>
            </a:pathLst>
          </a:custGeom>
          <a:solidFill>
            <a:srgbClr val="8D7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14666220-F708-D848-865E-D26EC05AD100}"/>
              </a:ext>
            </a:extLst>
          </p:cNvPr>
          <p:cNvSpPr/>
          <p:nvPr/>
        </p:nvSpPr>
        <p:spPr>
          <a:xfrm>
            <a:off x="4968875" y="3956050"/>
            <a:ext cx="238125" cy="139700"/>
          </a:xfrm>
          <a:custGeom>
            <a:avLst/>
            <a:gdLst>
              <a:gd name="connsiteX0" fmla="*/ 228600 w 228600"/>
              <a:gd name="connsiteY0" fmla="*/ 0 h 136525"/>
              <a:gd name="connsiteX1" fmla="*/ 142875 w 228600"/>
              <a:gd name="connsiteY1" fmla="*/ 0 h 136525"/>
              <a:gd name="connsiteX2" fmla="*/ 0 w 228600"/>
              <a:gd name="connsiteY2" fmla="*/ 136525 h 136525"/>
              <a:gd name="connsiteX3" fmla="*/ 184150 w 228600"/>
              <a:gd name="connsiteY3" fmla="*/ 69850 h 136525"/>
              <a:gd name="connsiteX4" fmla="*/ 228600 w 228600"/>
              <a:gd name="connsiteY4" fmla="*/ 0 h 136525"/>
              <a:gd name="connsiteX0" fmla="*/ 244475 w 244475"/>
              <a:gd name="connsiteY0" fmla="*/ 0 h 136525"/>
              <a:gd name="connsiteX1" fmla="*/ 142875 w 244475"/>
              <a:gd name="connsiteY1" fmla="*/ 0 h 136525"/>
              <a:gd name="connsiteX2" fmla="*/ 0 w 244475"/>
              <a:gd name="connsiteY2" fmla="*/ 136525 h 136525"/>
              <a:gd name="connsiteX3" fmla="*/ 184150 w 244475"/>
              <a:gd name="connsiteY3" fmla="*/ 69850 h 136525"/>
              <a:gd name="connsiteX4" fmla="*/ 244475 w 244475"/>
              <a:gd name="connsiteY4" fmla="*/ 0 h 136525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" h="142536">
                <a:moveTo>
                  <a:pt x="244475" y="6011"/>
                </a:moveTo>
                <a:cubicBezTo>
                  <a:pt x="182033" y="-339"/>
                  <a:pt x="179917" y="-3514"/>
                  <a:pt x="142875" y="6011"/>
                </a:cubicBezTo>
                <a:cubicBezTo>
                  <a:pt x="95250" y="51519"/>
                  <a:pt x="38100" y="97028"/>
                  <a:pt x="0" y="142536"/>
                </a:cubicBezTo>
                <a:cubicBezTo>
                  <a:pt x="74083" y="123486"/>
                  <a:pt x="122767" y="98086"/>
                  <a:pt x="184150" y="75861"/>
                </a:cubicBezTo>
                <a:cubicBezTo>
                  <a:pt x="216958" y="58928"/>
                  <a:pt x="233892" y="48344"/>
                  <a:pt x="244475" y="6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8A430770-B81D-F14E-94D9-AD3A7F4194FA}"/>
              </a:ext>
            </a:extLst>
          </p:cNvPr>
          <p:cNvSpPr/>
          <p:nvPr/>
        </p:nvSpPr>
        <p:spPr>
          <a:xfrm>
            <a:off x="6670675" y="3708243"/>
            <a:ext cx="231775" cy="66831"/>
          </a:xfrm>
          <a:custGeom>
            <a:avLst/>
            <a:gdLst>
              <a:gd name="connsiteX0" fmla="*/ 231775 w 231775"/>
              <a:gd name="connsiteY0" fmla="*/ 15875 h 63500"/>
              <a:gd name="connsiteX1" fmla="*/ 152400 w 231775"/>
              <a:gd name="connsiteY1" fmla="*/ 0 h 63500"/>
              <a:gd name="connsiteX2" fmla="*/ 0 w 231775"/>
              <a:gd name="connsiteY2" fmla="*/ 60325 h 63500"/>
              <a:gd name="connsiteX3" fmla="*/ 60325 w 231775"/>
              <a:gd name="connsiteY3" fmla="*/ 63500 h 63500"/>
              <a:gd name="connsiteX4" fmla="*/ 149225 w 231775"/>
              <a:gd name="connsiteY4" fmla="*/ 53975 h 63500"/>
              <a:gd name="connsiteX5" fmla="*/ 231775 w 231775"/>
              <a:gd name="connsiteY5" fmla="*/ 15875 h 63500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58750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775" h="66831">
                <a:moveTo>
                  <a:pt x="231775" y="19206"/>
                </a:moveTo>
                <a:cubicBezTo>
                  <a:pt x="192617" y="-3019"/>
                  <a:pt x="207433" y="156"/>
                  <a:pt x="152400" y="156"/>
                </a:cubicBezTo>
                <a:cubicBezTo>
                  <a:pt x="88900" y="14973"/>
                  <a:pt x="50800" y="42489"/>
                  <a:pt x="0" y="63656"/>
                </a:cubicBezTo>
                <a:lnTo>
                  <a:pt x="60325" y="66831"/>
                </a:lnTo>
                <a:lnTo>
                  <a:pt x="158750" y="57306"/>
                </a:lnTo>
                <a:cubicBezTo>
                  <a:pt x="186267" y="44606"/>
                  <a:pt x="223308" y="44606"/>
                  <a:pt x="231775" y="19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正方形/長方形 841">
            <a:extLst>
              <a:ext uri="{FF2B5EF4-FFF2-40B4-BE49-F238E27FC236}">
                <a16:creationId xmlns:a16="http://schemas.microsoft.com/office/drawing/2014/main" id="{0F1258F5-E204-E949-BA65-0A61888F63DC}"/>
              </a:ext>
            </a:extLst>
          </p:cNvPr>
          <p:cNvSpPr/>
          <p:nvPr/>
        </p:nvSpPr>
        <p:spPr>
          <a:xfrm>
            <a:off x="2667000" y="-1"/>
            <a:ext cx="6858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0" name="フリーフォーム 519">
            <a:extLst>
              <a:ext uri="{FF2B5EF4-FFF2-40B4-BE49-F238E27FC236}">
                <a16:creationId xmlns:a16="http://schemas.microsoft.com/office/drawing/2014/main" id="{286D1B87-A801-7C4D-8D74-2ED6526CB234}"/>
              </a:ext>
            </a:extLst>
          </p:cNvPr>
          <p:cNvSpPr/>
          <p:nvPr/>
        </p:nvSpPr>
        <p:spPr>
          <a:xfrm>
            <a:off x="4697479" y="4695451"/>
            <a:ext cx="4825142" cy="2174543"/>
          </a:xfrm>
          <a:custGeom>
            <a:avLst/>
            <a:gdLst>
              <a:gd name="connsiteX0" fmla="*/ 1065146 w 4825142"/>
              <a:gd name="connsiteY0" fmla="*/ 587749 h 2174543"/>
              <a:gd name="connsiteX1" fmla="*/ 992121 w 4825142"/>
              <a:gd name="connsiteY1" fmla="*/ 676649 h 2174543"/>
              <a:gd name="connsiteX2" fmla="*/ 861946 w 4825142"/>
              <a:gd name="connsiteY2" fmla="*/ 800474 h 2174543"/>
              <a:gd name="connsiteX3" fmla="*/ 712721 w 4825142"/>
              <a:gd name="connsiteY3" fmla="*/ 902074 h 2174543"/>
              <a:gd name="connsiteX4" fmla="*/ 595246 w 4825142"/>
              <a:gd name="connsiteY4" fmla="*/ 997324 h 2174543"/>
              <a:gd name="connsiteX5" fmla="*/ 458721 w 4825142"/>
              <a:gd name="connsiteY5" fmla="*/ 1133849 h 2174543"/>
              <a:gd name="connsiteX6" fmla="*/ 353946 w 4825142"/>
              <a:gd name="connsiteY6" fmla="*/ 1308474 h 2174543"/>
              <a:gd name="connsiteX7" fmla="*/ 322196 w 4825142"/>
              <a:gd name="connsiteY7" fmla="*/ 1464049 h 2174543"/>
              <a:gd name="connsiteX8" fmla="*/ 366646 w 4825142"/>
              <a:gd name="connsiteY8" fmla="*/ 1578349 h 2174543"/>
              <a:gd name="connsiteX9" fmla="*/ 328546 w 4825142"/>
              <a:gd name="connsiteY9" fmla="*/ 1651374 h 2174543"/>
              <a:gd name="connsiteX10" fmla="*/ 176146 w 4825142"/>
              <a:gd name="connsiteY10" fmla="*/ 1873624 h 2174543"/>
              <a:gd name="connsiteX11" fmla="*/ 33271 w 4825142"/>
              <a:gd name="connsiteY11" fmla="*/ 2092699 h 2174543"/>
              <a:gd name="connsiteX12" fmla="*/ 1521 w 4825142"/>
              <a:gd name="connsiteY12" fmla="*/ 2168899 h 2174543"/>
              <a:gd name="connsiteX13" fmla="*/ 4696 w 4825142"/>
              <a:gd name="connsiteY13" fmla="*/ 2168899 h 2174543"/>
              <a:gd name="connsiteX14" fmla="*/ 4821171 w 4825142"/>
              <a:gd name="connsiteY14" fmla="*/ 2159374 h 2174543"/>
              <a:gd name="connsiteX15" fmla="*/ 4821171 w 4825142"/>
              <a:gd name="connsiteY15" fmla="*/ 2159374 h 2174543"/>
              <a:gd name="connsiteX16" fmla="*/ 4817996 w 4825142"/>
              <a:gd name="connsiteY16" fmla="*/ 1946649 h 2174543"/>
              <a:gd name="connsiteX17" fmla="*/ 4735446 w 4825142"/>
              <a:gd name="connsiteY17" fmla="*/ 1819649 h 2174543"/>
              <a:gd name="connsiteX18" fmla="*/ 4497321 w 4825142"/>
              <a:gd name="connsiteY18" fmla="*/ 1578349 h 2174543"/>
              <a:gd name="connsiteX19" fmla="*/ 4259196 w 4825142"/>
              <a:gd name="connsiteY19" fmla="*/ 1422774 h 2174543"/>
              <a:gd name="connsiteX20" fmla="*/ 4316346 w 4825142"/>
              <a:gd name="connsiteY20" fmla="*/ 1387849 h 2174543"/>
              <a:gd name="connsiteX21" fmla="*/ 4341746 w 4825142"/>
              <a:gd name="connsiteY21" fmla="*/ 1333874 h 2174543"/>
              <a:gd name="connsiteX22" fmla="*/ 4306821 w 4825142"/>
              <a:gd name="connsiteY22" fmla="*/ 1200524 h 2174543"/>
              <a:gd name="connsiteX23" fmla="*/ 4173471 w 4825142"/>
              <a:gd name="connsiteY23" fmla="*/ 1089399 h 2174543"/>
              <a:gd name="connsiteX24" fmla="*/ 3976621 w 4825142"/>
              <a:gd name="connsiteY24" fmla="*/ 822699 h 2174543"/>
              <a:gd name="connsiteX25" fmla="*/ 3849621 w 4825142"/>
              <a:gd name="connsiteY25" fmla="*/ 524249 h 2174543"/>
              <a:gd name="connsiteX26" fmla="*/ 3697221 w 4825142"/>
              <a:gd name="connsiteY26" fmla="*/ 301999 h 2174543"/>
              <a:gd name="connsiteX27" fmla="*/ 3528946 w 4825142"/>
              <a:gd name="connsiteY27" fmla="*/ 127374 h 2174543"/>
              <a:gd name="connsiteX28" fmla="*/ 3313046 w 4825142"/>
              <a:gd name="connsiteY28" fmla="*/ 374 h 2174543"/>
              <a:gd name="connsiteX29" fmla="*/ 3411471 w 4825142"/>
              <a:gd name="connsiteY29" fmla="*/ 92449 h 2174543"/>
              <a:gd name="connsiteX30" fmla="*/ 3440046 w 4825142"/>
              <a:gd name="connsiteY30" fmla="*/ 206749 h 2174543"/>
              <a:gd name="connsiteX31" fmla="*/ 3513071 w 4825142"/>
              <a:gd name="connsiteY31" fmla="*/ 270249 h 2174543"/>
              <a:gd name="connsiteX32" fmla="*/ 3671821 w 4825142"/>
              <a:gd name="connsiteY32" fmla="*/ 419474 h 2174543"/>
              <a:gd name="connsiteX33" fmla="*/ 3713096 w 4825142"/>
              <a:gd name="connsiteY33" fmla="*/ 578224 h 2174543"/>
              <a:gd name="connsiteX34" fmla="*/ 3646421 w 4825142"/>
              <a:gd name="connsiteY34" fmla="*/ 816349 h 2174543"/>
              <a:gd name="connsiteX35" fmla="*/ 3471796 w 4825142"/>
              <a:gd name="connsiteY35" fmla="*/ 1184649 h 2174543"/>
              <a:gd name="connsiteX36" fmla="*/ 3220971 w 4825142"/>
              <a:gd name="connsiteY36" fmla="*/ 1470399 h 2174543"/>
              <a:gd name="connsiteX37" fmla="*/ 2770121 w 4825142"/>
              <a:gd name="connsiteY37" fmla="*/ 1778374 h 2174543"/>
              <a:gd name="connsiteX38" fmla="*/ 2589146 w 4825142"/>
              <a:gd name="connsiteY38" fmla="*/ 1959349 h 2174543"/>
              <a:gd name="connsiteX39" fmla="*/ 2417696 w 4825142"/>
              <a:gd name="connsiteY39" fmla="*/ 2146674 h 2174543"/>
              <a:gd name="connsiteX40" fmla="*/ 2389121 w 4825142"/>
              <a:gd name="connsiteY40" fmla="*/ 2162549 h 2174543"/>
              <a:gd name="connsiteX41" fmla="*/ 2116071 w 4825142"/>
              <a:gd name="connsiteY41" fmla="*/ 2159374 h 2174543"/>
              <a:gd name="connsiteX42" fmla="*/ 2100196 w 4825142"/>
              <a:gd name="connsiteY42" fmla="*/ 2137149 h 2174543"/>
              <a:gd name="connsiteX43" fmla="*/ 2017646 w 4825142"/>
              <a:gd name="connsiteY43" fmla="*/ 2029199 h 2174543"/>
              <a:gd name="connsiteX44" fmla="*/ 1836671 w 4825142"/>
              <a:gd name="connsiteY44" fmla="*/ 1952999 h 2174543"/>
              <a:gd name="connsiteX45" fmla="*/ 1446146 w 4825142"/>
              <a:gd name="connsiteY45" fmla="*/ 1810124 h 2174543"/>
              <a:gd name="connsiteX46" fmla="*/ 1011171 w 4825142"/>
              <a:gd name="connsiteY46" fmla="*/ 1645024 h 2174543"/>
              <a:gd name="connsiteX47" fmla="*/ 753996 w 4825142"/>
              <a:gd name="connsiteY47" fmla="*/ 1460874 h 2174543"/>
              <a:gd name="connsiteX48" fmla="*/ 693671 w 4825142"/>
              <a:gd name="connsiteY48" fmla="*/ 1324349 h 2174543"/>
              <a:gd name="connsiteX49" fmla="*/ 744471 w 4825142"/>
              <a:gd name="connsiteY49" fmla="*/ 1146549 h 2174543"/>
              <a:gd name="connsiteX50" fmla="*/ 893696 w 4825142"/>
              <a:gd name="connsiteY50" fmla="*/ 949699 h 2174543"/>
              <a:gd name="connsiteX51" fmla="*/ 1052446 w 4825142"/>
              <a:gd name="connsiteY51" fmla="*/ 800474 h 2174543"/>
              <a:gd name="connsiteX52" fmla="*/ 1204846 w 4825142"/>
              <a:gd name="connsiteY52" fmla="*/ 657599 h 2174543"/>
              <a:gd name="connsiteX53" fmla="*/ 1217546 w 4825142"/>
              <a:gd name="connsiteY53" fmla="*/ 641724 h 2174543"/>
              <a:gd name="connsiteX54" fmla="*/ 1065146 w 4825142"/>
              <a:gd name="connsiteY54" fmla="*/ 587749 h 21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25142" h="2174543">
                <a:moveTo>
                  <a:pt x="1065146" y="587749"/>
                </a:moveTo>
                <a:cubicBezTo>
                  <a:pt x="1027575" y="593570"/>
                  <a:pt x="1025988" y="641195"/>
                  <a:pt x="992121" y="676649"/>
                </a:cubicBezTo>
                <a:cubicBezTo>
                  <a:pt x="958254" y="712103"/>
                  <a:pt x="908513" y="762903"/>
                  <a:pt x="861946" y="800474"/>
                </a:cubicBezTo>
                <a:cubicBezTo>
                  <a:pt x="815379" y="838045"/>
                  <a:pt x="757171" y="869266"/>
                  <a:pt x="712721" y="902074"/>
                </a:cubicBezTo>
                <a:cubicBezTo>
                  <a:pt x="668271" y="934882"/>
                  <a:pt x="637579" y="958695"/>
                  <a:pt x="595246" y="997324"/>
                </a:cubicBezTo>
                <a:cubicBezTo>
                  <a:pt x="552913" y="1035953"/>
                  <a:pt x="498938" y="1081991"/>
                  <a:pt x="458721" y="1133849"/>
                </a:cubicBezTo>
                <a:cubicBezTo>
                  <a:pt x="418504" y="1185707"/>
                  <a:pt x="376700" y="1253441"/>
                  <a:pt x="353946" y="1308474"/>
                </a:cubicBezTo>
                <a:cubicBezTo>
                  <a:pt x="331192" y="1363507"/>
                  <a:pt x="320079" y="1419070"/>
                  <a:pt x="322196" y="1464049"/>
                </a:cubicBezTo>
                <a:cubicBezTo>
                  <a:pt x="324313" y="1509028"/>
                  <a:pt x="365588" y="1547128"/>
                  <a:pt x="366646" y="1578349"/>
                </a:cubicBezTo>
                <a:cubicBezTo>
                  <a:pt x="367704" y="1609570"/>
                  <a:pt x="360296" y="1602162"/>
                  <a:pt x="328546" y="1651374"/>
                </a:cubicBezTo>
                <a:cubicBezTo>
                  <a:pt x="296796" y="1700587"/>
                  <a:pt x="225358" y="1800070"/>
                  <a:pt x="176146" y="1873624"/>
                </a:cubicBezTo>
                <a:cubicBezTo>
                  <a:pt x="126934" y="1947178"/>
                  <a:pt x="62375" y="2043487"/>
                  <a:pt x="33271" y="2092699"/>
                </a:cubicBezTo>
                <a:cubicBezTo>
                  <a:pt x="4167" y="2141911"/>
                  <a:pt x="6284" y="2156199"/>
                  <a:pt x="1521" y="2168899"/>
                </a:cubicBezTo>
                <a:cubicBezTo>
                  <a:pt x="-3242" y="2181599"/>
                  <a:pt x="4696" y="2168899"/>
                  <a:pt x="4696" y="2168899"/>
                </a:cubicBezTo>
                <a:lnTo>
                  <a:pt x="4821171" y="2159374"/>
                </a:lnTo>
                <a:lnTo>
                  <a:pt x="4821171" y="2159374"/>
                </a:lnTo>
                <a:cubicBezTo>
                  <a:pt x="4820642" y="2123920"/>
                  <a:pt x="4832284" y="2003270"/>
                  <a:pt x="4817996" y="1946649"/>
                </a:cubicBezTo>
                <a:cubicBezTo>
                  <a:pt x="4803708" y="1890028"/>
                  <a:pt x="4788892" y="1881032"/>
                  <a:pt x="4735446" y="1819649"/>
                </a:cubicBezTo>
                <a:cubicBezTo>
                  <a:pt x="4682000" y="1758266"/>
                  <a:pt x="4576696" y="1644495"/>
                  <a:pt x="4497321" y="1578349"/>
                </a:cubicBezTo>
                <a:cubicBezTo>
                  <a:pt x="4417946" y="1512203"/>
                  <a:pt x="4289358" y="1454524"/>
                  <a:pt x="4259196" y="1422774"/>
                </a:cubicBezTo>
                <a:cubicBezTo>
                  <a:pt x="4229034" y="1391024"/>
                  <a:pt x="4302588" y="1402666"/>
                  <a:pt x="4316346" y="1387849"/>
                </a:cubicBezTo>
                <a:cubicBezTo>
                  <a:pt x="4330104" y="1373032"/>
                  <a:pt x="4343333" y="1365095"/>
                  <a:pt x="4341746" y="1333874"/>
                </a:cubicBezTo>
                <a:cubicBezTo>
                  <a:pt x="4340159" y="1302653"/>
                  <a:pt x="4334867" y="1241270"/>
                  <a:pt x="4306821" y="1200524"/>
                </a:cubicBezTo>
                <a:cubicBezTo>
                  <a:pt x="4278775" y="1159778"/>
                  <a:pt x="4228504" y="1152370"/>
                  <a:pt x="4173471" y="1089399"/>
                </a:cubicBezTo>
                <a:cubicBezTo>
                  <a:pt x="4118438" y="1026428"/>
                  <a:pt x="4030596" y="916891"/>
                  <a:pt x="3976621" y="822699"/>
                </a:cubicBezTo>
                <a:cubicBezTo>
                  <a:pt x="3922646" y="728507"/>
                  <a:pt x="3896188" y="611032"/>
                  <a:pt x="3849621" y="524249"/>
                </a:cubicBezTo>
                <a:cubicBezTo>
                  <a:pt x="3803054" y="437466"/>
                  <a:pt x="3750667" y="368145"/>
                  <a:pt x="3697221" y="301999"/>
                </a:cubicBezTo>
                <a:cubicBezTo>
                  <a:pt x="3643775" y="235853"/>
                  <a:pt x="3592975" y="177645"/>
                  <a:pt x="3528946" y="127374"/>
                </a:cubicBezTo>
                <a:cubicBezTo>
                  <a:pt x="3464917" y="77103"/>
                  <a:pt x="3332625" y="6195"/>
                  <a:pt x="3313046" y="374"/>
                </a:cubicBezTo>
                <a:cubicBezTo>
                  <a:pt x="3293467" y="-5447"/>
                  <a:pt x="3390304" y="58053"/>
                  <a:pt x="3411471" y="92449"/>
                </a:cubicBezTo>
                <a:cubicBezTo>
                  <a:pt x="3432638" y="126845"/>
                  <a:pt x="3423113" y="177116"/>
                  <a:pt x="3440046" y="206749"/>
                </a:cubicBezTo>
                <a:cubicBezTo>
                  <a:pt x="3456979" y="236382"/>
                  <a:pt x="3474442" y="234795"/>
                  <a:pt x="3513071" y="270249"/>
                </a:cubicBezTo>
                <a:cubicBezTo>
                  <a:pt x="3551700" y="305703"/>
                  <a:pt x="3638483" y="368145"/>
                  <a:pt x="3671821" y="419474"/>
                </a:cubicBezTo>
                <a:cubicBezTo>
                  <a:pt x="3705159" y="470803"/>
                  <a:pt x="3717329" y="512078"/>
                  <a:pt x="3713096" y="578224"/>
                </a:cubicBezTo>
                <a:cubicBezTo>
                  <a:pt x="3708863" y="644370"/>
                  <a:pt x="3686638" y="715278"/>
                  <a:pt x="3646421" y="816349"/>
                </a:cubicBezTo>
                <a:cubicBezTo>
                  <a:pt x="3606204" y="917420"/>
                  <a:pt x="3542704" y="1075641"/>
                  <a:pt x="3471796" y="1184649"/>
                </a:cubicBezTo>
                <a:cubicBezTo>
                  <a:pt x="3400888" y="1293657"/>
                  <a:pt x="3337917" y="1371445"/>
                  <a:pt x="3220971" y="1470399"/>
                </a:cubicBezTo>
                <a:cubicBezTo>
                  <a:pt x="3104025" y="1569353"/>
                  <a:pt x="2875425" y="1696882"/>
                  <a:pt x="2770121" y="1778374"/>
                </a:cubicBezTo>
                <a:cubicBezTo>
                  <a:pt x="2664817" y="1859866"/>
                  <a:pt x="2647883" y="1897966"/>
                  <a:pt x="2589146" y="1959349"/>
                </a:cubicBezTo>
                <a:cubicBezTo>
                  <a:pt x="2530409" y="2020732"/>
                  <a:pt x="2451033" y="2112807"/>
                  <a:pt x="2417696" y="2146674"/>
                </a:cubicBezTo>
                <a:cubicBezTo>
                  <a:pt x="2384359" y="2180541"/>
                  <a:pt x="2439392" y="2160432"/>
                  <a:pt x="2389121" y="2162549"/>
                </a:cubicBezTo>
                <a:cubicBezTo>
                  <a:pt x="2338850" y="2164666"/>
                  <a:pt x="2164225" y="2163607"/>
                  <a:pt x="2116071" y="2159374"/>
                </a:cubicBezTo>
                <a:cubicBezTo>
                  <a:pt x="2067917" y="2155141"/>
                  <a:pt x="2116600" y="2158845"/>
                  <a:pt x="2100196" y="2137149"/>
                </a:cubicBezTo>
                <a:cubicBezTo>
                  <a:pt x="2083792" y="2115453"/>
                  <a:pt x="2061567" y="2059891"/>
                  <a:pt x="2017646" y="2029199"/>
                </a:cubicBezTo>
                <a:cubicBezTo>
                  <a:pt x="1973725" y="1998507"/>
                  <a:pt x="1931921" y="1989511"/>
                  <a:pt x="1836671" y="1952999"/>
                </a:cubicBezTo>
                <a:cubicBezTo>
                  <a:pt x="1741421" y="1916487"/>
                  <a:pt x="1446146" y="1810124"/>
                  <a:pt x="1446146" y="1810124"/>
                </a:cubicBezTo>
                <a:cubicBezTo>
                  <a:pt x="1308563" y="1758795"/>
                  <a:pt x="1126529" y="1703232"/>
                  <a:pt x="1011171" y="1645024"/>
                </a:cubicBezTo>
                <a:cubicBezTo>
                  <a:pt x="895813" y="1586816"/>
                  <a:pt x="806913" y="1514320"/>
                  <a:pt x="753996" y="1460874"/>
                </a:cubicBezTo>
                <a:cubicBezTo>
                  <a:pt x="701079" y="1407428"/>
                  <a:pt x="695258" y="1376736"/>
                  <a:pt x="693671" y="1324349"/>
                </a:cubicBezTo>
                <a:cubicBezTo>
                  <a:pt x="692084" y="1271962"/>
                  <a:pt x="711134" y="1208991"/>
                  <a:pt x="744471" y="1146549"/>
                </a:cubicBezTo>
                <a:cubicBezTo>
                  <a:pt x="777808" y="1084107"/>
                  <a:pt x="842367" y="1007378"/>
                  <a:pt x="893696" y="949699"/>
                </a:cubicBezTo>
                <a:cubicBezTo>
                  <a:pt x="945025" y="892020"/>
                  <a:pt x="1052446" y="800474"/>
                  <a:pt x="1052446" y="800474"/>
                </a:cubicBezTo>
                <a:lnTo>
                  <a:pt x="1204846" y="657599"/>
                </a:lnTo>
                <a:cubicBezTo>
                  <a:pt x="1232363" y="631141"/>
                  <a:pt x="1239771" y="651249"/>
                  <a:pt x="1217546" y="641724"/>
                </a:cubicBezTo>
                <a:cubicBezTo>
                  <a:pt x="1195321" y="632199"/>
                  <a:pt x="1102717" y="581928"/>
                  <a:pt x="1065146" y="587749"/>
                </a:cubicBezTo>
                <a:close/>
              </a:path>
            </a:pathLst>
          </a:custGeom>
          <a:solidFill>
            <a:srgbClr val="44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1" name="フリーフォーム 520">
            <a:extLst>
              <a:ext uri="{FF2B5EF4-FFF2-40B4-BE49-F238E27FC236}">
                <a16:creationId xmlns:a16="http://schemas.microsoft.com/office/drawing/2014/main" id="{97E5602F-1D72-0944-868B-CAC07583DBD5}"/>
              </a:ext>
            </a:extLst>
          </p:cNvPr>
          <p:cNvSpPr/>
          <p:nvPr/>
        </p:nvSpPr>
        <p:spPr>
          <a:xfrm>
            <a:off x="5412177" y="5337121"/>
            <a:ext cx="1044612" cy="730973"/>
          </a:xfrm>
          <a:custGeom>
            <a:avLst/>
            <a:gdLst>
              <a:gd name="connsiteX0" fmla="*/ 506023 w 1044612"/>
              <a:gd name="connsiteY0" fmla="*/ 9579 h 730973"/>
              <a:gd name="connsiteX1" fmla="*/ 356798 w 1044612"/>
              <a:gd name="connsiteY1" fmla="*/ 130229 h 730973"/>
              <a:gd name="connsiteX2" fmla="*/ 163123 w 1044612"/>
              <a:gd name="connsiteY2" fmla="*/ 320729 h 730973"/>
              <a:gd name="connsiteX3" fmla="*/ 48823 w 1044612"/>
              <a:gd name="connsiteY3" fmla="*/ 495354 h 730973"/>
              <a:gd name="connsiteX4" fmla="*/ 1198 w 1044612"/>
              <a:gd name="connsiteY4" fmla="*/ 673154 h 730973"/>
              <a:gd name="connsiteX5" fmla="*/ 23423 w 1044612"/>
              <a:gd name="connsiteY5" fmla="*/ 698554 h 730973"/>
              <a:gd name="connsiteX6" fmla="*/ 118673 w 1044612"/>
              <a:gd name="connsiteY6" fmla="*/ 730304 h 730973"/>
              <a:gd name="connsiteX7" fmla="*/ 232973 w 1044612"/>
              <a:gd name="connsiteY7" fmla="*/ 666804 h 730973"/>
              <a:gd name="connsiteX8" fmla="*/ 445698 w 1044612"/>
              <a:gd name="connsiteY8" fmla="*/ 590604 h 730973"/>
              <a:gd name="connsiteX9" fmla="*/ 499673 w 1044612"/>
              <a:gd name="connsiteY9" fmla="*/ 587429 h 730973"/>
              <a:gd name="connsiteX10" fmla="*/ 559998 w 1044612"/>
              <a:gd name="connsiteY10" fmla="*/ 641404 h 730973"/>
              <a:gd name="connsiteX11" fmla="*/ 702873 w 1044612"/>
              <a:gd name="connsiteY11" fmla="*/ 600129 h 730973"/>
              <a:gd name="connsiteX12" fmla="*/ 918773 w 1044612"/>
              <a:gd name="connsiteY12" fmla="*/ 495354 h 730973"/>
              <a:gd name="connsiteX13" fmla="*/ 1023548 w 1044612"/>
              <a:gd name="connsiteY13" fmla="*/ 381054 h 730973"/>
              <a:gd name="connsiteX14" fmla="*/ 1039423 w 1044612"/>
              <a:gd name="connsiteY14" fmla="*/ 209604 h 730973"/>
              <a:gd name="connsiteX15" fmla="*/ 1036248 w 1044612"/>
              <a:gd name="connsiteY15" fmla="*/ 117529 h 730973"/>
              <a:gd name="connsiteX16" fmla="*/ 947348 w 1044612"/>
              <a:gd name="connsiteY16" fmla="*/ 101654 h 730973"/>
              <a:gd name="connsiteX17" fmla="*/ 820348 w 1044612"/>
              <a:gd name="connsiteY17" fmla="*/ 79429 h 730973"/>
              <a:gd name="connsiteX18" fmla="*/ 575873 w 1044612"/>
              <a:gd name="connsiteY18" fmla="*/ 15929 h 730973"/>
              <a:gd name="connsiteX19" fmla="*/ 506023 w 1044612"/>
              <a:gd name="connsiteY19" fmla="*/ 9579 h 7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4612" h="730973">
                <a:moveTo>
                  <a:pt x="506023" y="9579"/>
                </a:moveTo>
                <a:cubicBezTo>
                  <a:pt x="469511" y="28629"/>
                  <a:pt x="413948" y="78371"/>
                  <a:pt x="356798" y="130229"/>
                </a:cubicBezTo>
                <a:cubicBezTo>
                  <a:pt x="299648" y="182087"/>
                  <a:pt x="214452" y="259875"/>
                  <a:pt x="163123" y="320729"/>
                </a:cubicBezTo>
                <a:cubicBezTo>
                  <a:pt x="111794" y="381583"/>
                  <a:pt x="75810" y="436617"/>
                  <a:pt x="48823" y="495354"/>
                </a:cubicBezTo>
                <a:cubicBezTo>
                  <a:pt x="21836" y="554091"/>
                  <a:pt x="5431" y="639287"/>
                  <a:pt x="1198" y="673154"/>
                </a:cubicBezTo>
                <a:cubicBezTo>
                  <a:pt x="-3035" y="707021"/>
                  <a:pt x="3844" y="689029"/>
                  <a:pt x="23423" y="698554"/>
                </a:cubicBezTo>
                <a:cubicBezTo>
                  <a:pt x="43002" y="708079"/>
                  <a:pt x="83748" y="735596"/>
                  <a:pt x="118673" y="730304"/>
                </a:cubicBezTo>
                <a:cubicBezTo>
                  <a:pt x="153598" y="725012"/>
                  <a:pt x="178469" y="690087"/>
                  <a:pt x="232973" y="666804"/>
                </a:cubicBezTo>
                <a:cubicBezTo>
                  <a:pt x="287477" y="643521"/>
                  <a:pt x="401248" y="603833"/>
                  <a:pt x="445698" y="590604"/>
                </a:cubicBezTo>
                <a:cubicBezTo>
                  <a:pt x="490148" y="577375"/>
                  <a:pt x="480623" y="578962"/>
                  <a:pt x="499673" y="587429"/>
                </a:cubicBezTo>
                <a:cubicBezTo>
                  <a:pt x="518723" y="595896"/>
                  <a:pt x="526131" y="639287"/>
                  <a:pt x="559998" y="641404"/>
                </a:cubicBezTo>
                <a:cubicBezTo>
                  <a:pt x="593865" y="643521"/>
                  <a:pt x="643077" y="624471"/>
                  <a:pt x="702873" y="600129"/>
                </a:cubicBezTo>
                <a:cubicBezTo>
                  <a:pt x="762669" y="575787"/>
                  <a:pt x="865327" y="531867"/>
                  <a:pt x="918773" y="495354"/>
                </a:cubicBezTo>
                <a:cubicBezTo>
                  <a:pt x="972219" y="458841"/>
                  <a:pt x="1003440" y="428679"/>
                  <a:pt x="1023548" y="381054"/>
                </a:cubicBezTo>
                <a:cubicBezTo>
                  <a:pt x="1043656" y="333429"/>
                  <a:pt x="1037306" y="253525"/>
                  <a:pt x="1039423" y="209604"/>
                </a:cubicBezTo>
                <a:cubicBezTo>
                  <a:pt x="1041540" y="165683"/>
                  <a:pt x="1051594" y="135521"/>
                  <a:pt x="1036248" y="117529"/>
                </a:cubicBezTo>
                <a:cubicBezTo>
                  <a:pt x="1020902" y="99537"/>
                  <a:pt x="947348" y="101654"/>
                  <a:pt x="947348" y="101654"/>
                </a:cubicBezTo>
                <a:cubicBezTo>
                  <a:pt x="911365" y="95304"/>
                  <a:pt x="882260" y="93716"/>
                  <a:pt x="820348" y="79429"/>
                </a:cubicBezTo>
                <a:cubicBezTo>
                  <a:pt x="758436" y="65142"/>
                  <a:pt x="625615" y="28100"/>
                  <a:pt x="575873" y="15929"/>
                </a:cubicBezTo>
                <a:cubicBezTo>
                  <a:pt x="526131" y="3758"/>
                  <a:pt x="542535" y="-9471"/>
                  <a:pt x="506023" y="9579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フリーフォーム 521">
            <a:extLst>
              <a:ext uri="{FF2B5EF4-FFF2-40B4-BE49-F238E27FC236}">
                <a16:creationId xmlns:a16="http://schemas.microsoft.com/office/drawing/2014/main" id="{960D788D-EA26-164A-89B0-1C83EFB26B61}"/>
              </a:ext>
            </a:extLst>
          </p:cNvPr>
          <p:cNvSpPr/>
          <p:nvPr/>
        </p:nvSpPr>
        <p:spPr>
          <a:xfrm>
            <a:off x="5413371" y="5918200"/>
            <a:ext cx="1093773" cy="705831"/>
          </a:xfrm>
          <a:custGeom>
            <a:avLst/>
            <a:gdLst>
              <a:gd name="connsiteX0" fmla="*/ 127004 w 1093773"/>
              <a:gd name="connsiteY0" fmla="*/ 142875 h 705831"/>
              <a:gd name="connsiteX1" fmla="*/ 276229 w 1093773"/>
              <a:gd name="connsiteY1" fmla="*/ 69850 h 705831"/>
              <a:gd name="connsiteX2" fmla="*/ 469904 w 1093773"/>
              <a:gd name="connsiteY2" fmla="*/ 0 h 705831"/>
              <a:gd name="connsiteX3" fmla="*/ 555629 w 1093773"/>
              <a:gd name="connsiteY3" fmla="*/ 69850 h 705831"/>
              <a:gd name="connsiteX4" fmla="*/ 695329 w 1093773"/>
              <a:gd name="connsiteY4" fmla="*/ 231775 h 705831"/>
              <a:gd name="connsiteX5" fmla="*/ 895354 w 1093773"/>
              <a:gd name="connsiteY5" fmla="*/ 488950 h 705831"/>
              <a:gd name="connsiteX6" fmla="*/ 1092204 w 1093773"/>
              <a:gd name="connsiteY6" fmla="*/ 692150 h 705831"/>
              <a:gd name="connsiteX7" fmla="*/ 977904 w 1093773"/>
              <a:gd name="connsiteY7" fmla="*/ 679450 h 705831"/>
              <a:gd name="connsiteX8" fmla="*/ 803279 w 1093773"/>
              <a:gd name="connsiteY8" fmla="*/ 615950 h 705831"/>
              <a:gd name="connsiteX9" fmla="*/ 406404 w 1093773"/>
              <a:gd name="connsiteY9" fmla="*/ 460375 h 705831"/>
              <a:gd name="connsiteX10" fmla="*/ 152404 w 1093773"/>
              <a:gd name="connsiteY10" fmla="*/ 342900 h 705831"/>
              <a:gd name="connsiteX11" fmla="*/ 25404 w 1093773"/>
              <a:gd name="connsiteY11" fmla="*/ 234950 h 705831"/>
              <a:gd name="connsiteX12" fmla="*/ 6354 w 1093773"/>
              <a:gd name="connsiteY12" fmla="*/ 114300 h 705831"/>
              <a:gd name="connsiteX13" fmla="*/ 127004 w 1093773"/>
              <a:gd name="connsiteY13" fmla="*/ 142875 h 70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3773" h="705831">
                <a:moveTo>
                  <a:pt x="127004" y="142875"/>
                </a:moveTo>
                <a:cubicBezTo>
                  <a:pt x="171983" y="135467"/>
                  <a:pt x="219079" y="93662"/>
                  <a:pt x="276229" y="69850"/>
                </a:cubicBezTo>
                <a:cubicBezTo>
                  <a:pt x="333379" y="46038"/>
                  <a:pt x="423337" y="0"/>
                  <a:pt x="469904" y="0"/>
                </a:cubicBezTo>
                <a:cubicBezTo>
                  <a:pt x="516471" y="0"/>
                  <a:pt x="518058" y="31221"/>
                  <a:pt x="555629" y="69850"/>
                </a:cubicBezTo>
                <a:cubicBezTo>
                  <a:pt x="593200" y="108479"/>
                  <a:pt x="638708" y="161925"/>
                  <a:pt x="695329" y="231775"/>
                </a:cubicBezTo>
                <a:cubicBezTo>
                  <a:pt x="751950" y="301625"/>
                  <a:pt x="829208" y="412221"/>
                  <a:pt x="895354" y="488950"/>
                </a:cubicBezTo>
                <a:cubicBezTo>
                  <a:pt x="961500" y="565679"/>
                  <a:pt x="1078446" y="660400"/>
                  <a:pt x="1092204" y="692150"/>
                </a:cubicBezTo>
                <a:cubicBezTo>
                  <a:pt x="1105962" y="723900"/>
                  <a:pt x="1026058" y="692150"/>
                  <a:pt x="977904" y="679450"/>
                </a:cubicBezTo>
                <a:cubicBezTo>
                  <a:pt x="929750" y="666750"/>
                  <a:pt x="803279" y="615950"/>
                  <a:pt x="803279" y="615950"/>
                </a:cubicBezTo>
                <a:cubicBezTo>
                  <a:pt x="708029" y="579438"/>
                  <a:pt x="514883" y="505883"/>
                  <a:pt x="406404" y="460375"/>
                </a:cubicBezTo>
                <a:cubicBezTo>
                  <a:pt x="297925" y="414867"/>
                  <a:pt x="215904" y="380471"/>
                  <a:pt x="152404" y="342900"/>
                </a:cubicBezTo>
                <a:cubicBezTo>
                  <a:pt x="88904" y="305329"/>
                  <a:pt x="49746" y="273050"/>
                  <a:pt x="25404" y="234950"/>
                </a:cubicBezTo>
                <a:cubicBezTo>
                  <a:pt x="1062" y="196850"/>
                  <a:pt x="-6875" y="129646"/>
                  <a:pt x="6354" y="114300"/>
                </a:cubicBezTo>
                <a:cubicBezTo>
                  <a:pt x="19583" y="98954"/>
                  <a:pt x="82025" y="150283"/>
                  <a:pt x="127004" y="142875"/>
                </a:cubicBezTo>
                <a:close/>
              </a:path>
            </a:pathLst>
          </a:custGeom>
          <a:solidFill>
            <a:srgbClr val="345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フリーフォーム 522">
            <a:extLst>
              <a:ext uri="{FF2B5EF4-FFF2-40B4-BE49-F238E27FC236}">
                <a16:creationId xmlns:a16="http://schemas.microsoft.com/office/drawing/2014/main" id="{1FA2D956-6B2B-3049-A1D6-808EC319BFB3}"/>
              </a:ext>
            </a:extLst>
          </p:cNvPr>
          <p:cNvSpPr/>
          <p:nvPr/>
        </p:nvSpPr>
        <p:spPr>
          <a:xfrm>
            <a:off x="6305300" y="6388496"/>
            <a:ext cx="1102400" cy="480910"/>
          </a:xfrm>
          <a:custGeom>
            <a:avLst/>
            <a:gdLst>
              <a:gd name="connsiteX0" fmla="*/ 250 w 1102400"/>
              <a:gd name="connsiteY0" fmla="*/ 2779 h 480910"/>
              <a:gd name="connsiteX1" fmla="*/ 209800 w 1102400"/>
              <a:gd name="connsiteY1" fmla="*/ 85329 h 480910"/>
              <a:gd name="connsiteX2" fmla="*/ 527300 w 1102400"/>
              <a:gd name="connsiteY2" fmla="*/ 186929 h 480910"/>
              <a:gd name="connsiteX3" fmla="*/ 698750 w 1102400"/>
              <a:gd name="connsiteY3" fmla="*/ 205979 h 480910"/>
              <a:gd name="connsiteX4" fmla="*/ 924175 w 1102400"/>
              <a:gd name="connsiteY4" fmla="*/ 174229 h 480910"/>
              <a:gd name="connsiteX5" fmla="*/ 1098800 w 1102400"/>
              <a:gd name="connsiteY5" fmla="*/ 123429 h 480910"/>
              <a:gd name="connsiteX6" fmla="*/ 1028950 w 1102400"/>
              <a:gd name="connsiteY6" fmla="*/ 212329 h 480910"/>
              <a:gd name="connsiteX7" fmla="*/ 873375 w 1102400"/>
              <a:gd name="connsiteY7" fmla="*/ 361554 h 480910"/>
              <a:gd name="connsiteX8" fmla="*/ 781300 w 1102400"/>
              <a:gd name="connsiteY8" fmla="*/ 472679 h 480910"/>
              <a:gd name="connsiteX9" fmla="*/ 771775 w 1102400"/>
              <a:gd name="connsiteY9" fmla="*/ 472679 h 480910"/>
              <a:gd name="connsiteX10" fmla="*/ 508250 w 1102400"/>
              <a:gd name="connsiteY10" fmla="*/ 469504 h 480910"/>
              <a:gd name="connsiteX11" fmla="*/ 495550 w 1102400"/>
              <a:gd name="connsiteY11" fmla="*/ 450454 h 480910"/>
              <a:gd name="connsiteX12" fmla="*/ 438400 w 1102400"/>
              <a:gd name="connsiteY12" fmla="*/ 361554 h 480910"/>
              <a:gd name="connsiteX13" fmla="*/ 251075 w 1102400"/>
              <a:gd name="connsiteY13" fmla="*/ 275829 h 480910"/>
              <a:gd name="connsiteX14" fmla="*/ 168525 w 1102400"/>
              <a:gd name="connsiteY14" fmla="*/ 190104 h 480910"/>
              <a:gd name="connsiteX15" fmla="*/ 250 w 1102400"/>
              <a:gd name="connsiteY15" fmla="*/ 2779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2400" h="480910">
                <a:moveTo>
                  <a:pt x="250" y="2779"/>
                </a:moveTo>
                <a:cubicBezTo>
                  <a:pt x="7129" y="-14683"/>
                  <a:pt x="121958" y="54637"/>
                  <a:pt x="209800" y="85329"/>
                </a:cubicBezTo>
                <a:cubicBezTo>
                  <a:pt x="297642" y="116021"/>
                  <a:pt x="445808" y="166821"/>
                  <a:pt x="527300" y="186929"/>
                </a:cubicBezTo>
                <a:cubicBezTo>
                  <a:pt x="608792" y="207037"/>
                  <a:pt x="632604" y="208096"/>
                  <a:pt x="698750" y="205979"/>
                </a:cubicBezTo>
                <a:cubicBezTo>
                  <a:pt x="764896" y="203862"/>
                  <a:pt x="857500" y="187987"/>
                  <a:pt x="924175" y="174229"/>
                </a:cubicBezTo>
                <a:cubicBezTo>
                  <a:pt x="990850" y="160471"/>
                  <a:pt x="1081338" y="117079"/>
                  <a:pt x="1098800" y="123429"/>
                </a:cubicBezTo>
                <a:cubicBezTo>
                  <a:pt x="1116262" y="129779"/>
                  <a:pt x="1066521" y="172642"/>
                  <a:pt x="1028950" y="212329"/>
                </a:cubicBezTo>
                <a:cubicBezTo>
                  <a:pt x="991379" y="252016"/>
                  <a:pt x="914650" y="318162"/>
                  <a:pt x="873375" y="361554"/>
                </a:cubicBezTo>
                <a:cubicBezTo>
                  <a:pt x="832100" y="404946"/>
                  <a:pt x="781300" y="472679"/>
                  <a:pt x="781300" y="472679"/>
                </a:cubicBezTo>
                <a:cubicBezTo>
                  <a:pt x="764367" y="491200"/>
                  <a:pt x="771775" y="472679"/>
                  <a:pt x="771775" y="472679"/>
                </a:cubicBezTo>
                <a:lnTo>
                  <a:pt x="508250" y="469504"/>
                </a:lnTo>
                <a:cubicBezTo>
                  <a:pt x="462213" y="465800"/>
                  <a:pt x="507192" y="468446"/>
                  <a:pt x="495550" y="450454"/>
                </a:cubicBezTo>
                <a:cubicBezTo>
                  <a:pt x="483908" y="432462"/>
                  <a:pt x="479146" y="390658"/>
                  <a:pt x="438400" y="361554"/>
                </a:cubicBezTo>
                <a:cubicBezTo>
                  <a:pt x="397654" y="332450"/>
                  <a:pt x="296054" y="304404"/>
                  <a:pt x="251075" y="275829"/>
                </a:cubicBezTo>
                <a:cubicBezTo>
                  <a:pt x="206096" y="247254"/>
                  <a:pt x="207154" y="231379"/>
                  <a:pt x="168525" y="190104"/>
                </a:cubicBezTo>
                <a:cubicBezTo>
                  <a:pt x="129896" y="148829"/>
                  <a:pt x="-6629" y="20241"/>
                  <a:pt x="250" y="2779"/>
                </a:cubicBezTo>
                <a:close/>
              </a:path>
            </a:pathLst>
          </a:custGeom>
          <a:solidFill>
            <a:srgbClr val="172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フリーフォーム 523">
            <a:extLst>
              <a:ext uri="{FF2B5EF4-FFF2-40B4-BE49-F238E27FC236}">
                <a16:creationId xmlns:a16="http://schemas.microsoft.com/office/drawing/2014/main" id="{18BAADB4-A625-D546-B12E-21C117A42B40}"/>
              </a:ext>
            </a:extLst>
          </p:cNvPr>
          <p:cNvSpPr/>
          <p:nvPr/>
        </p:nvSpPr>
        <p:spPr>
          <a:xfrm>
            <a:off x="7450079" y="4733883"/>
            <a:ext cx="963726" cy="1140730"/>
          </a:xfrm>
          <a:custGeom>
            <a:avLst/>
            <a:gdLst>
              <a:gd name="connsiteX0" fmla="*/ 20696 w 963726"/>
              <a:gd name="connsiteY0" fmla="*/ 155617 h 1140730"/>
              <a:gd name="connsiteX1" fmla="*/ 303271 w 963726"/>
              <a:gd name="connsiteY1" fmla="*/ 42 h 1140730"/>
              <a:gd name="connsiteX2" fmla="*/ 693796 w 963726"/>
              <a:gd name="connsiteY2" fmla="*/ 171492 h 1140730"/>
              <a:gd name="connsiteX3" fmla="*/ 887471 w 963726"/>
              <a:gd name="connsiteY3" fmla="*/ 349292 h 1140730"/>
              <a:gd name="connsiteX4" fmla="*/ 963671 w 963726"/>
              <a:gd name="connsiteY4" fmla="*/ 539792 h 1140730"/>
              <a:gd name="connsiteX5" fmla="*/ 877946 w 963726"/>
              <a:gd name="connsiteY5" fmla="*/ 812842 h 1140730"/>
              <a:gd name="connsiteX6" fmla="*/ 763646 w 963726"/>
              <a:gd name="connsiteY6" fmla="*/ 1060492 h 1140730"/>
              <a:gd name="connsiteX7" fmla="*/ 700146 w 963726"/>
              <a:gd name="connsiteY7" fmla="*/ 1139867 h 1140730"/>
              <a:gd name="connsiteX8" fmla="*/ 557271 w 963726"/>
              <a:gd name="connsiteY8" fmla="*/ 1098592 h 1140730"/>
              <a:gd name="connsiteX9" fmla="*/ 404871 w 963726"/>
              <a:gd name="connsiteY9" fmla="*/ 1035092 h 1140730"/>
              <a:gd name="connsiteX10" fmla="*/ 258821 w 963726"/>
              <a:gd name="connsiteY10" fmla="*/ 869992 h 1140730"/>
              <a:gd name="connsiteX11" fmla="*/ 160396 w 963726"/>
              <a:gd name="connsiteY11" fmla="*/ 650917 h 1140730"/>
              <a:gd name="connsiteX12" fmla="*/ 65146 w 963726"/>
              <a:gd name="connsiteY12" fmla="*/ 365167 h 1140730"/>
              <a:gd name="connsiteX13" fmla="*/ 27046 w 963726"/>
              <a:gd name="connsiteY13" fmla="*/ 215942 h 1140730"/>
              <a:gd name="connsiteX14" fmla="*/ 20696 w 963726"/>
              <a:gd name="connsiteY14" fmla="*/ 155617 h 114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3726" h="1140730">
                <a:moveTo>
                  <a:pt x="20696" y="155617"/>
                </a:moveTo>
                <a:cubicBezTo>
                  <a:pt x="66733" y="119634"/>
                  <a:pt x="191088" y="-2604"/>
                  <a:pt x="303271" y="42"/>
                </a:cubicBezTo>
                <a:cubicBezTo>
                  <a:pt x="415454" y="2688"/>
                  <a:pt x="596429" y="113284"/>
                  <a:pt x="693796" y="171492"/>
                </a:cubicBezTo>
                <a:cubicBezTo>
                  <a:pt x="791163" y="229700"/>
                  <a:pt x="842492" y="287909"/>
                  <a:pt x="887471" y="349292"/>
                </a:cubicBezTo>
                <a:cubicBezTo>
                  <a:pt x="932450" y="410675"/>
                  <a:pt x="965259" y="462534"/>
                  <a:pt x="963671" y="539792"/>
                </a:cubicBezTo>
                <a:cubicBezTo>
                  <a:pt x="962083" y="617050"/>
                  <a:pt x="911283" y="726059"/>
                  <a:pt x="877946" y="812842"/>
                </a:cubicBezTo>
                <a:cubicBezTo>
                  <a:pt x="844609" y="899625"/>
                  <a:pt x="793279" y="1005988"/>
                  <a:pt x="763646" y="1060492"/>
                </a:cubicBezTo>
                <a:cubicBezTo>
                  <a:pt x="734013" y="1114996"/>
                  <a:pt x="734542" y="1133517"/>
                  <a:pt x="700146" y="1139867"/>
                </a:cubicBezTo>
                <a:cubicBezTo>
                  <a:pt x="665750" y="1146217"/>
                  <a:pt x="606483" y="1116054"/>
                  <a:pt x="557271" y="1098592"/>
                </a:cubicBezTo>
                <a:cubicBezTo>
                  <a:pt x="508059" y="1081130"/>
                  <a:pt x="454613" y="1073192"/>
                  <a:pt x="404871" y="1035092"/>
                </a:cubicBezTo>
                <a:cubicBezTo>
                  <a:pt x="355129" y="996992"/>
                  <a:pt x="299567" y="934021"/>
                  <a:pt x="258821" y="869992"/>
                </a:cubicBezTo>
                <a:cubicBezTo>
                  <a:pt x="218075" y="805963"/>
                  <a:pt x="192675" y="735054"/>
                  <a:pt x="160396" y="650917"/>
                </a:cubicBezTo>
                <a:cubicBezTo>
                  <a:pt x="128117" y="566780"/>
                  <a:pt x="87371" y="437663"/>
                  <a:pt x="65146" y="365167"/>
                </a:cubicBezTo>
                <a:cubicBezTo>
                  <a:pt x="42921" y="292671"/>
                  <a:pt x="35513" y="248221"/>
                  <a:pt x="27046" y="215942"/>
                </a:cubicBezTo>
                <a:cubicBezTo>
                  <a:pt x="18579" y="183663"/>
                  <a:pt x="-25341" y="191600"/>
                  <a:pt x="20696" y="155617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5" name="フリーフォーム 524">
            <a:extLst>
              <a:ext uri="{FF2B5EF4-FFF2-40B4-BE49-F238E27FC236}">
                <a16:creationId xmlns:a16="http://schemas.microsoft.com/office/drawing/2014/main" id="{1E245A3E-FE48-4E44-B217-3CF3026E0150}"/>
              </a:ext>
            </a:extLst>
          </p:cNvPr>
          <p:cNvSpPr/>
          <p:nvPr/>
        </p:nvSpPr>
        <p:spPr>
          <a:xfrm>
            <a:off x="5134217" y="6365871"/>
            <a:ext cx="1408436" cy="500346"/>
          </a:xfrm>
          <a:custGeom>
            <a:avLst/>
            <a:gdLst>
              <a:gd name="connsiteX0" fmla="*/ 18370 w 1423873"/>
              <a:gd name="connsiteY0" fmla="*/ 82654 h 494095"/>
              <a:gd name="connsiteX1" fmla="*/ 348570 w 1423873"/>
              <a:gd name="connsiteY1" fmla="*/ 222354 h 494095"/>
              <a:gd name="connsiteX2" fmla="*/ 710520 w 1423873"/>
              <a:gd name="connsiteY2" fmla="*/ 362054 h 494095"/>
              <a:gd name="connsiteX3" fmla="*/ 1015320 w 1423873"/>
              <a:gd name="connsiteY3" fmla="*/ 482704 h 494095"/>
              <a:gd name="connsiteX4" fmla="*/ 1043895 w 1423873"/>
              <a:gd name="connsiteY4" fmla="*/ 489054 h 494095"/>
              <a:gd name="connsiteX5" fmla="*/ 1412195 w 1423873"/>
              <a:gd name="connsiteY5" fmla="*/ 485879 h 494095"/>
              <a:gd name="connsiteX6" fmla="*/ 1339170 w 1423873"/>
              <a:gd name="connsiteY6" fmla="*/ 460479 h 494095"/>
              <a:gd name="connsiteX7" fmla="*/ 1126445 w 1423873"/>
              <a:gd name="connsiteY7" fmla="*/ 393804 h 494095"/>
              <a:gd name="connsiteX8" fmla="*/ 786720 w 1423873"/>
              <a:gd name="connsiteY8" fmla="*/ 295379 h 494095"/>
              <a:gd name="connsiteX9" fmla="*/ 221570 w 1423873"/>
              <a:gd name="connsiteY9" fmla="*/ 79479 h 494095"/>
              <a:gd name="connsiteX10" fmla="*/ 59645 w 1423873"/>
              <a:gd name="connsiteY10" fmla="*/ 104 h 494095"/>
              <a:gd name="connsiteX11" fmla="*/ 18370 w 1423873"/>
              <a:gd name="connsiteY11" fmla="*/ 82654 h 494095"/>
              <a:gd name="connsiteX0" fmla="*/ 26381 w 1431884"/>
              <a:gd name="connsiteY0" fmla="*/ 86918 h 498359"/>
              <a:gd name="connsiteX1" fmla="*/ 356581 w 1431884"/>
              <a:gd name="connsiteY1" fmla="*/ 226618 h 498359"/>
              <a:gd name="connsiteX2" fmla="*/ 718531 w 1431884"/>
              <a:gd name="connsiteY2" fmla="*/ 366318 h 498359"/>
              <a:gd name="connsiteX3" fmla="*/ 1023331 w 1431884"/>
              <a:gd name="connsiteY3" fmla="*/ 486968 h 498359"/>
              <a:gd name="connsiteX4" fmla="*/ 1051906 w 1431884"/>
              <a:gd name="connsiteY4" fmla="*/ 493318 h 498359"/>
              <a:gd name="connsiteX5" fmla="*/ 1420206 w 1431884"/>
              <a:gd name="connsiteY5" fmla="*/ 490143 h 498359"/>
              <a:gd name="connsiteX6" fmla="*/ 1347181 w 1431884"/>
              <a:gd name="connsiteY6" fmla="*/ 464743 h 498359"/>
              <a:gd name="connsiteX7" fmla="*/ 1134456 w 1431884"/>
              <a:gd name="connsiteY7" fmla="*/ 398068 h 498359"/>
              <a:gd name="connsiteX8" fmla="*/ 794731 w 1431884"/>
              <a:gd name="connsiteY8" fmla="*/ 299643 h 498359"/>
              <a:gd name="connsiteX9" fmla="*/ 229581 w 1431884"/>
              <a:gd name="connsiteY9" fmla="*/ 83743 h 498359"/>
              <a:gd name="connsiteX10" fmla="*/ 67656 w 1431884"/>
              <a:gd name="connsiteY10" fmla="*/ 4368 h 498359"/>
              <a:gd name="connsiteX11" fmla="*/ 26381 w 1431884"/>
              <a:gd name="connsiteY11" fmla="*/ 86918 h 498359"/>
              <a:gd name="connsiteX0" fmla="*/ 14525 w 1420028"/>
              <a:gd name="connsiteY0" fmla="*/ 82557 h 493998"/>
              <a:gd name="connsiteX1" fmla="*/ 344725 w 1420028"/>
              <a:gd name="connsiteY1" fmla="*/ 222257 h 493998"/>
              <a:gd name="connsiteX2" fmla="*/ 706675 w 1420028"/>
              <a:gd name="connsiteY2" fmla="*/ 361957 h 493998"/>
              <a:gd name="connsiteX3" fmla="*/ 1011475 w 1420028"/>
              <a:gd name="connsiteY3" fmla="*/ 482607 h 493998"/>
              <a:gd name="connsiteX4" fmla="*/ 1040050 w 1420028"/>
              <a:gd name="connsiteY4" fmla="*/ 488957 h 493998"/>
              <a:gd name="connsiteX5" fmla="*/ 1408350 w 1420028"/>
              <a:gd name="connsiteY5" fmla="*/ 485782 h 493998"/>
              <a:gd name="connsiteX6" fmla="*/ 1335325 w 1420028"/>
              <a:gd name="connsiteY6" fmla="*/ 460382 h 493998"/>
              <a:gd name="connsiteX7" fmla="*/ 1122600 w 1420028"/>
              <a:gd name="connsiteY7" fmla="*/ 393707 h 493998"/>
              <a:gd name="connsiteX8" fmla="*/ 782875 w 1420028"/>
              <a:gd name="connsiteY8" fmla="*/ 295282 h 493998"/>
              <a:gd name="connsiteX9" fmla="*/ 217725 w 1420028"/>
              <a:gd name="connsiteY9" fmla="*/ 79382 h 493998"/>
              <a:gd name="connsiteX10" fmla="*/ 55800 w 1420028"/>
              <a:gd name="connsiteY10" fmla="*/ 7 h 493998"/>
              <a:gd name="connsiteX11" fmla="*/ 14525 w 1420028"/>
              <a:gd name="connsiteY11" fmla="*/ 82557 h 493998"/>
              <a:gd name="connsiteX0" fmla="*/ 10931 w 1416434"/>
              <a:gd name="connsiteY0" fmla="*/ 88905 h 500346"/>
              <a:gd name="connsiteX1" fmla="*/ 341131 w 1416434"/>
              <a:gd name="connsiteY1" fmla="*/ 228605 h 500346"/>
              <a:gd name="connsiteX2" fmla="*/ 703081 w 1416434"/>
              <a:gd name="connsiteY2" fmla="*/ 368305 h 500346"/>
              <a:gd name="connsiteX3" fmla="*/ 1007881 w 1416434"/>
              <a:gd name="connsiteY3" fmla="*/ 488955 h 500346"/>
              <a:gd name="connsiteX4" fmla="*/ 1036456 w 1416434"/>
              <a:gd name="connsiteY4" fmla="*/ 495305 h 500346"/>
              <a:gd name="connsiteX5" fmla="*/ 1404756 w 1416434"/>
              <a:gd name="connsiteY5" fmla="*/ 492130 h 500346"/>
              <a:gd name="connsiteX6" fmla="*/ 1331731 w 1416434"/>
              <a:gd name="connsiteY6" fmla="*/ 466730 h 500346"/>
              <a:gd name="connsiteX7" fmla="*/ 1119006 w 1416434"/>
              <a:gd name="connsiteY7" fmla="*/ 400055 h 500346"/>
              <a:gd name="connsiteX8" fmla="*/ 779281 w 1416434"/>
              <a:gd name="connsiteY8" fmla="*/ 301630 h 500346"/>
              <a:gd name="connsiteX9" fmla="*/ 214131 w 1416434"/>
              <a:gd name="connsiteY9" fmla="*/ 85730 h 500346"/>
              <a:gd name="connsiteX10" fmla="*/ 74431 w 1416434"/>
              <a:gd name="connsiteY10" fmla="*/ 5 h 500346"/>
              <a:gd name="connsiteX11" fmla="*/ 10931 w 1416434"/>
              <a:gd name="connsiteY11" fmla="*/ 88905 h 500346"/>
              <a:gd name="connsiteX0" fmla="*/ 2933 w 1408436"/>
              <a:gd name="connsiteY0" fmla="*/ 88905 h 500346"/>
              <a:gd name="connsiteX1" fmla="*/ 333133 w 1408436"/>
              <a:gd name="connsiteY1" fmla="*/ 228605 h 500346"/>
              <a:gd name="connsiteX2" fmla="*/ 695083 w 1408436"/>
              <a:gd name="connsiteY2" fmla="*/ 368305 h 500346"/>
              <a:gd name="connsiteX3" fmla="*/ 999883 w 1408436"/>
              <a:gd name="connsiteY3" fmla="*/ 488955 h 500346"/>
              <a:gd name="connsiteX4" fmla="*/ 1028458 w 1408436"/>
              <a:gd name="connsiteY4" fmla="*/ 495305 h 500346"/>
              <a:gd name="connsiteX5" fmla="*/ 1396758 w 1408436"/>
              <a:gd name="connsiteY5" fmla="*/ 492130 h 500346"/>
              <a:gd name="connsiteX6" fmla="*/ 1323733 w 1408436"/>
              <a:gd name="connsiteY6" fmla="*/ 466730 h 500346"/>
              <a:gd name="connsiteX7" fmla="*/ 1111008 w 1408436"/>
              <a:gd name="connsiteY7" fmla="*/ 400055 h 500346"/>
              <a:gd name="connsiteX8" fmla="*/ 771283 w 1408436"/>
              <a:gd name="connsiteY8" fmla="*/ 301630 h 500346"/>
              <a:gd name="connsiteX9" fmla="*/ 206133 w 1408436"/>
              <a:gd name="connsiteY9" fmla="*/ 85730 h 500346"/>
              <a:gd name="connsiteX10" fmla="*/ 66433 w 1408436"/>
              <a:gd name="connsiteY10" fmla="*/ 5 h 500346"/>
              <a:gd name="connsiteX11" fmla="*/ 2933 w 1408436"/>
              <a:gd name="connsiteY11" fmla="*/ 88905 h 5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8436" h="500346">
                <a:moveTo>
                  <a:pt x="2933" y="88905"/>
                </a:moveTo>
                <a:cubicBezTo>
                  <a:pt x="21983" y="104780"/>
                  <a:pt x="217775" y="182038"/>
                  <a:pt x="333133" y="228605"/>
                </a:cubicBezTo>
                <a:cubicBezTo>
                  <a:pt x="448491" y="275172"/>
                  <a:pt x="695083" y="368305"/>
                  <a:pt x="695083" y="368305"/>
                </a:cubicBezTo>
                <a:lnTo>
                  <a:pt x="999883" y="488955"/>
                </a:lnTo>
                <a:cubicBezTo>
                  <a:pt x="1055446" y="510122"/>
                  <a:pt x="1028458" y="495305"/>
                  <a:pt x="1028458" y="495305"/>
                </a:cubicBezTo>
                <a:lnTo>
                  <a:pt x="1396758" y="492130"/>
                </a:lnTo>
                <a:cubicBezTo>
                  <a:pt x="1445971" y="487368"/>
                  <a:pt x="1323733" y="466730"/>
                  <a:pt x="1323733" y="466730"/>
                </a:cubicBezTo>
                <a:lnTo>
                  <a:pt x="1111008" y="400055"/>
                </a:lnTo>
                <a:cubicBezTo>
                  <a:pt x="1018933" y="372538"/>
                  <a:pt x="922095" y="354017"/>
                  <a:pt x="771283" y="301630"/>
                </a:cubicBezTo>
                <a:cubicBezTo>
                  <a:pt x="620471" y="249243"/>
                  <a:pt x="327312" y="134942"/>
                  <a:pt x="206133" y="85730"/>
                </a:cubicBezTo>
                <a:cubicBezTo>
                  <a:pt x="84954" y="36518"/>
                  <a:pt x="69079" y="-524"/>
                  <a:pt x="66433" y="5"/>
                </a:cubicBezTo>
                <a:cubicBezTo>
                  <a:pt x="63787" y="534"/>
                  <a:pt x="-16117" y="73030"/>
                  <a:pt x="2933" y="88905"/>
                </a:cubicBez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6" name="フリーフォーム 525">
            <a:extLst>
              <a:ext uri="{FF2B5EF4-FFF2-40B4-BE49-F238E27FC236}">
                <a16:creationId xmlns:a16="http://schemas.microsoft.com/office/drawing/2014/main" id="{5997D18C-104D-9B4C-A8FF-80EBBC1D9947}"/>
              </a:ext>
            </a:extLst>
          </p:cNvPr>
          <p:cNvSpPr/>
          <p:nvPr/>
        </p:nvSpPr>
        <p:spPr>
          <a:xfrm>
            <a:off x="7651750" y="6121367"/>
            <a:ext cx="1408154" cy="679483"/>
          </a:xfrm>
          <a:custGeom>
            <a:avLst/>
            <a:gdLst>
              <a:gd name="connsiteX0" fmla="*/ 0 w 1408154"/>
              <a:gd name="connsiteY0" fmla="*/ 679483 h 679483"/>
              <a:gd name="connsiteX1" fmla="*/ 469900 w 1408154"/>
              <a:gd name="connsiteY1" fmla="*/ 501683 h 679483"/>
              <a:gd name="connsiteX2" fmla="*/ 730250 w 1408154"/>
              <a:gd name="connsiteY2" fmla="*/ 393733 h 679483"/>
              <a:gd name="connsiteX3" fmla="*/ 1066800 w 1408154"/>
              <a:gd name="connsiteY3" fmla="*/ 234983 h 679483"/>
              <a:gd name="connsiteX4" fmla="*/ 1320800 w 1408154"/>
              <a:gd name="connsiteY4" fmla="*/ 104808 h 679483"/>
              <a:gd name="connsiteX5" fmla="*/ 1406525 w 1408154"/>
              <a:gd name="connsiteY5" fmla="*/ 69883 h 679483"/>
              <a:gd name="connsiteX6" fmla="*/ 1371600 w 1408154"/>
              <a:gd name="connsiteY6" fmla="*/ 34958 h 679483"/>
              <a:gd name="connsiteX7" fmla="*/ 1304925 w 1408154"/>
              <a:gd name="connsiteY7" fmla="*/ 33 h 679483"/>
              <a:gd name="connsiteX8" fmla="*/ 1219200 w 1408154"/>
              <a:gd name="connsiteY8" fmla="*/ 41308 h 679483"/>
              <a:gd name="connsiteX9" fmla="*/ 908050 w 1408154"/>
              <a:gd name="connsiteY9" fmla="*/ 203233 h 679483"/>
              <a:gd name="connsiteX10" fmla="*/ 565150 w 1408154"/>
              <a:gd name="connsiteY10" fmla="*/ 361983 h 679483"/>
              <a:gd name="connsiteX11" fmla="*/ 260350 w 1408154"/>
              <a:gd name="connsiteY11" fmla="*/ 508033 h 679483"/>
              <a:gd name="connsiteX12" fmla="*/ 117475 w 1408154"/>
              <a:gd name="connsiteY12" fmla="*/ 596933 h 679483"/>
              <a:gd name="connsiteX13" fmla="*/ 0 w 1408154"/>
              <a:gd name="connsiteY13" fmla="*/ 679483 h 67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8154" h="679483">
                <a:moveTo>
                  <a:pt x="0" y="679483"/>
                </a:moveTo>
                <a:lnTo>
                  <a:pt x="469900" y="501683"/>
                </a:lnTo>
                <a:cubicBezTo>
                  <a:pt x="591608" y="454058"/>
                  <a:pt x="630767" y="438183"/>
                  <a:pt x="730250" y="393733"/>
                </a:cubicBezTo>
                <a:cubicBezTo>
                  <a:pt x="829733" y="349283"/>
                  <a:pt x="968375" y="283137"/>
                  <a:pt x="1066800" y="234983"/>
                </a:cubicBezTo>
                <a:cubicBezTo>
                  <a:pt x="1165225" y="186829"/>
                  <a:pt x="1264179" y="132325"/>
                  <a:pt x="1320800" y="104808"/>
                </a:cubicBezTo>
                <a:cubicBezTo>
                  <a:pt x="1377421" y="77291"/>
                  <a:pt x="1398058" y="81525"/>
                  <a:pt x="1406525" y="69883"/>
                </a:cubicBezTo>
                <a:cubicBezTo>
                  <a:pt x="1414992" y="58241"/>
                  <a:pt x="1388533" y="46600"/>
                  <a:pt x="1371600" y="34958"/>
                </a:cubicBezTo>
                <a:cubicBezTo>
                  <a:pt x="1354667" y="23316"/>
                  <a:pt x="1330325" y="-1025"/>
                  <a:pt x="1304925" y="33"/>
                </a:cubicBezTo>
                <a:cubicBezTo>
                  <a:pt x="1279525" y="1091"/>
                  <a:pt x="1219200" y="41308"/>
                  <a:pt x="1219200" y="41308"/>
                </a:cubicBezTo>
                <a:cubicBezTo>
                  <a:pt x="1153054" y="75175"/>
                  <a:pt x="1017058" y="149787"/>
                  <a:pt x="908050" y="203233"/>
                </a:cubicBezTo>
                <a:cubicBezTo>
                  <a:pt x="799042" y="256679"/>
                  <a:pt x="565150" y="361983"/>
                  <a:pt x="565150" y="361983"/>
                </a:cubicBezTo>
                <a:cubicBezTo>
                  <a:pt x="457200" y="412783"/>
                  <a:pt x="334962" y="468875"/>
                  <a:pt x="260350" y="508033"/>
                </a:cubicBezTo>
                <a:cubicBezTo>
                  <a:pt x="185738" y="547191"/>
                  <a:pt x="117475" y="596933"/>
                  <a:pt x="117475" y="596933"/>
                </a:cubicBezTo>
                <a:lnTo>
                  <a:pt x="0" y="679483"/>
                </a:ln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F0752B64-7C6C-CD4D-8471-F27625DD4BFB}"/>
              </a:ext>
            </a:extLst>
          </p:cNvPr>
          <p:cNvSpPr/>
          <p:nvPr/>
        </p:nvSpPr>
        <p:spPr>
          <a:xfrm>
            <a:off x="4714841" y="1977626"/>
            <a:ext cx="3554473" cy="4617975"/>
          </a:xfrm>
          <a:custGeom>
            <a:avLst/>
            <a:gdLst>
              <a:gd name="connsiteX0" fmla="*/ 4393 w 3554473"/>
              <a:gd name="connsiteY0" fmla="*/ 1695472 h 4617975"/>
              <a:gd name="connsiteX1" fmla="*/ 74135 w 3554473"/>
              <a:gd name="connsiteY1" fmla="*/ 1904699 h 4617975"/>
              <a:gd name="connsiteX2" fmla="*/ 54762 w 3554473"/>
              <a:gd name="connsiteY2" fmla="*/ 1993815 h 4617975"/>
              <a:gd name="connsiteX3" fmla="*/ 70261 w 3554473"/>
              <a:gd name="connsiteY3" fmla="*/ 2121676 h 4617975"/>
              <a:gd name="connsiteX4" fmla="*/ 140003 w 3554473"/>
              <a:gd name="connsiteY4" fmla="*/ 2315405 h 4617975"/>
              <a:gd name="connsiteX5" fmla="*/ 240742 w 3554473"/>
              <a:gd name="connsiteY5" fmla="*/ 2447140 h 4617975"/>
              <a:gd name="connsiteX6" fmla="*/ 263990 w 3554473"/>
              <a:gd name="connsiteY6" fmla="*/ 2559503 h 4617975"/>
              <a:gd name="connsiteX7" fmla="*/ 291112 w 3554473"/>
              <a:gd name="connsiteY7" fmla="*/ 2753232 h 4617975"/>
              <a:gd name="connsiteX8" fmla="*/ 368603 w 3554473"/>
              <a:gd name="connsiteY8" fmla="*/ 2939211 h 4617975"/>
              <a:gd name="connsiteX9" fmla="*/ 546834 w 3554473"/>
              <a:gd name="connsiteY9" fmla="*/ 3086445 h 4617975"/>
              <a:gd name="connsiteX10" fmla="*/ 787057 w 3554473"/>
              <a:gd name="connsiteY10" fmla="*/ 3214306 h 4617975"/>
              <a:gd name="connsiteX11" fmla="*/ 1139644 w 3554473"/>
              <a:gd name="connsiteY11" fmla="*/ 3342167 h 4617975"/>
              <a:gd name="connsiteX12" fmla="*/ 1530976 w 3554473"/>
              <a:gd name="connsiteY12" fmla="*/ 3442906 h 4617975"/>
              <a:gd name="connsiteX13" fmla="*/ 1728579 w 3554473"/>
              <a:gd name="connsiteY13" fmla="*/ 3466154 h 4617975"/>
              <a:gd name="connsiteX14" fmla="*/ 1744078 w 3554473"/>
              <a:gd name="connsiteY14" fmla="*/ 3547520 h 4617975"/>
              <a:gd name="connsiteX15" fmla="*/ 1724705 w 3554473"/>
              <a:gd name="connsiteY15" fmla="*/ 3733499 h 4617975"/>
              <a:gd name="connsiteX16" fmla="*/ 1654962 w 3554473"/>
              <a:gd name="connsiteY16" fmla="*/ 3830364 h 4617975"/>
              <a:gd name="connsiteX17" fmla="*/ 1445735 w 3554473"/>
              <a:gd name="connsiteY17" fmla="*/ 3954350 h 4617975"/>
              <a:gd name="connsiteX18" fmla="*/ 1271379 w 3554473"/>
              <a:gd name="connsiteY18" fmla="*/ 4016343 h 4617975"/>
              <a:gd name="connsiteX19" fmla="*/ 1399240 w 3554473"/>
              <a:gd name="connsiteY19" fmla="*/ 4167452 h 4617975"/>
              <a:gd name="connsiteX20" fmla="*/ 1527101 w 3554473"/>
              <a:gd name="connsiteY20" fmla="*/ 4349557 h 4617975"/>
              <a:gd name="connsiteX21" fmla="*/ 1604593 w 3554473"/>
              <a:gd name="connsiteY21" fmla="*/ 4423174 h 4617975"/>
              <a:gd name="connsiteX22" fmla="*/ 1747952 w 3554473"/>
              <a:gd name="connsiteY22" fmla="*/ 4473543 h 4617975"/>
              <a:gd name="connsiteX23" fmla="*/ 1999800 w 3554473"/>
              <a:gd name="connsiteY23" fmla="*/ 4562659 h 4617975"/>
              <a:gd name="connsiteX24" fmla="*/ 2224525 w 3554473"/>
              <a:gd name="connsiteY24" fmla="*/ 4613028 h 4617975"/>
              <a:gd name="connsiteX25" fmla="*/ 2371759 w 3554473"/>
              <a:gd name="connsiteY25" fmla="*/ 4613028 h 4617975"/>
              <a:gd name="connsiteX26" fmla="*/ 2561613 w 3554473"/>
              <a:gd name="connsiteY26" fmla="*/ 4585906 h 4617975"/>
              <a:gd name="connsiteX27" fmla="*/ 2732095 w 3554473"/>
              <a:gd name="connsiteY27" fmla="*/ 4527788 h 4617975"/>
              <a:gd name="connsiteX28" fmla="*/ 2825084 w 3554473"/>
              <a:gd name="connsiteY28" fmla="*/ 4454171 h 4617975"/>
              <a:gd name="connsiteX29" fmla="*/ 2972318 w 3554473"/>
              <a:gd name="connsiteY29" fmla="*/ 4330184 h 4617975"/>
              <a:gd name="connsiteX30" fmla="*/ 3123427 w 3554473"/>
              <a:gd name="connsiteY30" fmla="*/ 4248818 h 4617975"/>
              <a:gd name="connsiteX31" fmla="*/ 3282284 w 3554473"/>
              <a:gd name="connsiteY31" fmla="*/ 4117082 h 4617975"/>
              <a:gd name="connsiteX32" fmla="*/ 3386898 w 3554473"/>
              <a:gd name="connsiteY32" fmla="*/ 3993096 h 4617975"/>
              <a:gd name="connsiteX33" fmla="*/ 3445017 w 3554473"/>
              <a:gd name="connsiteY33" fmla="*/ 3888482 h 4617975"/>
              <a:gd name="connsiteX34" fmla="*/ 3317156 w 3554473"/>
              <a:gd name="connsiteY34" fmla="*/ 3869110 h 4617975"/>
              <a:gd name="connsiteX35" fmla="*/ 3212542 w 3554473"/>
              <a:gd name="connsiteY35" fmla="*/ 3841988 h 4617975"/>
              <a:gd name="connsiteX36" fmla="*/ 3100179 w 3554473"/>
              <a:gd name="connsiteY36" fmla="*/ 3768371 h 4617975"/>
              <a:gd name="connsiteX37" fmla="*/ 2964569 w 3554473"/>
              <a:gd name="connsiteY37" fmla="*/ 3590140 h 4617975"/>
              <a:gd name="connsiteX38" fmla="*/ 2918074 w 3554473"/>
              <a:gd name="connsiteY38" fmla="*/ 3462279 h 4617975"/>
              <a:gd name="connsiteX39" fmla="*/ 2840583 w 3554473"/>
              <a:gd name="connsiteY39" fmla="*/ 3264676 h 4617975"/>
              <a:gd name="connsiteX40" fmla="*/ 2801837 w 3554473"/>
              <a:gd name="connsiteY40" fmla="*/ 3113567 h 4617975"/>
              <a:gd name="connsiteX41" fmla="*/ 2755342 w 3554473"/>
              <a:gd name="connsiteY41" fmla="*/ 2954710 h 4617975"/>
              <a:gd name="connsiteX42" fmla="*/ 2755342 w 3554473"/>
              <a:gd name="connsiteY42" fmla="*/ 2838472 h 4617975"/>
              <a:gd name="connsiteX43" fmla="*/ 2778590 w 3554473"/>
              <a:gd name="connsiteY43" fmla="*/ 2679615 h 4617975"/>
              <a:gd name="connsiteX44" fmla="*/ 2817335 w 3554473"/>
              <a:gd name="connsiteY44" fmla="*/ 2524632 h 4617975"/>
              <a:gd name="connsiteX45" fmla="*/ 2852206 w 3554473"/>
              <a:gd name="connsiteY45" fmla="*/ 2416143 h 4617975"/>
              <a:gd name="connsiteX46" fmla="*/ 2890952 w 3554473"/>
              <a:gd name="connsiteY46" fmla="*/ 2296032 h 4617975"/>
              <a:gd name="connsiteX47" fmla="*/ 2906451 w 3554473"/>
              <a:gd name="connsiteY47" fmla="*/ 2253411 h 4617975"/>
              <a:gd name="connsiteX48" fmla="*/ 2949071 w 3554473"/>
              <a:gd name="connsiteY48" fmla="*/ 2137174 h 4617975"/>
              <a:gd name="connsiteX49" fmla="*/ 3185420 w 3554473"/>
              <a:gd name="connsiteY49" fmla="*/ 2183669 h 4617975"/>
              <a:gd name="connsiteX50" fmla="*/ 3309406 w 3554473"/>
              <a:gd name="connsiteY50" fmla="*/ 2160421 h 4617975"/>
              <a:gd name="connsiteX51" fmla="*/ 3398522 w 3554473"/>
              <a:gd name="connsiteY51" fmla="*/ 2082930 h 4617975"/>
              <a:gd name="connsiteX52" fmla="*/ 3468264 w 3554473"/>
              <a:gd name="connsiteY52" fmla="*/ 1927947 h 4617975"/>
              <a:gd name="connsiteX53" fmla="*/ 3530257 w 3554473"/>
              <a:gd name="connsiteY53" fmla="*/ 1745842 h 4617975"/>
              <a:gd name="connsiteX54" fmla="*/ 3553505 w 3554473"/>
              <a:gd name="connsiteY54" fmla="*/ 1544364 h 4617975"/>
              <a:gd name="connsiteX55" fmla="*/ 3545756 w 3554473"/>
              <a:gd name="connsiteY55" fmla="*/ 1432001 h 4617975"/>
              <a:gd name="connsiteX56" fmla="*/ 3507010 w 3554473"/>
              <a:gd name="connsiteY56" fmla="*/ 1339011 h 4617975"/>
              <a:gd name="connsiteX57" fmla="*/ 3452766 w 3554473"/>
              <a:gd name="connsiteY57" fmla="*/ 1288642 h 4617975"/>
              <a:gd name="connsiteX58" fmla="*/ 3371400 w 3554473"/>
              <a:gd name="connsiteY58" fmla="*/ 1246021 h 4617975"/>
              <a:gd name="connsiteX59" fmla="*/ 3317156 w 3554473"/>
              <a:gd name="connsiteY59" fmla="*/ 1253771 h 4617975"/>
              <a:gd name="connsiteX60" fmla="*/ 3189295 w 3554473"/>
              <a:gd name="connsiteY60" fmla="*/ 1339011 h 4617975"/>
              <a:gd name="connsiteX61" fmla="*/ 2929698 w 3554473"/>
              <a:gd name="connsiteY61" fmla="*/ 1482371 h 4617975"/>
              <a:gd name="connsiteX62" fmla="*/ 2836708 w 3554473"/>
              <a:gd name="connsiteY62" fmla="*/ 1443625 h 4617975"/>
              <a:gd name="connsiteX63" fmla="*/ 2813461 w 3554473"/>
              <a:gd name="connsiteY63" fmla="*/ 1362259 h 4617975"/>
              <a:gd name="connsiteX64" fmla="*/ 2782464 w 3554473"/>
              <a:gd name="connsiteY64" fmla="*/ 916682 h 4617975"/>
              <a:gd name="connsiteX65" fmla="*/ 2732095 w 3554473"/>
              <a:gd name="connsiteY65" fmla="*/ 742327 h 4617975"/>
              <a:gd name="connsiteX66" fmla="*/ 2642979 w 3554473"/>
              <a:gd name="connsiteY66" fmla="*/ 405238 h 4617975"/>
              <a:gd name="connsiteX67" fmla="*/ 2534491 w 3554473"/>
              <a:gd name="connsiteY67" fmla="*/ 184388 h 4617975"/>
              <a:gd name="connsiteX68" fmla="*/ 2437627 w 3554473"/>
              <a:gd name="connsiteY68" fmla="*/ 37154 h 4617975"/>
              <a:gd name="connsiteX69" fmla="*/ 2398881 w 3554473"/>
              <a:gd name="connsiteY69" fmla="*/ 6157 h 4617975"/>
              <a:gd name="connsiteX70" fmla="*/ 2356261 w 3554473"/>
              <a:gd name="connsiteY70" fmla="*/ 134018 h 4617975"/>
              <a:gd name="connsiteX71" fmla="*/ 2286518 w 3554473"/>
              <a:gd name="connsiteY71" fmla="*/ 409113 h 4617975"/>
              <a:gd name="connsiteX72" fmla="*/ 2185779 w 3554473"/>
              <a:gd name="connsiteY72" fmla="*/ 695832 h 4617975"/>
              <a:gd name="connsiteX73" fmla="*/ 2085040 w 3554473"/>
              <a:gd name="connsiteY73" fmla="*/ 939930 h 4617975"/>
              <a:gd name="connsiteX74" fmla="*/ 1988176 w 3554473"/>
              <a:gd name="connsiteY74" fmla="*/ 1129784 h 4617975"/>
              <a:gd name="connsiteX75" fmla="*/ 1852566 w 3554473"/>
              <a:gd name="connsiteY75" fmla="*/ 1397130 h 4617975"/>
              <a:gd name="connsiteX76" fmla="*/ 1790573 w 3554473"/>
              <a:gd name="connsiteY76" fmla="*/ 1509493 h 4617975"/>
              <a:gd name="connsiteX77" fmla="*/ 1767325 w 3554473"/>
              <a:gd name="connsiteY77" fmla="*/ 1385506 h 4617975"/>
              <a:gd name="connsiteX78" fmla="*/ 1740203 w 3554473"/>
              <a:gd name="connsiteY78" fmla="*/ 1230523 h 4617975"/>
              <a:gd name="connsiteX79" fmla="*/ 1697583 w 3554473"/>
              <a:gd name="connsiteY79" fmla="*/ 1486245 h 4617975"/>
              <a:gd name="connsiteX80" fmla="*/ 1674335 w 3554473"/>
              <a:gd name="connsiteY80" fmla="*/ 1559862 h 4617975"/>
              <a:gd name="connsiteX81" fmla="*/ 1515478 w 3554473"/>
              <a:gd name="connsiteY81" fmla="*/ 1528866 h 4617975"/>
              <a:gd name="connsiteX82" fmla="*/ 1193888 w 3554473"/>
              <a:gd name="connsiteY82" fmla="*/ 1505618 h 4617975"/>
              <a:gd name="connsiteX83" fmla="*/ 907169 w 3554473"/>
              <a:gd name="connsiteY83" fmla="*/ 1575360 h 4617975"/>
              <a:gd name="connsiteX84" fmla="*/ 802556 w 3554473"/>
              <a:gd name="connsiteY84" fmla="*/ 1629605 h 4617975"/>
              <a:gd name="connsiteX85" fmla="*/ 732813 w 3554473"/>
              <a:gd name="connsiteY85" fmla="*/ 1493994 h 4617975"/>
              <a:gd name="connsiteX86" fmla="*/ 632074 w 3554473"/>
              <a:gd name="connsiteY86" fmla="*/ 1331262 h 4617975"/>
              <a:gd name="connsiteX87" fmla="*/ 624325 w 3554473"/>
              <a:gd name="connsiteY87" fmla="*/ 1474621 h 4617975"/>
              <a:gd name="connsiteX88" fmla="*/ 635949 w 3554473"/>
              <a:gd name="connsiteY88" fmla="*/ 1606357 h 4617975"/>
              <a:gd name="connsiteX89" fmla="*/ 418973 w 3554473"/>
              <a:gd name="connsiteY89" fmla="*/ 1598608 h 4617975"/>
              <a:gd name="connsiteX90" fmla="*/ 221369 w 3554473"/>
              <a:gd name="connsiteY90" fmla="*/ 1602482 h 4617975"/>
              <a:gd name="connsiteX91" fmla="*/ 4393 w 3554473"/>
              <a:gd name="connsiteY91" fmla="*/ 1695472 h 46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554473" h="4617975">
                <a:moveTo>
                  <a:pt x="4393" y="1695472"/>
                </a:moveTo>
                <a:cubicBezTo>
                  <a:pt x="-20146" y="1745842"/>
                  <a:pt x="65740" y="1854975"/>
                  <a:pt x="74135" y="1904699"/>
                </a:cubicBezTo>
                <a:cubicBezTo>
                  <a:pt x="82530" y="1954423"/>
                  <a:pt x="55408" y="1957652"/>
                  <a:pt x="54762" y="1993815"/>
                </a:cubicBezTo>
                <a:cubicBezTo>
                  <a:pt x="54116" y="2029978"/>
                  <a:pt x="56054" y="2068078"/>
                  <a:pt x="70261" y="2121676"/>
                </a:cubicBezTo>
                <a:cubicBezTo>
                  <a:pt x="84468" y="2175274"/>
                  <a:pt x="111590" y="2261161"/>
                  <a:pt x="140003" y="2315405"/>
                </a:cubicBezTo>
                <a:cubicBezTo>
                  <a:pt x="168416" y="2369649"/>
                  <a:pt x="220078" y="2406457"/>
                  <a:pt x="240742" y="2447140"/>
                </a:cubicBezTo>
                <a:cubicBezTo>
                  <a:pt x="261406" y="2487823"/>
                  <a:pt x="255595" y="2508488"/>
                  <a:pt x="263990" y="2559503"/>
                </a:cubicBezTo>
                <a:cubicBezTo>
                  <a:pt x="272385" y="2610518"/>
                  <a:pt x="273677" y="2689947"/>
                  <a:pt x="291112" y="2753232"/>
                </a:cubicBezTo>
                <a:cubicBezTo>
                  <a:pt x="308547" y="2816517"/>
                  <a:pt x="325983" y="2883676"/>
                  <a:pt x="368603" y="2939211"/>
                </a:cubicBezTo>
                <a:cubicBezTo>
                  <a:pt x="411223" y="2994746"/>
                  <a:pt x="477092" y="3040596"/>
                  <a:pt x="546834" y="3086445"/>
                </a:cubicBezTo>
                <a:cubicBezTo>
                  <a:pt x="616576" y="3132294"/>
                  <a:pt x="688255" y="3171686"/>
                  <a:pt x="787057" y="3214306"/>
                </a:cubicBezTo>
                <a:cubicBezTo>
                  <a:pt x="885859" y="3256926"/>
                  <a:pt x="1015658" y="3304067"/>
                  <a:pt x="1139644" y="3342167"/>
                </a:cubicBezTo>
                <a:cubicBezTo>
                  <a:pt x="1263631" y="3380267"/>
                  <a:pt x="1432820" y="3422242"/>
                  <a:pt x="1530976" y="3442906"/>
                </a:cubicBezTo>
                <a:cubicBezTo>
                  <a:pt x="1629132" y="3463570"/>
                  <a:pt x="1693062" y="3448718"/>
                  <a:pt x="1728579" y="3466154"/>
                </a:cubicBezTo>
                <a:cubicBezTo>
                  <a:pt x="1764096" y="3483590"/>
                  <a:pt x="1744724" y="3502963"/>
                  <a:pt x="1744078" y="3547520"/>
                </a:cubicBezTo>
                <a:cubicBezTo>
                  <a:pt x="1743432" y="3592077"/>
                  <a:pt x="1739558" y="3686358"/>
                  <a:pt x="1724705" y="3733499"/>
                </a:cubicBezTo>
                <a:cubicBezTo>
                  <a:pt x="1709852" y="3780640"/>
                  <a:pt x="1701457" y="3793555"/>
                  <a:pt x="1654962" y="3830364"/>
                </a:cubicBezTo>
                <a:cubicBezTo>
                  <a:pt x="1608467" y="3867173"/>
                  <a:pt x="1509666" y="3923354"/>
                  <a:pt x="1445735" y="3954350"/>
                </a:cubicBezTo>
                <a:cubicBezTo>
                  <a:pt x="1381805" y="3985347"/>
                  <a:pt x="1279128" y="3980826"/>
                  <a:pt x="1271379" y="4016343"/>
                </a:cubicBezTo>
                <a:cubicBezTo>
                  <a:pt x="1263630" y="4051860"/>
                  <a:pt x="1356620" y="4111916"/>
                  <a:pt x="1399240" y="4167452"/>
                </a:cubicBezTo>
                <a:cubicBezTo>
                  <a:pt x="1441860" y="4222988"/>
                  <a:pt x="1492876" y="4306937"/>
                  <a:pt x="1527101" y="4349557"/>
                </a:cubicBezTo>
                <a:cubicBezTo>
                  <a:pt x="1561326" y="4392177"/>
                  <a:pt x="1567785" y="4402510"/>
                  <a:pt x="1604593" y="4423174"/>
                </a:cubicBezTo>
                <a:cubicBezTo>
                  <a:pt x="1641401" y="4443838"/>
                  <a:pt x="1747952" y="4473543"/>
                  <a:pt x="1747952" y="4473543"/>
                </a:cubicBezTo>
                <a:cubicBezTo>
                  <a:pt x="1813820" y="4496791"/>
                  <a:pt x="1920371" y="4539412"/>
                  <a:pt x="1999800" y="4562659"/>
                </a:cubicBezTo>
                <a:cubicBezTo>
                  <a:pt x="2079229" y="4585907"/>
                  <a:pt x="2162532" y="4604633"/>
                  <a:pt x="2224525" y="4613028"/>
                </a:cubicBezTo>
                <a:cubicBezTo>
                  <a:pt x="2286518" y="4621423"/>
                  <a:pt x="2315578" y="4617548"/>
                  <a:pt x="2371759" y="4613028"/>
                </a:cubicBezTo>
                <a:cubicBezTo>
                  <a:pt x="2427940" y="4608508"/>
                  <a:pt x="2501557" y="4600113"/>
                  <a:pt x="2561613" y="4585906"/>
                </a:cubicBezTo>
                <a:cubicBezTo>
                  <a:pt x="2621669" y="4571699"/>
                  <a:pt x="2688183" y="4549744"/>
                  <a:pt x="2732095" y="4527788"/>
                </a:cubicBezTo>
                <a:cubicBezTo>
                  <a:pt x="2776007" y="4505832"/>
                  <a:pt x="2785047" y="4487105"/>
                  <a:pt x="2825084" y="4454171"/>
                </a:cubicBezTo>
                <a:cubicBezTo>
                  <a:pt x="2865121" y="4421237"/>
                  <a:pt x="2922594" y="4364409"/>
                  <a:pt x="2972318" y="4330184"/>
                </a:cubicBezTo>
                <a:cubicBezTo>
                  <a:pt x="3022042" y="4295959"/>
                  <a:pt x="3071766" y="4284335"/>
                  <a:pt x="3123427" y="4248818"/>
                </a:cubicBezTo>
                <a:cubicBezTo>
                  <a:pt x="3175088" y="4213301"/>
                  <a:pt x="3238372" y="4159702"/>
                  <a:pt x="3282284" y="4117082"/>
                </a:cubicBezTo>
                <a:cubicBezTo>
                  <a:pt x="3326196" y="4074462"/>
                  <a:pt x="3359776" y="4031196"/>
                  <a:pt x="3386898" y="3993096"/>
                </a:cubicBezTo>
                <a:cubicBezTo>
                  <a:pt x="3414020" y="3954996"/>
                  <a:pt x="3456641" y="3909146"/>
                  <a:pt x="3445017" y="3888482"/>
                </a:cubicBezTo>
                <a:cubicBezTo>
                  <a:pt x="3433393" y="3867818"/>
                  <a:pt x="3355902" y="3876859"/>
                  <a:pt x="3317156" y="3869110"/>
                </a:cubicBezTo>
                <a:cubicBezTo>
                  <a:pt x="3278410" y="3861361"/>
                  <a:pt x="3248705" y="3858778"/>
                  <a:pt x="3212542" y="3841988"/>
                </a:cubicBezTo>
                <a:cubicBezTo>
                  <a:pt x="3176379" y="3825198"/>
                  <a:pt x="3141508" y="3810346"/>
                  <a:pt x="3100179" y="3768371"/>
                </a:cubicBezTo>
                <a:cubicBezTo>
                  <a:pt x="3058850" y="3726396"/>
                  <a:pt x="2994920" y="3641155"/>
                  <a:pt x="2964569" y="3590140"/>
                </a:cubicBezTo>
                <a:cubicBezTo>
                  <a:pt x="2934218" y="3539125"/>
                  <a:pt x="2938738" y="3516523"/>
                  <a:pt x="2918074" y="3462279"/>
                </a:cubicBezTo>
                <a:cubicBezTo>
                  <a:pt x="2897410" y="3408035"/>
                  <a:pt x="2859956" y="3322795"/>
                  <a:pt x="2840583" y="3264676"/>
                </a:cubicBezTo>
                <a:cubicBezTo>
                  <a:pt x="2821210" y="3206557"/>
                  <a:pt x="2816044" y="3165228"/>
                  <a:pt x="2801837" y="3113567"/>
                </a:cubicBezTo>
                <a:cubicBezTo>
                  <a:pt x="2787630" y="3061906"/>
                  <a:pt x="2763091" y="3000559"/>
                  <a:pt x="2755342" y="2954710"/>
                </a:cubicBezTo>
                <a:cubicBezTo>
                  <a:pt x="2747593" y="2908861"/>
                  <a:pt x="2751467" y="2884321"/>
                  <a:pt x="2755342" y="2838472"/>
                </a:cubicBezTo>
                <a:cubicBezTo>
                  <a:pt x="2759217" y="2792623"/>
                  <a:pt x="2768258" y="2731922"/>
                  <a:pt x="2778590" y="2679615"/>
                </a:cubicBezTo>
                <a:cubicBezTo>
                  <a:pt x="2788922" y="2627308"/>
                  <a:pt x="2805066" y="2568544"/>
                  <a:pt x="2817335" y="2524632"/>
                </a:cubicBezTo>
                <a:cubicBezTo>
                  <a:pt x="2829604" y="2480720"/>
                  <a:pt x="2852206" y="2416143"/>
                  <a:pt x="2852206" y="2416143"/>
                </a:cubicBezTo>
                <a:cubicBezTo>
                  <a:pt x="2864475" y="2378043"/>
                  <a:pt x="2881911" y="2323154"/>
                  <a:pt x="2890952" y="2296032"/>
                </a:cubicBezTo>
                <a:cubicBezTo>
                  <a:pt x="2899993" y="2268910"/>
                  <a:pt x="2906451" y="2253411"/>
                  <a:pt x="2906451" y="2253411"/>
                </a:cubicBezTo>
                <a:cubicBezTo>
                  <a:pt x="2916137" y="2226935"/>
                  <a:pt x="2902576" y="2148798"/>
                  <a:pt x="2949071" y="2137174"/>
                </a:cubicBezTo>
                <a:cubicBezTo>
                  <a:pt x="2995566" y="2125550"/>
                  <a:pt x="3125364" y="2179794"/>
                  <a:pt x="3185420" y="2183669"/>
                </a:cubicBezTo>
                <a:cubicBezTo>
                  <a:pt x="3245476" y="2187544"/>
                  <a:pt x="3273889" y="2177211"/>
                  <a:pt x="3309406" y="2160421"/>
                </a:cubicBezTo>
                <a:cubicBezTo>
                  <a:pt x="3344923" y="2143631"/>
                  <a:pt x="3372046" y="2121676"/>
                  <a:pt x="3398522" y="2082930"/>
                </a:cubicBezTo>
                <a:cubicBezTo>
                  <a:pt x="3424998" y="2044184"/>
                  <a:pt x="3446308" y="1984128"/>
                  <a:pt x="3468264" y="1927947"/>
                </a:cubicBezTo>
                <a:cubicBezTo>
                  <a:pt x="3490220" y="1871766"/>
                  <a:pt x="3516050" y="1809772"/>
                  <a:pt x="3530257" y="1745842"/>
                </a:cubicBezTo>
                <a:cubicBezTo>
                  <a:pt x="3544464" y="1681912"/>
                  <a:pt x="3550922" y="1596671"/>
                  <a:pt x="3553505" y="1544364"/>
                </a:cubicBezTo>
                <a:cubicBezTo>
                  <a:pt x="3556088" y="1492057"/>
                  <a:pt x="3553505" y="1466226"/>
                  <a:pt x="3545756" y="1432001"/>
                </a:cubicBezTo>
                <a:cubicBezTo>
                  <a:pt x="3538007" y="1397776"/>
                  <a:pt x="3522508" y="1362904"/>
                  <a:pt x="3507010" y="1339011"/>
                </a:cubicBezTo>
                <a:cubicBezTo>
                  <a:pt x="3491512" y="1315118"/>
                  <a:pt x="3475368" y="1304140"/>
                  <a:pt x="3452766" y="1288642"/>
                </a:cubicBezTo>
                <a:cubicBezTo>
                  <a:pt x="3430164" y="1273144"/>
                  <a:pt x="3394002" y="1251833"/>
                  <a:pt x="3371400" y="1246021"/>
                </a:cubicBezTo>
                <a:cubicBezTo>
                  <a:pt x="3348798" y="1240209"/>
                  <a:pt x="3347507" y="1238273"/>
                  <a:pt x="3317156" y="1253771"/>
                </a:cubicBezTo>
                <a:cubicBezTo>
                  <a:pt x="3286805" y="1269269"/>
                  <a:pt x="3253871" y="1300911"/>
                  <a:pt x="3189295" y="1339011"/>
                </a:cubicBezTo>
                <a:cubicBezTo>
                  <a:pt x="3124719" y="1377111"/>
                  <a:pt x="2988462" y="1464935"/>
                  <a:pt x="2929698" y="1482371"/>
                </a:cubicBezTo>
                <a:cubicBezTo>
                  <a:pt x="2870934" y="1499807"/>
                  <a:pt x="2856081" y="1463644"/>
                  <a:pt x="2836708" y="1443625"/>
                </a:cubicBezTo>
                <a:cubicBezTo>
                  <a:pt x="2817335" y="1423606"/>
                  <a:pt x="2822502" y="1450083"/>
                  <a:pt x="2813461" y="1362259"/>
                </a:cubicBezTo>
                <a:cubicBezTo>
                  <a:pt x="2804420" y="1274435"/>
                  <a:pt x="2796025" y="1020004"/>
                  <a:pt x="2782464" y="916682"/>
                </a:cubicBezTo>
                <a:cubicBezTo>
                  <a:pt x="2768903" y="813360"/>
                  <a:pt x="2755343" y="827568"/>
                  <a:pt x="2732095" y="742327"/>
                </a:cubicBezTo>
                <a:cubicBezTo>
                  <a:pt x="2708848" y="657086"/>
                  <a:pt x="2675913" y="498228"/>
                  <a:pt x="2642979" y="405238"/>
                </a:cubicBezTo>
                <a:cubicBezTo>
                  <a:pt x="2610045" y="312248"/>
                  <a:pt x="2568716" y="245735"/>
                  <a:pt x="2534491" y="184388"/>
                </a:cubicBezTo>
                <a:cubicBezTo>
                  <a:pt x="2500266" y="123041"/>
                  <a:pt x="2460229" y="66859"/>
                  <a:pt x="2437627" y="37154"/>
                </a:cubicBezTo>
                <a:cubicBezTo>
                  <a:pt x="2415025" y="7449"/>
                  <a:pt x="2412442" y="-9987"/>
                  <a:pt x="2398881" y="6157"/>
                </a:cubicBezTo>
                <a:cubicBezTo>
                  <a:pt x="2385320" y="22301"/>
                  <a:pt x="2374988" y="66859"/>
                  <a:pt x="2356261" y="134018"/>
                </a:cubicBezTo>
                <a:cubicBezTo>
                  <a:pt x="2337534" y="201177"/>
                  <a:pt x="2314932" y="315477"/>
                  <a:pt x="2286518" y="409113"/>
                </a:cubicBezTo>
                <a:cubicBezTo>
                  <a:pt x="2258104" y="502749"/>
                  <a:pt x="2219359" y="607363"/>
                  <a:pt x="2185779" y="695832"/>
                </a:cubicBezTo>
                <a:cubicBezTo>
                  <a:pt x="2152199" y="784301"/>
                  <a:pt x="2117974" y="867605"/>
                  <a:pt x="2085040" y="939930"/>
                </a:cubicBezTo>
                <a:cubicBezTo>
                  <a:pt x="2052106" y="1012255"/>
                  <a:pt x="1988176" y="1129784"/>
                  <a:pt x="1988176" y="1129784"/>
                </a:cubicBezTo>
                <a:cubicBezTo>
                  <a:pt x="1949430" y="1205984"/>
                  <a:pt x="1885500" y="1333845"/>
                  <a:pt x="1852566" y="1397130"/>
                </a:cubicBezTo>
                <a:cubicBezTo>
                  <a:pt x="1819632" y="1460415"/>
                  <a:pt x="1804780" y="1511430"/>
                  <a:pt x="1790573" y="1509493"/>
                </a:cubicBezTo>
                <a:cubicBezTo>
                  <a:pt x="1776366" y="1507556"/>
                  <a:pt x="1775720" y="1432001"/>
                  <a:pt x="1767325" y="1385506"/>
                </a:cubicBezTo>
                <a:cubicBezTo>
                  <a:pt x="1758930" y="1339011"/>
                  <a:pt x="1751826" y="1213733"/>
                  <a:pt x="1740203" y="1230523"/>
                </a:cubicBezTo>
                <a:cubicBezTo>
                  <a:pt x="1728580" y="1247313"/>
                  <a:pt x="1708561" y="1431355"/>
                  <a:pt x="1697583" y="1486245"/>
                </a:cubicBezTo>
                <a:cubicBezTo>
                  <a:pt x="1686605" y="1541135"/>
                  <a:pt x="1704686" y="1552759"/>
                  <a:pt x="1674335" y="1559862"/>
                </a:cubicBezTo>
                <a:cubicBezTo>
                  <a:pt x="1643984" y="1566965"/>
                  <a:pt x="1595553" y="1537907"/>
                  <a:pt x="1515478" y="1528866"/>
                </a:cubicBezTo>
                <a:cubicBezTo>
                  <a:pt x="1435404" y="1519825"/>
                  <a:pt x="1295273" y="1497869"/>
                  <a:pt x="1193888" y="1505618"/>
                </a:cubicBezTo>
                <a:cubicBezTo>
                  <a:pt x="1092503" y="1513367"/>
                  <a:pt x="972391" y="1554695"/>
                  <a:pt x="907169" y="1575360"/>
                </a:cubicBezTo>
                <a:cubicBezTo>
                  <a:pt x="841947" y="1596024"/>
                  <a:pt x="831615" y="1643166"/>
                  <a:pt x="802556" y="1629605"/>
                </a:cubicBezTo>
                <a:cubicBezTo>
                  <a:pt x="773497" y="1616044"/>
                  <a:pt x="761227" y="1543718"/>
                  <a:pt x="732813" y="1493994"/>
                </a:cubicBezTo>
                <a:cubicBezTo>
                  <a:pt x="704399" y="1444270"/>
                  <a:pt x="650155" y="1334491"/>
                  <a:pt x="632074" y="1331262"/>
                </a:cubicBezTo>
                <a:cubicBezTo>
                  <a:pt x="613993" y="1328033"/>
                  <a:pt x="623679" y="1428772"/>
                  <a:pt x="624325" y="1474621"/>
                </a:cubicBezTo>
                <a:cubicBezTo>
                  <a:pt x="624971" y="1520470"/>
                  <a:pt x="670174" y="1585693"/>
                  <a:pt x="635949" y="1606357"/>
                </a:cubicBezTo>
                <a:cubicBezTo>
                  <a:pt x="601724" y="1627021"/>
                  <a:pt x="488070" y="1599254"/>
                  <a:pt x="418973" y="1598608"/>
                </a:cubicBezTo>
                <a:cubicBezTo>
                  <a:pt x="349876" y="1597962"/>
                  <a:pt x="289174" y="1587630"/>
                  <a:pt x="221369" y="1602482"/>
                </a:cubicBezTo>
                <a:cubicBezTo>
                  <a:pt x="153564" y="1617334"/>
                  <a:pt x="28932" y="1645102"/>
                  <a:pt x="4393" y="169547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リーフォーム 842">
            <a:extLst>
              <a:ext uri="{FF2B5EF4-FFF2-40B4-BE49-F238E27FC236}">
                <a16:creationId xmlns:a16="http://schemas.microsoft.com/office/drawing/2014/main" id="{723EDDAA-1228-044A-B9D1-114CF6002D4C}"/>
              </a:ext>
            </a:extLst>
          </p:cNvPr>
          <p:cNvSpPr/>
          <p:nvPr/>
        </p:nvSpPr>
        <p:spPr>
          <a:xfrm>
            <a:off x="5571541" y="1990726"/>
            <a:ext cx="1640437" cy="1618247"/>
          </a:xfrm>
          <a:custGeom>
            <a:avLst/>
            <a:gdLst>
              <a:gd name="connsiteX0" fmla="*/ 10109 w 1640437"/>
              <a:gd name="connsiteY0" fmla="*/ 1616075 h 1622443"/>
              <a:gd name="connsiteX1" fmla="*/ 394284 w 1640437"/>
              <a:gd name="connsiteY1" fmla="*/ 1597025 h 1622443"/>
              <a:gd name="connsiteX2" fmla="*/ 718134 w 1640437"/>
              <a:gd name="connsiteY2" fmla="*/ 1609725 h 1622443"/>
              <a:gd name="connsiteX3" fmla="*/ 819734 w 1640437"/>
              <a:gd name="connsiteY3" fmla="*/ 1622425 h 1622443"/>
              <a:gd name="connsiteX4" fmla="*/ 832434 w 1640437"/>
              <a:gd name="connsiteY4" fmla="*/ 1609725 h 1622443"/>
              <a:gd name="connsiteX5" fmla="*/ 934034 w 1640437"/>
              <a:gd name="connsiteY5" fmla="*/ 1539875 h 1622443"/>
              <a:gd name="connsiteX6" fmla="*/ 968959 w 1640437"/>
              <a:gd name="connsiteY6" fmla="*/ 1485900 h 1622443"/>
              <a:gd name="connsiteX7" fmla="*/ 1137234 w 1640437"/>
              <a:gd name="connsiteY7" fmla="*/ 1301750 h 1622443"/>
              <a:gd name="connsiteX8" fmla="*/ 1245184 w 1640437"/>
              <a:gd name="connsiteY8" fmla="*/ 1073150 h 1622443"/>
              <a:gd name="connsiteX9" fmla="*/ 1413459 w 1640437"/>
              <a:gd name="connsiteY9" fmla="*/ 663575 h 1622443"/>
              <a:gd name="connsiteX10" fmla="*/ 1540459 w 1640437"/>
              <a:gd name="connsiteY10" fmla="*/ 330200 h 1622443"/>
              <a:gd name="connsiteX11" fmla="*/ 1626184 w 1640437"/>
              <a:gd name="connsiteY11" fmla="*/ 92075 h 1622443"/>
              <a:gd name="connsiteX12" fmla="*/ 1632534 w 1640437"/>
              <a:gd name="connsiteY12" fmla="*/ 73025 h 1622443"/>
              <a:gd name="connsiteX13" fmla="*/ 1546809 w 1640437"/>
              <a:gd name="connsiteY13" fmla="*/ 0 h 1622443"/>
              <a:gd name="connsiteX14" fmla="*/ 1518234 w 1640437"/>
              <a:gd name="connsiteY14" fmla="*/ 73025 h 1622443"/>
              <a:gd name="connsiteX15" fmla="*/ 1445209 w 1640437"/>
              <a:gd name="connsiteY15" fmla="*/ 346075 h 1622443"/>
              <a:gd name="connsiteX16" fmla="*/ 1321384 w 1640437"/>
              <a:gd name="connsiteY16" fmla="*/ 720725 h 1622443"/>
              <a:gd name="connsiteX17" fmla="*/ 1197559 w 1640437"/>
              <a:gd name="connsiteY17" fmla="*/ 1006475 h 1622443"/>
              <a:gd name="connsiteX18" fmla="*/ 1095959 w 1640437"/>
              <a:gd name="connsiteY18" fmla="*/ 1225550 h 1622443"/>
              <a:gd name="connsiteX19" fmla="*/ 934034 w 1640437"/>
              <a:gd name="connsiteY19" fmla="*/ 1492250 h 1622443"/>
              <a:gd name="connsiteX20" fmla="*/ 902284 w 1640437"/>
              <a:gd name="connsiteY20" fmla="*/ 1295400 h 1622443"/>
              <a:gd name="connsiteX21" fmla="*/ 841959 w 1640437"/>
              <a:gd name="connsiteY21" fmla="*/ 1457325 h 1622443"/>
              <a:gd name="connsiteX22" fmla="*/ 816559 w 1640437"/>
              <a:gd name="connsiteY22" fmla="*/ 1555750 h 1622443"/>
              <a:gd name="connsiteX23" fmla="*/ 714959 w 1640437"/>
              <a:gd name="connsiteY23" fmla="*/ 1527175 h 1622443"/>
              <a:gd name="connsiteX24" fmla="*/ 381584 w 1640437"/>
              <a:gd name="connsiteY24" fmla="*/ 1495425 h 1622443"/>
              <a:gd name="connsiteX25" fmla="*/ 137109 w 1640437"/>
              <a:gd name="connsiteY25" fmla="*/ 1536700 h 1622443"/>
              <a:gd name="connsiteX26" fmla="*/ 10109 w 1640437"/>
              <a:gd name="connsiteY26" fmla="*/ 1616075 h 1622443"/>
              <a:gd name="connsiteX0" fmla="*/ 10109 w 1640437"/>
              <a:gd name="connsiteY0" fmla="*/ 1616075 h 1623276"/>
              <a:gd name="connsiteX1" fmla="*/ 394284 w 1640437"/>
              <a:gd name="connsiteY1" fmla="*/ 1597025 h 1623276"/>
              <a:gd name="connsiteX2" fmla="*/ 718134 w 1640437"/>
              <a:gd name="connsiteY2" fmla="*/ 1609725 h 1623276"/>
              <a:gd name="connsiteX3" fmla="*/ 819734 w 1640437"/>
              <a:gd name="connsiteY3" fmla="*/ 1622425 h 1623276"/>
              <a:gd name="connsiteX4" fmla="*/ 861009 w 1640437"/>
              <a:gd name="connsiteY4" fmla="*/ 1584325 h 1623276"/>
              <a:gd name="connsiteX5" fmla="*/ 934034 w 1640437"/>
              <a:gd name="connsiteY5" fmla="*/ 1539875 h 1623276"/>
              <a:gd name="connsiteX6" fmla="*/ 968959 w 1640437"/>
              <a:gd name="connsiteY6" fmla="*/ 1485900 h 1623276"/>
              <a:gd name="connsiteX7" fmla="*/ 1137234 w 1640437"/>
              <a:gd name="connsiteY7" fmla="*/ 1301750 h 1623276"/>
              <a:gd name="connsiteX8" fmla="*/ 1245184 w 1640437"/>
              <a:gd name="connsiteY8" fmla="*/ 1073150 h 1623276"/>
              <a:gd name="connsiteX9" fmla="*/ 1413459 w 1640437"/>
              <a:gd name="connsiteY9" fmla="*/ 663575 h 1623276"/>
              <a:gd name="connsiteX10" fmla="*/ 1540459 w 1640437"/>
              <a:gd name="connsiteY10" fmla="*/ 330200 h 1623276"/>
              <a:gd name="connsiteX11" fmla="*/ 1626184 w 1640437"/>
              <a:gd name="connsiteY11" fmla="*/ 92075 h 1623276"/>
              <a:gd name="connsiteX12" fmla="*/ 1632534 w 1640437"/>
              <a:gd name="connsiteY12" fmla="*/ 73025 h 1623276"/>
              <a:gd name="connsiteX13" fmla="*/ 1546809 w 1640437"/>
              <a:gd name="connsiteY13" fmla="*/ 0 h 1623276"/>
              <a:gd name="connsiteX14" fmla="*/ 1518234 w 1640437"/>
              <a:gd name="connsiteY14" fmla="*/ 73025 h 1623276"/>
              <a:gd name="connsiteX15" fmla="*/ 1445209 w 1640437"/>
              <a:gd name="connsiteY15" fmla="*/ 346075 h 1623276"/>
              <a:gd name="connsiteX16" fmla="*/ 1321384 w 1640437"/>
              <a:gd name="connsiteY16" fmla="*/ 720725 h 1623276"/>
              <a:gd name="connsiteX17" fmla="*/ 1197559 w 1640437"/>
              <a:gd name="connsiteY17" fmla="*/ 1006475 h 1623276"/>
              <a:gd name="connsiteX18" fmla="*/ 1095959 w 1640437"/>
              <a:gd name="connsiteY18" fmla="*/ 1225550 h 1623276"/>
              <a:gd name="connsiteX19" fmla="*/ 934034 w 1640437"/>
              <a:gd name="connsiteY19" fmla="*/ 1492250 h 1623276"/>
              <a:gd name="connsiteX20" fmla="*/ 902284 w 1640437"/>
              <a:gd name="connsiteY20" fmla="*/ 1295400 h 1623276"/>
              <a:gd name="connsiteX21" fmla="*/ 841959 w 1640437"/>
              <a:gd name="connsiteY21" fmla="*/ 1457325 h 1623276"/>
              <a:gd name="connsiteX22" fmla="*/ 816559 w 1640437"/>
              <a:gd name="connsiteY22" fmla="*/ 1555750 h 1623276"/>
              <a:gd name="connsiteX23" fmla="*/ 714959 w 1640437"/>
              <a:gd name="connsiteY23" fmla="*/ 1527175 h 1623276"/>
              <a:gd name="connsiteX24" fmla="*/ 381584 w 1640437"/>
              <a:gd name="connsiteY24" fmla="*/ 1495425 h 1623276"/>
              <a:gd name="connsiteX25" fmla="*/ 137109 w 1640437"/>
              <a:gd name="connsiteY25" fmla="*/ 1536700 h 1623276"/>
              <a:gd name="connsiteX26" fmla="*/ 10109 w 1640437"/>
              <a:gd name="connsiteY26" fmla="*/ 1616075 h 1623276"/>
              <a:gd name="connsiteX0" fmla="*/ 10109 w 1640437"/>
              <a:gd name="connsiteY0" fmla="*/ 1616075 h 1626005"/>
              <a:gd name="connsiteX1" fmla="*/ 394284 w 1640437"/>
              <a:gd name="connsiteY1" fmla="*/ 1597025 h 1626005"/>
              <a:gd name="connsiteX2" fmla="*/ 718134 w 1640437"/>
              <a:gd name="connsiteY2" fmla="*/ 1609725 h 1626005"/>
              <a:gd name="connsiteX3" fmla="*/ 819734 w 1640437"/>
              <a:gd name="connsiteY3" fmla="*/ 1622425 h 1626005"/>
              <a:gd name="connsiteX4" fmla="*/ 934034 w 1640437"/>
              <a:gd name="connsiteY4" fmla="*/ 1539875 h 1626005"/>
              <a:gd name="connsiteX5" fmla="*/ 968959 w 1640437"/>
              <a:gd name="connsiteY5" fmla="*/ 1485900 h 1626005"/>
              <a:gd name="connsiteX6" fmla="*/ 1137234 w 1640437"/>
              <a:gd name="connsiteY6" fmla="*/ 1301750 h 1626005"/>
              <a:gd name="connsiteX7" fmla="*/ 1245184 w 1640437"/>
              <a:gd name="connsiteY7" fmla="*/ 1073150 h 1626005"/>
              <a:gd name="connsiteX8" fmla="*/ 1413459 w 1640437"/>
              <a:gd name="connsiteY8" fmla="*/ 663575 h 1626005"/>
              <a:gd name="connsiteX9" fmla="*/ 1540459 w 1640437"/>
              <a:gd name="connsiteY9" fmla="*/ 330200 h 1626005"/>
              <a:gd name="connsiteX10" fmla="*/ 1626184 w 1640437"/>
              <a:gd name="connsiteY10" fmla="*/ 92075 h 1626005"/>
              <a:gd name="connsiteX11" fmla="*/ 1632534 w 1640437"/>
              <a:gd name="connsiteY11" fmla="*/ 73025 h 1626005"/>
              <a:gd name="connsiteX12" fmla="*/ 1546809 w 1640437"/>
              <a:gd name="connsiteY12" fmla="*/ 0 h 1626005"/>
              <a:gd name="connsiteX13" fmla="*/ 1518234 w 1640437"/>
              <a:gd name="connsiteY13" fmla="*/ 73025 h 1626005"/>
              <a:gd name="connsiteX14" fmla="*/ 1445209 w 1640437"/>
              <a:gd name="connsiteY14" fmla="*/ 346075 h 1626005"/>
              <a:gd name="connsiteX15" fmla="*/ 1321384 w 1640437"/>
              <a:gd name="connsiteY15" fmla="*/ 720725 h 1626005"/>
              <a:gd name="connsiteX16" fmla="*/ 1197559 w 1640437"/>
              <a:gd name="connsiteY16" fmla="*/ 1006475 h 1626005"/>
              <a:gd name="connsiteX17" fmla="*/ 1095959 w 1640437"/>
              <a:gd name="connsiteY17" fmla="*/ 1225550 h 1626005"/>
              <a:gd name="connsiteX18" fmla="*/ 934034 w 1640437"/>
              <a:gd name="connsiteY18" fmla="*/ 1492250 h 1626005"/>
              <a:gd name="connsiteX19" fmla="*/ 902284 w 1640437"/>
              <a:gd name="connsiteY19" fmla="*/ 1295400 h 1626005"/>
              <a:gd name="connsiteX20" fmla="*/ 841959 w 1640437"/>
              <a:gd name="connsiteY20" fmla="*/ 1457325 h 1626005"/>
              <a:gd name="connsiteX21" fmla="*/ 816559 w 1640437"/>
              <a:gd name="connsiteY21" fmla="*/ 1555750 h 1626005"/>
              <a:gd name="connsiteX22" fmla="*/ 714959 w 1640437"/>
              <a:gd name="connsiteY22" fmla="*/ 1527175 h 1626005"/>
              <a:gd name="connsiteX23" fmla="*/ 381584 w 1640437"/>
              <a:gd name="connsiteY23" fmla="*/ 1495425 h 1626005"/>
              <a:gd name="connsiteX24" fmla="*/ 137109 w 1640437"/>
              <a:gd name="connsiteY24" fmla="*/ 1536700 h 1626005"/>
              <a:gd name="connsiteX25" fmla="*/ 10109 w 1640437"/>
              <a:gd name="connsiteY25" fmla="*/ 1616075 h 1626005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51484 w 1640437"/>
              <a:gd name="connsiteY3" fmla="*/ 1609725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0437" h="1618247">
                <a:moveTo>
                  <a:pt x="10109" y="1616075"/>
                </a:moveTo>
                <a:cubicBezTo>
                  <a:pt x="52972" y="1626129"/>
                  <a:pt x="276280" y="1598083"/>
                  <a:pt x="394284" y="1597025"/>
                </a:cubicBezTo>
                <a:cubicBezTo>
                  <a:pt x="512288" y="1595967"/>
                  <a:pt x="643522" y="1607079"/>
                  <a:pt x="718134" y="1609725"/>
                </a:cubicBezTo>
                <a:cubicBezTo>
                  <a:pt x="792746" y="1612371"/>
                  <a:pt x="828201" y="1621367"/>
                  <a:pt x="841959" y="1612900"/>
                </a:cubicBezTo>
                <a:cubicBezTo>
                  <a:pt x="855717" y="1604433"/>
                  <a:pt x="912867" y="1561042"/>
                  <a:pt x="934034" y="1539875"/>
                </a:cubicBezTo>
                <a:cubicBezTo>
                  <a:pt x="955201" y="1518708"/>
                  <a:pt x="935092" y="1525587"/>
                  <a:pt x="968959" y="1485900"/>
                </a:cubicBezTo>
                <a:cubicBezTo>
                  <a:pt x="1002826" y="1446212"/>
                  <a:pt x="1091197" y="1370542"/>
                  <a:pt x="1137234" y="1301750"/>
                </a:cubicBezTo>
                <a:cubicBezTo>
                  <a:pt x="1183271" y="1232958"/>
                  <a:pt x="1199146" y="1179513"/>
                  <a:pt x="1245184" y="1073150"/>
                </a:cubicBezTo>
                <a:cubicBezTo>
                  <a:pt x="1291222" y="966787"/>
                  <a:pt x="1364247" y="787400"/>
                  <a:pt x="1413459" y="663575"/>
                </a:cubicBezTo>
                <a:cubicBezTo>
                  <a:pt x="1462671" y="539750"/>
                  <a:pt x="1505005" y="425450"/>
                  <a:pt x="1540459" y="330200"/>
                </a:cubicBezTo>
                <a:cubicBezTo>
                  <a:pt x="1575913" y="234950"/>
                  <a:pt x="1626184" y="92075"/>
                  <a:pt x="1626184" y="92075"/>
                </a:cubicBezTo>
                <a:cubicBezTo>
                  <a:pt x="1641530" y="49212"/>
                  <a:pt x="1645763" y="88371"/>
                  <a:pt x="1632534" y="73025"/>
                </a:cubicBezTo>
                <a:cubicBezTo>
                  <a:pt x="1619305" y="57679"/>
                  <a:pt x="1565859" y="0"/>
                  <a:pt x="1546809" y="0"/>
                </a:cubicBezTo>
                <a:cubicBezTo>
                  <a:pt x="1527759" y="0"/>
                  <a:pt x="1535167" y="15346"/>
                  <a:pt x="1518234" y="73025"/>
                </a:cubicBezTo>
                <a:cubicBezTo>
                  <a:pt x="1501301" y="130704"/>
                  <a:pt x="1478017" y="238125"/>
                  <a:pt x="1445209" y="346075"/>
                </a:cubicBezTo>
                <a:cubicBezTo>
                  <a:pt x="1412401" y="454025"/>
                  <a:pt x="1362659" y="610658"/>
                  <a:pt x="1321384" y="720725"/>
                </a:cubicBezTo>
                <a:cubicBezTo>
                  <a:pt x="1280109" y="830792"/>
                  <a:pt x="1235130" y="922337"/>
                  <a:pt x="1197559" y="1006475"/>
                </a:cubicBezTo>
                <a:cubicBezTo>
                  <a:pt x="1159988" y="1090613"/>
                  <a:pt x="1139880" y="1144588"/>
                  <a:pt x="1095959" y="1225550"/>
                </a:cubicBezTo>
                <a:cubicBezTo>
                  <a:pt x="1052038" y="1306512"/>
                  <a:pt x="966313" y="1480608"/>
                  <a:pt x="934034" y="1492250"/>
                </a:cubicBezTo>
                <a:cubicBezTo>
                  <a:pt x="901755" y="1503892"/>
                  <a:pt x="917630" y="1301221"/>
                  <a:pt x="902284" y="1295400"/>
                </a:cubicBezTo>
                <a:cubicBezTo>
                  <a:pt x="886938" y="1289579"/>
                  <a:pt x="856246" y="1413933"/>
                  <a:pt x="841959" y="1457325"/>
                </a:cubicBezTo>
                <a:cubicBezTo>
                  <a:pt x="827672" y="1500717"/>
                  <a:pt x="837726" y="1544108"/>
                  <a:pt x="816559" y="1555750"/>
                </a:cubicBezTo>
                <a:cubicBezTo>
                  <a:pt x="795392" y="1567392"/>
                  <a:pt x="787455" y="1537229"/>
                  <a:pt x="714959" y="1527175"/>
                </a:cubicBezTo>
                <a:cubicBezTo>
                  <a:pt x="642463" y="1517121"/>
                  <a:pt x="477892" y="1493837"/>
                  <a:pt x="381584" y="1495425"/>
                </a:cubicBezTo>
                <a:cubicBezTo>
                  <a:pt x="285276" y="1497012"/>
                  <a:pt x="203784" y="1518179"/>
                  <a:pt x="137109" y="1536700"/>
                </a:cubicBezTo>
                <a:cubicBezTo>
                  <a:pt x="70434" y="1555221"/>
                  <a:pt x="-32754" y="1606021"/>
                  <a:pt x="10109" y="1616075"/>
                </a:cubicBezTo>
                <a:close/>
              </a:path>
            </a:pathLst>
          </a:custGeom>
          <a:solidFill>
            <a:srgbClr val="F9D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3FCEB77F-55FC-FF40-8C8A-CB9AB0DA08ED}"/>
              </a:ext>
            </a:extLst>
          </p:cNvPr>
          <p:cNvSpPr/>
          <p:nvPr/>
        </p:nvSpPr>
        <p:spPr>
          <a:xfrm>
            <a:off x="3007518" y="261080"/>
            <a:ext cx="6028899" cy="6610237"/>
          </a:xfrm>
          <a:custGeom>
            <a:avLst/>
            <a:gdLst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80711 w 6028899"/>
              <a:gd name="connsiteY3" fmla="*/ 615511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21684 w 6028899"/>
              <a:gd name="connsiteY5" fmla="*/ 6001767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814788 w 6028899"/>
              <a:gd name="connsiteY3" fmla="*/ 6444768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2314 w 6028899"/>
              <a:gd name="connsiteY3" fmla="*/ 6461806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44767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7993 w 6028899"/>
              <a:gd name="connsiteY3" fmla="*/ 6444767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31827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54545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8591"/>
              <a:gd name="connsiteX1" fmla="*/ 1269148 w 6028899"/>
              <a:gd name="connsiteY1" fmla="*/ 6598115 h 6618591"/>
              <a:gd name="connsiteX2" fmla="*/ 1002211 w 6028899"/>
              <a:gd name="connsiteY2" fmla="*/ 6382293 h 6618591"/>
              <a:gd name="connsiteX3" fmla="*/ 752313 w 6028899"/>
              <a:gd name="connsiteY3" fmla="*/ 6484523 h 6618591"/>
              <a:gd name="connsiteX4" fmla="*/ 854545 w 6028899"/>
              <a:gd name="connsiteY4" fmla="*/ 6251664 h 6618591"/>
              <a:gd name="connsiteX5" fmla="*/ 695518 w 6028899"/>
              <a:gd name="connsiteY5" fmla="*/ 6018805 h 6618591"/>
              <a:gd name="connsiteX6" fmla="*/ 297953 w 6028899"/>
              <a:gd name="connsiteY6" fmla="*/ 5927933 h 6618591"/>
              <a:gd name="connsiteX7" fmla="*/ 150286 w 6028899"/>
              <a:gd name="connsiteY7" fmla="*/ 5757548 h 6618591"/>
              <a:gd name="connsiteX8" fmla="*/ 99170 w 6028899"/>
              <a:gd name="connsiteY8" fmla="*/ 5570125 h 6618591"/>
              <a:gd name="connsiteX9" fmla="*/ 82132 w 6028899"/>
              <a:gd name="connsiteY9" fmla="*/ 5246393 h 6618591"/>
              <a:gd name="connsiteX10" fmla="*/ 53734 w 6028899"/>
              <a:gd name="connsiteY10" fmla="*/ 5183918 h 6618591"/>
              <a:gd name="connsiteX11" fmla="*/ 13978 w 6028899"/>
              <a:gd name="connsiteY11" fmla="*/ 5070328 h 6618591"/>
              <a:gd name="connsiteX12" fmla="*/ 2619 w 6028899"/>
              <a:gd name="connsiteY12" fmla="*/ 4826110 h 6618591"/>
              <a:gd name="connsiteX13" fmla="*/ 59414 w 6028899"/>
              <a:gd name="connsiteY13" fmla="*/ 4678443 h 6618591"/>
              <a:gd name="connsiteX14" fmla="*/ 59414 w 6028899"/>
              <a:gd name="connsiteY14" fmla="*/ 4502378 h 6618591"/>
              <a:gd name="connsiteX15" fmla="*/ 104850 w 6028899"/>
              <a:gd name="connsiteY15" fmla="*/ 4326314 h 6618591"/>
              <a:gd name="connsiteX16" fmla="*/ 229799 w 6028899"/>
              <a:gd name="connsiteY16" fmla="*/ 3991223 h 6618591"/>
              <a:gd name="connsiteX17" fmla="*/ 360427 w 6028899"/>
              <a:gd name="connsiteY17" fmla="*/ 3769722 h 6618591"/>
              <a:gd name="connsiteX18" fmla="*/ 513774 w 6028899"/>
              <a:gd name="connsiteY18" fmla="*/ 3525504 h 6618591"/>
              <a:gd name="connsiteX19" fmla="*/ 729595 w 6028899"/>
              <a:gd name="connsiteY19" fmla="*/ 3241528 h 6618591"/>
              <a:gd name="connsiteX20" fmla="*/ 865903 w 6028899"/>
              <a:gd name="connsiteY20" fmla="*/ 3054105 h 6618591"/>
              <a:gd name="connsiteX21" fmla="*/ 962455 w 6028899"/>
              <a:gd name="connsiteY21" fmla="*/ 2826925 h 6618591"/>
              <a:gd name="connsiteX22" fmla="*/ 1036288 w 6028899"/>
              <a:gd name="connsiteY22" fmla="*/ 2599745 h 6618591"/>
              <a:gd name="connsiteX23" fmla="*/ 1064686 w 6028899"/>
              <a:gd name="connsiteY23" fmla="*/ 2361205 h 6618591"/>
              <a:gd name="connsiteX24" fmla="*/ 1246430 w 6028899"/>
              <a:gd name="connsiteY24" fmla="*/ 1384331 h 6618591"/>
              <a:gd name="connsiteX25" fmla="*/ 1325943 w 6028899"/>
              <a:gd name="connsiteY25" fmla="*/ 1202587 h 6618591"/>
              <a:gd name="connsiteX26" fmla="*/ 1621277 w 6028899"/>
              <a:gd name="connsiteY26" fmla="*/ 1071958 h 6618591"/>
              <a:gd name="connsiteX27" fmla="*/ 1672393 w 6028899"/>
              <a:gd name="connsiteY27" fmla="*/ 1009484 h 6618591"/>
              <a:gd name="connsiteX28" fmla="*/ 1871175 w 6028899"/>
              <a:gd name="connsiteY28" fmla="*/ 748227 h 6618591"/>
              <a:gd name="connsiteX29" fmla="*/ 2183548 w 6028899"/>
              <a:gd name="connsiteY29" fmla="*/ 452892 h 6618591"/>
              <a:gd name="connsiteX30" fmla="*/ 2535677 w 6028899"/>
              <a:gd name="connsiteY30" fmla="*/ 231392 h 6618591"/>
              <a:gd name="connsiteX31" fmla="*/ 2950281 w 6028899"/>
              <a:gd name="connsiteY31" fmla="*/ 72366 h 6618591"/>
              <a:gd name="connsiteX32" fmla="*/ 3455757 w 6028899"/>
              <a:gd name="connsiteY32" fmla="*/ 4212 h 6618591"/>
              <a:gd name="connsiteX33" fmla="*/ 3972591 w 6028899"/>
              <a:gd name="connsiteY33" fmla="*/ 21250 h 6618591"/>
              <a:gd name="connsiteX34" fmla="*/ 4500785 w 6028899"/>
              <a:gd name="connsiteY34" fmla="*/ 134840 h 6618591"/>
              <a:gd name="connsiteX35" fmla="*/ 5136889 w 6028899"/>
              <a:gd name="connsiteY35" fmla="*/ 430174 h 6618591"/>
              <a:gd name="connsiteX36" fmla="*/ 5415185 w 6028899"/>
              <a:gd name="connsiteY36" fmla="*/ 714150 h 6618591"/>
              <a:gd name="connsiteX37" fmla="*/ 5642365 w 6028899"/>
              <a:gd name="connsiteY37" fmla="*/ 981086 h 6618591"/>
              <a:gd name="connsiteX38" fmla="*/ 5778673 w 6028899"/>
              <a:gd name="connsiteY38" fmla="*/ 1230984 h 6618591"/>
              <a:gd name="connsiteX39" fmla="*/ 5897943 w 6028899"/>
              <a:gd name="connsiteY39" fmla="*/ 1520639 h 6618591"/>
              <a:gd name="connsiteX40" fmla="*/ 5988815 w 6028899"/>
              <a:gd name="connsiteY40" fmla="*/ 1855730 h 6618591"/>
              <a:gd name="connsiteX41" fmla="*/ 6017212 w 6028899"/>
              <a:gd name="connsiteY41" fmla="*/ 2105628 h 6618591"/>
              <a:gd name="connsiteX42" fmla="*/ 6028571 w 6028899"/>
              <a:gd name="connsiteY42" fmla="*/ 2412321 h 6618591"/>
              <a:gd name="connsiteX43" fmla="*/ 6005853 w 6028899"/>
              <a:gd name="connsiteY43" fmla="*/ 2781489 h 6618591"/>
              <a:gd name="connsiteX44" fmla="*/ 5932020 w 6028899"/>
              <a:gd name="connsiteY44" fmla="*/ 3241528 h 6618591"/>
              <a:gd name="connsiteX45" fmla="*/ 5858186 w 6028899"/>
              <a:gd name="connsiteY45" fmla="*/ 3491427 h 6618591"/>
              <a:gd name="connsiteX46" fmla="*/ 5880904 w 6028899"/>
              <a:gd name="connsiteY46" fmla="*/ 3235849 h 6618591"/>
              <a:gd name="connsiteX47" fmla="*/ 5903622 w 6028899"/>
              <a:gd name="connsiteY47" fmla="*/ 2895079 h 6618591"/>
              <a:gd name="connsiteX48" fmla="*/ 5812750 w 6028899"/>
              <a:gd name="connsiteY48" fmla="*/ 3184733 h 6618591"/>
              <a:gd name="connsiteX49" fmla="*/ 5767314 w 6028899"/>
              <a:gd name="connsiteY49" fmla="*/ 3298323 h 6618591"/>
              <a:gd name="connsiteX50" fmla="*/ 5733237 w 6028899"/>
              <a:gd name="connsiteY50" fmla="*/ 3417593 h 6618591"/>
              <a:gd name="connsiteX51" fmla="*/ 5687801 w 6028899"/>
              <a:gd name="connsiteY51" fmla="*/ 3576619 h 6618591"/>
              <a:gd name="connsiteX52" fmla="*/ 5608288 w 6028899"/>
              <a:gd name="connsiteY52" fmla="*/ 3752684 h 6618591"/>
              <a:gd name="connsiteX53" fmla="*/ 5511737 w 6028899"/>
              <a:gd name="connsiteY53" fmla="*/ 3934428 h 6618591"/>
              <a:gd name="connsiteX54" fmla="*/ 5432224 w 6028899"/>
              <a:gd name="connsiteY54" fmla="*/ 4048018 h 6618591"/>
              <a:gd name="connsiteX55" fmla="*/ 5545814 w 6028899"/>
              <a:gd name="connsiteY55" fmla="*/ 3792440 h 6618591"/>
              <a:gd name="connsiteX56" fmla="*/ 5608288 w 6028899"/>
              <a:gd name="connsiteY56" fmla="*/ 3616376 h 6618591"/>
              <a:gd name="connsiteX57" fmla="*/ 5477660 w 6028899"/>
              <a:gd name="connsiteY57" fmla="*/ 3826517 h 6618591"/>
              <a:gd name="connsiteX58" fmla="*/ 5290236 w 6028899"/>
              <a:gd name="connsiteY58" fmla="*/ 4070736 h 6618591"/>
              <a:gd name="connsiteX59" fmla="*/ 5006261 w 6028899"/>
              <a:gd name="connsiteY59" fmla="*/ 4343352 h 6618591"/>
              <a:gd name="connsiteX60" fmla="*/ 4921068 w 6028899"/>
              <a:gd name="connsiteY60" fmla="*/ 4417186 h 6618591"/>
              <a:gd name="connsiteX61" fmla="*/ 5057376 w 6028899"/>
              <a:gd name="connsiteY61" fmla="*/ 4479660 h 6618591"/>
              <a:gd name="connsiteX62" fmla="*/ 5108492 w 6028899"/>
              <a:gd name="connsiteY62" fmla="*/ 4570532 h 6618591"/>
              <a:gd name="connsiteX63" fmla="*/ 5125530 w 6028899"/>
              <a:gd name="connsiteY63" fmla="*/ 4644366 h 6618591"/>
              <a:gd name="connsiteX64" fmla="*/ 5080094 w 6028899"/>
              <a:gd name="connsiteY64" fmla="*/ 4792033 h 6618591"/>
              <a:gd name="connsiteX65" fmla="*/ 4983543 w 6028899"/>
              <a:gd name="connsiteY65" fmla="*/ 4916982 h 6618591"/>
              <a:gd name="connsiteX66" fmla="*/ 4972184 w 6028899"/>
              <a:gd name="connsiteY66" fmla="*/ 4939700 h 6618591"/>
              <a:gd name="connsiteX67" fmla="*/ 5051697 w 6028899"/>
              <a:gd name="connsiteY67" fmla="*/ 5070328 h 6618591"/>
              <a:gd name="connsiteX68" fmla="*/ 5159607 w 6028899"/>
              <a:gd name="connsiteY68" fmla="*/ 5144162 h 6618591"/>
              <a:gd name="connsiteX69" fmla="*/ 5057376 w 6028899"/>
              <a:gd name="connsiteY69" fmla="*/ 5161200 h 6618591"/>
              <a:gd name="connsiteX70" fmla="*/ 4949466 w 6028899"/>
              <a:gd name="connsiteY70" fmla="*/ 5087367 h 6618591"/>
              <a:gd name="connsiteX71" fmla="*/ 4949466 w 6028899"/>
              <a:gd name="connsiteY71" fmla="*/ 4916982 h 6618591"/>
              <a:gd name="connsiteX72" fmla="*/ 4966504 w 6028899"/>
              <a:gd name="connsiteY72" fmla="*/ 4723879 h 6618591"/>
              <a:gd name="connsiteX73" fmla="*/ 4943786 w 6028899"/>
              <a:gd name="connsiteY73" fmla="*/ 4615968 h 6618591"/>
              <a:gd name="connsiteX74" fmla="*/ 4835876 w 6028899"/>
              <a:gd name="connsiteY74" fmla="*/ 4542135 h 6618591"/>
              <a:gd name="connsiteX75" fmla="*/ 4750683 w 6028899"/>
              <a:gd name="connsiteY75" fmla="*/ 4496699 h 6618591"/>
              <a:gd name="connsiteX76" fmla="*/ 4722286 w 6028899"/>
              <a:gd name="connsiteY76" fmla="*/ 4610289 h 6618591"/>
              <a:gd name="connsiteX77" fmla="*/ 4716606 w 6028899"/>
              <a:gd name="connsiteY77" fmla="*/ 4701161 h 6618591"/>
              <a:gd name="connsiteX78" fmla="*/ 4790440 w 6028899"/>
              <a:gd name="connsiteY78" fmla="*/ 4877225 h 6618591"/>
              <a:gd name="connsiteX79" fmla="*/ 4824517 w 6028899"/>
              <a:gd name="connsiteY79" fmla="*/ 4939700 h 6618591"/>
              <a:gd name="connsiteX80" fmla="*/ 4807478 w 6028899"/>
              <a:gd name="connsiteY80" fmla="*/ 5081687 h 6618591"/>
              <a:gd name="connsiteX81" fmla="*/ 4745004 w 6028899"/>
              <a:gd name="connsiteY81" fmla="*/ 5212316 h 6618591"/>
              <a:gd name="connsiteX82" fmla="*/ 4790440 w 6028899"/>
              <a:gd name="connsiteY82" fmla="*/ 5297509 h 6618591"/>
              <a:gd name="connsiteX83" fmla="*/ 4921068 w 6028899"/>
              <a:gd name="connsiteY83" fmla="*/ 5467894 h 6618591"/>
              <a:gd name="connsiteX84" fmla="*/ 4784760 w 6028899"/>
              <a:gd name="connsiteY84" fmla="*/ 5428137 h 6618591"/>
              <a:gd name="connsiteX85" fmla="*/ 4699568 w 6028899"/>
              <a:gd name="connsiteY85" fmla="*/ 5325906 h 6618591"/>
              <a:gd name="connsiteX86" fmla="*/ 4699568 w 6028899"/>
              <a:gd name="connsiteY86" fmla="*/ 5183918 h 6618591"/>
              <a:gd name="connsiteX87" fmla="*/ 4716606 w 6028899"/>
              <a:gd name="connsiteY87" fmla="*/ 5081687 h 6618591"/>
              <a:gd name="connsiteX88" fmla="*/ 4659811 w 6028899"/>
              <a:gd name="connsiteY88" fmla="*/ 4990815 h 6618591"/>
              <a:gd name="connsiteX89" fmla="*/ 4523503 w 6028899"/>
              <a:gd name="connsiteY89" fmla="*/ 4860187 h 6618591"/>
              <a:gd name="connsiteX90" fmla="*/ 4466708 w 6028899"/>
              <a:gd name="connsiteY90" fmla="*/ 4650045 h 6618591"/>
              <a:gd name="connsiteX91" fmla="*/ 4483747 w 6028899"/>
              <a:gd name="connsiteY91" fmla="*/ 4394468 h 6618591"/>
              <a:gd name="connsiteX92" fmla="*/ 4563260 w 6028899"/>
              <a:gd name="connsiteY92" fmla="*/ 4121851 h 6618591"/>
              <a:gd name="connsiteX93" fmla="*/ 4625734 w 6028899"/>
              <a:gd name="connsiteY93" fmla="*/ 3985543 h 6618591"/>
              <a:gd name="connsiteX94" fmla="*/ 4568939 w 6028899"/>
              <a:gd name="connsiteY94" fmla="*/ 3741325 h 6618591"/>
              <a:gd name="connsiteX95" fmla="*/ 4529183 w 6028899"/>
              <a:gd name="connsiteY95" fmla="*/ 3332400 h 6618591"/>
              <a:gd name="connsiteX96" fmla="*/ 4500785 w 6028899"/>
              <a:gd name="connsiteY96" fmla="*/ 2730373 h 6618591"/>
              <a:gd name="connsiteX97" fmla="*/ 4415593 w 6028899"/>
              <a:gd name="connsiteY97" fmla="*/ 2338487 h 6618591"/>
              <a:gd name="connsiteX98" fmla="*/ 4222489 w 6028899"/>
              <a:gd name="connsiteY98" fmla="*/ 1821653 h 6618591"/>
              <a:gd name="connsiteX99" fmla="*/ 4097540 w 6028899"/>
              <a:gd name="connsiteY99" fmla="*/ 1736460 h 6618591"/>
              <a:gd name="connsiteX100" fmla="*/ 4052104 w 6028899"/>
              <a:gd name="connsiteY100" fmla="*/ 1895486 h 6618591"/>
              <a:gd name="connsiteX101" fmla="*/ 3966912 w 6028899"/>
              <a:gd name="connsiteY101" fmla="*/ 2207859 h 6618591"/>
              <a:gd name="connsiteX102" fmla="*/ 3836283 w 6028899"/>
              <a:gd name="connsiteY102" fmla="*/ 2542950 h 6618591"/>
              <a:gd name="connsiteX103" fmla="*/ 3688616 w 6028899"/>
              <a:gd name="connsiteY103" fmla="*/ 2872361 h 6618591"/>
              <a:gd name="connsiteX104" fmla="*/ 3506872 w 6028899"/>
              <a:gd name="connsiteY104" fmla="*/ 3218810 h 6618591"/>
              <a:gd name="connsiteX105" fmla="*/ 3467116 w 6028899"/>
              <a:gd name="connsiteY105" fmla="*/ 3042746 h 6618591"/>
              <a:gd name="connsiteX106" fmla="*/ 3410321 w 6028899"/>
              <a:gd name="connsiteY106" fmla="*/ 3133618 h 6618591"/>
              <a:gd name="connsiteX107" fmla="*/ 3387602 w 6028899"/>
              <a:gd name="connsiteY107" fmla="*/ 3269926 h 6618591"/>
              <a:gd name="connsiteX108" fmla="*/ 3239935 w 6028899"/>
              <a:gd name="connsiteY108" fmla="*/ 3247208 h 6618591"/>
              <a:gd name="connsiteX109" fmla="*/ 2893486 w 6028899"/>
              <a:gd name="connsiteY109" fmla="*/ 3224490 h 6618591"/>
              <a:gd name="connsiteX110" fmla="*/ 2620870 w 6028899"/>
              <a:gd name="connsiteY110" fmla="*/ 3298323 h 6618591"/>
              <a:gd name="connsiteX111" fmla="*/ 2512959 w 6028899"/>
              <a:gd name="connsiteY111" fmla="*/ 3355118 h 6618591"/>
              <a:gd name="connsiteX112" fmla="*/ 2427766 w 6028899"/>
              <a:gd name="connsiteY112" fmla="*/ 3184733 h 6618591"/>
              <a:gd name="connsiteX113" fmla="*/ 2302817 w 6028899"/>
              <a:gd name="connsiteY113" fmla="*/ 2940515 h 6618591"/>
              <a:gd name="connsiteX114" fmla="*/ 2325535 w 6028899"/>
              <a:gd name="connsiteY114" fmla="*/ 3054105 h 6618591"/>
              <a:gd name="connsiteX115" fmla="*/ 2325535 w 6028899"/>
              <a:gd name="connsiteY115" fmla="*/ 3258567 h 6618591"/>
              <a:gd name="connsiteX116" fmla="*/ 2331215 w 6028899"/>
              <a:gd name="connsiteY116" fmla="*/ 3332400 h 6618591"/>
              <a:gd name="connsiteX117" fmla="*/ 2115394 w 6028899"/>
              <a:gd name="connsiteY117" fmla="*/ 3315362 h 6618591"/>
              <a:gd name="connsiteX118" fmla="*/ 1865496 w 6028899"/>
              <a:gd name="connsiteY118" fmla="*/ 3338080 h 6618591"/>
              <a:gd name="connsiteX119" fmla="*/ 1706470 w 6028899"/>
              <a:gd name="connsiteY119" fmla="*/ 3440311 h 6618591"/>
              <a:gd name="connsiteX120" fmla="*/ 1791662 w 6028899"/>
              <a:gd name="connsiteY120" fmla="*/ 3639094 h 6618591"/>
              <a:gd name="connsiteX121" fmla="*/ 1757585 w 6028899"/>
              <a:gd name="connsiteY121" fmla="*/ 3758363 h 6618591"/>
              <a:gd name="connsiteX122" fmla="*/ 1820060 w 6028899"/>
              <a:gd name="connsiteY122" fmla="*/ 3968505 h 6618591"/>
              <a:gd name="connsiteX123" fmla="*/ 1927970 w 6028899"/>
              <a:gd name="connsiteY123" fmla="*/ 4155928 h 6618591"/>
              <a:gd name="connsiteX124" fmla="*/ 1967727 w 6028899"/>
              <a:gd name="connsiteY124" fmla="*/ 4320634 h 6618591"/>
              <a:gd name="connsiteX125" fmla="*/ 2030201 w 6028899"/>
              <a:gd name="connsiteY125" fmla="*/ 4581891 h 6618591"/>
              <a:gd name="connsiteX126" fmla="*/ 2189227 w 6028899"/>
              <a:gd name="connsiteY126" fmla="*/ 4769315 h 6618591"/>
              <a:gd name="connsiteX127" fmla="*/ 2223304 w 6028899"/>
              <a:gd name="connsiteY127" fmla="*/ 4894264 h 6618591"/>
              <a:gd name="connsiteX128" fmla="*/ 2314176 w 6028899"/>
              <a:gd name="connsiteY128" fmla="*/ 5138482 h 6618591"/>
              <a:gd name="connsiteX129" fmla="*/ 2382330 w 6028899"/>
              <a:gd name="connsiteY129" fmla="*/ 5121444 h 6618591"/>
              <a:gd name="connsiteX130" fmla="*/ 2547036 w 6028899"/>
              <a:gd name="connsiteY130" fmla="*/ 5127123 h 6618591"/>
              <a:gd name="connsiteX131" fmla="*/ 2706062 w 6028899"/>
              <a:gd name="connsiteY131" fmla="*/ 5183918 h 6618591"/>
              <a:gd name="connsiteX132" fmla="*/ 2848050 w 6028899"/>
              <a:gd name="connsiteY132" fmla="*/ 5280470 h 6618591"/>
              <a:gd name="connsiteX133" fmla="*/ 2916204 w 6028899"/>
              <a:gd name="connsiteY133" fmla="*/ 5388381 h 6618591"/>
              <a:gd name="connsiteX134" fmla="*/ 2779896 w 6028899"/>
              <a:gd name="connsiteY134" fmla="*/ 5291829 h 6618591"/>
              <a:gd name="connsiteX135" fmla="*/ 2666306 w 6028899"/>
              <a:gd name="connsiteY135" fmla="*/ 5246393 h 6618591"/>
              <a:gd name="connsiteX136" fmla="*/ 2581113 w 6028899"/>
              <a:gd name="connsiteY136" fmla="*/ 5252073 h 6618591"/>
              <a:gd name="connsiteX137" fmla="*/ 2444805 w 6028899"/>
              <a:gd name="connsiteY137" fmla="*/ 5297509 h 6618591"/>
              <a:gd name="connsiteX138" fmla="*/ 2263061 w 6028899"/>
              <a:gd name="connsiteY138" fmla="*/ 5269111 h 6618591"/>
              <a:gd name="connsiteX139" fmla="*/ 2160830 w 6028899"/>
              <a:gd name="connsiteY139" fmla="*/ 5161200 h 6618591"/>
              <a:gd name="connsiteX140" fmla="*/ 2121073 w 6028899"/>
              <a:gd name="connsiteY140" fmla="*/ 5081687 h 6618591"/>
              <a:gd name="connsiteX141" fmla="*/ 2126753 w 6028899"/>
              <a:gd name="connsiteY141" fmla="*/ 5235034 h 6618591"/>
              <a:gd name="connsiteX142" fmla="*/ 2228984 w 6028899"/>
              <a:gd name="connsiteY142" fmla="*/ 5422458 h 6618591"/>
              <a:gd name="connsiteX143" fmla="*/ 2370971 w 6028899"/>
              <a:gd name="connsiteY143" fmla="*/ 5513330 h 6618591"/>
              <a:gd name="connsiteX144" fmla="*/ 2461843 w 6028899"/>
              <a:gd name="connsiteY144" fmla="*/ 5660997 h 6618591"/>
              <a:gd name="connsiteX145" fmla="*/ 2490241 w 6028899"/>
              <a:gd name="connsiteY145" fmla="*/ 5780266 h 6618591"/>
              <a:gd name="connsiteX146" fmla="*/ 2302817 w 6028899"/>
              <a:gd name="connsiteY146" fmla="*/ 5626920 h 6618591"/>
              <a:gd name="connsiteX147" fmla="*/ 2149471 w 6028899"/>
              <a:gd name="connsiteY147" fmla="*/ 5530368 h 6618591"/>
              <a:gd name="connsiteX148" fmla="*/ 2035881 w 6028899"/>
              <a:gd name="connsiteY148" fmla="*/ 5382701 h 6618591"/>
              <a:gd name="connsiteX149" fmla="*/ 1950688 w 6028899"/>
              <a:gd name="connsiteY149" fmla="*/ 5161200 h 6618591"/>
              <a:gd name="connsiteX150" fmla="*/ 1933650 w 6028899"/>
              <a:gd name="connsiteY150" fmla="*/ 4956738 h 6618591"/>
              <a:gd name="connsiteX151" fmla="*/ 1859816 w 6028899"/>
              <a:gd name="connsiteY151" fmla="*/ 4854507 h 6618591"/>
              <a:gd name="connsiteX152" fmla="*/ 1791662 w 6028899"/>
              <a:gd name="connsiteY152" fmla="*/ 4774994 h 6618591"/>
              <a:gd name="connsiteX153" fmla="*/ 1729188 w 6028899"/>
              <a:gd name="connsiteY153" fmla="*/ 4854507 h 6618591"/>
              <a:gd name="connsiteX154" fmla="*/ 1570162 w 6028899"/>
              <a:gd name="connsiteY154" fmla="*/ 5047610 h 6618591"/>
              <a:gd name="connsiteX155" fmla="*/ 1462251 w 6028899"/>
              <a:gd name="connsiteY155" fmla="*/ 5291829 h 6618591"/>
              <a:gd name="connsiteX156" fmla="*/ 1394097 w 6028899"/>
              <a:gd name="connsiteY156" fmla="*/ 5519009 h 6618591"/>
              <a:gd name="connsiteX157" fmla="*/ 1382738 w 6028899"/>
              <a:gd name="connsiteY157" fmla="*/ 5763228 h 6618591"/>
              <a:gd name="connsiteX158" fmla="*/ 1456571 w 6028899"/>
              <a:gd name="connsiteY158" fmla="*/ 6007446 h 6618591"/>
              <a:gd name="connsiteX159" fmla="*/ 1581521 w 6028899"/>
              <a:gd name="connsiteY159" fmla="*/ 6189191 h 6618591"/>
              <a:gd name="connsiteX160" fmla="*/ 1814380 w 6028899"/>
              <a:gd name="connsiteY160" fmla="*/ 6155114 h 6618591"/>
              <a:gd name="connsiteX161" fmla="*/ 1996124 w 6028899"/>
              <a:gd name="connsiteY161" fmla="*/ 6081280 h 6618591"/>
              <a:gd name="connsiteX162" fmla="*/ 1996124 w 6028899"/>
              <a:gd name="connsiteY162" fmla="*/ 5939292 h 6618591"/>
              <a:gd name="connsiteX163" fmla="*/ 2098355 w 6028899"/>
              <a:gd name="connsiteY163" fmla="*/ 5797305 h 6618591"/>
              <a:gd name="connsiteX164" fmla="*/ 2280099 w 6028899"/>
              <a:gd name="connsiteY164" fmla="*/ 5768907 h 6618591"/>
              <a:gd name="connsiteX165" fmla="*/ 2518639 w 6028899"/>
              <a:gd name="connsiteY165" fmla="*/ 5859779 h 6618591"/>
              <a:gd name="connsiteX166" fmla="*/ 2342574 w 6028899"/>
              <a:gd name="connsiteY166" fmla="*/ 5859779 h 6618591"/>
              <a:gd name="connsiteX167" fmla="*/ 2183548 w 6028899"/>
              <a:gd name="connsiteY167" fmla="*/ 5922254 h 6618591"/>
              <a:gd name="connsiteX168" fmla="*/ 2189227 w 6028899"/>
              <a:gd name="connsiteY168" fmla="*/ 5996087 h 6618591"/>
              <a:gd name="connsiteX169" fmla="*/ 2166509 w 6028899"/>
              <a:gd name="connsiteY169" fmla="*/ 6132395 h 6618591"/>
              <a:gd name="connsiteX170" fmla="*/ 2081317 w 6028899"/>
              <a:gd name="connsiteY170" fmla="*/ 6240306 h 6618591"/>
              <a:gd name="connsiteX171" fmla="*/ 1888214 w 6028899"/>
              <a:gd name="connsiteY171" fmla="*/ 6331178 h 6618591"/>
              <a:gd name="connsiteX172" fmla="*/ 1695111 w 6028899"/>
              <a:gd name="connsiteY172" fmla="*/ 6331178 h 6618591"/>
              <a:gd name="connsiteX173" fmla="*/ 1456571 w 6028899"/>
              <a:gd name="connsiteY173" fmla="*/ 6280063 h 6618591"/>
              <a:gd name="connsiteX174" fmla="*/ 1308904 w 6028899"/>
              <a:gd name="connsiteY174" fmla="*/ 6194870 h 6618591"/>
              <a:gd name="connsiteX175" fmla="*/ 1235071 w 6028899"/>
              <a:gd name="connsiteY175" fmla="*/ 6160793 h 6618591"/>
              <a:gd name="connsiteX176" fmla="*/ 1342981 w 6028899"/>
              <a:gd name="connsiteY176" fmla="*/ 6308460 h 6618591"/>
              <a:gd name="connsiteX177" fmla="*/ 1445212 w 6028899"/>
              <a:gd name="connsiteY177" fmla="*/ 6495884 h 6618591"/>
              <a:gd name="connsiteX178" fmla="*/ 1473610 w 6028899"/>
              <a:gd name="connsiteY178" fmla="*/ 6598115 h 6618591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7027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74023 w 6028899"/>
              <a:gd name="connsiteY29" fmla="*/ 43384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812750 w 6028899"/>
              <a:gd name="connsiteY48" fmla="*/ 3186378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977659 w 6028899"/>
              <a:gd name="connsiteY2" fmla="*/ 6370074 h 6621221"/>
              <a:gd name="connsiteX3" fmla="*/ 752313 w 6028899"/>
              <a:gd name="connsiteY3" fmla="*/ 6486168 h 6621221"/>
              <a:gd name="connsiteX4" fmla="*/ 854545 w 6028899"/>
              <a:gd name="connsiteY4" fmla="*/ 6253309 h 6621221"/>
              <a:gd name="connsiteX5" fmla="*/ 695518 w 6028899"/>
              <a:gd name="connsiteY5" fmla="*/ 6020450 h 6621221"/>
              <a:gd name="connsiteX6" fmla="*/ 297953 w 6028899"/>
              <a:gd name="connsiteY6" fmla="*/ 5929578 h 6621221"/>
              <a:gd name="connsiteX7" fmla="*/ 150286 w 6028899"/>
              <a:gd name="connsiteY7" fmla="*/ 5759193 h 6621221"/>
              <a:gd name="connsiteX8" fmla="*/ 99170 w 6028899"/>
              <a:gd name="connsiteY8" fmla="*/ 5571770 h 6621221"/>
              <a:gd name="connsiteX9" fmla="*/ 82132 w 6028899"/>
              <a:gd name="connsiteY9" fmla="*/ 5248038 h 6621221"/>
              <a:gd name="connsiteX10" fmla="*/ 53734 w 6028899"/>
              <a:gd name="connsiteY10" fmla="*/ 5185563 h 6621221"/>
              <a:gd name="connsiteX11" fmla="*/ 13978 w 6028899"/>
              <a:gd name="connsiteY11" fmla="*/ 5071973 h 6621221"/>
              <a:gd name="connsiteX12" fmla="*/ 2619 w 6028899"/>
              <a:gd name="connsiteY12" fmla="*/ 4827755 h 6621221"/>
              <a:gd name="connsiteX13" fmla="*/ 59414 w 6028899"/>
              <a:gd name="connsiteY13" fmla="*/ 4680088 h 6621221"/>
              <a:gd name="connsiteX14" fmla="*/ 59414 w 6028899"/>
              <a:gd name="connsiteY14" fmla="*/ 4504023 h 6621221"/>
              <a:gd name="connsiteX15" fmla="*/ 104850 w 6028899"/>
              <a:gd name="connsiteY15" fmla="*/ 4327959 h 6621221"/>
              <a:gd name="connsiteX16" fmla="*/ 229799 w 6028899"/>
              <a:gd name="connsiteY16" fmla="*/ 3992868 h 6621221"/>
              <a:gd name="connsiteX17" fmla="*/ 360427 w 6028899"/>
              <a:gd name="connsiteY17" fmla="*/ 3771367 h 6621221"/>
              <a:gd name="connsiteX18" fmla="*/ 513774 w 6028899"/>
              <a:gd name="connsiteY18" fmla="*/ 3527149 h 6621221"/>
              <a:gd name="connsiteX19" fmla="*/ 729595 w 6028899"/>
              <a:gd name="connsiteY19" fmla="*/ 3243173 h 6621221"/>
              <a:gd name="connsiteX20" fmla="*/ 865903 w 6028899"/>
              <a:gd name="connsiteY20" fmla="*/ 3055750 h 6621221"/>
              <a:gd name="connsiteX21" fmla="*/ 962455 w 6028899"/>
              <a:gd name="connsiteY21" fmla="*/ 2828570 h 6621221"/>
              <a:gd name="connsiteX22" fmla="*/ 1024929 w 6028899"/>
              <a:gd name="connsiteY22" fmla="*/ 2572993 h 6621221"/>
              <a:gd name="connsiteX23" fmla="*/ 1064686 w 6028899"/>
              <a:gd name="connsiteY23" fmla="*/ 2362850 h 6621221"/>
              <a:gd name="connsiteX24" fmla="*/ 1246430 w 6028899"/>
              <a:gd name="connsiteY24" fmla="*/ 1385976 h 6621221"/>
              <a:gd name="connsiteX25" fmla="*/ 1325943 w 6028899"/>
              <a:gd name="connsiteY25" fmla="*/ 1204232 h 6621221"/>
              <a:gd name="connsiteX26" fmla="*/ 1621277 w 6028899"/>
              <a:gd name="connsiteY26" fmla="*/ 1073603 h 6621221"/>
              <a:gd name="connsiteX27" fmla="*/ 1672393 w 6028899"/>
              <a:gd name="connsiteY27" fmla="*/ 1011129 h 6621221"/>
              <a:gd name="connsiteX28" fmla="*/ 1871175 w 6028899"/>
              <a:gd name="connsiteY28" fmla="*/ 749872 h 6621221"/>
              <a:gd name="connsiteX29" fmla="*/ 2174023 w 6028899"/>
              <a:gd name="connsiteY29" fmla="*/ 435487 h 6621221"/>
              <a:gd name="connsiteX30" fmla="*/ 2535677 w 6028899"/>
              <a:gd name="connsiteY30" fmla="*/ 233037 h 6621221"/>
              <a:gd name="connsiteX31" fmla="*/ 2950281 w 6028899"/>
              <a:gd name="connsiteY31" fmla="*/ 96236 h 6621221"/>
              <a:gd name="connsiteX32" fmla="*/ 3455757 w 6028899"/>
              <a:gd name="connsiteY32" fmla="*/ 5857 h 6621221"/>
              <a:gd name="connsiteX33" fmla="*/ 3972591 w 6028899"/>
              <a:gd name="connsiteY33" fmla="*/ 22895 h 6621221"/>
              <a:gd name="connsiteX34" fmla="*/ 4500785 w 6028899"/>
              <a:gd name="connsiteY34" fmla="*/ 136485 h 6621221"/>
              <a:gd name="connsiteX35" fmla="*/ 5136889 w 6028899"/>
              <a:gd name="connsiteY35" fmla="*/ 431819 h 6621221"/>
              <a:gd name="connsiteX36" fmla="*/ 5415185 w 6028899"/>
              <a:gd name="connsiteY36" fmla="*/ 715795 h 6621221"/>
              <a:gd name="connsiteX37" fmla="*/ 5642365 w 6028899"/>
              <a:gd name="connsiteY37" fmla="*/ 982731 h 6621221"/>
              <a:gd name="connsiteX38" fmla="*/ 5778673 w 6028899"/>
              <a:gd name="connsiteY38" fmla="*/ 1232629 h 6621221"/>
              <a:gd name="connsiteX39" fmla="*/ 5897943 w 6028899"/>
              <a:gd name="connsiteY39" fmla="*/ 1522284 h 6621221"/>
              <a:gd name="connsiteX40" fmla="*/ 5988815 w 6028899"/>
              <a:gd name="connsiteY40" fmla="*/ 1857375 h 6621221"/>
              <a:gd name="connsiteX41" fmla="*/ 6017212 w 6028899"/>
              <a:gd name="connsiteY41" fmla="*/ 2107273 h 6621221"/>
              <a:gd name="connsiteX42" fmla="*/ 6028571 w 6028899"/>
              <a:gd name="connsiteY42" fmla="*/ 2413966 h 6621221"/>
              <a:gd name="connsiteX43" fmla="*/ 6005853 w 6028899"/>
              <a:gd name="connsiteY43" fmla="*/ 2783134 h 6621221"/>
              <a:gd name="connsiteX44" fmla="*/ 5932020 w 6028899"/>
              <a:gd name="connsiteY44" fmla="*/ 3243173 h 6621221"/>
              <a:gd name="connsiteX45" fmla="*/ 5858186 w 6028899"/>
              <a:gd name="connsiteY45" fmla="*/ 3493072 h 6621221"/>
              <a:gd name="connsiteX46" fmla="*/ 5880904 w 6028899"/>
              <a:gd name="connsiteY46" fmla="*/ 3237494 h 6621221"/>
              <a:gd name="connsiteX47" fmla="*/ 5903622 w 6028899"/>
              <a:gd name="connsiteY47" fmla="*/ 2896724 h 6621221"/>
              <a:gd name="connsiteX48" fmla="*/ 5796875 w 6028899"/>
              <a:gd name="connsiteY48" fmla="*/ 3170503 h 6621221"/>
              <a:gd name="connsiteX49" fmla="*/ 5767314 w 6028899"/>
              <a:gd name="connsiteY49" fmla="*/ 3299968 h 6621221"/>
              <a:gd name="connsiteX50" fmla="*/ 5733237 w 6028899"/>
              <a:gd name="connsiteY50" fmla="*/ 3419238 h 6621221"/>
              <a:gd name="connsiteX51" fmla="*/ 5687801 w 6028899"/>
              <a:gd name="connsiteY51" fmla="*/ 3578264 h 6621221"/>
              <a:gd name="connsiteX52" fmla="*/ 5608288 w 6028899"/>
              <a:gd name="connsiteY52" fmla="*/ 3754329 h 6621221"/>
              <a:gd name="connsiteX53" fmla="*/ 5511737 w 6028899"/>
              <a:gd name="connsiteY53" fmla="*/ 3936073 h 6621221"/>
              <a:gd name="connsiteX54" fmla="*/ 5432224 w 6028899"/>
              <a:gd name="connsiteY54" fmla="*/ 4049663 h 6621221"/>
              <a:gd name="connsiteX55" fmla="*/ 5545814 w 6028899"/>
              <a:gd name="connsiteY55" fmla="*/ 3794085 h 6621221"/>
              <a:gd name="connsiteX56" fmla="*/ 5608288 w 6028899"/>
              <a:gd name="connsiteY56" fmla="*/ 3618021 h 6621221"/>
              <a:gd name="connsiteX57" fmla="*/ 5477660 w 6028899"/>
              <a:gd name="connsiteY57" fmla="*/ 3828162 h 6621221"/>
              <a:gd name="connsiteX58" fmla="*/ 5290236 w 6028899"/>
              <a:gd name="connsiteY58" fmla="*/ 4072381 h 6621221"/>
              <a:gd name="connsiteX59" fmla="*/ 5006261 w 6028899"/>
              <a:gd name="connsiteY59" fmla="*/ 4344997 h 6621221"/>
              <a:gd name="connsiteX60" fmla="*/ 4921068 w 6028899"/>
              <a:gd name="connsiteY60" fmla="*/ 4418831 h 6621221"/>
              <a:gd name="connsiteX61" fmla="*/ 5057376 w 6028899"/>
              <a:gd name="connsiteY61" fmla="*/ 4481305 h 6621221"/>
              <a:gd name="connsiteX62" fmla="*/ 5108492 w 6028899"/>
              <a:gd name="connsiteY62" fmla="*/ 4572177 h 6621221"/>
              <a:gd name="connsiteX63" fmla="*/ 5125530 w 6028899"/>
              <a:gd name="connsiteY63" fmla="*/ 4646011 h 6621221"/>
              <a:gd name="connsiteX64" fmla="*/ 5080094 w 6028899"/>
              <a:gd name="connsiteY64" fmla="*/ 4793678 h 6621221"/>
              <a:gd name="connsiteX65" fmla="*/ 4983543 w 6028899"/>
              <a:gd name="connsiteY65" fmla="*/ 4918627 h 6621221"/>
              <a:gd name="connsiteX66" fmla="*/ 4972184 w 6028899"/>
              <a:gd name="connsiteY66" fmla="*/ 4941345 h 6621221"/>
              <a:gd name="connsiteX67" fmla="*/ 5051697 w 6028899"/>
              <a:gd name="connsiteY67" fmla="*/ 5071973 h 6621221"/>
              <a:gd name="connsiteX68" fmla="*/ 5159607 w 6028899"/>
              <a:gd name="connsiteY68" fmla="*/ 5145807 h 6621221"/>
              <a:gd name="connsiteX69" fmla="*/ 5057376 w 6028899"/>
              <a:gd name="connsiteY69" fmla="*/ 5162845 h 6621221"/>
              <a:gd name="connsiteX70" fmla="*/ 4949466 w 6028899"/>
              <a:gd name="connsiteY70" fmla="*/ 5089012 h 6621221"/>
              <a:gd name="connsiteX71" fmla="*/ 4949466 w 6028899"/>
              <a:gd name="connsiteY71" fmla="*/ 4918627 h 6621221"/>
              <a:gd name="connsiteX72" fmla="*/ 4966504 w 6028899"/>
              <a:gd name="connsiteY72" fmla="*/ 4725524 h 6621221"/>
              <a:gd name="connsiteX73" fmla="*/ 4943786 w 6028899"/>
              <a:gd name="connsiteY73" fmla="*/ 4617613 h 6621221"/>
              <a:gd name="connsiteX74" fmla="*/ 4835876 w 6028899"/>
              <a:gd name="connsiteY74" fmla="*/ 4543780 h 6621221"/>
              <a:gd name="connsiteX75" fmla="*/ 4750683 w 6028899"/>
              <a:gd name="connsiteY75" fmla="*/ 4498344 h 6621221"/>
              <a:gd name="connsiteX76" fmla="*/ 4722286 w 6028899"/>
              <a:gd name="connsiteY76" fmla="*/ 4611934 h 6621221"/>
              <a:gd name="connsiteX77" fmla="*/ 4716606 w 6028899"/>
              <a:gd name="connsiteY77" fmla="*/ 4702806 h 6621221"/>
              <a:gd name="connsiteX78" fmla="*/ 4790440 w 6028899"/>
              <a:gd name="connsiteY78" fmla="*/ 4878870 h 6621221"/>
              <a:gd name="connsiteX79" fmla="*/ 4824517 w 6028899"/>
              <a:gd name="connsiteY79" fmla="*/ 4941345 h 6621221"/>
              <a:gd name="connsiteX80" fmla="*/ 4807478 w 6028899"/>
              <a:gd name="connsiteY80" fmla="*/ 5083332 h 6621221"/>
              <a:gd name="connsiteX81" fmla="*/ 4745004 w 6028899"/>
              <a:gd name="connsiteY81" fmla="*/ 5213961 h 6621221"/>
              <a:gd name="connsiteX82" fmla="*/ 4790440 w 6028899"/>
              <a:gd name="connsiteY82" fmla="*/ 5299154 h 6621221"/>
              <a:gd name="connsiteX83" fmla="*/ 4902018 w 6028899"/>
              <a:gd name="connsiteY83" fmla="*/ 5447314 h 6621221"/>
              <a:gd name="connsiteX84" fmla="*/ 4784760 w 6028899"/>
              <a:gd name="connsiteY84" fmla="*/ 5429782 h 6621221"/>
              <a:gd name="connsiteX85" fmla="*/ 4699568 w 6028899"/>
              <a:gd name="connsiteY85" fmla="*/ 5327551 h 6621221"/>
              <a:gd name="connsiteX86" fmla="*/ 4699568 w 6028899"/>
              <a:gd name="connsiteY86" fmla="*/ 5185563 h 6621221"/>
              <a:gd name="connsiteX87" fmla="*/ 4716606 w 6028899"/>
              <a:gd name="connsiteY87" fmla="*/ 5083332 h 6621221"/>
              <a:gd name="connsiteX88" fmla="*/ 4659811 w 6028899"/>
              <a:gd name="connsiteY88" fmla="*/ 4992460 h 6621221"/>
              <a:gd name="connsiteX89" fmla="*/ 4523503 w 6028899"/>
              <a:gd name="connsiteY89" fmla="*/ 4861832 h 6621221"/>
              <a:gd name="connsiteX90" fmla="*/ 4466708 w 6028899"/>
              <a:gd name="connsiteY90" fmla="*/ 4651690 h 6621221"/>
              <a:gd name="connsiteX91" fmla="*/ 4483747 w 6028899"/>
              <a:gd name="connsiteY91" fmla="*/ 4396113 h 6621221"/>
              <a:gd name="connsiteX92" fmla="*/ 4563260 w 6028899"/>
              <a:gd name="connsiteY92" fmla="*/ 4123496 h 6621221"/>
              <a:gd name="connsiteX93" fmla="*/ 4606684 w 6028899"/>
              <a:gd name="connsiteY93" fmla="*/ 3987188 h 6621221"/>
              <a:gd name="connsiteX94" fmla="*/ 4568939 w 6028899"/>
              <a:gd name="connsiteY94" fmla="*/ 3742970 h 6621221"/>
              <a:gd name="connsiteX95" fmla="*/ 4529183 w 6028899"/>
              <a:gd name="connsiteY95" fmla="*/ 3334045 h 6621221"/>
              <a:gd name="connsiteX96" fmla="*/ 4500785 w 6028899"/>
              <a:gd name="connsiteY96" fmla="*/ 2732018 h 6621221"/>
              <a:gd name="connsiteX97" fmla="*/ 4415593 w 6028899"/>
              <a:gd name="connsiteY97" fmla="*/ 2340132 h 6621221"/>
              <a:gd name="connsiteX98" fmla="*/ 4228839 w 6028899"/>
              <a:gd name="connsiteY98" fmla="*/ 1864573 h 6621221"/>
              <a:gd name="connsiteX99" fmla="*/ 4110240 w 6028899"/>
              <a:gd name="connsiteY99" fmla="*/ 1738105 h 6621221"/>
              <a:gd name="connsiteX100" fmla="*/ 4052104 w 6028899"/>
              <a:gd name="connsiteY100" fmla="*/ 1897131 h 6621221"/>
              <a:gd name="connsiteX101" fmla="*/ 3966912 w 6028899"/>
              <a:gd name="connsiteY101" fmla="*/ 2209504 h 6621221"/>
              <a:gd name="connsiteX102" fmla="*/ 3836283 w 6028899"/>
              <a:gd name="connsiteY102" fmla="*/ 2544595 h 6621221"/>
              <a:gd name="connsiteX103" fmla="*/ 3688616 w 6028899"/>
              <a:gd name="connsiteY103" fmla="*/ 2874006 h 6621221"/>
              <a:gd name="connsiteX104" fmla="*/ 3497347 w 6028899"/>
              <a:gd name="connsiteY104" fmla="*/ 3201405 h 6621221"/>
              <a:gd name="connsiteX105" fmla="*/ 3467116 w 6028899"/>
              <a:gd name="connsiteY105" fmla="*/ 3044391 h 6621221"/>
              <a:gd name="connsiteX106" fmla="*/ 3410321 w 6028899"/>
              <a:gd name="connsiteY106" fmla="*/ 3135263 h 6621221"/>
              <a:gd name="connsiteX107" fmla="*/ 3387602 w 6028899"/>
              <a:gd name="connsiteY107" fmla="*/ 3271571 h 6621221"/>
              <a:gd name="connsiteX108" fmla="*/ 3239935 w 6028899"/>
              <a:gd name="connsiteY108" fmla="*/ 3248853 h 6621221"/>
              <a:gd name="connsiteX109" fmla="*/ 2893486 w 6028899"/>
              <a:gd name="connsiteY109" fmla="*/ 3226135 h 6621221"/>
              <a:gd name="connsiteX110" fmla="*/ 2620870 w 6028899"/>
              <a:gd name="connsiteY110" fmla="*/ 3299968 h 6621221"/>
              <a:gd name="connsiteX111" fmla="*/ 2512959 w 6028899"/>
              <a:gd name="connsiteY111" fmla="*/ 3356763 h 6621221"/>
              <a:gd name="connsiteX112" fmla="*/ 2427766 w 6028899"/>
              <a:gd name="connsiteY112" fmla="*/ 3186378 h 6621221"/>
              <a:gd name="connsiteX113" fmla="*/ 2302817 w 6028899"/>
              <a:gd name="connsiteY113" fmla="*/ 2942160 h 6621221"/>
              <a:gd name="connsiteX114" fmla="*/ 2325535 w 6028899"/>
              <a:gd name="connsiteY114" fmla="*/ 3055750 h 6621221"/>
              <a:gd name="connsiteX115" fmla="*/ 2325535 w 6028899"/>
              <a:gd name="connsiteY115" fmla="*/ 3260212 h 6621221"/>
              <a:gd name="connsiteX116" fmla="*/ 2331215 w 6028899"/>
              <a:gd name="connsiteY116" fmla="*/ 3334045 h 6621221"/>
              <a:gd name="connsiteX117" fmla="*/ 2115394 w 6028899"/>
              <a:gd name="connsiteY117" fmla="*/ 3317007 h 6621221"/>
              <a:gd name="connsiteX118" fmla="*/ 1865496 w 6028899"/>
              <a:gd name="connsiteY118" fmla="*/ 3339725 h 6621221"/>
              <a:gd name="connsiteX119" fmla="*/ 1706470 w 6028899"/>
              <a:gd name="connsiteY119" fmla="*/ 3441956 h 6621221"/>
              <a:gd name="connsiteX120" fmla="*/ 1791662 w 6028899"/>
              <a:gd name="connsiteY120" fmla="*/ 3640739 h 6621221"/>
              <a:gd name="connsiteX121" fmla="*/ 1757585 w 6028899"/>
              <a:gd name="connsiteY121" fmla="*/ 3760008 h 6621221"/>
              <a:gd name="connsiteX122" fmla="*/ 1820060 w 6028899"/>
              <a:gd name="connsiteY122" fmla="*/ 3970150 h 6621221"/>
              <a:gd name="connsiteX123" fmla="*/ 1927970 w 6028899"/>
              <a:gd name="connsiteY123" fmla="*/ 4157573 h 6621221"/>
              <a:gd name="connsiteX124" fmla="*/ 1967727 w 6028899"/>
              <a:gd name="connsiteY124" fmla="*/ 4322279 h 6621221"/>
              <a:gd name="connsiteX125" fmla="*/ 2030201 w 6028899"/>
              <a:gd name="connsiteY125" fmla="*/ 4583536 h 6621221"/>
              <a:gd name="connsiteX126" fmla="*/ 2189227 w 6028899"/>
              <a:gd name="connsiteY126" fmla="*/ 4770960 h 6621221"/>
              <a:gd name="connsiteX127" fmla="*/ 2223304 w 6028899"/>
              <a:gd name="connsiteY127" fmla="*/ 4895909 h 6621221"/>
              <a:gd name="connsiteX128" fmla="*/ 2314176 w 6028899"/>
              <a:gd name="connsiteY128" fmla="*/ 5140127 h 6621221"/>
              <a:gd name="connsiteX129" fmla="*/ 2382330 w 6028899"/>
              <a:gd name="connsiteY129" fmla="*/ 5123089 h 6621221"/>
              <a:gd name="connsiteX130" fmla="*/ 2547036 w 6028899"/>
              <a:gd name="connsiteY130" fmla="*/ 5128768 h 6621221"/>
              <a:gd name="connsiteX131" fmla="*/ 2706062 w 6028899"/>
              <a:gd name="connsiteY131" fmla="*/ 5185563 h 6621221"/>
              <a:gd name="connsiteX132" fmla="*/ 2848050 w 6028899"/>
              <a:gd name="connsiteY132" fmla="*/ 5282115 h 6621221"/>
              <a:gd name="connsiteX133" fmla="*/ 2916204 w 6028899"/>
              <a:gd name="connsiteY133" fmla="*/ 5390026 h 6621221"/>
              <a:gd name="connsiteX134" fmla="*/ 2779896 w 6028899"/>
              <a:gd name="connsiteY134" fmla="*/ 5293474 h 6621221"/>
              <a:gd name="connsiteX135" fmla="*/ 2666306 w 6028899"/>
              <a:gd name="connsiteY135" fmla="*/ 5248038 h 6621221"/>
              <a:gd name="connsiteX136" fmla="*/ 2581113 w 6028899"/>
              <a:gd name="connsiteY136" fmla="*/ 5253718 h 6621221"/>
              <a:gd name="connsiteX137" fmla="*/ 2444805 w 6028899"/>
              <a:gd name="connsiteY137" fmla="*/ 5299154 h 6621221"/>
              <a:gd name="connsiteX138" fmla="*/ 2263061 w 6028899"/>
              <a:gd name="connsiteY138" fmla="*/ 5270756 h 6621221"/>
              <a:gd name="connsiteX139" fmla="*/ 2160830 w 6028899"/>
              <a:gd name="connsiteY139" fmla="*/ 5162845 h 6621221"/>
              <a:gd name="connsiteX140" fmla="*/ 2121073 w 6028899"/>
              <a:gd name="connsiteY140" fmla="*/ 5083332 h 6621221"/>
              <a:gd name="connsiteX141" fmla="*/ 2126753 w 6028899"/>
              <a:gd name="connsiteY141" fmla="*/ 5236679 h 6621221"/>
              <a:gd name="connsiteX142" fmla="*/ 2228984 w 6028899"/>
              <a:gd name="connsiteY142" fmla="*/ 5424103 h 6621221"/>
              <a:gd name="connsiteX143" fmla="*/ 2370971 w 6028899"/>
              <a:gd name="connsiteY143" fmla="*/ 5514975 h 6621221"/>
              <a:gd name="connsiteX144" fmla="*/ 2461843 w 6028899"/>
              <a:gd name="connsiteY144" fmla="*/ 5662642 h 6621221"/>
              <a:gd name="connsiteX145" fmla="*/ 2471191 w 6028899"/>
              <a:gd name="connsiteY145" fmla="*/ 5778736 h 6621221"/>
              <a:gd name="connsiteX146" fmla="*/ 2302817 w 6028899"/>
              <a:gd name="connsiteY146" fmla="*/ 5628565 h 6621221"/>
              <a:gd name="connsiteX147" fmla="*/ 2149471 w 6028899"/>
              <a:gd name="connsiteY147" fmla="*/ 5532013 h 6621221"/>
              <a:gd name="connsiteX148" fmla="*/ 2035881 w 6028899"/>
              <a:gd name="connsiteY148" fmla="*/ 5384346 h 6621221"/>
              <a:gd name="connsiteX149" fmla="*/ 1950688 w 6028899"/>
              <a:gd name="connsiteY149" fmla="*/ 5162845 h 6621221"/>
              <a:gd name="connsiteX150" fmla="*/ 1933650 w 6028899"/>
              <a:gd name="connsiteY150" fmla="*/ 4958383 h 6621221"/>
              <a:gd name="connsiteX151" fmla="*/ 1859816 w 6028899"/>
              <a:gd name="connsiteY151" fmla="*/ 4856152 h 6621221"/>
              <a:gd name="connsiteX152" fmla="*/ 1791662 w 6028899"/>
              <a:gd name="connsiteY152" fmla="*/ 4776639 h 6621221"/>
              <a:gd name="connsiteX153" fmla="*/ 1710138 w 6028899"/>
              <a:gd name="connsiteY153" fmla="*/ 4872027 h 6621221"/>
              <a:gd name="connsiteX154" fmla="*/ 1576512 w 6028899"/>
              <a:gd name="connsiteY154" fmla="*/ 5065130 h 6621221"/>
              <a:gd name="connsiteX155" fmla="*/ 1462251 w 6028899"/>
              <a:gd name="connsiteY155" fmla="*/ 5293474 h 6621221"/>
              <a:gd name="connsiteX156" fmla="*/ 1394097 w 6028899"/>
              <a:gd name="connsiteY156" fmla="*/ 5520654 h 6621221"/>
              <a:gd name="connsiteX157" fmla="*/ 1382738 w 6028899"/>
              <a:gd name="connsiteY157" fmla="*/ 5764873 h 6621221"/>
              <a:gd name="connsiteX158" fmla="*/ 1456571 w 6028899"/>
              <a:gd name="connsiteY158" fmla="*/ 6009091 h 6621221"/>
              <a:gd name="connsiteX159" fmla="*/ 1581521 w 6028899"/>
              <a:gd name="connsiteY159" fmla="*/ 6190836 h 6621221"/>
              <a:gd name="connsiteX160" fmla="*/ 1814380 w 6028899"/>
              <a:gd name="connsiteY160" fmla="*/ 6156759 h 6621221"/>
              <a:gd name="connsiteX161" fmla="*/ 1996124 w 6028899"/>
              <a:gd name="connsiteY161" fmla="*/ 6082925 h 6621221"/>
              <a:gd name="connsiteX162" fmla="*/ 1996124 w 6028899"/>
              <a:gd name="connsiteY162" fmla="*/ 5940937 h 6621221"/>
              <a:gd name="connsiteX163" fmla="*/ 2098355 w 6028899"/>
              <a:gd name="connsiteY163" fmla="*/ 5798950 h 6621221"/>
              <a:gd name="connsiteX164" fmla="*/ 2280099 w 6028899"/>
              <a:gd name="connsiteY164" fmla="*/ 5770552 h 6621221"/>
              <a:gd name="connsiteX165" fmla="*/ 2518639 w 6028899"/>
              <a:gd name="connsiteY165" fmla="*/ 5861424 h 6621221"/>
              <a:gd name="connsiteX166" fmla="*/ 2342574 w 6028899"/>
              <a:gd name="connsiteY166" fmla="*/ 5861424 h 6621221"/>
              <a:gd name="connsiteX167" fmla="*/ 2183548 w 6028899"/>
              <a:gd name="connsiteY167" fmla="*/ 5923899 h 6621221"/>
              <a:gd name="connsiteX168" fmla="*/ 2189227 w 6028899"/>
              <a:gd name="connsiteY168" fmla="*/ 5997732 h 6621221"/>
              <a:gd name="connsiteX169" fmla="*/ 2166509 w 6028899"/>
              <a:gd name="connsiteY169" fmla="*/ 6134040 h 6621221"/>
              <a:gd name="connsiteX170" fmla="*/ 2081317 w 6028899"/>
              <a:gd name="connsiteY170" fmla="*/ 6241951 h 6621221"/>
              <a:gd name="connsiteX171" fmla="*/ 1888214 w 6028899"/>
              <a:gd name="connsiteY171" fmla="*/ 6332823 h 6621221"/>
              <a:gd name="connsiteX172" fmla="*/ 1695111 w 6028899"/>
              <a:gd name="connsiteY172" fmla="*/ 6332823 h 6621221"/>
              <a:gd name="connsiteX173" fmla="*/ 1456571 w 6028899"/>
              <a:gd name="connsiteY173" fmla="*/ 6281708 h 6621221"/>
              <a:gd name="connsiteX174" fmla="*/ 1308904 w 6028899"/>
              <a:gd name="connsiteY174" fmla="*/ 6196515 h 6621221"/>
              <a:gd name="connsiteX175" fmla="*/ 1235071 w 6028899"/>
              <a:gd name="connsiteY175" fmla="*/ 6162438 h 6621221"/>
              <a:gd name="connsiteX176" fmla="*/ 1342981 w 6028899"/>
              <a:gd name="connsiteY176" fmla="*/ 6310105 h 6621221"/>
              <a:gd name="connsiteX177" fmla="*/ 1445212 w 6028899"/>
              <a:gd name="connsiteY177" fmla="*/ 6497529 h 6621221"/>
              <a:gd name="connsiteX178" fmla="*/ 1473610 w 6028899"/>
              <a:gd name="connsiteY178" fmla="*/ 6599760 h 6621221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1259682 w 6028899"/>
              <a:gd name="connsiteY2" fmla="*/ 6593745 h 6621221"/>
              <a:gd name="connsiteX3" fmla="*/ 977659 w 6028899"/>
              <a:gd name="connsiteY3" fmla="*/ 6370074 h 6621221"/>
              <a:gd name="connsiteX4" fmla="*/ 752313 w 6028899"/>
              <a:gd name="connsiteY4" fmla="*/ 6486168 h 6621221"/>
              <a:gd name="connsiteX5" fmla="*/ 854545 w 6028899"/>
              <a:gd name="connsiteY5" fmla="*/ 6253309 h 6621221"/>
              <a:gd name="connsiteX6" fmla="*/ 695518 w 6028899"/>
              <a:gd name="connsiteY6" fmla="*/ 6020450 h 6621221"/>
              <a:gd name="connsiteX7" fmla="*/ 297953 w 6028899"/>
              <a:gd name="connsiteY7" fmla="*/ 5929578 h 6621221"/>
              <a:gd name="connsiteX8" fmla="*/ 150286 w 6028899"/>
              <a:gd name="connsiteY8" fmla="*/ 5759193 h 6621221"/>
              <a:gd name="connsiteX9" fmla="*/ 99170 w 6028899"/>
              <a:gd name="connsiteY9" fmla="*/ 5571770 h 6621221"/>
              <a:gd name="connsiteX10" fmla="*/ 82132 w 6028899"/>
              <a:gd name="connsiteY10" fmla="*/ 5248038 h 6621221"/>
              <a:gd name="connsiteX11" fmla="*/ 53734 w 6028899"/>
              <a:gd name="connsiteY11" fmla="*/ 5185563 h 6621221"/>
              <a:gd name="connsiteX12" fmla="*/ 13978 w 6028899"/>
              <a:gd name="connsiteY12" fmla="*/ 5071973 h 6621221"/>
              <a:gd name="connsiteX13" fmla="*/ 2619 w 6028899"/>
              <a:gd name="connsiteY13" fmla="*/ 4827755 h 6621221"/>
              <a:gd name="connsiteX14" fmla="*/ 59414 w 6028899"/>
              <a:gd name="connsiteY14" fmla="*/ 4680088 h 6621221"/>
              <a:gd name="connsiteX15" fmla="*/ 59414 w 6028899"/>
              <a:gd name="connsiteY15" fmla="*/ 4504023 h 6621221"/>
              <a:gd name="connsiteX16" fmla="*/ 104850 w 6028899"/>
              <a:gd name="connsiteY16" fmla="*/ 4327959 h 6621221"/>
              <a:gd name="connsiteX17" fmla="*/ 229799 w 6028899"/>
              <a:gd name="connsiteY17" fmla="*/ 3992868 h 6621221"/>
              <a:gd name="connsiteX18" fmla="*/ 360427 w 6028899"/>
              <a:gd name="connsiteY18" fmla="*/ 3771367 h 6621221"/>
              <a:gd name="connsiteX19" fmla="*/ 513774 w 6028899"/>
              <a:gd name="connsiteY19" fmla="*/ 3527149 h 6621221"/>
              <a:gd name="connsiteX20" fmla="*/ 729595 w 6028899"/>
              <a:gd name="connsiteY20" fmla="*/ 3243173 h 6621221"/>
              <a:gd name="connsiteX21" fmla="*/ 865903 w 6028899"/>
              <a:gd name="connsiteY21" fmla="*/ 3055750 h 6621221"/>
              <a:gd name="connsiteX22" fmla="*/ 962455 w 6028899"/>
              <a:gd name="connsiteY22" fmla="*/ 2828570 h 6621221"/>
              <a:gd name="connsiteX23" fmla="*/ 1024929 w 6028899"/>
              <a:gd name="connsiteY23" fmla="*/ 2572993 h 6621221"/>
              <a:gd name="connsiteX24" fmla="*/ 1064686 w 6028899"/>
              <a:gd name="connsiteY24" fmla="*/ 2362850 h 6621221"/>
              <a:gd name="connsiteX25" fmla="*/ 1246430 w 6028899"/>
              <a:gd name="connsiteY25" fmla="*/ 1385976 h 6621221"/>
              <a:gd name="connsiteX26" fmla="*/ 1325943 w 6028899"/>
              <a:gd name="connsiteY26" fmla="*/ 1204232 h 6621221"/>
              <a:gd name="connsiteX27" fmla="*/ 1621277 w 6028899"/>
              <a:gd name="connsiteY27" fmla="*/ 1073603 h 6621221"/>
              <a:gd name="connsiteX28" fmla="*/ 1672393 w 6028899"/>
              <a:gd name="connsiteY28" fmla="*/ 1011129 h 6621221"/>
              <a:gd name="connsiteX29" fmla="*/ 1871175 w 6028899"/>
              <a:gd name="connsiteY29" fmla="*/ 749872 h 6621221"/>
              <a:gd name="connsiteX30" fmla="*/ 2174023 w 6028899"/>
              <a:gd name="connsiteY30" fmla="*/ 435487 h 6621221"/>
              <a:gd name="connsiteX31" fmla="*/ 2535677 w 6028899"/>
              <a:gd name="connsiteY31" fmla="*/ 233037 h 6621221"/>
              <a:gd name="connsiteX32" fmla="*/ 2950281 w 6028899"/>
              <a:gd name="connsiteY32" fmla="*/ 96236 h 6621221"/>
              <a:gd name="connsiteX33" fmla="*/ 3455757 w 6028899"/>
              <a:gd name="connsiteY33" fmla="*/ 5857 h 6621221"/>
              <a:gd name="connsiteX34" fmla="*/ 3972591 w 6028899"/>
              <a:gd name="connsiteY34" fmla="*/ 22895 h 6621221"/>
              <a:gd name="connsiteX35" fmla="*/ 4500785 w 6028899"/>
              <a:gd name="connsiteY35" fmla="*/ 136485 h 6621221"/>
              <a:gd name="connsiteX36" fmla="*/ 5136889 w 6028899"/>
              <a:gd name="connsiteY36" fmla="*/ 431819 h 6621221"/>
              <a:gd name="connsiteX37" fmla="*/ 5415185 w 6028899"/>
              <a:gd name="connsiteY37" fmla="*/ 715795 h 6621221"/>
              <a:gd name="connsiteX38" fmla="*/ 5642365 w 6028899"/>
              <a:gd name="connsiteY38" fmla="*/ 982731 h 6621221"/>
              <a:gd name="connsiteX39" fmla="*/ 5778673 w 6028899"/>
              <a:gd name="connsiteY39" fmla="*/ 1232629 h 6621221"/>
              <a:gd name="connsiteX40" fmla="*/ 5897943 w 6028899"/>
              <a:gd name="connsiteY40" fmla="*/ 1522284 h 6621221"/>
              <a:gd name="connsiteX41" fmla="*/ 5988815 w 6028899"/>
              <a:gd name="connsiteY41" fmla="*/ 1857375 h 6621221"/>
              <a:gd name="connsiteX42" fmla="*/ 6017212 w 6028899"/>
              <a:gd name="connsiteY42" fmla="*/ 2107273 h 6621221"/>
              <a:gd name="connsiteX43" fmla="*/ 6028571 w 6028899"/>
              <a:gd name="connsiteY43" fmla="*/ 2413966 h 6621221"/>
              <a:gd name="connsiteX44" fmla="*/ 6005853 w 6028899"/>
              <a:gd name="connsiteY44" fmla="*/ 2783134 h 6621221"/>
              <a:gd name="connsiteX45" fmla="*/ 5932020 w 6028899"/>
              <a:gd name="connsiteY45" fmla="*/ 3243173 h 6621221"/>
              <a:gd name="connsiteX46" fmla="*/ 5858186 w 6028899"/>
              <a:gd name="connsiteY46" fmla="*/ 3493072 h 6621221"/>
              <a:gd name="connsiteX47" fmla="*/ 5880904 w 6028899"/>
              <a:gd name="connsiteY47" fmla="*/ 3237494 h 6621221"/>
              <a:gd name="connsiteX48" fmla="*/ 5903622 w 6028899"/>
              <a:gd name="connsiteY48" fmla="*/ 2896724 h 6621221"/>
              <a:gd name="connsiteX49" fmla="*/ 5796875 w 6028899"/>
              <a:gd name="connsiteY49" fmla="*/ 3170503 h 6621221"/>
              <a:gd name="connsiteX50" fmla="*/ 5767314 w 6028899"/>
              <a:gd name="connsiteY50" fmla="*/ 3299968 h 6621221"/>
              <a:gd name="connsiteX51" fmla="*/ 5733237 w 6028899"/>
              <a:gd name="connsiteY51" fmla="*/ 3419238 h 6621221"/>
              <a:gd name="connsiteX52" fmla="*/ 5687801 w 6028899"/>
              <a:gd name="connsiteY52" fmla="*/ 3578264 h 6621221"/>
              <a:gd name="connsiteX53" fmla="*/ 5608288 w 6028899"/>
              <a:gd name="connsiteY53" fmla="*/ 3754329 h 6621221"/>
              <a:gd name="connsiteX54" fmla="*/ 5511737 w 6028899"/>
              <a:gd name="connsiteY54" fmla="*/ 3936073 h 6621221"/>
              <a:gd name="connsiteX55" fmla="*/ 5432224 w 6028899"/>
              <a:gd name="connsiteY55" fmla="*/ 4049663 h 6621221"/>
              <a:gd name="connsiteX56" fmla="*/ 5545814 w 6028899"/>
              <a:gd name="connsiteY56" fmla="*/ 3794085 h 6621221"/>
              <a:gd name="connsiteX57" fmla="*/ 5608288 w 6028899"/>
              <a:gd name="connsiteY57" fmla="*/ 3618021 h 6621221"/>
              <a:gd name="connsiteX58" fmla="*/ 5477660 w 6028899"/>
              <a:gd name="connsiteY58" fmla="*/ 3828162 h 6621221"/>
              <a:gd name="connsiteX59" fmla="*/ 5290236 w 6028899"/>
              <a:gd name="connsiteY59" fmla="*/ 4072381 h 6621221"/>
              <a:gd name="connsiteX60" fmla="*/ 5006261 w 6028899"/>
              <a:gd name="connsiteY60" fmla="*/ 4344997 h 6621221"/>
              <a:gd name="connsiteX61" fmla="*/ 4921068 w 6028899"/>
              <a:gd name="connsiteY61" fmla="*/ 4418831 h 6621221"/>
              <a:gd name="connsiteX62" fmla="*/ 5057376 w 6028899"/>
              <a:gd name="connsiteY62" fmla="*/ 4481305 h 6621221"/>
              <a:gd name="connsiteX63" fmla="*/ 5108492 w 6028899"/>
              <a:gd name="connsiteY63" fmla="*/ 4572177 h 6621221"/>
              <a:gd name="connsiteX64" fmla="*/ 5125530 w 6028899"/>
              <a:gd name="connsiteY64" fmla="*/ 4646011 h 6621221"/>
              <a:gd name="connsiteX65" fmla="*/ 5080094 w 6028899"/>
              <a:gd name="connsiteY65" fmla="*/ 4793678 h 6621221"/>
              <a:gd name="connsiteX66" fmla="*/ 4983543 w 6028899"/>
              <a:gd name="connsiteY66" fmla="*/ 4918627 h 6621221"/>
              <a:gd name="connsiteX67" fmla="*/ 4972184 w 6028899"/>
              <a:gd name="connsiteY67" fmla="*/ 4941345 h 6621221"/>
              <a:gd name="connsiteX68" fmla="*/ 5051697 w 6028899"/>
              <a:gd name="connsiteY68" fmla="*/ 5071973 h 6621221"/>
              <a:gd name="connsiteX69" fmla="*/ 5159607 w 6028899"/>
              <a:gd name="connsiteY69" fmla="*/ 5145807 h 6621221"/>
              <a:gd name="connsiteX70" fmla="*/ 5057376 w 6028899"/>
              <a:gd name="connsiteY70" fmla="*/ 5162845 h 6621221"/>
              <a:gd name="connsiteX71" fmla="*/ 4949466 w 6028899"/>
              <a:gd name="connsiteY71" fmla="*/ 5089012 h 6621221"/>
              <a:gd name="connsiteX72" fmla="*/ 4949466 w 6028899"/>
              <a:gd name="connsiteY72" fmla="*/ 4918627 h 6621221"/>
              <a:gd name="connsiteX73" fmla="*/ 4966504 w 6028899"/>
              <a:gd name="connsiteY73" fmla="*/ 4725524 h 6621221"/>
              <a:gd name="connsiteX74" fmla="*/ 4943786 w 6028899"/>
              <a:gd name="connsiteY74" fmla="*/ 4617613 h 6621221"/>
              <a:gd name="connsiteX75" fmla="*/ 4835876 w 6028899"/>
              <a:gd name="connsiteY75" fmla="*/ 4543780 h 6621221"/>
              <a:gd name="connsiteX76" fmla="*/ 4750683 w 6028899"/>
              <a:gd name="connsiteY76" fmla="*/ 4498344 h 6621221"/>
              <a:gd name="connsiteX77" fmla="*/ 4722286 w 6028899"/>
              <a:gd name="connsiteY77" fmla="*/ 4611934 h 6621221"/>
              <a:gd name="connsiteX78" fmla="*/ 4716606 w 6028899"/>
              <a:gd name="connsiteY78" fmla="*/ 4702806 h 6621221"/>
              <a:gd name="connsiteX79" fmla="*/ 4790440 w 6028899"/>
              <a:gd name="connsiteY79" fmla="*/ 4878870 h 6621221"/>
              <a:gd name="connsiteX80" fmla="*/ 4824517 w 6028899"/>
              <a:gd name="connsiteY80" fmla="*/ 4941345 h 6621221"/>
              <a:gd name="connsiteX81" fmla="*/ 4807478 w 6028899"/>
              <a:gd name="connsiteY81" fmla="*/ 5083332 h 6621221"/>
              <a:gd name="connsiteX82" fmla="*/ 4745004 w 6028899"/>
              <a:gd name="connsiteY82" fmla="*/ 5213961 h 6621221"/>
              <a:gd name="connsiteX83" fmla="*/ 4790440 w 6028899"/>
              <a:gd name="connsiteY83" fmla="*/ 5299154 h 6621221"/>
              <a:gd name="connsiteX84" fmla="*/ 4902018 w 6028899"/>
              <a:gd name="connsiteY84" fmla="*/ 5447314 h 6621221"/>
              <a:gd name="connsiteX85" fmla="*/ 4784760 w 6028899"/>
              <a:gd name="connsiteY85" fmla="*/ 5429782 h 6621221"/>
              <a:gd name="connsiteX86" fmla="*/ 4699568 w 6028899"/>
              <a:gd name="connsiteY86" fmla="*/ 5327551 h 6621221"/>
              <a:gd name="connsiteX87" fmla="*/ 4699568 w 6028899"/>
              <a:gd name="connsiteY87" fmla="*/ 5185563 h 6621221"/>
              <a:gd name="connsiteX88" fmla="*/ 4716606 w 6028899"/>
              <a:gd name="connsiteY88" fmla="*/ 5083332 h 6621221"/>
              <a:gd name="connsiteX89" fmla="*/ 4659811 w 6028899"/>
              <a:gd name="connsiteY89" fmla="*/ 4992460 h 6621221"/>
              <a:gd name="connsiteX90" fmla="*/ 4523503 w 6028899"/>
              <a:gd name="connsiteY90" fmla="*/ 4861832 h 6621221"/>
              <a:gd name="connsiteX91" fmla="*/ 4466708 w 6028899"/>
              <a:gd name="connsiteY91" fmla="*/ 4651690 h 6621221"/>
              <a:gd name="connsiteX92" fmla="*/ 4483747 w 6028899"/>
              <a:gd name="connsiteY92" fmla="*/ 4396113 h 6621221"/>
              <a:gd name="connsiteX93" fmla="*/ 4563260 w 6028899"/>
              <a:gd name="connsiteY93" fmla="*/ 4123496 h 6621221"/>
              <a:gd name="connsiteX94" fmla="*/ 4606684 w 6028899"/>
              <a:gd name="connsiteY94" fmla="*/ 3987188 h 6621221"/>
              <a:gd name="connsiteX95" fmla="*/ 4568939 w 6028899"/>
              <a:gd name="connsiteY95" fmla="*/ 3742970 h 6621221"/>
              <a:gd name="connsiteX96" fmla="*/ 4529183 w 6028899"/>
              <a:gd name="connsiteY96" fmla="*/ 3334045 h 6621221"/>
              <a:gd name="connsiteX97" fmla="*/ 4500785 w 6028899"/>
              <a:gd name="connsiteY97" fmla="*/ 2732018 h 6621221"/>
              <a:gd name="connsiteX98" fmla="*/ 4415593 w 6028899"/>
              <a:gd name="connsiteY98" fmla="*/ 2340132 h 6621221"/>
              <a:gd name="connsiteX99" fmla="*/ 4228839 w 6028899"/>
              <a:gd name="connsiteY99" fmla="*/ 1864573 h 6621221"/>
              <a:gd name="connsiteX100" fmla="*/ 4110240 w 6028899"/>
              <a:gd name="connsiteY100" fmla="*/ 1738105 h 6621221"/>
              <a:gd name="connsiteX101" fmla="*/ 4052104 w 6028899"/>
              <a:gd name="connsiteY101" fmla="*/ 1897131 h 6621221"/>
              <a:gd name="connsiteX102" fmla="*/ 3966912 w 6028899"/>
              <a:gd name="connsiteY102" fmla="*/ 2209504 h 6621221"/>
              <a:gd name="connsiteX103" fmla="*/ 3836283 w 6028899"/>
              <a:gd name="connsiteY103" fmla="*/ 2544595 h 6621221"/>
              <a:gd name="connsiteX104" fmla="*/ 3688616 w 6028899"/>
              <a:gd name="connsiteY104" fmla="*/ 2874006 h 6621221"/>
              <a:gd name="connsiteX105" fmla="*/ 3497347 w 6028899"/>
              <a:gd name="connsiteY105" fmla="*/ 3201405 h 6621221"/>
              <a:gd name="connsiteX106" fmla="*/ 3467116 w 6028899"/>
              <a:gd name="connsiteY106" fmla="*/ 3044391 h 6621221"/>
              <a:gd name="connsiteX107" fmla="*/ 3410321 w 6028899"/>
              <a:gd name="connsiteY107" fmla="*/ 3135263 h 6621221"/>
              <a:gd name="connsiteX108" fmla="*/ 3387602 w 6028899"/>
              <a:gd name="connsiteY108" fmla="*/ 3271571 h 6621221"/>
              <a:gd name="connsiteX109" fmla="*/ 3239935 w 6028899"/>
              <a:gd name="connsiteY109" fmla="*/ 3248853 h 6621221"/>
              <a:gd name="connsiteX110" fmla="*/ 2893486 w 6028899"/>
              <a:gd name="connsiteY110" fmla="*/ 3226135 h 6621221"/>
              <a:gd name="connsiteX111" fmla="*/ 2620870 w 6028899"/>
              <a:gd name="connsiteY111" fmla="*/ 3299968 h 6621221"/>
              <a:gd name="connsiteX112" fmla="*/ 2512959 w 6028899"/>
              <a:gd name="connsiteY112" fmla="*/ 3356763 h 6621221"/>
              <a:gd name="connsiteX113" fmla="*/ 2427766 w 6028899"/>
              <a:gd name="connsiteY113" fmla="*/ 3186378 h 6621221"/>
              <a:gd name="connsiteX114" fmla="*/ 2302817 w 6028899"/>
              <a:gd name="connsiteY114" fmla="*/ 2942160 h 6621221"/>
              <a:gd name="connsiteX115" fmla="*/ 2325535 w 6028899"/>
              <a:gd name="connsiteY115" fmla="*/ 3055750 h 6621221"/>
              <a:gd name="connsiteX116" fmla="*/ 2325535 w 6028899"/>
              <a:gd name="connsiteY116" fmla="*/ 3260212 h 6621221"/>
              <a:gd name="connsiteX117" fmla="*/ 2331215 w 6028899"/>
              <a:gd name="connsiteY117" fmla="*/ 3334045 h 6621221"/>
              <a:gd name="connsiteX118" fmla="*/ 2115394 w 6028899"/>
              <a:gd name="connsiteY118" fmla="*/ 3317007 h 6621221"/>
              <a:gd name="connsiteX119" fmla="*/ 1865496 w 6028899"/>
              <a:gd name="connsiteY119" fmla="*/ 3339725 h 6621221"/>
              <a:gd name="connsiteX120" fmla="*/ 1706470 w 6028899"/>
              <a:gd name="connsiteY120" fmla="*/ 3441956 h 6621221"/>
              <a:gd name="connsiteX121" fmla="*/ 1791662 w 6028899"/>
              <a:gd name="connsiteY121" fmla="*/ 3640739 h 6621221"/>
              <a:gd name="connsiteX122" fmla="*/ 1757585 w 6028899"/>
              <a:gd name="connsiteY122" fmla="*/ 3760008 h 6621221"/>
              <a:gd name="connsiteX123" fmla="*/ 1820060 w 6028899"/>
              <a:gd name="connsiteY123" fmla="*/ 3970150 h 6621221"/>
              <a:gd name="connsiteX124" fmla="*/ 1927970 w 6028899"/>
              <a:gd name="connsiteY124" fmla="*/ 4157573 h 6621221"/>
              <a:gd name="connsiteX125" fmla="*/ 1967727 w 6028899"/>
              <a:gd name="connsiteY125" fmla="*/ 4322279 h 6621221"/>
              <a:gd name="connsiteX126" fmla="*/ 2030201 w 6028899"/>
              <a:gd name="connsiteY126" fmla="*/ 4583536 h 6621221"/>
              <a:gd name="connsiteX127" fmla="*/ 2189227 w 6028899"/>
              <a:gd name="connsiteY127" fmla="*/ 4770960 h 6621221"/>
              <a:gd name="connsiteX128" fmla="*/ 2223304 w 6028899"/>
              <a:gd name="connsiteY128" fmla="*/ 4895909 h 6621221"/>
              <a:gd name="connsiteX129" fmla="*/ 2314176 w 6028899"/>
              <a:gd name="connsiteY129" fmla="*/ 5140127 h 6621221"/>
              <a:gd name="connsiteX130" fmla="*/ 2382330 w 6028899"/>
              <a:gd name="connsiteY130" fmla="*/ 5123089 h 6621221"/>
              <a:gd name="connsiteX131" fmla="*/ 2547036 w 6028899"/>
              <a:gd name="connsiteY131" fmla="*/ 5128768 h 6621221"/>
              <a:gd name="connsiteX132" fmla="*/ 2706062 w 6028899"/>
              <a:gd name="connsiteY132" fmla="*/ 5185563 h 6621221"/>
              <a:gd name="connsiteX133" fmla="*/ 2848050 w 6028899"/>
              <a:gd name="connsiteY133" fmla="*/ 5282115 h 6621221"/>
              <a:gd name="connsiteX134" fmla="*/ 2916204 w 6028899"/>
              <a:gd name="connsiteY134" fmla="*/ 5390026 h 6621221"/>
              <a:gd name="connsiteX135" fmla="*/ 2779896 w 6028899"/>
              <a:gd name="connsiteY135" fmla="*/ 5293474 h 6621221"/>
              <a:gd name="connsiteX136" fmla="*/ 2666306 w 6028899"/>
              <a:gd name="connsiteY136" fmla="*/ 5248038 h 6621221"/>
              <a:gd name="connsiteX137" fmla="*/ 2581113 w 6028899"/>
              <a:gd name="connsiteY137" fmla="*/ 5253718 h 6621221"/>
              <a:gd name="connsiteX138" fmla="*/ 2444805 w 6028899"/>
              <a:gd name="connsiteY138" fmla="*/ 5299154 h 6621221"/>
              <a:gd name="connsiteX139" fmla="*/ 2263061 w 6028899"/>
              <a:gd name="connsiteY139" fmla="*/ 5270756 h 6621221"/>
              <a:gd name="connsiteX140" fmla="*/ 2160830 w 6028899"/>
              <a:gd name="connsiteY140" fmla="*/ 5162845 h 6621221"/>
              <a:gd name="connsiteX141" fmla="*/ 2121073 w 6028899"/>
              <a:gd name="connsiteY141" fmla="*/ 5083332 h 6621221"/>
              <a:gd name="connsiteX142" fmla="*/ 2126753 w 6028899"/>
              <a:gd name="connsiteY142" fmla="*/ 5236679 h 6621221"/>
              <a:gd name="connsiteX143" fmla="*/ 2228984 w 6028899"/>
              <a:gd name="connsiteY143" fmla="*/ 5424103 h 6621221"/>
              <a:gd name="connsiteX144" fmla="*/ 2370971 w 6028899"/>
              <a:gd name="connsiteY144" fmla="*/ 5514975 h 6621221"/>
              <a:gd name="connsiteX145" fmla="*/ 2461843 w 6028899"/>
              <a:gd name="connsiteY145" fmla="*/ 5662642 h 6621221"/>
              <a:gd name="connsiteX146" fmla="*/ 2471191 w 6028899"/>
              <a:gd name="connsiteY146" fmla="*/ 5778736 h 6621221"/>
              <a:gd name="connsiteX147" fmla="*/ 2302817 w 6028899"/>
              <a:gd name="connsiteY147" fmla="*/ 5628565 h 6621221"/>
              <a:gd name="connsiteX148" fmla="*/ 2149471 w 6028899"/>
              <a:gd name="connsiteY148" fmla="*/ 5532013 h 6621221"/>
              <a:gd name="connsiteX149" fmla="*/ 2035881 w 6028899"/>
              <a:gd name="connsiteY149" fmla="*/ 5384346 h 6621221"/>
              <a:gd name="connsiteX150" fmla="*/ 1950688 w 6028899"/>
              <a:gd name="connsiteY150" fmla="*/ 5162845 h 6621221"/>
              <a:gd name="connsiteX151" fmla="*/ 1933650 w 6028899"/>
              <a:gd name="connsiteY151" fmla="*/ 4958383 h 6621221"/>
              <a:gd name="connsiteX152" fmla="*/ 1859816 w 6028899"/>
              <a:gd name="connsiteY152" fmla="*/ 4856152 h 6621221"/>
              <a:gd name="connsiteX153" fmla="*/ 1791662 w 6028899"/>
              <a:gd name="connsiteY153" fmla="*/ 4776639 h 6621221"/>
              <a:gd name="connsiteX154" fmla="*/ 1710138 w 6028899"/>
              <a:gd name="connsiteY154" fmla="*/ 4872027 h 6621221"/>
              <a:gd name="connsiteX155" fmla="*/ 1576512 w 6028899"/>
              <a:gd name="connsiteY155" fmla="*/ 5065130 h 6621221"/>
              <a:gd name="connsiteX156" fmla="*/ 1462251 w 6028899"/>
              <a:gd name="connsiteY156" fmla="*/ 5293474 h 6621221"/>
              <a:gd name="connsiteX157" fmla="*/ 1394097 w 6028899"/>
              <a:gd name="connsiteY157" fmla="*/ 5520654 h 6621221"/>
              <a:gd name="connsiteX158" fmla="*/ 1382738 w 6028899"/>
              <a:gd name="connsiteY158" fmla="*/ 5764873 h 6621221"/>
              <a:gd name="connsiteX159" fmla="*/ 1456571 w 6028899"/>
              <a:gd name="connsiteY159" fmla="*/ 6009091 h 6621221"/>
              <a:gd name="connsiteX160" fmla="*/ 1581521 w 6028899"/>
              <a:gd name="connsiteY160" fmla="*/ 6190836 h 6621221"/>
              <a:gd name="connsiteX161" fmla="*/ 1814380 w 6028899"/>
              <a:gd name="connsiteY161" fmla="*/ 6156759 h 6621221"/>
              <a:gd name="connsiteX162" fmla="*/ 1996124 w 6028899"/>
              <a:gd name="connsiteY162" fmla="*/ 6082925 h 6621221"/>
              <a:gd name="connsiteX163" fmla="*/ 1996124 w 6028899"/>
              <a:gd name="connsiteY163" fmla="*/ 5940937 h 6621221"/>
              <a:gd name="connsiteX164" fmla="*/ 2098355 w 6028899"/>
              <a:gd name="connsiteY164" fmla="*/ 5798950 h 6621221"/>
              <a:gd name="connsiteX165" fmla="*/ 2280099 w 6028899"/>
              <a:gd name="connsiteY165" fmla="*/ 5770552 h 6621221"/>
              <a:gd name="connsiteX166" fmla="*/ 2518639 w 6028899"/>
              <a:gd name="connsiteY166" fmla="*/ 5861424 h 6621221"/>
              <a:gd name="connsiteX167" fmla="*/ 2342574 w 6028899"/>
              <a:gd name="connsiteY167" fmla="*/ 5861424 h 6621221"/>
              <a:gd name="connsiteX168" fmla="*/ 2183548 w 6028899"/>
              <a:gd name="connsiteY168" fmla="*/ 5923899 h 6621221"/>
              <a:gd name="connsiteX169" fmla="*/ 2189227 w 6028899"/>
              <a:gd name="connsiteY169" fmla="*/ 5997732 h 6621221"/>
              <a:gd name="connsiteX170" fmla="*/ 2166509 w 6028899"/>
              <a:gd name="connsiteY170" fmla="*/ 6134040 h 6621221"/>
              <a:gd name="connsiteX171" fmla="*/ 2081317 w 6028899"/>
              <a:gd name="connsiteY171" fmla="*/ 6241951 h 6621221"/>
              <a:gd name="connsiteX172" fmla="*/ 1888214 w 6028899"/>
              <a:gd name="connsiteY172" fmla="*/ 6332823 h 6621221"/>
              <a:gd name="connsiteX173" fmla="*/ 1695111 w 6028899"/>
              <a:gd name="connsiteY173" fmla="*/ 6332823 h 6621221"/>
              <a:gd name="connsiteX174" fmla="*/ 1456571 w 6028899"/>
              <a:gd name="connsiteY174" fmla="*/ 6281708 h 6621221"/>
              <a:gd name="connsiteX175" fmla="*/ 1308904 w 6028899"/>
              <a:gd name="connsiteY175" fmla="*/ 6196515 h 6621221"/>
              <a:gd name="connsiteX176" fmla="*/ 1235071 w 6028899"/>
              <a:gd name="connsiteY176" fmla="*/ 6162438 h 6621221"/>
              <a:gd name="connsiteX177" fmla="*/ 1342981 w 6028899"/>
              <a:gd name="connsiteY177" fmla="*/ 6310105 h 6621221"/>
              <a:gd name="connsiteX178" fmla="*/ 1445212 w 6028899"/>
              <a:gd name="connsiteY178" fmla="*/ 6497529 h 6621221"/>
              <a:gd name="connsiteX179" fmla="*/ 1473610 w 6028899"/>
              <a:gd name="connsiteY179" fmla="*/ 6599760 h 6621221"/>
              <a:gd name="connsiteX0" fmla="*/ 1473610 w 6028899"/>
              <a:gd name="connsiteY0" fmla="*/ 6599760 h 6613486"/>
              <a:gd name="connsiteX1" fmla="*/ 1269148 w 6028899"/>
              <a:gd name="connsiteY1" fmla="*/ 6599760 h 6613486"/>
              <a:gd name="connsiteX2" fmla="*/ 1158082 w 6028899"/>
              <a:gd name="connsiteY2" fmla="*/ 6482620 h 6613486"/>
              <a:gd name="connsiteX3" fmla="*/ 977659 w 6028899"/>
              <a:gd name="connsiteY3" fmla="*/ 6370074 h 6613486"/>
              <a:gd name="connsiteX4" fmla="*/ 752313 w 6028899"/>
              <a:gd name="connsiteY4" fmla="*/ 6486168 h 6613486"/>
              <a:gd name="connsiteX5" fmla="*/ 854545 w 6028899"/>
              <a:gd name="connsiteY5" fmla="*/ 6253309 h 6613486"/>
              <a:gd name="connsiteX6" fmla="*/ 695518 w 6028899"/>
              <a:gd name="connsiteY6" fmla="*/ 6020450 h 6613486"/>
              <a:gd name="connsiteX7" fmla="*/ 297953 w 6028899"/>
              <a:gd name="connsiteY7" fmla="*/ 5929578 h 6613486"/>
              <a:gd name="connsiteX8" fmla="*/ 150286 w 6028899"/>
              <a:gd name="connsiteY8" fmla="*/ 5759193 h 6613486"/>
              <a:gd name="connsiteX9" fmla="*/ 99170 w 6028899"/>
              <a:gd name="connsiteY9" fmla="*/ 5571770 h 6613486"/>
              <a:gd name="connsiteX10" fmla="*/ 82132 w 6028899"/>
              <a:gd name="connsiteY10" fmla="*/ 5248038 h 6613486"/>
              <a:gd name="connsiteX11" fmla="*/ 53734 w 6028899"/>
              <a:gd name="connsiteY11" fmla="*/ 5185563 h 6613486"/>
              <a:gd name="connsiteX12" fmla="*/ 13978 w 6028899"/>
              <a:gd name="connsiteY12" fmla="*/ 5071973 h 6613486"/>
              <a:gd name="connsiteX13" fmla="*/ 2619 w 6028899"/>
              <a:gd name="connsiteY13" fmla="*/ 4827755 h 6613486"/>
              <a:gd name="connsiteX14" fmla="*/ 59414 w 6028899"/>
              <a:gd name="connsiteY14" fmla="*/ 4680088 h 6613486"/>
              <a:gd name="connsiteX15" fmla="*/ 59414 w 6028899"/>
              <a:gd name="connsiteY15" fmla="*/ 4504023 h 6613486"/>
              <a:gd name="connsiteX16" fmla="*/ 104850 w 6028899"/>
              <a:gd name="connsiteY16" fmla="*/ 4327959 h 6613486"/>
              <a:gd name="connsiteX17" fmla="*/ 229799 w 6028899"/>
              <a:gd name="connsiteY17" fmla="*/ 3992868 h 6613486"/>
              <a:gd name="connsiteX18" fmla="*/ 360427 w 6028899"/>
              <a:gd name="connsiteY18" fmla="*/ 3771367 h 6613486"/>
              <a:gd name="connsiteX19" fmla="*/ 513774 w 6028899"/>
              <a:gd name="connsiteY19" fmla="*/ 3527149 h 6613486"/>
              <a:gd name="connsiteX20" fmla="*/ 729595 w 6028899"/>
              <a:gd name="connsiteY20" fmla="*/ 3243173 h 6613486"/>
              <a:gd name="connsiteX21" fmla="*/ 865903 w 6028899"/>
              <a:gd name="connsiteY21" fmla="*/ 3055750 h 6613486"/>
              <a:gd name="connsiteX22" fmla="*/ 962455 w 6028899"/>
              <a:gd name="connsiteY22" fmla="*/ 2828570 h 6613486"/>
              <a:gd name="connsiteX23" fmla="*/ 1024929 w 6028899"/>
              <a:gd name="connsiteY23" fmla="*/ 2572993 h 6613486"/>
              <a:gd name="connsiteX24" fmla="*/ 1064686 w 6028899"/>
              <a:gd name="connsiteY24" fmla="*/ 2362850 h 6613486"/>
              <a:gd name="connsiteX25" fmla="*/ 1246430 w 6028899"/>
              <a:gd name="connsiteY25" fmla="*/ 1385976 h 6613486"/>
              <a:gd name="connsiteX26" fmla="*/ 1325943 w 6028899"/>
              <a:gd name="connsiteY26" fmla="*/ 1204232 h 6613486"/>
              <a:gd name="connsiteX27" fmla="*/ 1621277 w 6028899"/>
              <a:gd name="connsiteY27" fmla="*/ 1073603 h 6613486"/>
              <a:gd name="connsiteX28" fmla="*/ 1672393 w 6028899"/>
              <a:gd name="connsiteY28" fmla="*/ 1011129 h 6613486"/>
              <a:gd name="connsiteX29" fmla="*/ 1871175 w 6028899"/>
              <a:gd name="connsiteY29" fmla="*/ 749872 h 6613486"/>
              <a:gd name="connsiteX30" fmla="*/ 2174023 w 6028899"/>
              <a:gd name="connsiteY30" fmla="*/ 435487 h 6613486"/>
              <a:gd name="connsiteX31" fmla="*/ 2535677 w 6028899"/>
              <a:gd name="connsiteY31" fmla="*/ 233037 h 6613486"/>
              <a:gd name="connsiteX32" fmla="*/ 2950281 w 6028899"/>
              <a:gd name="connsiteY32" fmla="*/ 96236 h 6613486"/>
              <a:gd name="connsiteX33" fmla="*/ 3455757 w 6028899"/>
              <a:gd name="connsiteY33" fmla="*/ 5857 h 6613486"/>
              <a:gd name="connsiteX34" fmla="*/ 3972591 w 6028899"/>
              <a:gd name="connsiteY34" fmla="*/ 22895 h 6613486"/>
              <a:gd name="connsiteX35" fmla="*/ 4500785 w 6028899"/>
              <a:gd name="connsiteY35" fmla="*/ 136485 h 6613486"/>
              <a:gd name="connsiteX36" fmla="*/ 5136889 w 6028899"/>
              <a:gd name="connsiteY36" fmla="*/ 431819 h 6613486"/>
              <a:gd name="connsiteX37" fmla="*/ 5415185 w 6028899"/>
              <a:gd name="connsiteY37" fmla="*/ 715795 h 6613486"/>
              <a:gd name="connsiteX38" fmla="*/ 5642365 w 6028899"/>
              <a:gd name="connsiteY38" fmla="*/ 982731 h 6613486"/>
              <a:gd name="connsiteX39" fmla="*/ 5778673 w 6028899"/>
              <a:gd name="connsiteY39" fmla="*/ 1232629 h 6613486"/>
              <a:gd name="connsiteX40" fmla="*/ 5897943 w 6028899"/>
              <a:gd name="connsiteY40" fmla="*/ 1522284 h 6613486"/>
              <a:gd name="connsiteX41" fmla="*/ 5988815 w 6028899"/>
              <a:gd name="connsiteY41" fmla="*/ 1857375 h 6613486"/>
              <a:gd name="connsiteX42" fmla="*/ 6017212 w 6028899"/>
              <a:gd name="connsiteY42" fmla="*/ 2107273 h 6613486"/>
              <a:gd name="connsiteX43" fmla="*/ 6028571 w 6028899"/>
              <a:gd name="connsiteY43" fmla="*/ 2413966 h 6613486"/>
              <a:gd name="connsiteX44" fmla="*/ 6005853 w 6028899"/>
              <a:gd name="connsiteY44" fmla="*/ 2783134 h 6613486"/>
              <a:gd name="connsiteX45" fmla="*/ 5932020 w 6028899"/>
              <a:gd name="connsiteY45" fmla="*/ 3243173 h 6613486"/>
              <a:gd name="connsiteX46" fmla="*/ 5858186 w 6028899"/>
              <a:gd name="connsiteY46" fmla="*/ 3493072 h 6613486"/>
              <a:gd name="connsiteX47" fmla="*/ 5880904 w 6028899"/>
              <a:gd name="connsiteY47" fmla="*/ 3237494 h 6613486"/>
              <a:gd name="connsiteX48" fmla="*/ 5903622 w 6028899"/>
              <a:gd name="connsiteY48" fmla="*/ 2896724 h 6613486"/>
              <a:gd name="connsiteX49" fmla="*/ 5796875 w 6028899"/>
              <a:gd name="connsiteY49" fmla="*/ 3170503 h 6613486"/>
              <a:gd name="connsiteX50" fmla="*/ 5767314 w 6028899"/>
              <a:gd name="connsiteY50" fmla="*/ 3299968 h 6613486"/>
              <a:gd name="connsiteX51" fmla="*/ 5733237 w 6028899"/>
              <a:gd name="connsiteY51" fmla="*/ 3419238 h 6613486"/>
              <a:gd name="connsiteX52" fmla="*/ 5687801 w 6028899"/>
              <a:gd name="connsiteY52" fmla="*/ 3578264 h 6613486"/>
              <a:gd name="connsiteX53" fmla="*/ 5608288 w 6028899"/>
              <a:gd name="connsiteY53" fmla="*/ 3754329 h 6613486"/>
              <a:gd name="connsiteX54" fmla="*/ 5511737 w 6028899"/>
              <a:gd name="connsiteY54" fmla="*/ 3936073 h 6613486"/>
              <a:gd name="connsiteX55" fmla="*/ 5432224 w 6028899"/>
              <a:gd name="connsiteY55" fmla="*/ 4049663 h 6613486"/>
              <a:gd name="connsiteX56" fmla="*/ 5545814 w 6028899"/>
              <a:gd name="connsiteY56" fmla="*/ 3794085 h 6613486"/>
              <a:gd name="connsiteX57" fmla="*/ 5608288 w 6028899"/>
              <a:gd name="connsiteY57" fmla="*/ 3618021 h 6613486"/>
              <a:gd name="connsiteX58" fmla="*/ 5477660 w 6028899"/>
              <a:gd name="connsiteY58" fmla="*/ 3828162 h 6613486"/>
              <a:gd name="connsiteX59" fmla="*/ 5290236 w 6028899"/>
              <a:gd name="connsiteY59" fmla="*/ 4072381 h 6613486"/>
              <a:gd name="connsiteX60" fmla="*/ 5006261 w 6028899"/>
              <a:gd name="connsiteY60" fmla="*/ 4344997 h 6613486"/>
              <a:gd name="connsiteX61" fmla="*/ 4921068 w 6028899"/>
              <a:gd name="connsiteY61" fmla="*/ 4418831 h 6613486"/>
              <a:gd name="connsiteX62" fmla="*/ 5057376 w 6028899"/>
              <a:gd name="connsiteY62" fmla="*/ 4481305 h 6613486"/>
              <a:gd name="connsiteX63" fmla="*/ 5108492 w 6028899"/>
              <a:gd name="connsiteY63" fmla="*/ 4572177 h 6613486"/>
              <a:gd name="connsiteX64" fmla="*/ 5125530 w 6028899"/>
              <a:gd name="connsiteY64" fmla="*/ 4646011 h 6613486"/>
              <a:gd name="connsiteX65" fmla="*/ 5080094 w 6028899"/>
              <a:gd name="connsiteY65" fmla="*/ 4793678 h 6613486"/>
              <a:gd name="connsiteX66" fmla="*/ 4983543 w 6028899"/>
              <a:gd name="connsiteY66" fmla="*/ 4918627 h 6613486"/>
              <a:gd name="connsiteX67" fmla="*/ 4972184 w 6028899"/>
              <a:gd name="connsiteY67" fmla="*/ 4941345 h 6613486"/>
              <a:gd name="connsiteX68" fmla="*/ 5051697 w 6028899"/>
              <a:gd name="connsiteY68" fmla="*/ 5071973 h 6613486"/>
              <a:gd name="connsiteX69" fmla="*/ 5159607 w 6028899"/>
              <a:gd name="connsiteY69" fmla="*/ 5145807 h 6613486"/>
              <a:gd name="connsiteX70" fmla="*/ 5057376 w 6028899"/>
              <a:gd name="connsiteY70" fmla="*/ 5162845 h 6613486"/>
              <a:gd name="connsiteX71" fmla="*/ 4949466 w 6028899"/>
              <a:gd name="connsiteY71" fmla="*/ 5089012 h 6613486"/>
              <a:gd name="connsiteX72" fmla="*/ 4949466 w 6028899"/>
              <a:gd name="connsiteY72" fmla="*/ 4918627 h 6613486"/>
              <a:gd name="connsiteX73" fmla="*/ 4966504 w 6028899"/>
              <a:gd name="connsiteY73" fmla="*/ 4725524 h 6613486"/>
              <a:gd name="connsiteX74" fmla="*/ 4943786 w 6028899"/>
              <a:gd name="connsiteY74" fmla="*/ 4617613 h 6613486"/>
              <a:gd name="connsiteX75" fmla="*/ 4835876 w 6028899"/>
              <a:gd name="connsiteY75" fmla="*/ 4543780 h 6613486"/>
              <a:gd name="connsiteX76" fmla="*/ 4750683 w 6028899"/>
              <a:gd name="connsiteY76" fmla="*/ 4498344 h 6613486"/>
              <a:gd name="connsiteX77" fmla="*/ 4722286 w 6028899"/>
              <a:gd name="connsiteY77" fmla="*/ 4611934 h 6613486"/>
              <a:gd name="connsiteX78" fmla="*/ 4716606 w 6028899"/>
              <a:gd name="connsiteY78" fmla="*/ 4702806 h 6613486"/>
              <a:gd name="connsiteX79" fmla="*/ 4790440 w 6028899"/>
              <a:gd name="connsiteY79" fmla="*/ 4878870 h 6613486"/>
              <a:gd name="connsiteX80" fmla="*/ 4824517 w 6028899"/>
              <a:gd name="connsiteY80" fmla="*/ 4941345 h 6613486"/>
              <a:gd name="connsiteX81" fmla="*/ 4807478 w 6028899"/>
              <a:gd name="connsiteY81" fmla="*/ 5083332 h 6613486"/>
              <a:gd name="connsiteX82" fmla="*/ 4745004 w 6028899"/>
              <a:gd name="connsiteY82" fmla="*/ 5213961 h 6613486"/>
              <a:gd name="connsiteX83" fmla="*/ 4790440 w 6028899"/>
              <a:gd name="connsiteY83" fmla="*/ 5299154 h 6613486"/>
              <a:gd name="connsiteX84" fmla="*/ 4902018 w 6028899"/>
              <a:gd name="connsiteY84" fmla="*/ 5447314 h 6613486"/>
              <a:gd name="connsiteX85" fmla="*/ 4784760 w 6028899"/>
              <a:gd name="connsiteY85" fmla="*/ 5429782 h 6613486"/>
              <a:gd name="connsiteX86" fmla="*/ 4699568 w 6028899"/>
              <a:gd name="connsiteY86" fmla="*/ 5327551 h 6613486"/>
              <a:gd name="connsiteX87" fmla="*/ 4699568 w 6028899"/>
              <a:gd name="connsiteY87" fmla="*/ 5185563 h 6613486"/>
              <a:gd name="connsiteX88" fmla="*/ 4716606 w 6028899"/>
              <a:gd name="connsiteY88" fmla="*/ 5083332 h 6613486"/>
              <a:gd name="connsiteX89" fmla="*/ 4659811 w 6028899"/>
              <a:gd name="connsiteY89" fmla="*/ 4992460 h 6613486"/>
              <a:gd name="connsiteX90" fmla="*/ 4523503 w 6028899"/>
              <a:gd name="connsiteY90" fmla="*/ 4861832 h 6613486"/>
              <a:gd name="connsiteX91" fmla="*/ 4466708 w 6028899"/>
              <a:gd name="connsiteY91" fmla="*/ 4651690 h 6613486"/>
              <a:gd name="connsiteX92" fmla="*/ 4483747 w 6028899"/>
              <a:gd name="connsiteY92" fmla="*/ 4396113 h 6613486"/>
              <a:gd name="connsiteX93" fmla="*/ 4563260 w 6028899"/>
              <a:gd name="connsiteY93" fmla="*/ 4123496 h 6613486"/>
              <a:gd name="connsiteX94" fmla="*/ 4606684 w 6028899"/>
              <a:gd name="connsiteY94" fmla="*/ 3987188 h 6613486"/>
              <a:gd name="connsiteX95" fmla="*/ 4568939 w 6028899"/>
              <a:gd name="connsiteY95" fmla="*/ 3742970 h 6613486"/>
              <a:gd name="connsiteX96" fmla="*/ 4529183 w 6028899"/>
              <a:gd name="connsiteY96" fmla="*/ 3334045 h 6613486"/>
              <a:gd name="connsiteX97" fmla="*/ 4500785 w 6028899"/>
              <a:gd name="connsiteY97" fmla="*/ 2732018 h 6613486"/>
              <a:gd name="connsiteX98" fmla="*/ 4415593 w 6028899"/>
              <a:gd name="connsiteY98" fmla="*/ 2340132 h 6613486"/>
              <a:gd name="connsiteX99" fmla="*/ 4228839 w 6028899"/>
              <a:gd name="connsiteY99" fmla="*/ 1864573 h 6613486"/>
              <a:gd name="connsiteX100" fmla="*/ 4110240 w 6028899"/>
              <a:gd name="connsiteY100" fmla="*/ 1738105 h 6613486"/>
              <a:gd name="connsiteX101" fmla="*/ 4052104 w 6028899"/>
              <a:gd name="connsiteY101" fmla="*/ 1897131 h 6613486"/>
              <a:gd name="connsiteX102" fmla="*/ 3966912 w 6028899"/>
              <a:gd name="connsiteY102" fmla="*/ 2209504 h 6613486"/>
              <a:gd name="connsiteX103" fmla="*/ 3836283 w 6028899"/>
              <a:gd name="connsiteY103" fmla="*/ 2544595 h 6613486"/>
              <a:gd name="connsiteX104" fmla="*/ 3688616 w 6028899"/>
              <a:gd name="connsiteY104" fmla="*/ 2874006 h 6613486"/>
              <a:gd name="connsiteX105" fmla="*/ 3497347 w 6028899"/>
              <a:gd name="connsiteY105" fmla="*/ 3201405 h 6613486"/>
              <a:gd name="connsiteX106" fmla="*/ 3467116 w 6028899"/>
              <a:gd name="connsiteY106" fmla="*/ 3044391 h 6613486"/>
              <a:gd name="connsiteX107" fmla="*/ 3410321 w 6028899"/>
              <a:gd name="connsiteY107" fmla="*/ 3135263 h 6613486"/>
              <a:gd name="connsiteX108" fmla="*/ 3387602 w 6028899"/>
              <a:gd name="connsiteY108" fmla="*/ 3271571 h 6613486"/>
              <a:gd name="connsiteX109" fmla="*/ 3239935 w 6028899"/>
              <a:gd name="connsiteY109" fmla="*/ 3248853 h 6613486"/>
              <a:gd name="connsiteX110" fmla="*/ 2893486 w 6028899"/>
              <a:gd name="connsiteY110" fmla="*/ 3226135 h 6613486"/>
              <a:gd name="connsiteX111" fmla="*/ 2620870 w 6028899"/>
              <a:gd name="connsiteY111" fmla="*/ 3299968 h 6613486"/>
              <a:gd name="connsiteX112" fmla="*/ 2512959 w 6028899"/>
              <a:gd name="connsiteY112" fmla="*/ 3356763 h 6613486"/>
              <a:gd name="connsiteX113" fmla="*/ 2427766 w 6028899"/>
              <a:gd name="connsiteY113" fmla="*/ 3186378 h 6613486"/>
              <a:gd name="connsiteX114" fmla="*/ 2302817 w 6028899"/>
              <a:gd name="connsiteY114" fmla="*/ 2942160 h 6613486"/>
              <a:gd name="connsiteX115" fmla="*/ 2325535 w 6028899"/>
              <a:gd name="connsiteY115" fmla="*/ 3055750 h 6613486"/>
              <a:gd name="connsiteX116" fmla="*/ 2325535 w 6028899"/>
              <a:gd name="connsiteY116" fmla="*/ 3260212 h 6613486"/>
              <a:gd name="connsiteX117" fmla="*/ 2331215 w 6028899"/>
              <a:gd name="connsiteY117" fmla="*/ 3334045 h 6613486"/>
              <a:gd name="connsiteX118" fmla="*/ 2115394 w 6028899"/>
              <a:gd name="connsiteY118" fmla="*/ 3317007 h 6613486"/>
              <a:gd name="connsiteX119" fmla="*/ 1865496 w 6028899"/>
              <a:gd name="connsiteY119" fmla="*/ 3339725 h 6613486"/>
              <a:gd name="connsiteX120" fmla="*/ 1706470 w 6028899"/>
              <a:gd name="connsiteY120" fmla="*/ 3441956 h 6613486"/>
              <a:gd name="connsiteX121" fmla="*/ 1791662 w 6028899"/>
              <a:gd name="connsiteY121" fmla="*/ 3640739 h 6613486"/>
              <a:gd name="connsiteX122" fmla="*/ 1757585 w 6028899"/>
              <a:gd name="connsiteY122" fmla="*/ 3760008 h 6613486"/>
              <a:gd name="connsiteX123" fmla="*/ 1820060 w 6028899"/>
              <a:gd name="connsiteY123" fmla="*/ 3970150 h 6613486"/>
              <a:gd name="connsiteX124" fmla="*/ 1927970 w 6028899"/>
              <a:gd name="connsiteY124" fmla="*/ 4157573 h 6613486"/>
              <a:gd name="connsiteX125" fmla="*/ 1967727 w 6028899"/>
              <a:gd name="connsiteY125" fmla="*/ 4322279 h 6613486"/>
              <a:gd name="connsiteX126" fmla="*/ 2030201 w 6028899"/>
              <a:gd name="connsiteY126" fmla="*/ 4583536 h 6613486"/>
              <a:gd name="connsiteX127" fmla="*/ 2189227 w 6028899"/>
              <a:gd name="connsiteY127" fmla="*/ 4770960 h 6613486"/>
              <a:gd name="connsiteX128" fmla="*/ 2223304 w 6028899"/>
              <a:gd name="connsiteY128" fmla="*/ 4895909 h 6613486"/>
              <a:gd name="connsiteX129" fmla="*/ 2314176 w 6028899"/>
              <a:gd name="connsiteY129" fmla="*/ 5140127 h 6613486"/>
              <a:gd name="connsiteX130" fmla="*/ 2382330 w 6028899"/>
              <a:gd name="connsiteY130" fmla="*/ 5123089 h 6613486"/>
              <a:gd name="connsiteX131" fmla="*/ 2547036 w 6028899"/>
              <a:gd name="connsiteY131" fmla="*/ 5128768 h 6613486"/>
              <a:gd name="connsiteX132" fmla="*/ 2706062 w 6028899"/>
              <a:gd name="connsiteY132" fmla="*/ 5185563 h 6613486"/>
              <a:gd name="connsiteX133" fmla="*/ 2848050 w 6028899"/>
              <a:gd name="connsiteY133" fmla="*/ 5282115 h 6613486"/>
              <a:gd name="connsiteX134" fmla="*/ 2916204 w 6028899"/>
              <a:gd name="connsiteY134" fmla="*/ 5390026 h 6613486"/>
              <a:gd name="connsiteX135" fmla="*/ 2779896 w 6028899"/>
              <a:gd name="connsiteY135" fmla="*/ 5293474 h 6613486"/>
              <a:gd name="connsiteX136" fmla="*/ 2666306 w 6028899"/>
              <a:gd name="connsiteY136" fmla="*/ 5248038 h 6613486"/>
              <a:gd name="connsiteX137" fmla="*/ 2581113 w 6028899"/>
              <a:gd name="connsiteY137" fmla="*/ 5253718 h 6613486"/>
              <a:gd name="connsiteX138" fmla="*/ 2444805 w 6028899"/>
              <a:gd name="connsiteY138" fmla="*/ 5299154 h 6613486"/>
              <a:gd name="connsiteX139" fmla="*/ 2263061 w 6028899"/>
              <a:gd name="connsiteY139" fmla="*/ 5270756 h 6613486"/>
              <a:gd name="connsiteX140" fmla="*/ 2160830 w 6028899"/>
              <a:gd name="connsiteY140" fmla="*/ 5162845 h 6613486"/>
              <a:gd name="connsiteX141" fmla="*/ 2121073 w 6028899"/>
              <a:gd name="connsiteY141" fmla="*/ 5083332 h 6613486"/>
              <a:gd name="connsiteX142" fmla="*/ 2126753 w 6028899"/>
              <a:gd name="connsiteY142" fmla="*/ 5236679 h 6613486"/>
              <a:gd name="connsiteX143" fmla="*/ 2228984 w 6028899"/>
              <a:gd name="connsiteY143" fmla="*/ 5424103 h 6613486"/>
              <a:gd name="connsiteX144" fmla="*/ 2370971 w 6028899"/>
              <a:gd name="connsiteY144" fmla="*/ 5514975 h 6613486"/>
              <a:gd name="connsiteX145" fmla="*/ 2461843 w 6028899"/>
              <a:gd name="connsiteY145" fmla="*/ 5662642 h 6613486"/>
              <a:gd name="connsiteX146" fmla="*/ 2471191 w 6028899"/>
              <a:gd name="connsiteY146" fmla="*/ 5778736 h 6613486"/>
              <a:gd name="connsiteX147" fmla="*/ 2302817 w 6028899"/>
              <a:gd name="connsiteY147" fmla="*/ 5628565 h 6613486"/>
              <a:gd name="connsiteX148" fmla="*/ 2149471 w 6028899"/>
              <a:gd name="connsiteY148" fmla="*/ 5532013 h 6613486"/>
              <a:gd name="connsiteX149" fmla="*/ 2035881 w 6028899"/>
              <a:gd name="connsiteY149" fmla="*/ 5384346 h 6613486"/>
              <a:gd name="connsiteX150" fmla="*/ 1950688 w 6028899"/>
              <a:gd name="connsiteY150" fmla="*/ 5162845 h 6613486"/>
              <a:gd name="connsiteX151" fmla="*/ 1933650 w 6028899"/>
              <a:gd name="connsiteY151" fmla="*/ 4958383 h 6613486"/>
              <a:gd name="connsiteX152" fmla="*/ 1859816 w 6028899"/>
              <a:gd name="connsiteY152" fmla="*/ 4856152 h 6613486"/>
              <a:gd name="connsiteX153" fmla="*/ 1791662 w 6028899"/>
              <a:gd name="connsiteY153" fmla="*/ 4776639 h 6613486"/>
              <a:gd name="connsiteX154" fmla="*/ 1710138 w 6028899"/>
              <a:gd name="connsiteY154" fmla="*/ 4872027 h 6613486"/>
              <a:gd name="connsiteX155" fmla="*/ 1576512 w 6028899"/>
              <a:gd name="connsiteY155" fmla="*/ 5065130 h 6613486"/>
              <a:gd name="connsiteX156" fmla="*/ 1462251 w 6028899"/>
              <a:gd name="connsiteY156" fmla="*/ 5293474 h 6613486"/>
              <a:gd name="connsiteX157" fmla="*/ 1394097 w 6028899"/>
              <a:gd name="connsiteY157" fmla="*/ 5520654 h 6613486"/>
              <a:gd name="connsiteX158" fmla="*/ 1382738 w 6028899"/>
              <a:gd name="connsiteY158" fmla="*/ 5764873 h 6613486"/>
              <a:gd name="connsiteX159" fmla="*/ 1456571 w 6028899"/>
              <a:gd name="connsiteY159" fmla="*/ 6009091 h 6613486"/>
              <a:gd name="connsiteX160" fmla="*/ 1581521 w 6028899"/>
              <a:gd name="connsiteY160" fmla="*/ 6190836 h 6613486"/>
              <a:gd name="connsiteX161" fmla="*/ 1814380 w 6028899"/>
              <a:gd name="connsiteY161" fmla="*/ 6156759 h 6613486"/>
              <a:gd name="connsiteX162" fmla="*/ 1996124 w 6028899"/>
              <a:gd name="connsiteY162" fmla="*/ 6082925 h 6613486"/>
              <a:gd name="connsiteX163" fmla="*/ 1996124 w 6028899"/>
              <a:gd name="connsiteY163" fmla="*/ 5940937 h 6613486"/>
              <a:gd name="connsiteX164" fmla="*/ 2098355 w 6028899"/>
              <a:gd name="connsiteY164" fmla="*/ 5798950 h 6613486"/>
              <a:gd name="connsiteX165" fmla="*/ 2280099 w 6028899"/>
              <a:gd name="connsiteY165" fmla="*/ 5770552 h 6613486"/>
              <a:gd name="connsiteX166" fmla="*/ 2518639 w 6028899"/>
              <a:gd name="connsiteY166" fmla="*/ 5861424 h 6613486"/>
              <a:gd name="connsiteX167" fmla="*/ 2342574 w 6028899"/>
              <a:gd name="connsiteY167" fmla="*/ 5861424 h 6613486"/>
              <a:gd name="connsiteX168" fmla="*/ 2183548 w 6028899"/>
              <a:gd name="connsiteY168" fmla="*/ 5923899 h 6613486"/>
              <a:gd name="connsiteX169" fmla="*/ 2189227 w 6028899"/>
              <a:gd name="connsiteY169" fmla="*/ 5997732 h 6613486"/>
              <a:gd name="connsiteX170" fmla="*/ 2166509 w 6028899"/>
              <a:gd name="connsiteY170" fmla="*/ 6134040 h 6613486"/>
              <a:gd name="connsiteX171" fmla="*/ 2081317 w 6028899"/>
              <a:gd name="connsiteY171" fmla="*/ 6241951 h 6613486"/>
              <a:gd name="connsiteX172" fmla="*/ 1888214 w 6028899"/>
              <a:gd name="connsiteY172" fmla="*/ 6332823 h 6613486"/>
              <a:gd name="connsiteX173" fmla="*/ 1695111 w 6028899"/>
              <a:gd name="connsiteY173" fmla="*/ 6332823 h 6613486"/>
              <a:gd name="connsiteX174" fmla="*/ 1456571 w 6028899"/>
              <a:gd name="connsiteY174" fmla="*/ 6281708 h 6613486"/>
              <a:gd name="connsiteX175" fmla="*/ 1308904 w 6028899"/>
              <a:gd name="connsiteY175" fmla="*/ 6196515 h 6613486"/>
              <a:gd name="connsiteX176" fmla="*/ 1235071 w 6028899"/>
              <a:gd name="connsiteY176" fmla="*/ 6162438 h 6613486"/>
              <a:gd name="connsiteX177" fmla="*/ 1342981 w 6028899"/>
              <a:gd name="connsiteY177" fmla="*/ 6310105 h 6613486"/>
              <a:gd name="connsiteX178" fmla="*/ 1445212 w 6028899"/>
              <a:gd name="connsiteY178" fmla="*/ 6497529 h 6613486"/>
              <a:gd name="connsiteX179" fmla="*/ 1473610 w 6028899"/>
              <a:gd name="connsiteY179" fmla="*/ 6599760 h 6613486"/>
              <a:gd name="connsiteX0" fmla="*/ 1473610 w 6028899"/>
              <a:gd name="connsiteY0" fmla="*/ 6599760 h 6614947"/>
              <a:gd name="connsiteX1" fmla="*/ 1269148 w 6028899"/>
              <a:gd name="connsiteY1" fmla="*/ 6599760 h 6614947"/>
              <a:gd name="connsiteX2" fmla="*/ 1116807 w 6028899"/>
              <a:gd name="connsiteY2" fmla="*/ 6460395 h 6614947"/>
              <a:gd name="connsiteX3" fmla="*/ 977659 w 6028899"/>
              <a:gd name="connsiteY3" fmla="*/ 6370074 h 6614947"/>
              <a:gd name="connsiteX4" fmla="*/ 752313 w 6028899"/>
              <a:gd name="connsiteY4" fmla="*/ 6486168 h 6614947"/>
              <a:gd name="connsiteX5" fmla="*/ 854545 w 6028899"/>
              <a:gd name="connsiteY5" fmla="*/ 6253309 h 6614947"/>
              <a:gd name="connsiteX6" fmla="*/ 695518 w 6028899"/>
              <a:gd name="connsiteY6" fmla="*/ 6020450 h 6614947"/>
              <a:gd name="connsiteX7" fmla="*/ 297953 w 6028899"/>
              <a:gd name="connsiteY7" fmla="*/ 5929578 h 6614947"/>
              <a:gd name="connsiteX8" fmla="*/ 150286 w 6028899"/>
              <a:gd name="connsiteY8" fmla="*/ 5759193 h 6614947"/>
              <a:gd name="connsiteX9" fmla="*/ 99170 w 6028899"/>
              <a:gd name="connsiteY9" fmla="*/ 5571770 h 6614947"/>
              <a:gd name="connsiteX10" fmla="*/ 82132 w 6028899"/>
              <a:gd name="connsiteY10" fmla="*/ 5248038 h 6614947"/>
              <a:gd name="connsiteX11" fmla="*/ 53734 w 6028899"/>
              <a:gd name="connsiteY11" fmla="*/ 5185563 h 6614947"/>
              <a:gd name="connsiteX12" fmla="*/ 13978 w 6028899"/>
              <a:gd name="connsiteY12" fmla="*/ 5071973 h 6614947"/>
              <a:gd name="connsiteX13" fmla="*/ 2619 w 6028899"/>
              <a:gd name="connsiteY13" fmla="*/ 4827755 h 6614947"/>
              <a:gd name="connsiteX14" fmla="*/ 59414 w 6028899"/>
              <a:gd name="connsiteY14" fmla="*/ 4680088 h 6614947"/>
              <a:gd name="connsiteX15" fmla="*/ 59414 w 6028899"/>
              <a:gd name="connsiteY15" fmla="*/ 4504023 h 6614947"/>
              <a:gd name="connsiteX16" fmla="*/ 104850 w 6028899"/>
              <a:gd name="connsiteY16" fmla="*/ 4327959 h 6614947"/>
              <a:gd name="connsiteX17" fmla="*/ 229799 w 6028899"/>
              <a:gd name="connsiteY17" fmla="*/ 3992868 h 6614947"/>
              <a:gd name="connsiteX18" fmla="*/ 360427 w 6028899"/>
              <a:gd name="connsiteY18" fmla="*/ 3771367 h 6614947"/>
              <a:gd name="connsiteX19" fmla="*/ 513774 w 6028899"/>
              <a:gd name="connsiteY19" fmla="*/ 3527149 h 6614947"/>
              <a:gd name="connsiteX20" fmla="*/ 729595 w 6028899"/>
              <a:gd name="connsiteY20" fmla="*/ 3243173 h 6614947"/>
              <a:gd name="connsiteX21" fmla="*/ 865903 w 6028899"/>
              <a:gd name="connsiteY21" fmla="*/ 3055750 h 6614947"/>
              <a:gd name="connsiteX22" fmla="*/ 962455 w 6028899"/>
              <a:gd name="connsiteY22" fmla="*/ 2828570 h 6614947"/>
              <a:gd name="connsiteX23" fmla="*/ 1024929 w 6028899"/>
              <a:gd name="connsiteY23" fmla="*/ 2572993 h 6614947"/>
              <a:gd name="connsiteX24" fmla="*/ 1064686 w 6028899"/>
              <a:gd name="connsiteY24" fmla="*/ 2362850 h 6614947"/>
              <a:gd name="connsiteX25" fmla="*/ 1246430 w 6028899"/>
              <a:gd name="connsiteY25" fmla="*/ 1385976 h 6614947"/>
              <a:gd name="connsiteX26" fmla="*/ 1325943 w 6028899"/>
              <a:gd name="connsiteY26" fmla="*/ 1204232 h 6614947"/>
              <a:gd name="connsiteX27" fmla="*/ 1621277 w 6028899"/>
              <a:gd name="connsiteY27" fmla="*/ 1073603 h 6614947"/>
              <a:gd name="connsiteX28" fmla="*/ 1672393 w 6028899"/>
              <a:gd name="connsiteY28" fmla="*/ 1011129 h 6614947"/>
              <a:gd name="connsiteX29" fmla="*/ 1871175 w 6028899"/>
              <a:gd name="connsiteY29" fmla="*/ 749872 h 6614947"/>
              <a:gd name="connsiteX30" fmla="*/ 2174023 w 6028899"/>
              <a:gd name="connsiteY30" fmla="*/ 435487 h 6614947"/>
              <a:gd name="connsiteX31" fmla="*/ 2535677 w 6028899"/>
              <a:gd name="connsiteY31" fmla="*/ 233037 h 6614947"/>
              <a:gd name="connsiteX32" fmla="*/ 2950281 w 6028899"/>
              <a:gd name="connsiteY32" fmla="*/ 96236 h 6614947"/>
              <a:gd name="connsiteX33" fmla="*/ 3455757 w 6028899"/>
              <a:gd name="connsiteY33" fmla="*/ 5857 h 6614947"/>
              <a:gd name="connsiteX34" fmla="*/ 3972591 w 6028899"/>
              <a:gd name="connsiteY34" fmla="*/ 22895 h 6614947"/>
              <a:gd name="connsiteX35" fmla="*/ 4500785 w 6028899"/>
              <a:gd name="connsiteY35" fmla="*/ 136485 h 6614947"/>
              <a:gd name="connsiteX36" fmla="*/ 5136889 w 6028899"/>
              <a:gd name="connsiteY36" fmla="*/ 431819 h 6614947"/>
              <a:gd name="connsiteX37" fmla="*/ 5415185 w 6028899"/>
              <a:gd name="connsiteY37" fmla="*/ 715795 h 6614947"/>
              <a:gd name="connsiteX38" fmla="*/ 5642365 w 6028899"/>
              <a:gd name="connsiteY38" fmla="*/ 982731 h 6614947"/>
              <a:gd name="connsiteX39" fmla="*/ 5778673 w 6028899"/>
              <a:gd name="connsiteY39" fmla="*/ 1232629 h 6614947"/>
              <a:gd name="connsiteX40" fmla="*/ 5897943 w 6028899"/>
              <a:gd name="connsiteY40" fmla="*/ 1522284 h 6614947"/>
              <a:gd name="connsiteX41" fmla="*/ 5988815 w 6028899"/>
              <a:gd name="connsiteY41" fmla="*/ 1857375 h 6614947"/>
              <a:gd name="connsiteX42" fmla="*/ 6017212 w 6028899"/>
              <a:gd name="connsiteY42" fmla="*/ 2107273 h 6614947"/>
              <a:gd name="connsiteX43" fmla="*/ 6028571 w 6028899"/>
              <a:gd name="connsiteY43" fmla="*/ 2413966 h 6614947"/>
              <a:gd name="connsiteX44" fmla="*/ 6005853 w 6028899"/>
              <a:gd name="connsiteY44" fmla="*/ 2783134 h 6614947"/>
              <a:gd name="connsiteX45" fmla="*/ 5932020 w 6028899"/>
              <a:gd name="connsiteY45" fmla="*/ 3243173 h 6614947"/>
              <a:gd name="connsiteX46" fmla="*/ 5858186 w 6028899"/>
              <a:gd name="connsiteY46" fmla="*/ 3493072 h 6614947"/>
              <a:gd name="connsiteX47" fmla="*/ 5880904 w 6028899"/>
              <a:gd name="connsiteY47" fmla="*/ 3237494 h 6614947"/>
              <a:gd name="connsiteX48" fmla="*/ 5903622 w 6028899"/>
              <a:gd name="connsiteY48" fmla="*/ 2896724 h 6614947"/>
              <a:gd name="connsiteX49" fmla="*/ 5796875 w 6028899"/>
              <a:gd name="connsiteY49" fmla="*/ 3170503 h 6614947"/>
              <a:gd name="connsiteX50" fmla="*/ 5767314 w 6028899"/>
              <a:gd name="connsiteY50" fmla="*/ 3299968 h 6614947"/>
              <a:gd name="connsiteX51" fmla="*/ 5733237 w 6028899"/>
              <a:gd name="connsiteY51" fmla="*/ 3419238 h 6614947"/>
              <a:gd name="connsiteX52" fmla="*/ 5687801 w 6028899"/>
              <a:gd name="connsiteY52" fmla="*/ 3578264 h 6614947"/>
              <a:gd name="connsiteX53" fmla="*/ 5608288 w 6028899"/>
              <a:gd name="connsiteY53" fmla="*/ 3754329 h 6614947"/>
              <a:gd name="connsiteX54" fmla="*/ 5511737 w 6028899"/>
              <a:gd name="connsiteY54" fmla="*/ 3936073 h 6614947"/>
              <a:gd name="connsiteX55" fmla="*/ 5432224 w 6028899"/>
              <a:gd name="connsiteY55" fmla="*/ 4049663 h 6614947"/>
              <a:gd name="connsiteX56" fmla="*/ 5545814 w 6028899"/>
              <a:gd name="connsiteY56" fmla="*/ 3794085 h 6614947"/>
              <a:gd name="connsiteX57" fmla="*/ 5608288 w 6028899"/>
              <a:gd name="connsiteY57" fmla="*/ 3618021 h 6614947"/>
              <a:gd name="connsiteX58" fmla="*/ 5477660 w 6028899"/>
              <a:gd name="connsiteY58" fmla="*/ 3828162 h 6614947"/>
              <a:gd name="connsiteX59" fmla="*/ 5290236 w 6028899"/>
              <a:gd name="connsiteY59" fmla="*/ 4072381 h 6614947"/>
              <a:gd name="connsiteX60" fmla="*/ 5006261 w 6028899"/>
              <a:gd name="connsiteY60" fmla="*/ 4344997 h 6614947"/>
              <a:gd name="connsiteX61" fmla="*/ 4921068 w 6028899"/>
              <a:gd name="connsiteY61" fmla="*/ 4418831 h 6614947"/>
              <a:gd name="connsiteX62" fmla="*/ 5057376 w 6028899"/>
              <a:gd name="connsiteY62" fmla="*/ 4481305 h 6614947"/>
              <a:gd name="connsiteX63" fmla="*/ 5108492 w 6028899"/>
              <a:gd name="connsiteY63" fmla="*/ 4572177 h 6614947"/>
              <a:gd name="connsiteX64" fmla="*/ 5125530 w 6028899"/>
              <a:gd name="connsiteY64" fmla="*/ 4646011 h 6614947"/>
              <a:gd name="connsiteX65" fmla="*/ 5080094 w 6028899"/>
              <a:gd name="connsiteY65" fmla="*/ 4793678 h 6614947"/>
              <a:gd name="connsiteX66" fmla="*/ 4983543 w 6028899"/>
              <a:gd name="connsiteY66" fmla="*/ 4918627 h 6614947"/>
              <a:gd name="connsiteX67" fmla="*/ 4972184 w 6028899"/>
              <a:gd name="connsiteY67" fmla="*/ 4941345 h 6614947"/>
              <a:gd name="connsiteX68" fmla="*/ 5051697 w 6028899"/>
              <a:gd name="connsiteY68" fmla="*/ 5071973 h 6614947"/>
              <a:gd name="connsiteX69" fmla="*/ 5159607 w 6028899"/>
              <a:gd name="connsiteY69" fmla="*/ 5145807 h 6614947"/>
              <a:gd name="connsiteX70" fmla="*/ 5057376 w 6028899"/>
              <a:gd name="connsiteY70" fmla="*/ 5162845 h 6614947"/>
              <a:gd name="connsiteX71" fmla="*/ 4949466 w 6028899"/>
              <a:gd name="connsiteY71" fmla="*/ 5089012 h 6614947"/>
              <a:gd name="connsiteX72" fmla="*/ 4949466 w 6028899"/>
              <a:gd name="connsiteY72" fmla="*/ 4918627 h 6614947"/>
              <a:gd name="connsiteX73" fmla="*/ 4966504 w 6028899"/>
              <a:gd name="connsiteY73" fmla="*/ 4725524 h 6614947"/>
              <a:gd name="connsiteX74" fmla="*/ 4943786 w 6028899"/>
              <a:gd name="connsiteY74" fmla="*/ 4617613 h 6614947"/>
              <a:gd name="connsiteX75" fmla="*/ 4835876 w 6028899"/>
              <a:gd name="connsiteY75" fmla="*/ 4543780 h 6614947"/>
              <a:gd name="connsiteX76" fmla="*/ 4750683 w 6028899"/>
              <a:gd name="connsiteY76" fmla="*/ 4498344 h 6614947"/>
              <a:gd name="connsiteX77" fmla="*/ 4722286 w 6028899"/>
              <a:gd name="connsiteY77" fmla="*/ 4611934 h 6614947"/>
              <a:gd name="connsiteX78" fmla="*/ 4716606 w 6028899"/>
              <a:gd name="connsiteY78" fmla="*/ 4702806 h 6614947"/>
              <a:gd name="connsiteX79" fmla="*/ 4790440 w 6028899"/>
              <a:gd name="connsiteY79" fmla="*/ 4878870 h 6614947"/>
              <a:gd name="connsiteX80" fmla="*/ 4824517 w 6028899"/>
              <a:gd name="connsiteY80" fmla="*/ 4941345 h 6614947"/>
              <a:gd name="connsiteX81" fmla="*/ 4807478 w 6028899"/>
              <a:gd name="connsiteY81" fmla="*/ 5083332 h 6614947"/>
              <a:gd name="connsiteX82" fmla="*/ 4745004 w 6028899"/>
              <a:gd name="connsiteY82" fmla="*/ 5213961 h 6614947"/>
              <a:gd name="connsiteX83" fmla="*/ 4790440 w 6028899"/>
              <a:gd name="connsiteY83" fmla="*/ 5299154 h 6614947"/>
              <a:gd name="connsiteX84" fmla="*/ 4902018 w 6028899"/>
              <a:gd name="connsiteY84" fmla="*/ 5447314 h 6614947"/>
              <a:gd name="connsiteX85" fmla="*/ 4784760 w 6028899"/>
              <a:gd name="connsiteY85" fmla="*/ 5429782 h 6614947"/>
              <a:gd name="connsiteX86" fmla="*/ 4699568 w 6028899"/>
              <a:gd name="connsiteY86" fmla="*/ 5327551 h 6614947"/>
              <a:gd name="connsiteX87" fmla="*/ 4699568 w 6028899"/>
              <a:gd name="connsiteY87" fmla="*/ 5185563 h 6614947"/>
              <a:gd name="connsiteX88" fmla="*/ 4716606 w 6028899"/>
              <a:gd name="connsiteY88" fmla="*/ 5083332 h 6614947"/>
              <a:gd name="connsiteX89" fmla="*/ 4659811 w 6028899"/>
              <a:gd name="connsiteY89" fmla="*/ 4992460 h 6614947"/>
              <a:gd name="connsiteX90" fmla="*/ 4523503 w 6028899"/>
              <a:gd name="connsiteY90" fmla="*/ 4861832 h 6614947"/>
              <a:gd name="connsiteX91" fmla="*/ 4466708 w 6028899"/>
              <a:gd name="connsiteY91" fmla="*/ 4651690 h 6614947"/>
              <a:gd name="connsiteX92" fmla="*/ 4483747 w 6028899"/>
              <a:gd name="connsiteY92" fmla="*/ 4396113 h 6614947"/>
              <a:gd name="connsiteX93" fmla="*/ 4563260 w 6028899"/>
              <a:gd name="connsiteY93" fmla="*/ 4123496 h 6614947"/>
              <a:gd name="connsiteX94" fmla="*/ 4606684 w 6028899"/>
              <a:gd name="connsiteY94" fmla="*/ 3987188 h 6614947"/>
              <a:gd name="connsiteX95" fmla="*/ 4568939 w 6028899"/>
              <a:gd name="connsiteY95" fmla="*/ 3742970 h 6614947"/>
              <a:gd name="connsiteX96" fmla="*/ 4529183 w 6028899"/>
              <a:gd name="connsiteY96" fmla="*/ 3334045 h 6614947"/>
              <a:gd name="connsiteX97" fmla="*/ 4500785 w 6028899"/>
              <a:gd name="connsiteY97" fmla="*/ 2732018 h 6614947"/>
              <a:gd name="connsiteX98" fmla="*/ 4415593 w 6028899"/>
              <a:gd name="connsiteY98" fmla="*/ 2340132 h 6614947"/>
              <a:gd name="connsiteX99" fmla="*/ 4228839 w 6028899"/>
              <a:gd name="connsiteY99" fmla="*/ 1864573 h 6614947"/>
              <a:gd name="connsiteX100" fmla="*/ 4110240 w 6028899"/>
              <a:gd name="connsiteY100" fmla="*/ 1738105 h 6614947"/>
              <a:gd name="connsiteX101" fmla="*/ 4052104 w 6028899"/>
              <a:gd name="connsiteY101" fmla="*/ 1897131 h 6614947"/>
              <a:gd name="connsiteX102" fmla="*/ 3966912 w 6028899"/>
              <a:gd name="connsiteY102" fmla="*/ 2209504 h 6614947"/>
              <a:gd name="connsiteX103" fmla="*/ 3836283 w 6028899"/>
              <a:gd name="connsiteY103" fmla="*/ 2544595 h 6614947"/>
              <a:gd name="connsiteX104" fmla="*/ 3688616 w 6028899"/>
              <a:gd name="connsiteY104" fmla="*/ 2874006 h 6614947"/>
              <a:gd name="connsiteX105" fmla="*/ 3497347 w 6028899"/>
              <a:gd name="connsiteY105" fmla="*/ 3201405 h 6614947"/>
              <a:gd name="connsiteX106" fmla="*/ 3467116 w 6028899"/>
              <a:gd name="connsiteY106" fmla="*/ 3044391 h 6614947"/>
              <a:gd name="connsiteX107" fmla="*/ 3410321 w 6028899"/>
              <a:gd name="connsiteY107" fmla="*/ 3135263 h 6614947"/>
              <a:gd name="connsiteX108" fmla="*/ 3387602 w 6028899"/>
              <a:gd name="connsiteY108" fmla="*/ 3271571 h 6614947"/>
              <a:gd name="connsiteX109" fmla="*/ 3239935 w 6028899"/>
              <a:gd name="connsiteY109" fmla="*/ 3248853 h 6614947"/>
              <a:gd name="connsiteX110" fmla="*/ 2893486 w 6028899"/>
              <a:gd name="connsiteY110" fmla="*/ 3226135 h 6614947"/>
              <a:gd name="connsiteX111" fmla="*/ 2620870 w 6028899"/>
              <a:gd name="connsiteY111" fmla="*/ 3299968 h 6614947"/>
              <a:gd name="connsiteX112" fmla="*/ 2512959 w 6028899"/>
              <a:gd name="connsiteY112" fmla="*/ 3356763 h 6614947"/>
              <a:gd name="connsiteX113" fmla="*/ 2427766 w 6028899"/>
              <a:gd name="connsiteY113" fmla="*/ 3186378 h 6614947"/>
              <a:gd name="connsiteX114" fmla="*/ 2302817 w 6028899"/>
              <a:gd name="connsiteY114" fmla="*/ 2942160 h 6614947"/>
              <a:gd name="connsiteX115" fmla="*/ 2325535 w 6028899"/>
              <a:gd name="connsiteY115" fmla="*/ 3055750 h 6614947"/>
              <a:gd name="connsiteX116" fmla="*/ 2325535 w 6028899"/>
              <a:gd name="connsiteY116" fmla="*/ 3260212 h 6614947"/>
              <a:gd name="connsiteX117" fmla="*/ 2331215 w 6028899"/>
              <a:gd name="connsiteY117" fmla="*/ 3334045 h 6614947"/>
              <a:gd name="connsiteX118" fmla="*/ 2115394 w 6028899"/>
              <a:gd name="connsiteY118" fmla="*/ 3317007 h 6614947"/>
              <a:gd name="connsiteX119" fmla="*/ 1865496 w 6028899"/>
              <a:gd name="connsiteY119" fmla="*/ 3339725 h 6614947"/>
              <a:gd name="connsiteX120" fmla="*/ 1706470 w 6028899"/>
              <a:gd name="connsiteY120" fmla="*/ 3441956 h 6614947"/>
              <a:gd name="connsiteX121" fmla="*/ 1791662 w 6028899"/>
              <a:gd name="connsiteY121" fmla="*/ 3640739 h 6614947"/>
              <a:gd name="connsiteX122" fmla="*/ 1757585 w 6028899"/>
              <a:gd name="connsiteY122" fmla="*/ 3760008 h 6614947"/>
              <a:gd name="connsiteX123" fmla="*/ 1820060 w 6028899"/>
              <a:gd name="connsiteY123" fmla="*/ 3970150 h 6614947"/>
              <a:gd name="connsiteX124" fmla="*/ 1927970 w 6028899"/>
              <a:gd name="connsiteY124" fmla="*/ 4157573 h 6614947"/>
              <a:gd name="connsiteX125" fmla="*/ 1967727 w 6028899"/>
              <a:gd name="connsiteY125" fmla="*/ 4322279 h 6614947"/>
              <a:gd name="connsiteX126" fmla="*/ 2030201 w 6028899"/>
              <a:gd name="connsiteY126" fmla="*/ 4583536 h 6614947"/>
              <a:gd name="connsiteX127" fmla="*/ 2189227 w 6028899"/>
              <a:gd name="connsiteY127" fmla="*/ 4770960 h 6614947"/>
              <a:gd name="connsiteX128" fmla="*/ 2223304 w 6028899"/>
              <a:gd name="connsiteY128" fmla="*/ 4895909 h 6614947"/>
              <a:gd name="connsiteX129" fmla="*/ 2314176 w 6028899"/>
              <a:gd name="connsiteY129" fmla="*/ 5140127 h 6614947"/>
              <a:gd name="connsiteX130" fmla="*/ 2382330 w 6028899"/>
              <a:gd name="connsiteY130" fmla="*/ 5123089 h 6614947"/>
              <a:gd name="connsiteX131" fmla="*/ 2547036 w 6028899"/>
              <a:gd name="connsiteY131" fmla="*/ 5128768 h 6614947"/>
              <a:gd name="connsiteX132" fmla="*/ 2706062 w 6028899"/>
              <a:gd name="connsiteY132" fmla="*/ 5185563 h 6614947"/>
              <a:gd name="connsiteX133" fmla="*/ 2848050 w 6028899"/>
              <a:gd name="connsiteY133" fmla="*/ 5282115 h 6614947"/>
              <a:gd name="connsiteX134" fmla="*/ 2916204 w 6028899"/>
              <a:gd name="connsiteY134" fmla="*/ 5390026 h 6614947"/>
              <a:gd name="connsiteX135" fmla="*/ 2779896 w 6028899"/>
              <a:gd name="connsiteY135" fmla="*/ 5293474 h 6614947"/>
              <a:gd name="connsiteX136" fmla="*/ 2666306 w 6028899"/>
              <a:gd name="connsiteY136" fmla="*/ 5248038 h 6614947"/>
              <a:gd name="connsiteX137" fmla="*/ 2581113 w 6028899"/>
              <a:gd name="connsiteY137" fmla="*/ 5253718 h 6614947"/>
              <a:gd name="connsiteX138" fmla="*/ 2444805 w 6028899"/>
              <a:gd name="connsiteY138" fmla="*/ 5299154 h 6614947"/>
              <a:gd name="connsiteX139" fmla="*/ 2263061 w 6028899"/>
              <a:gd name="connsiteY139" fmla="*/ 5270756 h 6614947"/>
              <a:gd name="connsiteX140" fmla="*/ 2160830 w 6028899"/>
              <a:gd name="connsiteY140" fmla="*/ 5162845 h 6614947"/>
              <a:gd name="connsiteX141" fmla="*/ 2121073 w 6028899"/>
              <a:gd name="connsiteY141" fmla="*/ 5083332 h 6614947"/>
              <a:gd name="connsiteX142" fmla="*/ 2126753 w 6028899"/>
              <a:gd name="connsiteY142" fmla="*/ 5236679 h 6614947"/>
              <a:gd name="connsiteX143" fmla="*/ 2228984 w 6028899"/>
              <a:gd name="connsiteY143" fmla="*/ 5424103 h 6614947"/>
              <a:gd name="connsiteX144" fmla="*/ 2370971 w 6028899"/>
              <a:gd name="connsiteY144" fmla="*/ 5514975 h 6614947"/>
              <a:gd name="connsiteX145" fmla="*/ 2461843 w 6028899"/>
              <a:gd name="connsiteY145" fmla="*/ 5662642 h 6614947"/>
              <a:gd name="connsiteX146" fmla="*/ 2471191 w 6028899"/>
              <a:gd name="connsiteY146" fmla="*/ 5778736 h 6614947"/>
              <a:gd name="connsiteX147" fmla="*/ 2302817 w 6028899"/>
              <a:gd name="connsiteY147" fmla="*/ 5628565 h 6614947"/>
              <a:gd name="connsiteX148" fmla="*/ 2149471 w 6028899"/>
              <a:gd name="connsiteY148" fmla="*/ 5532013 h 6614947"/>
              <a:gd name="connsiteX149" fmla="*/ 2035881 w 6028899"/>
              <a:gd name="connsiteY149" fmla="*/ 5384346 h 6614947"/>
              <a:gd name="connsiteX150" fmla="*/ 1950688 w 6028899"/>
              <a:gd name="connsiteY150" fmla="*/ 5162845 h 6614947"/>
              <a:gd name="connsiteX151" fmla="*/ 1933650 w 6028899"/>
              <a:gd name="connsiteY151" fmla="*/ 4958383 h 6614947"/>
              <a:gd name="connsiteX152" fmla="*/ 1859816 w 6028899"/>
              <a:gd name="connsiteY152" fmla="*/ 4856152 h 6614947"/>
              <a:gd name="connsiteX153" fmla="*/ 1791662 w 6028899"/>
              <a:gd name="connsiteY153" fmla="*/ 4776639 h 6614947"/>
              <a:gd name="connsiteX154" fmla="*/ 1710138 w 6028899"/>
              <a:gd name="connsiteY154" fmla="*/ 4872027 h 6614947"/>
              <a:gd name="connsiteX155" fmla="*/ 1576512 w 6028899"/>
              <a:gd name="connsiteY155" fmla="*/ 5065130 h 6614947"/>
              <a:gd name="connsiteX156" fmla="*/ 1462251 w 6028899"/>
              <a:gd name="connsiteY156" fmla="*/ 5293474 h 6614947"/>
              <a:gd name="connsiteX157" fmla="*/ 1394097 w 6028899"/>
              <a:gd name="connsiteY157" fmla="*/ 5520654 h 6614947"/>
              <a:gd name="connsiteX158" fmla="*/ 1382738 w 6028899"/>
              <a:gd name="connsiteY158" fmla="*/ 5764873 h 6614947"/>
              <a:gd name="connsiteX159" fmla="*/ 1456571 w 6028899"/>
              <a:gd name="connsiteY159" fmla="*/ 6009091 h 6614947"/>
              <a:gd name="connsiteX160" fmla="*/ 1581521 w 6028899"/>
              <a:gd name="connsiteY160" fmla="*/ 6190836 h 6614947"/>
              <a:gd name="connsiteX161" fmla="*/ 1814380 w 6028899"/>
              <a:gd name="connsiteY161" fmla="*/ 6156759 h 6614947"/>
              <a:gd name="connsiteX162" fmla="*/ 1996124 w 6028899"/>
              <a:gd name="connsiteY162" fmla="*/ 6082925 h 6614947"/>
              <a:gd name="connsiteX163" fmla="*/ 1996124 w 6028899"/>
              <a:gd name="connsiteY163" fmla="*/ 5940937 h 6614947"/>
              <a:gd name="connsiteX164" fmla="*/ 2098355 w 6028899"/>
              <a:gd name="connsiteY164" fmla="*/ 5798950 h 6614947"/>
              <a:gd name="connsiteX165" fmla="*/ 2280099 w 6028899"/>
              <a:gd name="connsiteY165" fmla="*/ 5770552 h 6614947"/>
              <a:gd name="connsiteX166" fmla="*/ 2518639 w 6028899"/>
              <a:gd name="connsiteY166" fmla="*/ 5861424 h 6614947"/>
              <a:gd name="connsiteX167" fmla="*/ 2342574 w 6028899"/>
              <a:gd name="connsiteY167" fmla="*/ 5861424 h 6614947"/>
              <a:gd name="connsiteX168" fmla="*/ 2183548 w 6028899"/>
              <a:gd name="connsiteY168" fmla="*/ 5923899 h 6614947"/>
              <a:gd name="connsiteX169" fmla="*/ 2189227 w 6028899"/>
              <a:gd name="connsiteY169" fmla="*/ 5997732 h 6614947"/>
              <a:gd name="connsiteX170" fmla="*/ 2166509 w 6028899"/>
              <a:gd name="connsiteY170" fmla="*/ 6134040 h 6614947"/>
              <a:gd name="connsiteX171" fmla="*/ 2081317 w 6028899"/>
              <a:gd name="connsiteY171" fmla="*/ 6241951 h 6614947"/>
              <a:gd name="connsiteX172" fmla="*/ 1888214 w 6028899"/>
              <a:gd name="connsiteY172" fmla="*/ 6332823 h 6614947"/>
              <a:gd name="connsiteX173" fmla="*/ 1695111 w 6028899"/>
              <a:gd name="connsiteY173" fmla="*/ 6332823 h 6614947"/>
              <a:gd name="connsiteX174" fmla="*/ 1456571 w 6028899"/>
              <a:gd name="connsiteY174" fmla="*/ 6281708 h 6614947"/>
              <a:gd name="connsiteX175" fmla="*/ 1308904 w 6028899"/>
              <a:gd name="connsiteY175" fmla="*/ 6196515 h 6614947"/>
              <a:gd name="connsiteX176" fmla="*/ 1235071 w 6028899"/>
              <a:gd name="connsiteY176" fmla="*/ 6162438 h 6614947"/>
              <a:gd name="connsiteX177" fmla="*/ 1342981 w 6028899"/>
              <a:gd name="connsiteY177" fmla="*/ 6310105 h 6614947"/>
              <a:gd name="connsiteX178" fmla="*/ 1445212 w 6028899"/>
              <a:gd name="connsiteY178" fmla="*/ 6497529 h 6614947"/>
              <a:gd name="connsiteX179" fmla="*/ 1473610 w 6028899"/>
              <a:gd name="connsiteY179" fmla="*/ 6599760 h 661494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4484 w 6028899"/>
              <a:gd name="connsiteY3" fmla="*/ 6360549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028899" h="6610237">
                <a:moveTo>
                  <a:pt x="1473610" y="6599760"/>
                </a:moveTo>
                <a:cubicBezTo>
                  <a:pt x="1444266" y="6616799"/>
                  <a:pt x="1258765" y="6610287"/>
                  <a:pt x="1269148" y="6599760"/>
                </a:cubicBezTo>
                <a:cubicBezTo>
                  <a:pt x="1279531" y="6589233"/>
                  <a:pt x="1165388" y="6498676"/>
                  <a:pt x="1116807" y="6460395"/>
                </a:cubicBezTo>
                <a:cubicBezTo>
                  <a:pt x="1068226" y="6422114"/>
                  <a:pt x="990783" y="6359429"/>
                  <a:pt x="974484" y="6360549"/>
                </a:cubicBezTo>
                <a:cubicBezTo>
                  <a:pt x="958185" y="6361669"/>
                  <a:pt x="772303" y="6504041"/>
                  <a:pt x="752313" y="6486168"/>
                </a:cubicBezTo>
                <a:cubicBezTo>
                  <a:pt x="732323" y="6468295"/>
                  <a:pt x="903768" y="6330929"/>
                  <a:pt x="854545" y="6253309"/>
                </a:cubicBezTo>
                <a:cubicBezTo>
                  <a:pt x="805322" y="6175689"/>
                  <a:pt x="788283" y="6074405"/>
                  <a:pt x="695518" y="6020450"/>
                </a:cubicBezTo>
                <a:cubicBezTo>
                  <a:pt x="602753" y="5966495"/>
                  <a:pt x="451300" y="6052634"/>
                  <a:pt x="297953" y="5929578"/>
                </a:cubicBezTo>
                <a:cubicBezTo>
                  <a:pt x="144606" y="5806522"/>
                  <a:pt x="183416" y="5818828"/>
                  <a:pt x="150286" y="5759193"/>
                </a:cubicBezTo>
                <a:cubicBezTo>
                  <a:pt x="117156" y="5699558"/>
                  <a:pt x="110529" y="5656962"/>
                  <a:pt x="99170" y="5571770"/>
                </a:cubicBezTo>
                <a:cubicBezTo>
                  <a:pt x="87811" y="5486578"/>
                  <a:pt x="89705" y="5312406"/>
                  <a:pt x="82132" y="5248038"/>
                </a:cubicBezTo>
                <a:cubicBezTo>
                  <a:pt x="74559" y="5183670"/>
                  <a:pt x="65093" y="5214907"/>
                  <a:pt x="53734" y="5185563"/>
                </a:cubicBezTo>
                <a:cubicBezTo>
                  <a:pt x="42375" y="5156219"/>
                  <a:pt x="22497" y="5131608"/>
                  <a:pt x="13978" y="5071973"/>
                </a:cubicBezTo>
                <a:cubicBezTo>
                  <a:pt x="5459" y="5012338"/>
                  <a:pt x="-4954" y="4893069"/>
                  <a:pt x="2619" y="4827755"/>
                </a:cubicBezTo>
                <a:cubicBezTo>
                  <a:pt x="10192" y="4762441"/>
                  <a:pt x="49948" y="4734043"/>
                  <a:pt x="59414" y="4680088"/>
                </a:cubicBezTo>
                <a:cubicBezTo>
                  <a:pt x="68880" y="4626133"/>
                  <a:pt x="51841" y="4562711"/>
                  <a:pt x="59414" y="4504023"/>
                </a:cubicBezTo>
                <a:cubicBezTo>
                  <a:pt x="66987" y="4445335"/>
                  <a:pt x="76453" y="4413151"/>
                  <a:pt x="104850" y="4327959"/>
                </a:cubicBezTo>
                <a:cubicBezTo>
                  <a:pt x="133247" y="4242767"/>
                  <a:pt x="187203" y="4085633"/>
                  <a:pt x="229799" y="3992868"/>
                </a:cubicBezTo>
                <a:cubicBezTo>
                  <a:pt x="272395" y="3900103"/>
                  <a:pt x="313098" y="3848987"/>
                  <a:pt x="360427" y="3771367"/>
                </a:cubicBezTo>
                <a:cubicBezTo>
                  <a:pt x="407756" y="3693747"/>
                  <a:pt x="452246" y="3615181"/>
                  <a:pt x="513774" y="3527149"/>
                </a:cubicBezTo>
                <a:cubicBezTo>
                  <a:pt x="575302" y="3439117"/>
                  <a:pt x="670907" y="3321739"/>
                  <a:pt x="729595" y="3243173"/>
                </a:cubicBezTo>
                <a:cubicBezTo>
                  <a:pt x="788283" y="3164607"/>
                  <a:pt x="827093" y="3124851"/>
                  <a:pt x="865903" y="3055750"/>
                </a:cubicBezTo>
                <a:cubicBezTo>
                  <a:pt x="904713" y="2986649"/>
                  <a:pt x="935951" y="2909030"/>
                  <a:pt x="962455" y="2828570"/>
                </a:cubicBezTo>
                <a:cubicBezTo>
                  <a:pt x="988959" y="2748111"/>
                  <a:pt x="1007890" y="2650613"/>
                  <a:pt x="1024929" y="2572993"/>
                </a:cubicBezTo>
                <a:cubicBezTo>
                  <a:pt x="1041967" y="2495373"/>
                  <a:pt x="1027769" y="2560686"/>
                  <a:pt x="1064686" y="2362850"/>
                </a:cubicBezTo>
                <a:cubicBezTo>
                  <a:pt x="1101603" y="2165014"/>
                  <a:pt x="1129054" y="1698348"/>
                  <a:pt x="1246430" y="1385976"/>
                </a:cubicBezTo>
                <a:cubicBezTo>
                  <a:pt x="1363806" y="1073604"/>
                  <a:pt x="1263469" y="1256294"/>
                  <a:pt x="1325943" y="1204232"/>
                </a:cubicBezTo>
                <a:cubicBezTo>
                  <a:pt x="1388417" y="1152170"/>
                  <a:pt x="1563535" y="1105787"/>
                  <a:pt x="1621277" y="1073603"/>
                </a:cubicBezTo>
                <a:cubicBezTo>
                  <a:pt x="1679019" y="1041419"/>
                  <a:pt x="1630743" y="1065084"/>
                  <a:pt x="1672393" y="1011129"/>
                </a:cubicBezTo>
                <a:cubicBezTo>
                  <a:pt x="1714043" y="957174"/>
                  <a:pt x="1787570" y="845812"/>
                  <a:pt x="1871175" y="749872"/>
                </a:cubicBezTo>
                <a:cubicBezTo>
                  <a:pt x="1954780" y="653932"/>
                  <a:pt x="2063273" y="521626"/>
                  <a:pt x="2174023" y="435487"/>
                </a:cubicBezTo>
                <a:cubicBezTo>
                  <a:pt x="2284773" y="349348"/>
                  <a:pt x="2406301" y="289579"/>
                  <a:pt x="2535677" y="233037"/>
                </a:cubicBezTo>
                <a:cubicBezTo>
                  <a:pt x="2665053" y="176495"/>
                  <a:pt x="2796934" y="134099"/>
                  <a:pt x="2950281" y="96236"/>
                </a:cubicBezTo>
                <a:cubicBezTo>
                  <a:pt x="3103628" y="58373"/>
                  <a:pt x="3285372" y="18081"/>
                  <a:pt x="3455757" y="5857"/>
                </a:cubicBezTo>
                <a:cubicBezTo>
                  <a:pt x="3626142" y="-6367"/>
                  <a:pt x="3798420" y="1124"/>
                  <a:pt x="3972591" y="22895"/>
                </a:cubicBezTo>
                <a:cubicBezTo>
                  <a:pt x="4146762" y="44666"/>
                  <a:pt x="4306735" y="68331"/>
                  <a:pt x="4500785" y="136485"/>
                </a:cubicBezTo>
                <a:cubicBezTo>
                  <a:pt x="4694835" y="204639"/>
                  <a:pt x="4984489" y="335267"/>
                  <a:pt x="5136889" y="431819"/>
                </a:cubicBezTo>
                <a:cubicBezTo>
                  <a:pt x="5289289" y="528371"/>
                  <a:pt x="5330939" y="623976"/>
                  <a:pt x="5415185" y="715795"/>
                </a:cubicBezTo>
                <a:cubicBezTo>
                  <a:pt x="5499431" y="807614"/>
                  <a:pt x="5581784" y="896592"/>
                  <a:pt x="5642365" y="982731"/>
                </a:cubicBezTo>
                <a:cubicBezTo>
                  <a:pt x="5702946" y="1068870"/>
                  <a:pt x="5736077" y="1142703"/>
                  <a:pt x="5778673" y="1232629"/>
                </a:cubicBezTo>
                <a:cubicBezTo>
                  <a:pt x="5821269" y="1322554"/>
                  <a:pt x="5862919" y="1418160"/>
                  <a:pt x="5897943" y="1522284"/>
                </a:cubicBezTo>
                <a:cubicBezTo>
                  <a:pt x="5932967" y="1626408"/>
                  <a:pt x="5968937" y="1759877"/>
                  <a:pt x="5988815" y="1857375"/>
                </a:cubicBezTo>
                <a:cubicBezTo>
                  <a:pt x="6008693" y="1954873"/>
                  <a:pt x="6010586" y="2014508"/>
                  <a:pt x="6017212" y="2107273"/>
                </a:cubicBezTo>
                <a:cubicBezTo>
                  <a:pt x="6023838" y="2200038"/>
                  <a:pt x="6030464" y="2301323"/>
                  <a:pt x="6028571" y="2413966"/>
                </a:cubicBezTo>
                <a:cubicBezTo>
                  <a:pt x="6026678" y="2526609"/>
                  <a:pt x="6021945" y="2644933"/>
                  <a:pt x="6005853" y="2783134"/>
                </a:cubicBezTo>
                <a:cubicBezTo>
                  <a:pt x="5989761" y="2921335"/>
                  <a:pt x="5956631" y="3124850"/>
                  <a:pt x="5932020" y="3243173"/>
                </a:cubicBezTo>
                <a:cubicBezTo>
                  <a:pt x="5907409" y="3361496"/>
                  <a:pt x="5866705" y="3494018"/>
                  <a:pt x="5858186" y="3493072"/>
                </a:cubicBezTo>
                <a:cubicBezTo>
                  <a:pt x="5849667" y="3492126"/>
                  <a:pt x="5873331" y="3336885"/>
                  <a:pt x="5880904" y="3237494"/>
                </a:cubicBezTo>
                <a:cubicBezTo>
                  <a:pt x="5888477" y="3138103"/>
                  <a:pt x="5917627" y="2907889"/>
                  <a:pt x="5903622" y="2896724"/>
                </a:cubicBezTo>
                <a:cubicBezTo>
                  <a:pt x="5889617" y="2885559"/>
                  <a:pt x="5819593" y="3103296"/>
                  <a:pt x="5796875" y="3170503"/>
                </a:cubicBezTo>
                <a:cubicBezTo>
                  <a:pt x="5774157" y="3237710"/>
                  <a:pt x="5777920" y="3258512"/>
                  <a:pt x="5767314" y="3299968"/>
                </a:cubicBezTo>
                <a:cubicBezTo>
                  <a:pt x="5756708" y="3341424"/>
                  <a:pt x="5733237" y="3419238"/>
                  <a:pt x="5733237" y="3419238"/>
                </a:cubicBezTo>
                <a:cubicBezTo>
                  <a:pt x="5719985" y="3465621"/>
                  <a:pt x="5708626" y="3522416"/>
                  <a:pt x="5687801" y="3578264"/>
                </a:cubicBezTo>
                <a:cubicBezTo>
                  <a:pt x="5666976" y="3634112"/>
                  <a:pt x="5637632" y="3694694"/>
                  <a:pt x="5608288" y="3754329"/>
                </a:cubicBezTo>
                <a:cubicBezTo>
                  <a:pt x="5578944" y="3813964"/>
                  <a:pt x="5541081" y="3886851"/>
                  <a:pt x="5511737" y="3936073"/>
                </a:cubicBezTo>
                <a:cubicBezTo>
                  <a:pt x="5482393" y="3985295"/>
                  <a:pt x="5426545" y="4073328"/>
                  <a:pt x="5432224" y="4049663"/>
                </a:cubicBezTo>
                <a:cubicBezTo>
                  <a:pt x="5437903" y="4025998"/>
                  <a:pt x="5516470" y="3866025"/>
                  <a:pt x="5545814" y="3794085"/>
                </a:cubicBezTo>
                <a:cubicBezTo>
                  <a:pt x="5575158" y="3722145"/>
                  <a:pt x="5619647" y="3612342"/>
                  <a:pt x="5608288" y="3618021"/>
                </a:cubicBezTo>
                <a:cubicBezTo>
                  <a:pt x="5596929" y="3623700"/>
                  <a:pt x="5530669" y="3752435"/>
                  <a:pt x="5477660" y="3828162"/>
                </a:cubicBezTo>
                <a:cubicBezTo>
                  <a:pt x="5424651" y="3903889"/>
                  <a:pt x="5368803" y="3986242"/>
                  <a:pt x="5290236" y="4072381"/>
                </a:cubicBezTo>
                <a:cubicBezTo>
                  <a:pt x="5211670" y="4158520"/>
                  <a:pt x="5067789" y="4287256"/>
                  <a:pt x="5006261" y="4344997"/>
                </a:cubicBezTo>
                <a:cubicBezTo>
                  <a:pt x="4944733" y="4402738"/>
                  <a:pt x="4912549" y="4396113"/>
                  <a:pt x="4921068" y="4418831"/>
                </a:cubicBezTo>
                <a:cubicBezTo>
                  <a:pt x="4929587" y="4441549"/>
                  <a:pt x="5026139" y="4455747"/>
                  <a:pt x="5057376" y="4481305"/>
                </a:cubicBezTo>
                <a:cubicBezTo>
                  <a:pt x="5088613" y="4506863"/>
                  <a:pt x="5097133" y="4544726"/>
                  <a:pt x="5108492" y="4572177"/>
                </a:cubicBezTo>
                <a:cubicBezTo>
                  <a:pt x="5119851" y="4599628"/>
                  <a:pt x="5130263" y="4609094"/>
                  <a:pt x="5125530" y="4646011"/>
                </a:cubicBezTo>
                <a:cubicBezTo>
                  <a:pt x="5120797" y="4682928"/>
                  <a:pt x="5103758" y="4748242"/>
                  <a:pt x="5080094" y="4793678"/>
                </a:cubicBezTo>
                <a:cubicBezTo>
                  <a:pt x="5056430" y="4839114"/>
                  <a:pt x="5001528" y="4894016"/>
                  <a:pt x="4983543" y="4918627"/>
                </a:cubicBezTo>
                <a:cubicBezTo>
                  <a:pt x="4965558" y="4943238"/>
                  <a:pt x="4960825" y="4915787"/>
                  <a:pt x="4972184" y="4941345"/>
                </a:cubicBezTo>
                <a:cubicBezTo>
                  <a:pt x="4983543" y="4966903"/>
                  <a:pt x="5020460" y="5037896"/>
                  <a:pt x="5051697" y="5071973"/>
                </a:cubicBezTo>
                <a:cubicBezTo>
                  <a:pt x="5082934" y="5106050"/>
                  <a:pt x="5158661" y="5130662"/>
                  <a:pt x="5159607" y="5145807"/>
                </a:cubicBezTo>
                <a:cubicBezTo>
                  <a:pt x="5160553" y="5160952"/>
                  <a:pt x="5092399" y="5172311"/>
                  <a:pt x="5057376" y="5162845"/>
                </a:cubicBezTo>
                <a:cubicBezTo>
                  <a:pt x="5022353" y="5153379"/>
                  <a:pt x="4967451" y="5129715"/>
                  <a:pt x="4949466" y="5089012"/>
                </a:cubicBezTo>
                <a:cubicBezTo>
                  <a:pt x="4931481" y="5048309"/>
                  <a:pt x="4946626" y="4979208"/>
                  <a:pt x="4949466" y="4918627"/>
                </a:cubicBezTo>
                <a:cubicBezTo>
                  <a:pt x="4952306" y="4858046"/>
                  <a:pt x="4967451" y="4775693"/>
                  <a:pt x="4966504" y="4725524"/>
                </a:cubicBezTo>
                <a:cubicBezTo>
                  <a:pt x="4965557" y="4675355"/>
                  <a:pt x="4965557" y="4647904"/>
                  <a:pt x="4943786" y="4617613"/>
                </a:cubicBezTo>
                <a:cubicBezTo>
                  <a:pt x="4922015" y="4587322"/>
                  <a:pt x="4868060" y="4563658"/>
                  <a:pt x="4835876" y="4543780"/>
                </a:cubicBezTo>
                <a:cubicBezTo>
                  <a:pt x="4803692" y="4523902"/>
                  <a:pt x="4769615" y="4486985"/>
                  <a:pt x="4750683" y="4498344"/>
                </a:cubicBezTo>
                <a:cubicBezTo>
                  <a:pt x="4731751" y="4509703"/>
                  <a:pt x="4727966" y="4577857"/>
                  <a:pt x="4722286" y="4611934"/>
                </a:cubicBezTo>
                <a:cubicBezTo>
                  <a:pt x="4716606" y="4646011"/>
                  <a:pt x="4705247" y="4658317"/>
                  <a:pt x="4716606" y="4702806"/>
                </a:cubicBezTo>
                <a:cubicBezTo>
                  <a:pt x="4727965" y="4747295"/>
                  <a:pt x="4772455" y="4839113"/>
                  <a:pt x="4790440" y="4878870"/>
                </a:cubicBezTo>
                <a:cubicBezTo>
                  <a:pt x="4808425" y="4918626"/>
                  <a:pt x="4821677" y="4907268"/>
                  <a:pt x="4824517" y="4941345"/>
                </a:cubicBezTo>
                <a:cubicBezTo>
                  <a:pt x="4827357" y="4975422"/>
                  <a:pt x="4820730" y="5037896"/>
                  <a:pt x="4807478" y="5083332"/>
                </a:cubicBezTo>
                <a:cubicBezTo>
                  <a:pt x="4794226" y="5128768"/>
                  <a:pt x="4747844" y="5177991"/>
                  <a:pt x="4745004" y="5213961"/>
                </a:cubicBezTo>
                <a:cubicBezTo>
                  <a:pt x="4742164" y="5249931"/>
                  <a:pt x="4764271" y="5260262"/>
                  <a:pt x="4790440" y="5299154"/>
                </a:cubicBezTo>
                <a:cubicBezTo>
                  <a:pt x="4816609" y="5338046"/>
                  <a:pt x="4902965" y="5425543"/>
                  <a:pt x="4902018" y="5447314"/>
                </a:cubicBezTo>
                <a:cubicBezTo>
                  <a:pt x="4901071" y="5469085"/>
                  <a:pt x="4818502" y="5449742"/>
                  <a:pt x="4784760" y="5429782"/>
                </a:cubicBezTo>
                <a:cubicBezTo>
                  <a:pt x="4751018" y="5409822"/>
                  <a:pt x="4713767" y="5368254"/>
                  <a:pt x="4699568" y="5327551"/>
                </a:cubicBezTo>
                <a:cubicBezTo>
                  <a:pt x="4685369" y="5286848"/>
                  <a:pt x="4696728" y="5226266"/>
                  <a:pt x="4699568" y="5185563"/>
                </a:cubicBezTo>
                <a:cubicBezTo>
                  <a:pt x="4702408" y="5144860"/>
                  <a:pt x="4723232" y="5115516"/>
                  <a:pt x="4716606" y="5083332"/>
                </a:cubicBezTo>
                <a:cubicBezTo>
                  <a:pt x="4709980" y="5051148"/>
                  <a:pt x="4691995" y="5029377"/>
                  <a:pt x="4659811" y="4992460"/>
                </a:cubicBezTo>
                <a:cubicBezTo>
                  <a:pt x="4627627" y="4955543"/>
                  <a:pt x="4555687" y="4918627"/>
                  <a:pt x="4523503" y="4861832"/>
                </a:cubicBezTo>
                <a:cubicBezTo>
                  <a:pt x="4491319" y="4805037"/>
                  <a:pt x="4473334" y="4729310"/>
                  <a:pt x="4466708" y="4651690"/>
                </a:cubicBezTo>
                <a:cubicBezTo>
                  <a:pt x="4460082" y="4574070"/>
                  <a:pt x="4467655" y="4484145"/>
                  <a:pt x="4483747" y="4396113"/>
                </a:cubicBezTo>
                <a:cubicBezTo>
                  <a:pt x="4499839" y="4308081"/>
                  <a:pt x="4542771" y="4191650"/>
                  <a:pt x="4563260" y="4123496"/>
                </a:cubicBezTo>
                <a:cubicBezTo>
                  <a:pt x="4583749" y="4055342"/>
                  <a:pt x="4605737" y="4050609"/>
                  <a:pt x="4606684" y="3987188"/>
                </a:cubicBezTo>
                <a:cubicBezTo>
                  <a:pt x="4607631" y="3923767"/>
                  <a:pt x="4581856" y="3851827"/>
                  <a:pt x="4568939" y="3742970"/>
                </a:cubicBezTo>
                <a:cubicBezTo>
                  <a:pt x="4556022" y="3634113"/>
                  <a:pt x="4540542" y="3502537"/>
                  <a:pt x="4529183" y="3334045"/>
                </a:cubicBezTo>
                <a:cubicBezTo>
                  <a:pt x="4517824" y="3165553"/>
                  <a:pt x="4519717" y="2897670"/>
                  <a:pt x="4500785" y="2732018"/>
                </a:cubicBezTo>
                <a:cubicBezTo>
                  <a:pt x="4481853" y="2566366"/>
                  <a:pt x="4460917" y="2484706"/>
                  <a:pt x="4415593" y="2340132"/>
                </a:cubicBezTo>
                <a:cubicBezTo>
                  <a:pt x="4370269" y="2195558"/>
                  <a:pt x="4295606" y="1949036"/>
                  <a:pt x="4228839" y="1864573"/>
                </a:cubicBezTo>
                <a:cubicBezTo>
                  <a:pt x="4162072" y="1780110"/>
                  <a:pt x="4139696" y="1732679"/>
                  <a:pt x="4110240" y="1738105"/>
                </a:cubicBezTo>
                <a:cubicBezTo>
                  <a:pt x="4080784" y="1743531"/>
                  <a:pt x="4075992" y="1818565"/>
                  <a:pt x="4052104" y="1897131"/>
                </a:cubicBezTo>
                <a:cubicBezTo>
                  <a:pt x="4028216" y="1975697"/>
                  <a:pt x="4002882" y="2101593"/>
                  <a:pt x="3966912" y="2209504"/>
                </a:cubicBezTo>
                <a:cubicBezTo>
                  <a:pt x="3930942" y="2317415"/>
                  <a:pt x="3882666" y="2433845"/>
                  <a:pt x="3836283" y="2544595"/>
                </a:cubicBezTo>
                <a:cubicBezTo>
                  <a:pt x="3789900" y="2655345"/>
                  <a:pt x="3745105" y="2764538"/>
                  <a:pt x="3688616" y="2874006"/>
                </a:cubicBezTo>
                <a:cubicBezTo>
                  <a:pt x="3632127" y="2983474"/>
                  <a:pt x="3534264" y="3173008"/>
                  <a:pt x="3497347" y="3201405"/>
                </a:cubicBezTo>
                <a:cubicBezTo>
                  <a:pt x="3460430" y="3229802"/>
                  <a:pt x="3481620" y="3055415"/>
                  <a:pt x="3467116" y="3044391"/>
                </a:cubicBezTo>
                <a:cubicBezTo>
                  <a:pt x="3452612" y="3033367"/>
                  <a:pt x="3423573" y="3097400"/>
                  <a:pt x="3410321" y="3135263"/>
                </a:cubicBezTo>
                <a:cubicBezTo>
                  <a:pt x="3397069" y="3173126"/>
                  <a:pt x="3416000" y="3252639"/>
                  <a:pt x="3387602" y="3271571"/>
                </a:cubicBezTo>
                <a:cubicBezTo>
                  <a:pt x="3359204" y="3290503"/>
                  <a:pt x="3322288" y="3256426"/>
                  <a:pt x="3239935" y="3248853"/>
                </a:cubicBezTo>
                <a:cubicBezTo>
                  <a:pt x="3157582" y="3241280"/>
                  <a:pt x="2996663" y="3217616"/>
                  <a:pt x="2893486" y="3226135"/>
                </a:cubicBezTo>
                <a:cubicBezTo>
                  <a:pt x="2790309" y="3234654"/>
                  <a:pt x="2684291" y="3278197"/>
                  <a:pt x="2620870" y="3299968"/>
                </a:cubicBezTo>
                <a:cubicBezTo>
                  <a:pt x="2557449" y="3321739"/>
                  <a:pt x="2545143" y="3375695"/>
                  <a:pt x="2512959" y="3356763"/>
                </a:cubicBezTo>
                <a:cubicBezTo>
                  <a:pt x="2480775" y="3337831"/>
                  <a:pt x="2462790" y="3255478"/>
                  <a:pt x="2427766" y="3186378"/>
                </a:cubicBezTo>
                <a:cubicBezTo>
                  <a:pt x="2392742" y="3117278"/>
                  <a:pt x="2319855" y="2963931"/>
                  <a:pt x="2302817" y="2942160"/>
                </a:cubicBezTo>
                <a:cubicBezTo>
                  <a:pt x="2285779" y="2920389"/>
                  <a:pt x="2321749" y="3002741"/>
                  <a:pt x="2325535" y="3055750"/>
                </a:cubicBezTo>
                <a:cubicBezTo>
                  <a:pt x="2329321" y="3108759"/>
                  <a:pt x="2324588" y="3213830"/>
                  <a:pt x="2325535" y="3260212"/>
                </a:cubicBezTo>
                <a:cubicBezTo>
                  <a:pt x="2326482" y="3306594"/>
                  <a:pt x="2366238" y="3324579"/>
                  <a:pt x="2331215" y="3334045"/>
                </a:cubicBezTo>
                <a:cubicBezTo>
                  <a:pt x="2296192" y="3343511"/>
                  <a:pt x="2193014" y="3316060"/>
                  <a:pt x="2115394" y="3317007"/>
                </a:cubicBezTo>
                <a:cubicBezTo>
                  <a:pt x="2037774" y="3317954"/>
                  <a:pt x="1933650" y="3318900"/>
                  <a:pt x="1865496" y="3339725"/>
                </a:cubicBezTo>
                <a:cubicBezTo>
                  <a:pt x="1797342" y="3360550"/>
                  <a:pt x="1718776" y="3391787"/>
                  <a:pt x="1706470" y="3441956"/>
                </a:cubicBezTo>
                <a:cubicBezTo>
                  <a:pt x="1694164" y="3492125"/>
                  <a:pt x="1783143" y="3587730"/>
                  <a:pt x="1791662" y="3640739"/>
                </a:cubicBezTo>
                <a:cubicBezTo>
                  <a:pt x="1800181" y="3693748"/>
                  <a:pt x="1752852" y="3705106"/>
                  <a:pt x="1757585" y="3760008"/>
                </a:cubicBezTo>
                <a:cubicBezTo>
                  <a:pt x="1762318" y="3814910"/>
                  <a:pt x="1791663" y="3903889"/>
                  <a:pt x="1820060" y="3970150"/>
                </a:cubicBezTo>
                <a:cubicBezTo>
                  <a:pt x="1848457" y="4036411"/>
                  <a:pt x="1903359" y="4098885"/>
                  <a:pt x="1927970" y="4157573"/>
                </a:cubicBezTo>
                <a:cubicBezTo>
                  <a:pt x="1952581" y="4216261"/>
                  <a:pt x="1950689" y="4251285"/>
                  <a:pt x="1967727" y="4322279"/>
                </a:cubicBezTo>
                <a:cubicBezTo>
                  <a:pt x="1984765" y="4393273"/>
                  <a:pt x="1993284" y="4508756"/>
                  <a:pt x="2030201" y="4583536"/>
                </a:cubicBezTo>
                <a:cubicBezTo>
                  <a:pt x="2067118" y="4658316"/>
                  <a:pt x="2157043" y="4718898"/>
                  <a:pt x="2189227" y="4770960"/>
                </a:cubicBezTo>
                <a:cubicBezTo>
                  <a:pt x="2221411" y="4823022"/>
                  <a:pt x="2202479" y="4834381"/>
                  <a:pt x="2223304" y="4895909"/>
                </a:cubicBezTo>
                <a:cubicBezTo>
                  <a:pt x="2244129" y="4957437"/>
                  <a:pt x="2287672" y="5102264"/>
                  <a:pt x="2314176" y="5140127"/>
                </a:cubicBezTo>
                <a:cubicBezTo>
                  <a:pt x="2340680" y="5177990"/>
                  <a:pt x="2343520" y="5124982"/>
                  <a:pt x="2382330" y="5123089"/>
                </a:cubicBezTo>
                <a:cubicBezTo>
                  <a:pt x="2421140" y="5121196"/>
                  <a:pt x="2493081" y="5118356"/>
                  <a:pt x="2547036" y="5128768"/>
                </a:cubicBezTo>
                <a:cubicBezTo>
                  <a:pt x="2600991" y="5139180"/>
                  <a:pt x="2655893" y="5160005"/>
                  <a:pt x="2706062" y="5185563"/>
                </a:cubicBezTo>
                <a:cubicBezTo>
                  <a:pt x="2756231" y="5211121"/>
                  <a:pt x="2813026" y="5248038"/>
                  <a:pt x="2848050" y="5282115"/>
                </a:cubicBezTo>
                <a:cubicBezTo>
                  <a:pt x="2883074" y="5316192"/>
                  <a:pt x="2927563" y="5388133"/>
                  <a:pt x="2916204" y="5390026"/>
                </a:cubicBezTo>
                <a:cubicBezTo>
                  <a:pt x="2904845" y="5391919"/>
                  <a:pt x="2821546" y="5317139"/>
                  <a:pt x="2779896" y="5293474"/>
                </a:cubicBezTo>
                <a:cubicBezTo>
                  <a:pt x="2738246" y="5269809"/>
                  <a:pt x="2699436" y="5254664"/>
                  <a:pt x="2666306" y="5248038"/>
                </a:cubicBezTo>
                <a:cubicBezTo>
                  <a:pt x="2633176" y="5241412"/>
                  <a:pt x="2618030" y="5245199"/>
                  <a:pt x="2581113" y="5253718"/>
                </a:cubicBezTo>
                <a:cubicBezTo>
                  <a:pt x="2544196" y="5262237"/>
                  <a:pt x="2497814" y="5296314"/>
                  <a:pt x="2444805" y="5299154"/>
                </a:cubicBezTo>
                <a:cubicBezTo>
                  <a:pt x="2391796" y="5301994"/>
                  <a:pt x="2310390" y="5293474"/>
                  <a:pt x="2263061" y="5270756"/>
                </a:cubicBezTo>
                <a:cubicBezTo>
                  <a:pt x="2215732" y="5248038"/>
                  <a:pt x="2184495" y="5194082"/>
                  <a:pt x="2160830" y="5162845"/>
                </a:cubicBezTo>
                <a:cubicBezTo>
                  <a:pt x="2137165" y="5131608"/>
                  <a:pt x="2126753" y="5071026"/>
                  <a:pt x="2121073" y="5083332"/>
                </a:cubicBezTo>
                <a:cubicBezTo>
                  <a:pt x="2115394" y="5095638"/>
                  <a:pt x="2108768" y="5179884"/>
                  <a:pt x="2126753" y="5236679"/>
                </a:cubicBezTo>
                <a:cubicBezTo>
                  <a:pt x="2144738" y="5293474"/>
                  <a:pt x="2188281" y="5377720"/>
                  <a:pt x="2228984" y="5424103"/>
                </a:cubicBezTo>
                <a:cubicBezTo>
                  <a:pt x="2269687" y="5470486"/>
                  <a:pt x="2332161" y="5475219"/>
                  <a:pt x="2370971" y="5514975"/>
                </a:cubicBezTo>
                <a:cubicBezTo>
                  <a:pt x="2409781" y="5554731"/>
                  <a:pt x="2445140" y="5618682"/>
                  <a:pt x="2461843" y="5662642"/>
                </a:cubicBezTo>
                <a:cubicBezTo>
                  <a:pt x="2478546" y="5706602"/>
                  <a:pt x="2497695" y="5784415"/>
                  <a:pt x="2471191" y="5778736"/>
                </a:cubicBezTo>
                <a:cubicBezTo>
                  <a:pt x="2444687" y="5773057"/>
                  <a:pt x="2356437" y="5669686"/>
                  <a:pt x="2302817" y="5628565"/>
                </a:cubicBezTo>
                <a:cubicBezTo>
                  <a:pt x="2249197" y="5587445"/>
                  <a:pt x="2193960" y="5572716"/>
                  <a:pt x="2149471" y="5532013"/>
                </a:cubicBezTo>
                <a:cubicBezTo>
                  <a:pt x="2104982" y="5491310"/>
                  <a:pt x="2069012" y="5445874"/>
                  <a:pt x="2035881" y="5384346"/>
                </a:cubicBezTo>
                <a:cubicBezTo>
                  <a:pt x="2002751" y="5322818"/>
                  <a:pt x="1967726" y="5233839"/>
                  <a:pt x="1950688" y="5162845"/>
                </a:cubicBezTo>
                <a:cubicBezTo>
                  <a:pt x="1933650" y="5091851"/>
                  <a:pt x="1948795" y="5009498"/>
                  <a:pt x="1933650" y="4958383"/>
                </a:cubicBezTo>
                <a:cubicBezTo>
                  <a:pt x="1918505" y="4907267"/>
                  <a:pt x="1883481" y="4886443"/>
                  <a:pt x="1859816" y="4856152"/>
                </a:cubicBezTo>
                <a:cubicBezTo>
                  <a:pt x="1836151" y="4825861"/>
                  <a:pt x="1816608" y="4773993"/>
                  <a:pt x="1791662" y="4776639"/>
                </a:cubicBezTo>
                <a:cubicBezTo>
                  <a:pt x="1766716" y="4779285"/>
                  <a:pt x="1745996" y="4823945"/>
                  <a:pt x="1710138" y="4872027"/>
                </a:cubicBezTo>
                <a:cubicBezTo>
                  <a:pt x="1674280" y="4920109"/>
                  <a:pt x="1617826" y="4994889"/>
                  <a:pt x="1576512" y="5065130"/>
                </a:cubicBezTo>
                <a:cubicBezTo>
                  <a:pt x="1535198" y="5135371"/>
                  <a:pt x="1492653" y="5217553"/>
                  <a:pt x="1462251" y="5293474"/>
                </a:cubicBezTo>
                <a:cubicBezTo>
                  <a:pt x="1431849" y="5369395"/>
                  <a:pt x="1407349" y="5442087"/>
                  <a:pt x="1394097" y="5520654"/>
                </a:cubicBezTo>
                <a:cubicBezTo>
                  <a:pt x="1380845" y="5599221"/>
                  <a:pt x="1372326" y="5683467"/>
                  <a:pt x="1382738" y="5764873"/>
                </a:cubicBezTo>
                <a:cubicBezTo>
                  <a:pt x="1393150" y="5846279"/>
                  <a:pt x="1423441" y="5938097"/>
                  <a:pt x="1456571" y="6009091"/>
                </a:cubicBezTo>
                <a:cubicBezTo>
                  <a:pt x="1489701" y="6080085"/>
                  <a:pt x="1521886" y="6166225"/>
                  <a:pt x="1581521" y="6190836"/>
                </a:cubicBezTo>
                <a:cubicBezTo>
                  <a:pt x="1641156" y="6215447"/>
                  <a:pt x="1745280" y="6174744"/>
                  <a:pt x="1814380" y="6156759"/>
                </a:cubicBezTo>
                <a:cubicBezTo>
                  <a:pt x="1883480" y="6138774"/>
                  <a:pt x="1965833" y="6118895"/>
                  <a:pt x="1996124" y="6082925"/>
                </a:cubicBezTo>
                <a:cubicBezTo>
                  <a:pt x="2026415" y="6046955"/>
                  <a:pt x="1979086" y="5988266"/>
                  <a:pt x="1996124" y="5940937"/>
                </a:cubicBezTo>
                <a:cubicBezTo>
                  <a:pt x="2013163" y="5893608"/>
                  <a:pt x="2051026" y="5827347"/>
                  <a:pt x="2098355" y="5798950"/>
                </a:cubicBezTo>
                <a:cubicBezTo>
                  <a:pt x="2145684" y="5770553"/>
                  <a:pt x="2210052" y="5760140"/>
                  <a:pt x="2280099" y="5770552"/>
                </a:cubicBezTo>
                <a:cubicBezTo>
                  <a:pt x="2350146" y="5780964"/>
                  <a:pt x="2508227" y="5846279"/>
                  <a:pt x="2518639" y="5861424"/>
                </a:cubicBezTo>
                <a:cubicBezTo>
                  <a:pt x="2529051" y="5876569"/>
                  <a:pt x="2398422" y="5851012"/>
                  <a:pt x="2342574" y="5861424"/>
                </a:cubicBezTo>
                <a:cubicBezTo>
                  <a:pt x="2286726" y="5871836"/>
                  <a:pt x="2209106" y="5901181"/>
                  <a:pt x="2183548" y="5923899"/>
                </a:cubicBezTo>
                <a:cubicBezTo>
                  <a:pt x="2157990" y="5946617"/>
                  <a:pt x="2192067" y="5962709"/>
                  <a:pt x="2189227" y="5997732"/>
                </a:cubicBezTo>
                <a:cubicBezTo>
                  <a:pt x="2186387" y="6032755"/>
                  <a:pt x="2184494" y="6093337"/>
                  <a:pt x="2166509" y="6134040"/>
                </a:cubicBezTo>
                <a:cubicBezTo>
                  <a:pt x="2148524" y="6174743"/>
                  <a:pt x="2127699" y="6208821"/>
                  <a:pt x="2081317" y="6241951"/>
                </a:cubicBezTo>
                <a:cubicBezTo>
                  <a:pt x="2034935" y="6275081"/>
                  <a:pt x="1952582" y="6317678"/>
                  <a:pt x="1888214" y="6332823"/>
                </a:cubicBezTo>
                <a:cubicBezTo>
                  <a:pt x="1823846" y="6347968"/>
                  <a:pt x="1767051" y="6341342"/>
                  <a:pt x="1695111" y="6332823"/>
                </a:cubicBezTo>
                <a:cubicBezTo>
                  <a:pt x="1623171" y="6324304"/>
                  <a:pt x="1520939" y="6304426"/>
                  <a:pt x="1456571" y="6281708"/>
                </a:cubicBezTo>
                <a:cubicBezTo>
                  <a:pt x="1392203" y="6258990"/>
                  <a:pt x="1345821" y="6216393"/>
                  <a:pt x="1308904" y="6196515"/>
                </a:cubicBezTo>
                <a:cubicBezTo>
                  <a:pt x="1271987" y="6176637"/>
                  <a:pt x="1229392" y="6143506"/>
                  <a:pt x="1235071" y="6162438"/>
                </a:cubicBezTo>
                <a:cubicBezTo>
                  <a:pt x="1240750" y="6181370"/>
                  <a:pt x="1307957" y="6254256"/>
                  <a:pt x="1342981" y="6310105"/>
                </a:cubicBezTo>
                <a:cubicBezTo>
                  <a:pt x="1378004" y="6365953"/>
                  <a:pt x="1426280" y="6450200"/>
                  <a:pt x="1445212" y="6497529"/>
                </a:cubicBezTo>
                <a:cubicBezTo>
                  <a:pt x="1464144" y="6544858"/>
                  <a:pt x="1502954" y="6582721"/>
                  <a:pt x="1473610" y="6599760"/>
                </a:cubicBezTo>
                <a:close/>
              </a:path>
            </a:pathLst>
          </a:custGeom>
          <a:solidFill>
            <a:srgbClr val="FAE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86377ED7-CC57-0045-A885-8F1ACDFC1C96}"/>
              </a:ext>
            </a:extLst>
          </p:cNvPr>
          <p:cNvSpPr/>
          <p:nvPr/>
        </p:nvSpPr>
        <p:spPr>
          <a:xfrm>
            <a:off x="6607174" y="3676492"/>
            <a:ext cx="295275" cy="485775"/>
          </a:xfrm>
          <a:custGeom>
            <a:avLst/>
            <a:gdLst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937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79375 h 485775"/>
              <a:gd name="connsiteX0" fmla="*/ 0 w 282575"/>
              <a:gd name="connsiteY0" fmla="*/ 85725 h 485775"/>
              <a:gd name="connsiteX1" fmla="*/ 282575 w 282575"/>
              <a:gd name="connsiteY1" fmla="*/ 485775 h 485775"/>
              <a:gd name="connsiteX2" fmla="*/ 114300 w 282575"/>
              <a:gd name="connsiteY2" fmla="*/ 0 h 485775"/>
              <a:gd name="connsiteX3" fmla="*/ 0 w 282575"/>
              <a:gd name="connsiteY3" fmla="*/ 85725 h 485775"/>
              <a:gd name="connsiteX0" fmla="*/ 0 w 285750"/>
              <a:gd name="connsiteY0" fmla="*/ 8572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85725 h 485775"/>
              <a:gd name="connsiteX0" fmla="*/ 0 w 292100"/>
              <a:gd name="connsiteY0" fmla="*/ 88900 h 485775"/>
              <a:gd name="connsiteX1" fmla="*/ 292100 w 292100"/>
              <a:gd name="connsiteY1" fmla="*/ 485775 h 485775"/>
              <a:gd name="connsiteX2" fmla="*/ 123825 w 292100"/>
              <a:gd name="connsiteY2" fmla="*/ 0 h 485775"/>
              <a:gd name="connsiteX3" fmla="*/ 0 w 292100"/>
              <a:gd name="connsiteY3" fmla="*/ 8890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485775">
                <a:moveTo>
                  <a:pt x="0" y="82550"/>
                </a:moveTo>
                <a:cubicBezTo>
                  <a:pt x="81492" y="317500"/>
                  <a:pt x="140758" y="339725"/>
                  <a:pt x="295275" y="485775"/>
                </a:cubicBezTo>
                <a:cubicBezTo>
                  <a:pt x="204258" y="311150"/>
                  <a:pt x="141817" y="209550"/>
                  <a:pt x="127000" y="0"/>
                </a:cubicBezTo>
                <a:cubicBezTo>
                  <a:pt x="48683" y="24342"/>
                  <a:pt x="33867" y="35983"/>
                  <a:pt x="0" y="8255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AB0570E6-D1D4-F440-B12F-2073F124869B}"/>
              </a:ext>
            </a:extLst>
          </p:cNvPr>
          <p:cNvSpPr/>
          <p:nvPr/>
        </p:nvSpPr>
        <p:spPr>
          <a:xfrm>
            <a:off x="4991100" y="4073525"/>
            <a:ext cx="298450" cy="298450"/>
          </a:xfrm>
          <a:custGeom>
            <a:avLst/>
            <a:gdLst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5750"/>
              <a:gd name="connsiteY0" fmla="*/ 38100 h 292100"/>
              <a:gd name="connsiteX1" fmla="*/ 79375 w 285750"/>
              <a:gd name="connsiteY1" fmla="*/ 0 h 292100"/>
              <a:gd name="connsiteX2" fmla="*/ 285750 w 285750"/>
              <a:gd name="connsiteY2" fmla="*/ 292100 h 292100"/>
              <a:gd name="connsiteX3" fmla="*/ 0 w 285750"/>
              <a:gd name="connsiteY3" fmla="*/ 38100 h 292100"/>
              <a:gd name="connsiteX0" fmla="*/ 0 w 292100"/>
              <a:gd name="connsiteY0" fmla="*/ 34925 h 292100"/>
              <a:gd name="connsiteX1" fmla="*/ 85725 w 292100"/>
              <a:gd name="connsiteY1" fmla="*/ 0 h 292100"/>
              <a:gd name="connsiteX2" fmla="*/ 292100 w 292100"/>
              <a:gd name="connsiteY2" fmla="*/ 292100 h 292100"/>
              <a:gd name="connsiteX3" fmla="*/ 0 w 292100"/>
              <a:gd name="connsiteY3" fmla="*/ 34925 h 29210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0" y="34925"/>
                </a:moveTo>
                <a:lnTo>
                  <a:pt x="85725" y="0"/>
                </a:lnTo>
                <a:cubicBezTo>
                  <a:pt x="140758" y="118533"/>
                  <a:pt x="195792" y="214842"/>
                  <a:pt x="298450" y="298450"/>
                </a:cubicBezTo>
                <a:cubicBezTo>
                  <a:pt x="195792" y="238125"/>
                  <a:pt x="61383" y="158750"/>
                  <a:pt x="0" y="34925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DF35A117-D455-7D47-BEF6-1208DB7E8637}"/>
              </a:ext>
            </a:extLst>
          </p:cNvPr>
          <p:cNvSpPr/>
          <p:nvPr/>
        </p:nvSpPr>
        <p:spPr>
          <a:xfrm>
            <a:off x="4889500" y="3814762"/>
            <a:ext cx="193675" cy="3016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75" h="301625">
                <a:moveTo>
                  <a:pt x="0" y="127000"/>
                </a:moveTo>
                <a:cubicBezTo>
                  <a:pt x="32808" y="210608"/>
                  <a:pt x="68792" y="259292"/>
                  <a:pt x="107950" y="301625"/>
                </a:cubicBezTo>
                <a:lnTo>
                  <a:pt x="193675" y="260350"/>
                </a:lnTo>
                <a:lnTo>
                  <a:pt x="10160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A3E11B9C-5332-AB4F-A16C-45065007BD7F}"/>
              </a:ext>
            </a:extLst>
          </p:cNvPr>
          <p:cNvSpPr/>
          <p:nvPr/>
        </p:nvSpPr>
        <p:spPr>
          <a:xfrm>
            <a:off x="6548436" y="3473449"/>
            <a:ext cx="215900" cy="2889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14325"/>
              <a:gd name="connsiteX1" fmla="*/ 66675 w 193675"/>
              <a:gd name="connsiteY1" fmla="*/ 314325 h 314325"/>
              <a:gd name="connsiteX2" fmla="*/ 193675 w 193675"/>
              <a:gd name="connsiteY2" fmla="*/ 260350 h 314325"/>
              <a:gd name="connsiteX3" fmla="*/ 101600 w 193675"/>
              <a:gd name="connsiteY3" fmla="*/ 0 h 314325"/>
              <a:gd name="connsiteX4" fmla="*/ 0 w 193675"/>
              <a:gd name="connsiteY4" fmla="*/ 127000 h 314325"/>
              <a:gd name="connsiteX0" fmla="*/ 0 w 193675"/>
              <a:gd name="connsiteY0" fmla="*/ 127000 h 295275"/>
              <a:gd name="connsiteX1" fmla="*/ 63500 w 193675"/>
              <a:gd name="connsiteY1" fmla="*/ 295275 h 295275"/>
              <a:gd name="connsiteX2" fmla="*/ 193675 w 193675"/>
              <a:gd name="connsiteY2" fmla="*/ 260350 h 295275"/>
              <a:gd name="connsiteX3" fmla="*/ 101600 w 193675"/>
              <a:gd name="connsiteY3" fmla="*/ 0 h 295275"/>
              <a:gd name="connsiteX4" fmla="*/ 0 w 193675"/>
              <a:gd name="connsiteY4" fmla="*/ 127000 h 295275"/>
              <a:gd name="connsiteX0" fmla="*/ 0 w 190500"/>
              <a:gd name="connsiteY0" fmla="*/ 127000 h 295275"/>
              <a:gd name="connsiteX1" fmla="*/ 63500 w 190500"/>
              <a:gd name="connsiteY1" fmla="*/ 295275 h 295275"/>
              <a:gd name="connsiteX2" fmla="*/ 190500 w 190500"/>
              <a:gd name="connsiteY2" fmla="*/ 215900 h 295275"/>
              <a:gd name="connsiteX3" fmla="*/ 101600 w 190500"/>
              <a:gd name="connsiteY3" fmla="*/ 0 h 295275"/>
              <a:gd name="connsiteX4" fmla="*/ 0 w 190500"/>
              <a:gd name="connsiteY4" fmla="*/ 127000 h 295275"/>
              <a:gd name="connsiteX0" fmla="*/ 0 w 209550"/>
              <a:gd name="connsiteY0" fmla="*/ 107950 h 276225"/>
              <a:gd name="connsiteX1" fmla="*/ 63500 w 209550"/>
              <a:gd name="connsiteY1" fmla="*/ 276225 h 276225"/>
              <a:gd name="connsiteX2" fmla="*/ 190500 w 209550"/>
              <a:gd name="connsiteY2" fmla="*/ 196850 h 276225"/>
              <a:gd name="connsiteX3" fmla="*/ 209550 w 209550"/>
              <a:gd name="connsiteY3" fmla="*/ 0 h 276225"/>
              <a:gd name="connsiteX4" fmla="*/ 0 w 209550"/>
              <a:gd name="connsiteY4" fmla="*/ 107950 h 2762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0325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288925">
                <a:moveTo>
                  <a:pt x="0" y="120650"/>
                </a:moveTo>
                <a:cubicBezTo>
                  <a:pt x="32808" y="204258"/>
                  <a:pt x="8467" y="183092"/>
                  <a:pt x="60325" y="288925"/>
                </a:cubicBezTo>
                <a:lnTo>
                  <a:pt x="190500" y="209550"/>
                </a:lnTo>
                <a:lnTo>
                  <a:pt x="215900" y="0"/>
                </a:lnTo>
                <a:cubicBezTo>
                  <a:pt x="131233" y="24342"/>
                  <a:pt x="62442" y="45508"/>
                  <a:pt x="0" y="12065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C2A73464-4092-214E-B0A4-36215FC80E36}"/>
              </a:ext>
            </a:extLst>
          </p:cNvPr>
          <p:cNvSpPr/>
          <p:nvPr/>
        </p:nvSpPr>
        <p:spPr>
          <a:xfrm>
            <a:off x="5003868" y="3652307"/>
            <a:ext cx="632904" cy="750036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  <a:gd name="connsiteX0" fmla="*/ 609533 w 609552"/>
              <a:gd name="connsiteY0" fmla="*/ 257911 h 750287"/>
              <a:gd name="connsiteX1" fmla="*/ 539683 w 609552"/>
              <a:gd name="connsiteY1" fmla="*/ 321411 h 750287"/>
              <a:gd name="connsiteX2" fmla="*/ 434908 w 609552"/>
              <a:gd name="connsiteY2" fmla="*/ 384911 h 750287"/>
              <a:gd name="connsiteX3" fmla="*/ 377758 w 609552"/>
              <a:gd name="connsiteY3" fmla="*/ 750036 h 750287"/>
              <a:gd name="connsiteX4" fmla="*/ 130108 w 609552"/>
              <a:gd name="connsiteY4" fmla="*/ 442061 h 750287"/>
              <a:gd name="connsiteX5" fmla="*/ 88833 w 609552"/>
              <a:gd name="connsiteY5" fmla="*/ 429361 h 750287"/>
              <a:gd name="connsiteX6" fmla="*/ 28508 w 609552"/>
              <a:gd name="connsiteY6" fmla="*/ 267436 h 750287"/>
              <a:gd name="connsiteX7" fmla="*/ 6283 w 609552"/>
              <a:gd name="connsiteY7" fmla="*/ 130911 h 750287"/>
              <a:gd name="connsiteX8" fmla="*/ 139633 w 609552"/>
              <a:gd name="connsiteY8" fmla="*/ 32486 h 750287"/>
              <a:gd name="connsiteX9" fmla="*/ 349183 w 609552"/>
              <a:gd name="connsiteY9" fmla="*/ 7086 h 750287"/>
              <a:gd name="connsiteX10" fmla="*/ 533333 w 609552"/>
              <a:gd name="connsiteY10" fmla="*/ 7086 h 750287"/>
              <a:gd name="connsiteX11" fmla="*/ 609533 w 609552"/>
              <a:gd name="connsiteY11" fmla="*/ 257911 h 750287"/>
              <a:gd name="connsiteX0" fmla="*/ 609533 w 609552"/>
              <a:gd name="connsiteY0" fmla="*/ 257911 h 759405"/>
              <a:gd name="connsiteX1" fmla="*/ 539683 w 609552"/>
              <a:gd name="connsiteY1" fmla="*/ 321411 h 759405"/>
              <a:gd name="connsiteX2" fmla="*/ 434908 w 609552"/>
              <a:gd name="connsiteY2" fmla="*/ 384911 h 759405"/>
              <a:gd name="connsiteX3" fmla="*/ 377758 w 609552"/>
              <a:gd name="connsiteY3" fmla="*/ 750036 h 759405"/>
              <a:gd name="connsiteX4" fmla="*/ 219008 w 609552"/>
              <a:gd name="connsiteY4" fmla="*/ 632561 h 759405"/>
              <a:gd name="connsiteX5" fmla="*/ 88833 w 609552"/>
              <a:gd name="connsiteY5" fmla="*/ 429361 h 759405"/>
              <a:gd name="connsiteX6" fmla="*/ 28508 w 609552"/>
              <a:gd name="connsiteY6" fmla="*/ 267436 h 759405"/>
              <a:gd name="connsiteX7" fmla="*/ 6283 w 609552"/>
              <a:gd name="connsiteY7" fmla="*/ 130911 h 759405"/>
              <a:gd name="connsiteX8" fmla="*/ 139633 w 609552"/>
              <a:gd name="connsiteY8" fmla="*/ 32486 h 759405"/>
              <a:gd name="connsiteX9" fmla="*/ 349183 w 609552"/>
              <a:gd name="connsiteY9" fmla="*/ 7086 h 759405"/>
              <a:gd name="connsiteX10" fmla="*/ 533333 w 609552"/>
              <a:gd name="connsiteY10" fmla="*/ 7086 h 759405"/>
              <a:gd name="connsiteX11" fmla="*/ 609533 w 609552"/>
              <a:gd name="connsiteY11" fmla="*/ 257911 h 759405"/>
              <a:gd name="connsiteX0" fmla="*/ 609533 w 609552"/>
              <a:gd name="connsiteY0" fmla="*/ 257911 h 756442"/>
              <a:gd name="connsiteX1" fmla="*/ 539683 w 609552"/>
              <a:gd name="connsiteY1" fmla="*/ 321411 h 756442"/>
              <a:gd name="connsiteX2" fmla="*/ 434908 w 609552"/>
              <a:gd name="connsiteY2" fmla="*/ 384911 h 756442"/>
              <a:gd name="connsiteX3" fmla="*/ 377758 w 609552"/>
              <a:gd name="connsiteY3" fmla="*/ 750036 h 756442"/>
              <a:gd name="connsiteX4" fmla="*/ 199958 w 609552"/>
              <a:gd name="connsiteY4" fmla="*/ 603986 h 756442"/>
              <a:gd name="connsiteX5" fmla="*/ 88833 w 609552"/>
              <a:gd name="connsiteY5" fmla="*/ 429361 h 756442"/>
              <a:gd name="connsiteX6" fmla="*/ 28508 w 609552"/>
              <a:gd name="connsiteY6" fmla="*/ 267436 h 756442"/>
              <a:gd name="connsiteX7" fmla="*/ 6283 w 609552"/>
              <a:gd name="connsiteY7" fmla="*/ 130911 h 756442"/>
              <a:gd name="connsiteX8" fmla="*/ 139633 w 609552"/>
              <a:gd name="connsiteY8" fmla="*/ 32486 h 756442"/>
              <a:gd name="connsiteX9" fmla="*/ 349183 w 609552"/>
              <a:gd name="connsiteY9" fmla="*/ 7086 h 756442"/>
              <a:gd name="connsiteX10" fmla="*/ 533333 w 609552"/>
              <a:gd name="connsiteY10" fmla="*/ 7086 h 756442"/>
              <a:gd name="connsiteX11" fmla="*/ 609533 w 609552"/>
              <a:gd name="connsiteY11" fmla="*/ 257911 h 756442"/>
              <a:gd name="connsiteX0" fmla="*/ 609533 w 609545"/>
              <a:gd name="connsiteY0" fmla="*/ 257911 h 750036"/>
              <a:gd name="connsiteX1" fmla="*/ 539683 w 609545"/>
              <a:gd name="connsiteY1" fmla="*/ 321411 h 750036"/>
              <a:gd name="connsiteX2" fmla="*/ 580958 w 609545"/>
              <a:gd name="connsiteY2" fmla="*/ 603986 h 750036"/>
              <a:gd name="connsiteX3" fmla="*/ 377758 w 609545"/>
              <a:gd name="connsiteY3" fmla="*/ 750036 h 750036"/>
              <a:gd name="connsiteX4" fmla="*/ 199958 w 609545"/>
              <a:gd name="connsiteY4" fmla="*/ 603986 h 750036"/>
              <a:gd name="connsiteX5" fmla="*/ 88833 w 609545"/>
              <a:gd name="connsiteY5" fmla="*/ 429361 h 750036"/>
              <a:gd name="connsiteX6" fmla="*/ 28508 w 609545"/>
              <a:gd name="connsiteY6" fmla="*/ 267436 h 750036"/>
              <a:gd name="connsiteX7" fmla="*/ 6283 w 609545"/>
              <a:gd name="connsiteY7" fmla="*/ 130911 h 750036"/>
              <a:gd name="connsiteX8" fmla="*/ 139633 w 609545"/>
              <a:gd name="connsiteY8" fmla="*/ 32486 h 750036"/>
              <a:gd name="connsiteX9" fmla="*/ 349183 w 609545"/>
              <a:gd name="connsiteY9" fmla="*/ 7086 h 750036"/>
              <a:gd name="connsiteX10" fmla="*/ 533333 w 609545"/>
              <a:gd name="connsiteY10" fmla="*/ 7086 h 750036"/>
              <a:gd name="connsiteX11" fmla="*/ 609533 w 609545"/>
              <a:gd name="connsiteY11" fmla="*/ 257911 h 750036"/>
              <a:gd name="connsiteX0" fmla="*/ 609533 w 632904"/>
              <a:gd name="connsiteY0" fmla="*/ 257911 h 750036"/>
              <a:gd name="connsiteX1" fmla="*/ 631758 w 632904"/>
              <a:gd name="connsiteY1" fmla="*/ 486511 h 750036"/>
              <a:gd name="connsiteX2" fmla="*/ 580958 w 632904"/>
              <a:gd name="connsiteY2" fmla="*/ 603986 h 750036"/>
              <a:gd name="connsiteX3" fmla="*/ 377758 w 632904"/>
              <a:gd name="connsiteY3" fmla="*/ 750036 h 750036"/>
              <a:gd name="connsiteX4" fmla="*/ 199958 w 632904"/>
              <a:gd name="connsiteY4" fmla="*/ 603986 h 750036"/>
              <a:gd name="connsiteX5" fmla="*/ 88833 w 632904"/>
              <a:gd name="connsiteY5" fmla="*/ 429361 h 750036"/>
              <a:gd name="connsiteX6" fmla="*/ 28508 w 632904"/>
              <a:gd name="connsiteY6" fmla="*/ 267436 h 750036"/>
              <a:gd name="connsiteX7" fmla="*/ 6283 w 632904"/>
              <a:gd name="connsiteY7" fmla="*/ 130911 h 750036"/>
              <a:gd name="connsiteX8" fmla="*/ 139633 w 632904"/>
              <a:gd name="connsiteY8" fmla="*/ 32486 h 750036"/>
              <a:gd name="connsiteX9" fmla="*/ 349183 w 632904"/>
              <a:gd name="connsiteY9" fmla="*/ 7086 h 750036"/>
              <a:gd name="connsiteX10" fmla="*/ 533333 w 632904"/>
              <a:gd name="connsiteY10" fmla="*/ 7086 h 750036"/>
              <a:gd name="connsiteX11" fmla="*/ 609533 w 632904"/>
              <a:gd name="connsiteY11" fmla="*/ 257911 h 75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2904" h="750036">
                <a:moveTo>
                  <a:pt x="609533" y="257911"/>
                </a:moveTo>
                <a:cubicBezTo>
                  <a:pt x="625937" y="337815"/>
                  <a:pt x="636520" y="428832"/>
                  <a:pt x="631758" y="486511"/>
                </a:cubicBezTo>
                <a:cubicBezTo>
                  <a:pt x="626996" y="544190"/>
                  <a:pt x="623291" y="560065"/>
                  <a:pt x="580958" y="603986"/>
                </a:cubicBezTo>
                <a:cubicBezTo>
                  <a:pt x="538625" y="647907"/>
                  <a:pt x="441258" y="750036"/>
                  <a:pt x="377758" y="750036"/>
                </a:cubicBezTo>
                <a:cubicBezTo>
                  <a:pt x="314258" y="750036"/>
                  <a:pt x="248112" y="657432"/>
                  <a:pt x="199958" y="603986"/>
                </a:cubicBezTo>
                <a:cubicBezTo>
                  <a:pt x="151804" y="550540"/>
                  <a:pt x="117408" y="485453"/>
                  <a:pt x="88833" y="429361"/>
                </a:cubicBezTo>
                <a:cubicBezTo>
                  <a:pt x="60258" y="373269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593129" y="178007"/>
                  <a:pt x="609533" y="257911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D36F3B12-C68A-BF4F-B552-06E2D687C9F8}"/>
              </a:ext>
            </a:extLst>
          </p:cNvPr>
          <p:cNvSpPr/>
          <p:nvPr/>
        </p:nvSpPr>
        <p:spPr>
          <a:xfrm>
            <a:off x="6752744" y="3411955"/>
            <a:ext cx="684305" cy="792107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  <a:gd name="connsiteX0" fmla="*/ 679931 w 687597"/>
              <a:gd name="connsiteY0" fmla="*/ 325020 h 703566"/>
              <a:gd name="connsiteX1" fmla="*/ 603731 w 687597"/>
              <a:gd name="connsiteY1" fmla="*/ 388520 h 703566"/>
              <a:gd name="connsiteX2" fmla="*/ 537056 w 687597"/>
              <a:gd name="connsiteY2" fmla="*/ 423445 h 703566"/>
              <a:gd name="connsiteX3" fmla="*/ 419581 w 687597"/>
              <a:gd name="connsiteY3" fmla="*/ 458370 h 703566"/>
              <a:gd name="connsiteX4" fmla="*/ 279881 w 687597"/>
              <a:gd name="connsiteY4" fmla="*/ 474245 h 703566"/>
              <a:gd name="connsiteX5" fmla="*/ 149706 w 687597"/>
              <a:gd name="connsiteY5" fmla="*/ 702845 h 703566"/>
              <a:gd name="connsiteX6" fmla="*/ 35406 w 687597"/>
              <a:gd name="connsiteY6" fmla="*/ 388520 h 703566"/>
              <a:gd name="connsiteX7" fmla="*/ 6831 w 687597"/>
              <a:gd name="connsiteY7" fmla="*/ 347245 h 703566"/>
              <a:gd name="connsiteX8" fmla="*/ 3656 w 687597"/>
              <a:gd name="connsiteY8" fmla="*/ 213895 h 703566"/>
              <a:gd name="connsiteX9" fmla="*/ 51281 w 687597"/>
              <a:gd name="connsiteY9" fmla="*/ 64670 h 703566"/>
              <a:gd name="connsiteX10" fmla="*/ 194156 w 687597"/>
              <a:gd name="connsiteY10" fmla="*/ 20220 h 703566"/>
              <a:gd name="connsiteX11" fmla="*/ 425931 w 687597"/>
              <a:gd name="connsiteY11" fmla="*/ 1170 h 703566"/>
              <a:gd name="connsiteX12" fmla="*/ 638656 w 687597"/>
              <a:gd name="connsiteY12" fmla="*/ 51970 h 703566"/>
              <a:gd name="connsiteX13" fmla="*/ 679931 w 687597"/>
              <a:gd name="connsiteY13" fmla="*/ 96420 h 703566"/>
              <a:gd name="connsiteX14" fmla="*/ 679931 w 687597"/>
              <a:gd name="connsiteY14" fmla="*/ 325020 h 703566"/>
              <a:gd name="connsiteX0" fmla="*/ 679931 w 687597"/>
              <a:gd name="connsiteY0" fmla="*/ 325020 h 804702"/>
              <a:gd name="connsiteX1" fmla="*/ 603731 w 687597"/>
              <a:gd name="connsiteY1" fmla="*/ 388520 h 804702"/>
              <a:gd name="connsiteX2" fmla="*/ 537056 w 687597"/>
              <a:gd name="connsiteY2" fmla="*/ 423445 h 804702"/>
              <a:gd name="connsiteX3" fmla="*/ 419581 w 687597"/>
              <a:gd name="connsiteY3" fmla="*/ 458370 h 804702"/>
              <a:gd name="connsiteX4" fmla="*/ 298931 w 687597"/>
              <a:gd name="connsiteY4" fmla="*/ 791745 h 804702"/>
              <a:gd name="connsiteX5" fmla="*/ 149706 w 687597"/>
              <a:gd name="connsiteY5" fmla="*/ 702845 h 804702"/>
              <a:gd name="connsiteX6" fmla="*/ 35406 w 687597"/>
              <a:gd name="connsiteY6" fmla="*/ 388520 h 804702"/>
              <a:gd name="connsiteX7" fmla="*/ 6831 w 687597"/>
              <a:gd name="connsiteY7" fmla="*/ 347245 h 804702"/>
              <a:gd name="connsiteX8" fmla="*/ 3656 w 687597"/>
              <a:gd name="connsiteY8" fmla="*/ 213895 h 804702"/>
              <a:gd name="connsiteX9" fmla="*/ 51281 w 687597"/>
              <a:gd name="connsiteY9" fmla="*/ 64670 h 804702"/>
              <a:gd name="connsiteX10" fmla="*/ 194156 w 687597"/>
              <a:gd name="connsiteY10" fmla="*/ 20220 h 804702"/>
              <a:gd name="connsiteX11" fmla="*/ 425931 w 687597"/>
              <a:gd name="connsiteY11" fmla="*/ 1170 h 804702"/>
              <a:gd name="connsiteX12" fmla="*/ 638656 w 687597"/>
              <a:gd name="connsiteY12" fmla="*/ 51970 h 804702"/>
              <a:gd name="connsiteX13" fmla="*/ 679931 w 687597"/>
              <a:gd name="connsiteY13" fmla="*/ 96420 h 804702"/>
              <a:gd name="connsiteX14" fmla="*/ 679931 w 687597"/>
              <a:gd name="connsiteY14" fmla="*/ 325020 h 804702"/>
              <a:gd name="connsiteX0" fmla="*/ 679931 w 687597"/>
              <a:gd name="connsiteY0" fmla="*/ 325020 h 791780"/>
              <a:gd name="connsiteX1" fmla="*/ 603731 w 687597"/>
              <a:gd name="connsiteY1" fmla="*/ 388520 h 791780"/>
              <a:gd name="connsiteX2" fmla="*/ 537056 w 687597"/>
              <a:gd name="connsiteY2" fmla="*/ 423445 h 791780"/>
              <a:gd name="connsiteX3" fmla="*/ 492606 w 687597"/>
              <a:gd name="connsiteY3" fmla="*/ 709195 h 791780"/>
              <a:gd name="connsiteX4" fmla="*/ 298931 w 687597"/>
              <a:gd name="connsiteY4" fmla="*/ 791745 h 791780"/>
              <a:gd name="connsiteX5" fmla="*/ 149706 w 687597"/>
              <a:gd name="connsiteY5" fmla="*/ 702845 h 791780"/>
              <a:gd name="connsiteX6" fmla="*/ 35406 w 687597"/>
              <a:gd name="connsiteY6" fmla="*/ 388520 h 791780"/>
              <a:gd name="connsiteX7" fmla="*/ 6831 w 687597"/>
              <a:gd name="connsiteY7" fmla="*/ 347245 h 791780"/>
              <a:gd name="connsiteX8" fmla="*/ 3656 w 687597"/>
              <a:gd name="connsiteY8" fmla="*/ 213895 h 791780"/>
              <a:gd name="connsiteX9" fmla="*/ 51281 w 687597"/>
              <a:gd name="connsiteY9" fmla="*/ 64670 h 791780"/>
              <a:gd name="connsiteX10" fmla="*/ 194156 w 687597"/>
              <a:gd name="connsiteY10" fmla="*/ 20220 h 791780"/>
              <a:gd name="connsiteX11" fmla="*/ 425931 w 687597"/>
              <a:gd name="connsiteY11" fmla="*/ 1170 h 791780"/>
              <a:gd name="connsiteX12" fmla="*/ 638656 w 687597"/>
              <a:gd name="connsiteY12" fmla="*/ 51970 h 791780"/>
              <a:gd name="connsiteX13" fmla="*/ 679931 w 687597"/>
              <a:gd name="connsiteY13" fmla="*/ 96420 h 791780"/>
              <a:gd name="connsiteX14" fmla="*/ 679931 w 687597"/>
              <a:gd name="connsiteY14" fmla="*/ 325020 h 791780"/>
              <a:gd name="connsiteX0" fmla="*/ 679931 w 687597"/>
              <a:gd name="connsiteY0" fmla="*/ 325020 h 791758"/>
              <a:gd name="connsiteX1" fmla="*/ 603731 w 687597"/>
              <a:gd name="connsiteY1" fmla="*/ 388520 h 791758"/>
              <a:gd name="connsiteX2" fmla="*/ 613256 w 687597"/>
              <a:gd name="connsiteY2" fmla="*/ 661570 h 791758"/>
              <a:gd name="connsiteX3" fmla="*/ 492606 w 687597"/>
              <a:gd name="connsiteY3" fmla="*/ 709195 h 791758"/>
              <a:gd name="connsiteX4" fmla="*/ 298931 w 687597"/>
              <a:gd name="connsiteY4" fmla="*/ 791745 h 791758"/>
              <a:gd name="connsiteX5" fmla="*/ 149706 w 687597"/>
              <a:gd name="connsiteY5" fmla="*/ 702845 h 791758"/>
              <a:gd name="connsiteX6" fmla="*/ 35406 w 687597"/>
              <a:gd name="connsiteY6" fmla="*/ 388520 h 791758"/>
              <a:gd name="connsiteX7" fmla="*/ 6831 w 687597"/>
              <a:gd name="connsiteY7" fmla="*/ 347245 h 791758"/>
              <a:gd name="connsiteX8" fmla="*/ 3656 w 687597"/>
              <a:gd name="connsiteY8" fmla="*/ 213895 h 791758"/>
              <a:gd name="connsiteX9" fmla="*/ 51281 w 687597"/>
              <a:gd name="connsiteY9" fmla="*/ 64670 h 791758"/>
              <a:gd name="connsiteX10" fmla="*/ 194156 w 687597"/>
              <a:gd name="connsiteY10" fmla="*/ 20220 h 791758"/>
              <a:gd name="connsiteX11" fmla="*/ 425931 w 687597"/>
              <a:gd name="connsiteY11" fmla="*/ 1170 h 791758"/>
              <a:gd name="connsiteX12" fmla="*/ 638656 w 687597"/>
              <a:gd name="connsiteY12" fmla="*/ 51970 h 791758"/>
              <a:gd name="connsiteX13" fmla="*/ 679931 w 687597"/>
              <a:gd name="connsiteY13" fmla="*/ 96420 h 791758"/>
              <a:gd name="connsiteX14" fmla="*/ 679931 w 687597"/>
              <a:gd name="connsiteY14" fmla="*/ 325020 h 791758"/>
              <a:gd name="connsiteX0" fmla="*/ 679931 w 687597"/>
              <a:gd name="connsiteY0" fmla="*/ 325020 h 792107"/>
              <a:gd name="connsiteX1" fmla="*/ 603731 w 687597"/>
              <a:gd name="connsiteY1" fmla="*/ 388520 h 792107"/>
              <a:gd name="connsiteX2" fmla="*/ 613256 w 687597"/>
              <a:gd name="connsiteY2" fmla="*/ 661570 h 792107"/>
              <a:gd name="connsiteX3" fmla="*/ 489431 w 687597"/>
              <a:gd name="connsiteY3" fmla="*/ 731420 h 792107"/>
              <a:gd name="connsiteX4" fmla="*/ 298931 w 687597"/>
              <a:gd name="connsiteY4" fmla="*/ 791745 h 792107"/>
              <a:gd name="connsiteX5" fmla="*/ 149706 w 687597"/>
              <a:gd name="connsiteY5" fmla="*/ 702845 h 792107"/>
              <a:gd name="connsiteX6" fmla="*/ 35406 w 687597"/>
              <a:gd name="connsiteY6" fmla="*/ 388520 h 792107"/>
              <a:gd name="connsiteX7" fmla="*/ 6831 w 687597"/>
              <a:gd name="connsiteY7" fmla="*/ 347245 h 792107"/>
              <a:gd name="connsiteX8" fmla="*/ 3656 w 687597"/>
              <a:gd name="connsiteY8" fmla="*/ 213895 h 792107"/>
              <a:gd name="connsiteX9" fmla="*/ 51281 w 687597"/>
              <a:gd name="connsiteY9" fmla="*/ 64670 h 792107"/>
              <a:gd name="connsiteX10" fmla="*/ 194156 w 687597"/>
              <a:gd name="connsiteY10" fmla="*/ 20220 h 792107"/>
              <a:gd name="connsiteX11" fmla="*/ 425931 w 687597"/>
              <a:gd name="connsiteY11" fmla="*/ 1170 h 792107"/>
              <a:gd name="connsiteX12" fmla="*/ 638656 w 687597"/>
              <a:gd name="connsiteY12" fmla="*/ 51970 h 792107"/>
              <a:gd name="connsiteX13" fmla="*/ 679931 w 687597"/>
              <a:gd name="connsiteY13" fmla="*/ 96420 h 792107"/>
              <a:gd name="connsiteX14" fmla="*/ 679931 w 687597"/>
              <a:gd name="connsiteY14" fmla="*/ 325020 h 792107"/>
              <a:gd name="connsiteX0" fmla="*/ 679931 w 683893"/>
              <a:gd name="connsiteY0" fmla="*/ 325020 h 792107"/>
              <a:gd name="connsiteX1" fmla="*/ 664056 w 683893"/>
              <a:gd name="connsiteY1" fmla="*/ 502820 h 792107"/>
              <a:gd name="connsiteX2" fmla="*/ 613256 w 683893"/>
              <a:gd name="connsiteY2" fmla="*/ 661570 h 792107"/>
              <a:gd name="connsiteX3" fmla="*/ 489431 w 683893"/>
              <a:gd name="connsiteY3" fmla="*/ 731420 h 792107"/>
              <a:gd name="connsiteX4" fmla="*/ 298931 w 683893"/>
              <a:gd name="connsiteY4" fmla="*/ 791745 h 792107"/>
              <a:gd name="connsiteX5" fmla="*/ 149706 w 683893"/>
              <a:gd name="connsiteY5" fmla="*/ 702845 h 792107"/>
              <a:gd name="connsiteX6" fmla="*/ 35406 w 683893"/>
              <a:gd name="connsiteY6" fmla="*/ 388520 h 792107"/>
              <a:gd name="connsiteX7" fmla="*/ 6831 w 683893"/>
              <a:gd name="connsiteY7" fmla="*/ 347245 h 792107"/>
              <a:gd name="connsiteX8" fmla="*/ 3656 w 683893"/>
              <a:gd name="connsiteY8" fmla="*/ 213895 h 792107"/>
              <a:gd name="connsiteX9" fmla="*/ 51281 w 683893"/>
              <a:gd name="connsiteY9" fmla="*/ 64670 h 792107"/>
              <a:gd name="connsiteX10" fmla="*/ 194156 w 683893"/>
              <a:gd name="connsiteY10" fmla="*/ 20220 h 792107"/>
              <a:gd name="connsiteX11" fmla="*/ 425931 w 683893"/>
              <a:gd name="connsiteY11" fmla="*/ 1170 h 792107"/>
              <a:gd name="connsiteX12" fmla="*/ 638656 w 683893"/>
              <a:gd name="connsiteY12" fmla="*/ 51970 h 792107"/>
              <a:gd name="connsiteX13" fmla="*/ 679931 w 683893"/>
              <a:gd name="connsiteY13" fmla="*/ 96420 h 792107"/>
              <a:gd name="connsiteX14" fmla="*/ 679931 w 683893"/>
              <a:gd name="connsiteY14" fmla="*/ 325020 h 792107"/>
              <a:gd name="connsiteX0" fmla="*/ 679685 w 683647"/>
              <a:gd name="connsiteY0" fmla="*/ 325020 h 792107"/>
              <a:gd name="connsiteX1" fmla="*/ 663810 w 683647"/>
              <a:gd name="connsiteY1" fmla="*/ 502820 h 792107"/>
              <a:gd name="connsiteX2" fmla="*/ 613010 w 683647"/>
              <a:gd name="connsiteY2" fmla="*/ 661570 h 792107"/>
              <a:gd name="connsiteX3" fmla="*/ 489185 w 683647"/>
              <a:gd name="connsiteY3" fmla="*/ 731420 h 792107"/>
              <a:gd name="connsiteX4" fmla="*/ 298685 w 683647"/>
              <a:gd name="connsiteY4" fmla="*/ 791745 h 792107"/>
              <a:gd name="connsiteX5" fmla="*/ 149460 w 683647"/>
              <a:gd name="connsiteY5" fmla="*/ 702845 h 792107"/>
              <a:gd name="connsiteX6" fmla="*/ 28810 w 683647"/>
              <a:gd name="connsiteY6" fmla="*/ 525045 h 792107"/>
              <a:gd name="connsiteX7" fmla="*/ 6585 w 683647"/>
              <a:gd name="connsiteY7" fmla="*/ 347245 h 792107"/>
              <a:gd name="connsiteX8" fmla="*/ 3410 w 683647"/>
              <a:gd name="connsiteY8" fmla="*/ 213895 h 792107"/>
              <a:gd name="connsiteX9" fmla="*/ 51035 w 683647"/>
              <a:gd name="connsiteY9" fmla="*/ 64670 h 792107"/>
              <a:gd name="connsiteX10" fmla="*/ 193910 w 683647"/>
              <a:gd name="connsiteY10" fmla="*/ 20220 h 792107"/>
              <a:gd name="connsiteX11" fmla="*/ 425685 w 683647"/>
              <a:gd name="connsiteY11" fmla="*/ 1170 h 792107"/>
              <a:gd name="connsiteX12" fmla="*/ 638410 w 683647"/>
              <a:gd name="connsiteY12" fmla="*/ 51970 h 792107"/>
              <a:gd name="connsiteX13" fmla="*/ 679685 w 683647"/>
              <a:gd name="connsiteY13" fmla="*/ 96420 h 792107"/>
              <a:gd name="connsiteX14" fmla="*/ 679685 w 683647"/>
              <a:gd name="connsiteY14" fmla="*/ 325020 h 792107"/>
              <a:gd name="connsiteX0" fmla="*/ 680343 w 684305"/>
              <a:gd name="connsiteY0" fmla="*/ 325020 h 792107"/>
              <a:gd name="connsiteX1" fmla="*/ 664468 w 684305"/>
              <a:gd name="connsiteY1" fmla="*/ 502820 h 792107"/>
              <a:gd name="connsiteX2" fmla="*/ 613668 w 684305"/>
              <a:gd name="connsiteY2" fmla="*/ 661570 h 792107"/>
              <a:gd name="connsiteX3" fmla="*/ 489843 w 684305"/>
              <a:gd name="connsiteY3" fmla="*/ 731420 h 792107"/>
              <a:gd name="connsiteX4" fmla="*/ 299343 w 684305"/>
              <a:gd name="connsiteY4" fmla="*/ 791745 h 792107"/>
              <a:gd name="connsiteX5" fmla="*/ 150118 w 684305"/>
              <a:gd name="connsiteY5" fmla="*/ 702845 h 792107"/>
              <a:gd name="connsiteX6" fmla="*/ 45343 w 684305"/>
              <a:gd name="connsiteY6" fmla="*/ 547270 h 792107"/>
              <a:gd name="connsiteX7" fmla="*/ 7243 w 684305"/>
              <a:gd name="connsiteY7" fmla="*/ 347245 h 792107"/>
              <a:gd name="connsiteX8" fmla="*/ 4068 w 684305"/>
              <a:gd name="connsiteY8" fmla="*/ 213895 h 792107"/>
              <a:gd name="connsiteX9" fmla="*/ 51693 w 684305"/>
              <a:gd name="connsiteY9" fmla="*/ 64670 h 792107"/>
              <a:gd name="connsiteX10" fmla="*/ 194568 w 684305"/>
              <a:gd name="connsiteY10" fmla="*/ 20220 h 792107"/>
              <a:gd name="connsiteX11" fmla="*/ 426343 w 684305"/>
              <a:gd name="connsiteY11" fmla="*/ 1170 h 792107"/>
              <a:gd name="connsiteX12" fmla="*/ 639068 w 684305"/>
              <a:gd name="connsiteY12" fmla="*/ 51970 h 792107"/>
              <a:gd name="connsiteX13" fmla="*/ 680343 w 684305"/>
              <a:gd name="connsiteY13" fmla="*/ 96420 h 792107"/>
              <a:gd name="connsiteX14" fmla="*/ 680343 w 684305"/>
              <a:gd name="connsiteY14" fmla="*/ 325020 h 79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305" h="792107">
                <a:moveTo>
                  <a:pt x="680343" y="325020"/>
                </a:moveTo>
                <a:cubicBezTo>
                  <a:pt x="677697" y="392753"/>
                  <a:pt x="675580" y="446728"/>
                  <a:pt x="664468" y="502820"/>
                </a:cubicBezTo>
                <a:cubicBezTo>
                  <a:pt x="653356" y="558912"/>
                  <a:pt x="642772" y="623470"/>
                  <a:pt x="613668" y="661570"/>
                </a:cubicBezTo>
                <a:cubicBezTo>
                  <a:pt x="584564" y="699670"/>
                  <a:pt x="542230" y="709724"/>
                  <a:pt x="489843" y="731420"/>
                </a:cubicBezTo>
                <a:cubicBezTo>
                  <a:pt x="437456" y="753116"/>
                  <a:pt x="355964" y="796508"/>
                  <a:pt x="299343" y="791745"/>
                </a:cubicBezTo>
                <a:cubicBezTo>
                  <a:pt x="242722" y="786983"/>
                  <a:pt x="192451" y="743591"/>
                  <a:pt x="150118" y="702845"/>
                </a:cubicBezTo>
                <a:cubicBezTo>
                  <a:pt x="107785" y="662099"/>
                  <a:pt x="69156" y="606537"/>
                  <a:pt x="45343" y="547270"/>
                </a:cubicBezTo>
                <a:cubicBezTo>
                  <a:pt x="21530" y="488003"/>
                  <a:pt x="14122" y="402807"/>
                  <a:pt x="7243" y="347245"/>
                </a:cubicBezTo>
                <a:cubicBezTo>
                  <a:pt x="364" y="291683"/>
                  <a:pt x="-3340" y="260991"/>
                  <a:pt x="4068" y="213895"/>
                </a:cubicBezTo>
                <a:cubicBezTo>
                  <a:pt x="11476" y="166799"/>
                  <a:pt x="19943" y="96949"/>
                  <a:pt x="51693" y="64670"/>
                </a:cubicBezTo>
                <a:cubicBezTo>
                  <a:pt x="83443" y="32391"/>
                  <a:pt x="132126" y="30803"/>
                  <a:pt x="194568" y="20220"/>
                </a:cubicBezTo>
                <a:cubicBezTo>
                  <a:pt x="257010" y="9637"/>
                  <a:pt x="352260" y="-4122"/>
                  <a:pt x="426343" y="1170"/>
                </a:cubicBezTo>
                <a:cubicBezTo>
                  <a:pt x="500426" y="6462"/>
                  <a:pt x="596735" y="36095"/>
                  <a:pt x="639068" y="51970"/>
                </a:cubicBezTo>
                <a:cubicBezTo>
                  <a:pt x="681401" y="67845"/>
                  <a:pt x="672935" y="53028"/>
                  <a:pt x="680343" y="96420"/>
                </a:cubicBezTo>
                <a:cubicBezTo>
                  <a:pt x="687751" y="139812"/>
                  <a:pt x="682989" y="257287"/>
                  <a:pt x="680343" y="325020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CDC6BDAD-9528-444E-BEBA-DAF927EE34C8}"/>
              </a:ext>
            </a:extLst>
          </p:cNvPr>
          <p:cNvSpPr/>
          <p:nvPr/>
        </p:nvSpPr>
        <p:spPr>
          <a:xfrm>
            <a:off x="5003868" y="3647339"/>
            <a:ext cx="609552" cy="446667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2" h="446667">
                <a:moveTo>
                  <a:pt x="609533" y="257911"/>
                </a:moveTo>
                <a:cubicBezTo>
                  <a:pt x="610591" y="310298"/>
                  <a:pt x="568787" y="300244"/>
                  <a:pt x="539683" y="321411"/>
                </a:cubicBezTo>
                <a:cubicBezTo>
                  <a:pt x="510579" y="342578"/>
                  <a:pt x="476183" y="366919"/>
                  <a:pt x="434908" y="384911"/>
                </a:cubicBezTo>
                <a:cubicBezTo>
                  <a:pt x="393633" y="402903"/>
                  <a:pt x="342833" y="419836"/>
                  <a:pt x="292033" y="429361"/>
                </a:cubicBezTo>
                <a:cubicBezTo>
                  <a:pt x="241233" y="438886"/>
                  <a:pt x="163975" y="442061"/>
                  <a:pt x="130108" y="442061"/>
                </a:cubicBezTo>
                <a:cubicBezTo>
                  <a:pt x="96241" y="442061"/>
                  <a:pt x="105766" y="458465"/>
                  <a:pt x="88833" y="429361"/>
                </a:cubicBezTo>
                <a:cubicBezTo>
                  <a:pt x="71900" y="400257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608475" y="205524"/>
                  <a:pt x="609533" y="257911"/>
                </a:cubicBezTo>
                <a:close/>
              </a:path>
            </a:pathLst>
          </a:custGeom>
          <a:gradFill flip="none" rotWithShape="1">
            <a:gsLst>
              <a:gs pos="0">
                <a:srgbClr val="D9BC46"/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2CCFBB33-1161-484A-A68E-509FDB0F3B1B}"/>
              </a:ext>
            </a:extLst>
          </p:cNvPr>
          <p:cNvSpPr/>
          <p:nvPr/>
        </p:nvSpPr>
        <p:spPr>
          <a:xfrm>
            <a:off x="6752744" y="3411955"/>
            <a:ext cx="687597" cy="474428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7597" h="474428">
                <a:moveTo>
                  <a:pt x="679931" y="325020"/>
                </a:moveTo>
                <a:cubicBezTo>
                  <a:pt x="667231" y="373703"/>
                  <a:pt x="627543" y="372116"/>
                  <a:pt x="603731" y="388520"/>
                </a:cubicBezTo>
                <a:cubicBezTo>
                  <a:pt x="579919" y="404924"/>
                  <a:pt x="567748" y="411803"/>
                  <a:pt x="537056" y="423445"/>
                </a:cubicBezTo>
                <a:cubicBezTo>
                  <a:pt x="506364" y="435087"/>
                  <a:pt x="462443" y="449903"/>
                  <a:pt x="419581" y="458370"/>
                </a:cubicBezTo>
                <a:cubicBezTo>
                  <a:pt x="376719" y="466837"/>
                  <a:pt x="323802" y="475832"/>
                  <a:pt x="279881" y="474245"/>
                </a:cubicBezTo>
                <a:cubicBezTo>
                  <a:pt x="235960" y="472658"/>
                  <a:pt x="196802" y="463132"/>
                  <a:pt x="156056" y="448845"/>
                </a:cubicBezTo>
                <a:cubicBezTo>
                  <a:pt x="115310" y="434558"/>
                  <a:pt x="60277" y="405453"/>
                  <a:pt x="35406" y="388520"/>
                </a:cubicBezTo>
                <a:cubicBezTo>
                  <a:pt x="10535" y="371587"/>
                  <a:pt x="12123" y="376349"/>
                  <a:pt x="6831" y="347245"/>
                </a:cubicBezTo>
                <a:cubicBezTo>
                  <a:pt x="1539" y="318141"/>
                  <a:pt x="-3752" y="260991"/>
                  <a:pt x="3656" y="213895"/>
                </a:cubicBezTo>
                <a:cubicBezTo>
                  <a:pt x="11064" y="166799"/>
                  <a:pt x="19531" y="96949"/>
                  <a:pt x="51281" y="64670"/>
                </a:cubicBezTo>
                <a:cubicBezTo>
                  <a:pt x="83031" y="32391"/>
                  <a:pt x="131714" y="30803"/>
                  <a:pt x="194156" y="20220"/>
                </a:cubicBezTo>
                <a:cubicBezTo>
                  <a:pt x="256598" y="9637"/>
                  <a:pt x="351848" y="-4122"/>
                  <a:pt x="425931" y="1170"/>
                </a:cubicBezTo>
                <a:cubicBezTo>
                  <a:pt x="500014" y="6462"/>
                  <a:pt x="596323" y="36095"/>
                  <a:pt x="638656" y="51970"/>
                </a:cubicBezTo>
                <a:cubicBezTo>
                  <a:pt x="680989" y="67845"/>
                  <a:pt x="672523" y="53028"/>
                  <a:pt x="679931" y="96420"/>
                </a:cubicBezTo>
                <a:cubicBezTo>
                  <a:pt x="687339" y="139812"/>
                  <a:pt x="692631" y="276337"/>
                  <a:pt x="679931" y="325020"/>
                </a:cubicBezTo>
                <a:close/>
              </a:path>
            </a:pathLst>
          </a:custGeom>
          <a:gradFill>
            <a:gsLst>
              <a:gs pos="0">
                <a:srgbClr val="D9BC46">
                  <a:lumMod val="100000"/>
                </a:srgbClr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878304A8-29F7-814E-893F-0331AE629CBB}"/>
              </a:ext>
            </a:extLst>
          </p:cNvPr>
          <p:cNvSpPr/>
          <p:nvPr/>
        </p:nvSpPr>
        <p:spPr>
          <a:xfrm>
            <a:off x="5978508" y="4104836"/>
            <a:ext cx="397208" cy="150108"/>
          </a:xfrm>
          <a:custGeom>
            <a:avLst/>
            <a:gdLst>
              <a:gd name="connsiteX0" fmla="*/ 177817 w 397208"/>
              <a:gd name="connsiteY0" fmla="*/ 3614 h 150108"/>
              <a:gd name="connsiteX1" fmla="*/ 228617 w 397208"/>
              <a:gd name="connsiteY1" fmla="*/ 3614 h 150108"/>
              <a:gd name="connsiteX2" fmla="*/ 323867 w 397208"/>
              <a:gd name="connsiteY2" fmla="*/ 25839 h 150108"/>
              <a:gd name="connsiteX3" fmla="*/ 390542 w 397208"/>
              <a:gd name="connsiteY3" fmla="*/ 51239 h 150108"/>
              <a:gd name="connsiteX4" fmla="*/ 390542 w 397208"/>
              <a:gd name="connsiteY4" fmla="*/ 82989 h 150108"/>
              <a:gd name="connsiteX5" fmla="*/ 352442 w 397208"/>
              <a:gd name="connsiteY5" fmla="*/ 98864 h 150108"/>
              <a:gd name="connsiteX6" fmla="*/ 307992 w 397208"/>
              <a:gd name="connsiteY6" fmla="*/ 92514 h 150108"/>
              <a:gd name="connsiteX7" fmla="*/ 241317 w 397208"/>
              <a:gd name="connsiteY7" fmla="*/ 82989 h 150108"/>
              <a:gd name="connsiteX8" fmla="*/ 184167 w 397208"/>
              <a:gd name="connsiteY8" fmla="*/ 89339 h 150108"/>
              <a:gd name="connsiteX9" fmla="*/ 117492 w 397208"/>
              <a:gd name="connsiteY9" fmla="*/ 114739 h 150108"/>
              <a:gd name="connsiteX10" fmla="*/ 66692 w 397208"/>
              <a:gd name="connsiteY10" fmla="*/ 140139 h 150108"/>
              <a:gd name="connsiteX11" fmla="*/ 22242 w 397208"/>
              <a:gd name="connsiteY11" fmla="*/ 149664 h 150108"/>
              <a:gd name="connsiteX12" fmla="*/ 17 w 397208"/>
              <a:gd name="connsiteY12" fmla="*/ 127439 h 150108"/>
              <a:gd name="connsiteX13" fmla="*/ 25417 w 397208"/>
              <a:gd name="connsiteY13" fmla="*/ 82989 h 150108"/>
              <a:gd name="connsiteX14" fmla="*/ 85742 w 397208"/>
              <a:gd name="connsiteY14" fmla="*/ 38539 h 150108"/>
              <a:gd name="connsiteX15" fmla="*/ 177817 w 397208"/>
              <a:gd name="connsiteY15" fmla="*/ 3614 h 15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208" h="150108">
                <a:moveTo>
                  <a:pt x="177817" y="3614"/>
                </a:moveTo>
                <a:cubicBezTo>
                  <a:pt x="201630" y="-2207"/>
                  <a:pt x="204275" y="-90"/>
                  <a:pt x="228617" y="3614"/>
                </a:cubicBezTo>
                <a:cubicBezTo>
                  <a:pt x="252959" y="7318"/>
                  <a:pt x="296880" y="17902"/>
                  <a:pt x="323867" y="25839"/>
                </a:cubicBezTo>
                <a:cubicBezTo>
                  <a:pt x="350854" y="33776"/>
                  <a:pt x="379430" y="41714"/>
                  <a:pt x="390542" y="51239"/>
                </a:cubicBezTo>
                <a:cubicBezTo>
                  <a:pt x="401655" y="60764"/>
                  <a:pt x="396892" y="75052"/>
                  <a:pt x="390542" y="82989"/>
                </a:cubicBezTo>
                <a:cubicBezTo>
                  <a:pt x="384192" y="90926"/>
                  <a:pt x="366200" y="97277"/>
                  <a:pt x="352442" y="98864"/>
                </a:cubicBezTo>
                <a:cubicBezTo>
                  <a:pt x="338684" y="100451"/>
                  <a:pt x="307992" y="92514"/>
                  <a:pt x="307992" y="92514"/>
                </a:cubicBezTo>
                <a:cubicBezTo>
                  <a:pt x="289471" y="89868"/>
                  <a:pt x="261954" y="83518"/>
                  <a:pt x="241317" y="82989"/>
                </a:cubicBezTo>
                <a:cubicBezTo>
                  <a:pt x="220680" y="82460"/>
                  <a:pt x="204804" y="84047"/>
                  <a:pt x="184167" y="89339"/>
                </a:cubicBezTo>
                <a:cubicBezTo>
                  <a:pt x="163530" y="94631"/>
                  <a:pt x="137071" y="106272"/>
                  <a:pt x="117492" y="114739"/>
                </a:cubicBezTo>
                <a:cubicBezTo>
                  <a:pt x="97913" y="123206"/>
                  <a:pt x="82567" y="134318"/>
                  <a:pt x="66692" y="140139"/>
                </a:cubicBezTo>
                <a:cubicBezTo>
                  <a:pt x="50817" y="145960"/>
                  <a:pt x="33354" y="151781"/>
                  <a:pt x="22242" y="149664"/>
                </a:cubicBezTo>
                <a:cubicBezTo>
                  <a:pt x="11130" y="147547"/>
                  <a:pt x="-512" y="138551"/>
                  <a:pt x="17" y="127439"/>
                </a:cubicBezTo>
                <a:cubicBezTo>
                  <a:pt x="546" y="116327"/>
                  <a:pt x="11130" y="97806"/>
                  <a:pt x="25417" y="82989"/>
                </a:cubicBezTo>
                <a:cubicBezTo>
                  <a:pt x="39704" y="68172"/>
                  <a:pt x="66163" y="50181"/>
                  <a:pt x="85742" y="38539"/>
                </a:cubicBezTo>
                <a:cubicBezTo>
                  <a:pt x="105321" y="26897"/>
                  <a:pt x="154004" y="9435"/>
                  <a:pt x="177817" y="3614"/>
                </a:cubicBezTo>
                <a:close/>
              </a:path>
            </a:pathLst>
          </a:custGeom>
          <a:solidFill>
            <a:srgbClr val="F9D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C3C67498-A321-454C-AD4D-CC24757B42F7}"/>
              </a:ext>
            </a:extLst>
          </p:cNvPr>
          <p:cNvSpPr/>
          <p:nvPr/>
        </p:nvSpPr>
        <p:spPr>
          <a:xfrm>
            <a:off x="4725964" y="229540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C6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4DE2042B-9BFA-754B-B7B6-DC4A006DBA19}"/>
              </a:ext>
            </a:extLst>
          </p:cNvPr>
          <p:cNvSpPr/>
          <p:nvPr/>
        </p:nvSpPr>
        <p:spPr>
          <a:xfrm>
            <a:off x="5490353" y="202235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FEF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32D5A286-1BEB-E04D-9D78-E3FB7B26BDE9}"/>
              </a:ext>
            </a:extLst>
          </p:cNvPr>
          <p:cNvSpPr/>
          <p:nvPr/>
        </p:nvSpPr>
        <p:spPr>
          <a:xfrm>
            <a:off x="6017407" y="211298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C6A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A71FBB6-6CB9-CE4D-9ABA-AD59C48564B3}"/>
              </a:ext>
            </a:extLst>
          </p:cNvPr>
          <p:cNvSpPr/>
          <p:nvPr/>
        </p:nvSpPr>
        <p:spPr>
          <a:xfrm>
            <a:off x="8196657" y="2374056"/>
            <a:ext cx="110236" cy="580955"/>
          </a:xfrm>
          <a:custGeom>
            <a:avLst/>
            <a:gdLst>
              <a:gd name="connsiteX0" fmla="*/ 1193 w 110236"/>
              <a:gd name="connsiteY0" fmla="*/ 844 h 580955"/>
              <a:gd name="connsiteX1" fmla="*/ 77393 w 110236"/>
              <a:gd name="connsiteY1" fmla="*/ 137369 h 580955"/>
              <a:gd name="connsiteX2" fmla="*/ 102793 w 110236"/>
              <a:gd name="connsiteY2" fmla="*/ 242144 h 580955"/>
              <a:gd name="connsiteX3" fmla="*/ 109143 w 110236"/>
              <a:gd name="connsiteY3" fmla="*/ 362794 h 580955"/>
              <a:gd name="connsiteX4" fmla="*/ 83743 w 110236"/>
              <a:gd name="connsiteY4" fmla="*/ 524719 h 580955"/>
              <a:gd name="connsiteX5" fmla="*/ 71043 w 110236"/>
              <a:gd name="connsiteY5" fmla="*/ 575519 h 580955"/>
              <a:gd name="connsiteX6" fmla="*/ 74218 w 110236"/>
              <a:gd name="connsiteY6" fmla="*/ 410419 h 580955"/>
              <a:gd name="connsiteX7" fmla="*/ 64693 w 110236"/>
              <a:gd name="connsiteY7" fmla="*/ 232619 h 580955"/>
              <a:gd name="connsiteX8" fmla="*/ 32943 w 110236"/>
              <a:gd name="connsiteY8" fmla="*/ 86569 h 580955"/>
              <a:gd name="connsiteX9" fmla="*/ 1193 w 110236"/>
              <a:gd name="connsiteY9" fmla="*/ 844 h 58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36" h="580955">
                <a:moveTo>
                  <a:pt x="1193" y="844"/>
                </a:moveTo>
                <a:cubicBezTo>
                  <a:pt x="8601" y="9311"/>
                  <a:pt x="60460" y="97152"/>
                  <a:pt x="77393" y="137369"/>
                </a:cubicBezTo>
                <a:cubicBezTo>
                  <a:pt x="94326" y="177586"/>
                  <a:pt x="97501" y="204573"/>
                  <a:pt x="102793" y="242144"/>
                </a:cubicBezTo>
                <a:cubicBezTo>
                  <a:pt x="108085" y="279715"/>
                  <a:pt x="112318" y="315698"/>
                  <a:pt x="109143" y="362794"/>
                </a:cubicBezTo>
                <a:cubicBezTo>
                  <a:pt x="105968" y="409890"/>
                  <a:pt x="90093" y="489265"/>
                  <a:pt x="83743" y="524719"/>
                </a:cubicBezTo>
                <a:cubicBezTo>
                  <a:pt x="77393" y="560173"/>
                  <a:pt x="72630" y="594569"/>
                  <a:pt x="71043" y="575519"/>
                </a:cubicBezTo>
                <a:cubicBezTo>
                  <a:pt x="69456" y="556469"/>
                  <a:pt x="75276" y="467569"/>
                  <a:pt x="74218" y="410419"/>
                </a:cubicBezTo>
                <a:cubicBezTo>
                  <a:pt x="73160" y="353269"/>
                  <a:pt x="71572" y="286594"/>
                  <a:pt x="64693" y="232619"/>
                </a:cubicBezTo>
                <a:cubicBezTo>
                  <a:pt x="57814" y="178644"/>
                  <a:pt x="42997" y="123611"/>
                  <a:pt x="32943" y="86569"/>
                </a:cubicBezTo>
                <a:cubicBezTo>
                  <a:pt x="22889" y="49527"/>
                  <a:pt x="-6215" y="-7623"/>
                  <a:pt x="1193" y="844"/>
                </a:cubicBezTo>
                <a:close/>
              </a:path>
            </a:pathLst>
          </a:custGeom>
          <a:solidFill>
            <a:srgbClr val="D8C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F217750E-A2D8-6D4F-B16C-032425A8F973}"/>
              </a:ext>
            </a:extLst>
          </p:cNvPr>
          <p:cNvSpPr/>
          <p:nvPr/>
        </p:nvSpPr>
        <p:spPr>
          <a:xfrm>
            <a:off x="8324844" y="1493668"/>
            <a:ext cx="418165" cy="1790674"/>
          </a:xfrm>
          <a:custGeom>
            <a:avLst/>
            <a:gdLst>
              <a:gd name="connsiteX0" fmla="*/ 219081 w 418165"/>
              <a:gd name="connsiteY0" fmla="*/ 1779757 h 1790674"/>
              <a:gd name="connsiteX1" fmla="*/ 301631 w 418165"/>
              <a:gd name="connsiteY1" fmla="*/ 1424157 h 1790674"/>
              <a:gd name="connsiteX2" fmla="*/ 327031 w 418165"/>
              <a:gd name="connsiteY2" fmla="*/ 1147932 h 1790674"/>
              <a:gd name="connsiteX3" fmla="*/ 327031 w 418165"/>
              <a:gd name="connsiteY3" fmla="*/ 1081257 h 1790674"/>
              <a:gd name="connsiteX4" fmla="*/ 339731 w 418165"/>
              <a:gd name="connsiteY4" fmla="*/ 1046332 h 1790674"/>
              <a:gd name="connsiteX5" fmla="*/ 400056 w 418165"/>
              <a:gd name="connsiteY5" fmla="*/ 976482 h 1790674"/>
              <a:gd name="connsiteX6" fmla="*/ 415931 w 418165"/>
              <a:gd name="connsiteY6" fmla="*/ 973307 h 1790674"/>
              <a:gd name="connsiteX7" fmla="*/ 358781 w 418165"/>
              <a:gd name="connsiteY7" fmla="*/ 944732 h 1790674"/>
              <a:gd name="connsiteX8" fmla="*/ 307981 w 418165"/>
              <a:gd name="connsiteY8" fmla="*/ 887582 h 1790674"/>
              <a:gd name="connsiteX9" fmla="*/ 266706 w 418165"/>
              <a:gd name="connsiteY9" fmla="*/ 738357 h 1790674"/>
              <a:gd name="connsiteX10" fmla="*/ 196856 w 418165"/>
              <a:gd name="connsiteY10" fmla="*/ 474832 h 1790674"/>
              <a:gd name="connsiteX11" fmla="*/ 123831 w 418165"/>
              <a:gd name="connsiteY11" fmla="*/ 268457 h 1790674"/>
              <a:gd name="connsiteX12" fmla="*/ 53981 w 418165"/>
              <a:gd name="connsiteY12" fmla="*/ 87482 h 1790674"/>
              <a:gd name="connsiteX13" fmla="*/ 6 w 418165"/>
              <a:gd name="connsiteY13" fmla="*/ 1757 h 1790674"/>
              <a:gd name="connsiteX14" fmla="*/ 50806 w 418165"/>
              <a:gd name="connsiteY14" fmla="*/ 160507 h 1790674"/>
              <a:gd name="connsiteX15" fmla="*/ 117481 w 418165"/>
              <a:gd name="connsiteY15" fmla="*/ 376407 h 1790674"/>
              <a:gd name="connsiteX16" fmla="*/ 152406 w 418165"/>
              <a:gd name="connsiteY16" fmla="*/ 544682 h 1790674"/>
              <a:gd name="connsiteX17" fmla="*/ 171456 w 418165"/>
              <a:gd name="connsiteY17" fmla="*/ 722482 h 1790674"/>
              <a:gd name="connsiteX18" fmla="*/ 155581 w 418165"/>
              <a:gd name="connsiteY18" fmla="*/ 874882 h 1790674"/>
              <a:gd name="connsiteX19" fmla="*/ 101606 w 418165"/>
              <a:gd name="connsiteY19" fmla="*/ 982832 h 1790674"/>
              <a:gd name="connsiteX20" fmla="*/ 47631 w 418165"/>
              <a:gd name="connsiteY20" fmla="*/ 1017757 h 1790674"/>
              <a:gd name="connsiteX21" fmla="*/ 117481 w 418165"/>
              <a:gd name="connsiteY21" fmla="*/ 1036807 h 1790674"/>
              <a:gd name="connsiteX22" fmla="*/ 142881 w 418165"/>
              <a:gd name="connsiteY22" fmla="*/ 1059032 h 1790674"/>
              <a:gd name="connsiteX23" fmla="*/ 171456 w 418165"/>
              <a:gd name="connsiteY23" fmla="*/ 1090782 h 1790674"/>
              <a:gd name="connsiteX24" fmla="*/ 212731 w 418165"/>
              <a:gd name="connsiteY24" fmla="*/ 1154282 h 1790674"/>
              <a:gd name="connsiteX25" fmla="*/ 247656 w 418165"/>
              <a:gd name="connsiteY25" fmla="*/ 1246357 h 1790674"/>
              <a:gd name="connsiteX26" fmla="*/ 260356 w 418165"/>
              <a:gd name="connsiteY26" fmla="*/ 1440032 h 1790674"/>
              <a:gd name="connsiteX27" fmla="*/ 260356 w 418165"/>
              <a:gd name="connsiteY27" fmla="*/ 1563857 h 1790674"/>
              <a:gd name="connsiteX28" fmla="*/ 244481 w 418165"/>
              <a:gd name="connsiteY28" fmla="*/ 1690857 h 1790674"/>
              <a:gd name="connsiteX29" fmla="*/ 219081 w 418165"/>
              <a:gd name="connsiteY29" fmla="*/ 1779757 h 179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8165" h="1790674">
                <a:moveTo>
                  <a:pt x="219081" y="1779757"/>
                </a:moveTo>
                <a:cubicBezTo>
                  <a:pt x="228606" y="1735307"/>
                  <a:pt x="283639" y="1529461"/>
                  <a:pt x="301631" y="1424157"/>
                </a:cubicBezTo>
                <a:cubicBezTo>
                  <a:pt x="319623" y="1318853"/>
                  <a:pt x="322798" y="1205082"/>
                  <a:pt x="327031" y="1147932"/>
                </a:cubicBezTo>
                <a:cubicBezTo>
                  <a:pt x="331264" y="1090782"/>
                  <a:pt x="324914" y="1098190"/>
                  <a:pt x="327031" y="1081257"/>
                </a:cubicBezTo>
                <a:cubicBezTo>
                  <a:pt x="329148" y="1064324"/>
                  <a:pt x="327560" y="1063794"/>
                  <a:pt x="339731" y="1046332"/>
                </a:cubicBezTo>
                <a:cubicBezTo>
                  <a:pt x="351902" y="1028870"/>
                  <a:pt x="400056" y="976482"/>
                  <a:pt x="400056" y="976482"/>
                </a:cubicBezTo>
                <a:cubicBezTo>
                  <a:pt x="412756" y="964311"/>
                  <a:pt x="422810" y="978599"/>
                  <a:pt x="415931" y="973307"/>
                </a:cubicBezTo>
                <a:cubicBezTo>
                  <a:pt x="409052" y="968015"/>
                  <a:pt x="376773" y="959020"/>
                  <a:pt x="358781" y="944732"/>
                </a:cubicBezTo>
                <a:cubicBezTo>
                  <a:pt x="340789" y="930444"/>
                  <a:pt x="323327" y="921978"/>
                  <a:pt x="307981" y="887582"/>
                </a:cubicBezTo>
                <a:cubicBezTo>
                  <a:pt x="292635" y="853186"/>
                  <a:pt x="285227" y="807149"/>
                  <a:pt x="266706" y="738357"/>
                </a:cubicBezTo>
                <a:cubicBezTo>
                  <a:pt x="248185" y="669565"/>
                  <a:pt x="220668" y="553149"/>
                  <a:pt x="196856" y="474832"/>
                </a:cubicBezTo>
                <a:cubicBezTo>
                  <a:pt x="173044" y="396515"/>
                  <a:pt x="147643" y="333015"/>
                  <a:pt x="123831" y="268457"/>
                </a:cubicBezTo>
                <a:cubicBezTo>
                  <a:pt x="100019" y="203899"/>
                  <a:pt x="74618" y="131932"/>
                  <a:pt x="53981" y="87482"/>
                </a:cubicBezTo>
                <a:cubicBezTo>
                  <a:pt x="33343" y="43032"/>
                  <a:pt x="535" y="-10414"/>
                  <a:pt x="6" y="1757"/>
                </a:cubicBezTo>
                <a:cubicBezTo>
                  <a:pt x="-523" y="13928"/>
                  <a:pt x="31227" y="98065"/>
                  <a:pt x="50806" y="160507"/>
                </a:cubicBezTo>
                <a:cubicBezTo>
                  <a:pt x="70385" y="222949"/>
                  <a:pt x="100548" y="312378"/>
                  <a:pt x="117481" y="376407"/>
                </a:cubicBezTo>
                <a:cubicBezTo>
                  <a:pt x="134414" y="440436"/>
                  <a:pt x="143410" y="487003"/>
                  <a:pt x="152406" y="544682"/>
                </a:cubicBezTo>
                <a:cubicBezTo>
                  <a:pt x="161402" y="602361"/>
                  <a:pt x="170927" y="667449"/>
                  <a:pt x="171456" y="722482"/>
                </a:cubicBezTo>
                <a:cubicBezTo>
                  <a:pt x="171985" y="777515"/>
                  <a:pt x="167223" y="831490"/>
                  <a:pt x="155581" y="874882"/>
                </a:cubicBezTo>
                <a:cubicBezTo>
                  <a:pt x="143939" y="918274"/>
                  <a:pt x="119598" y="959019"/>
                  <a:pt x="101606" y="982832"/>
                </a:cubicBezTo>
                <a:cubicBezTo>
                  <a:pt x="83614" y="1006644"/>
                  <a:pt x="44985" y="1008761"/>
                  <a:pt x="47631" y="1017757"/>
                </a:cubicBezTo>
                <a:cubicBezTo>
                  <a:pt x="50277" y="1026753"/>
                  <a:pt x="101606" y="1029928"/>
                  <a:pt x="117481" y="1036807"/>
                </a:cubicBezTo>
                <a:cubicBezTo>
                  <a:pt x="133356" y="1043686"/>
                  <a:pt x="133885" y="1050036"/>
                  <a:pt x="142881" y="1059032"/>
                </a:cubicBezTo>
                <a:cubicBezTo>
                  <a:pt x="151877" y="1068028"/>
                  <a:pt x="159814" y="1074907"/>
                  <a:pt x="171456" y="1090782"/>
                </a:cubicBezTo>
                <a:cubicBezTo>
                  <a:pt x="183098" y="1106657"/>
                  <a:pt x="200031" y="1128353"/>
                  <a:pt x="212731" y="1154282"/>
                </a:cubicBezTo>
                <a:cubicBezTo>
                  <a:pt x="225431" y="1180211"/>
                  <a:pt x="239719" y="1198732"/>
                  <a:pt x="247656" y="1246357"/>
                </a:cubicBezTo>
                <a:cubicBezTo>
                  <a:pt x="255593" y="1293982"/>
                  <a:pt x="258239" y="1387115"/>
                  <a:pt x="260356" y="1440032"/>
                </a:cubicBezTo>
                <a:cubicBezTo>
                  <a:pt x="262473" y="1492949"/>
                  <a:pt x="263002" y="1522053"/>
                  <a:pt x="260356" y="1563857"/>
                </a:cubicBezTo>
                <a:cubicBezTo>
                  <a:pt x="257710" y="1605661"/>
                  <a:pt x="248714" y="1661224"/>
                  <a:pt x="244481" y="1690857"/>
                </a:cubicBezTo>
                <a:cubicBezTo>
                  <a:pt x="240248" y="1720490"/>
                  <a:pt x="209556" y="1824207"/>
                  <a:pt x="219081" y="1779757"/>
                </a:cubicBezTo>
                <a:close/>
              </a:path>
            </a:pathLst>
          </a:custGeom>
          <a:solidFill>
            <a:srgbClr val="D8C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>
            <a:extLst>
              <a:ext uri="{FF2B5EF4-FFF2-40B4-BE49-F238E27FC236}">
                <a16:creationId xmlns:a16="http://schemas.microsoft.com/office/drawing/2014/main" id="{E61F8A81-1E88-594D-BF58-AE20AF81B729}"/>
              </a:ext>
            </a:extLst>
          </p:cNvPr>
          <p:cNvSpPr/>
          <p:nvPr/>
        </p:nvSpPr>
        <p:spPr>
          <a:xfrm>
            <a:off x="7873577" y="3217508"/>
            <a:ext cx="399101" cy="969396"/>
          </a:xfrm>
          <a:custGeom>
            <a:avLst/>
            <a:gdLst>
              <a:gd name="connsiteX0" fmla="*/ 22648 w 399101"/>
              <a:gd name="connsiteY0" fmla="*/ 116242 h 969396"/>
              <a:gd name="connsiteX1" fmla="*/ 89323 w 399101"/>
              <a:gd name="connsiteY1" fmla="*/ 43217 h 969396"/>
              <a:gd name="connsiteX2" fmla="*/ 159173 w 399101"/>
              <a:gd name="connsiteY2" fmla="*/ 11467 h 969396"/>
              <a:gd name="connsiteX3" fmla="*/ 219498 w 399101"/>
              <a:gd name="connsiteY3" fmla="*/ 1942 h 969396"/>
              <a:gd name="connsiteX4" fmla="*/ 289348 w 399101"/>
              <a:gd name="connsiteY4" fmla="*/ 46392 h 969396"/>
              <a:gd name="connsiteX5" fmla="*/ 349673 w 399101"/>
              <a:gd name="connsiteY5" fmla="*/ 109892 h 969396"/>
              <a:gd name="connsiteX6" fmla="*/ 394123 w 399101"/>
              <a:gd name="connsiteY6" fmla="*/ 233717 h 969396"/>
              <a:gd name="connsiteX7" fmla="*/ 394123 w 399101"/>
              <a:gd name="connsiteY7" fmla="*/ 370242 h 969396"/>
              <a:gd name="connsiteX8" fmla="*/ 359198 w 399101"/>
              <a:gd name="connsiteY8" fmla="*/ 541692 h 969396"/>
              <a:gd name="connsiteX9" fmla="*/ 289348 w 399101"/>
              <a:gd name="connsiteY9" fmla="*/ 735367 h 969396"/>
              <a:gd name="connsiteX10" fmla="*/ 209973 w 399101"/>
              <a:gd name="connsiteY10" fmla="*/ 875067 h 969396"/>
              <a:gd name="connsiteX11" fmla="*/ 133773 w 399101"/>
              <a:gd name="connsiteY11" fmla="*/ 922692 h 969396"/>
              <a:gd name="connsiteX12" fmla="*/ 44873 w 399101"/>
              <a:gd name="connsiteY12" fmla="*/ 941742 h 969396"/>
              <a:gd name="connsiteX13" fmla="*/ 423 w 399101"/>
              <a:gd name="connsiteY13" fmla="*/ 935392 h 969396"/>
              <a:gd name="connsiteX14" fmla="*/ 22648 w 399101"/>
              <a:gd name="connsiteY14" fmla="*/ 513117 h 969396"/>
              <a:gd name="connsiteX15" fmla="*/ 25823 w 399101"/>
              <a:gd name="connsiteY15" fmla="*/ 268642 h 969396"/>
              <a:gd name="connsiteX16" fmla="*/ 22648 w 399101"/>
              <a:gd name="connsiteY16" fmla="*/ 116242 h 96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101" h="969396">
                <a:moveTo>
                  <a:pt x="22648" y="116242"/>
                </a:moveTo>
                <a:cubicBezTo>
                  <a:pt x="33231" y="78671"/>
                  <a:pt x="66569" y="60679"/>
                  <a:pt x="89323" y="43217"/>
                </a:cubicBezTo>
                <a:cubicBezTo>
                  <a:pt x="112077" y="25754"/>
                  <a:pt x="137477" y="18346"/>
                  <a:pt x="159173" y="11467"/>
                </a:cubicBezTo>
                <a:cubicBezTo>
                  <a:pt x="180869" y="4588"/>
                  <a:pt x="197802" y="-3879"/>
                  <a:pt x="219498" y="1942"/>
                </a:cubicBezTo>
                <a:cubicBezTo>
                  <a:pt x="241194" y="7763"/>
                  <a:pt x="267652" y="28400"/>
                  <a:pt x="289348" y="46392"/>
                </a:cubicBezTo>
                <a:cubicBezTo>
                  <a:pt x="311044" y="64384"/>
                  <a:pt x="332211" y="78671"/>
                  <a:pt x="349673" y="109892"/>
                </a:cubicBezTo>
                <a:cubicBezTo>
                  <a:pt x="367135" y="141113"/>
                  <a:pt x="386715" y="190325"/>
                  <a:pt x="394123" y="233717"/>
                </a:cubicBezTo>
                <a:cubicBezTo>
                  <a:pt x="401531" y="277109"/>
                  <a:pt x="399944" y="318913"/>
                  <a:pt x="394123" y="370242"/>
                </a:cubicBezTo>
                <a:cubicBezTo>
                  <a:pt x="388302" y="421571"/>
                  <a:pt x="376660" y="480838"/>
                  <a:pt x="359198" y="541692"/>
                </a:cubicBezTo>
                <a:cubicBezTo>
                  <a:pt x="341736" y="602546"/>
                  <a:pt x="314219" y="679805"/>
                  <a:pt x="289348" y="735367"/>
                </a:cubicBezTo>
                <a:cubicBezTo>
                  <a:pt x="264477" y="790930"/>
                  <a:pt x="235902" y="843846"/>
                  <a:pt x="209973" y="875067"/>
                </a:cubicBezTo>
                <a:cubicBezTo>
                  <a:pt x="184044" y="906288"/>
                  <a:pt x="161290" y="911580"/>
                  <a:pt x="133773" y="922692"/>
                </a:cubicBezTo>
                <a:cubicBezTo>
                  <a:pt x="106256" y="933804"/>
                  <a:pt x="67098" y="939625"/>
                  <a:pt x="44873" y="941742"/>
                </a:cubicBezTo>
                <a:cubicBezTo>
                  <a:pt x="22648" y="943859"/>
                  <a:pt x="4127" y="1006829"/>
                  <a:pt x="423" y="935392"/>
                </a:cubicBezTo>
                <a:cubicBezTo>
                  <a:pt x="-3281" y="863955"/>
                  <a:pt x="18415" y="624242"/>
                  <a:pt x="22648" y="513117"/>
                </a:cubicBezTo>
                <a:cubicBezTo>
                  <a:pt x="26881" y="401992"/>
                  <a:pt x="25823" y="333200"/>
                  <a:pt x="25823" y="268642"/>
                </a:cubicBezTo>
                <a:cubicBezTo>
                  <a:pt x="25823" y="204084"/>
                  <a:pt x="12065" y="153813"/>
                  <a:pt x="22648" y="11624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>
            <a:extLst>
              <a:ext uri="{FF2B5EF4-FFF2-40B4-BE49-F238E27FC236}">
                <a16:creationId xmlns:a16="http://schemas.microsoft.com/office/drawing/2014/main" id="{87E37189-EA47-844C-8AB4-21468D5C641F}"/>
              </a:ext>
            </a:extLst>
          </p:cNvPr>
          <p:cNvSpPr/>
          <p:nvPr/>
        </p:nvSpPr>
        <p:spPr>
          <a:xfrm>
            <a:off x="6191052" y="4722143"/>
            <a:ext cx="472332" cy="327209"/>
          </a:xfrm>
          <a:custGeom>
            <a:avLst/>
            <a:gdLst>
              <a:gd name="connsiteX0" fmla="*/ 108148 w 472332"/>
              <a:gd name="connsiteY0" fmla="*/ 319757 h 327209"/>
              <a:gd name="connsiteX1" fmla="*/ 206573 w 472332"/>
              <a:gd name="connsiteY1" fmla="*/ 326107 h 327209"/>
              <a:gd name="connsiteX2" fmla="*/ 292298 w 472332"/>
              <a:gd name="connsiteY2" fmla="*/ 303882 h 327209"/>
              <a:gd name="connsiteX3" fmla="*/ 371673 w 472332"/>
              <a:gd name="connsiteY3" fmla="*/ 275307 h 327209"/>
              <a:gd name="connsiteX4" fmla="*/ 431998 w 472332"/>
              <a:gd name="connsiteY4" fmla="*/ 240382 h 327209"/>
              <a:gd name="connsiteX5" fmla="*/ 444698 w 472332"/>
              <a:gd name="connsiteY5" fmla="*/ 218157 h 327209"/>
              <a:gd name="connsiteX6" fmla="*/ 466923 w 472332"/>
              <a:gd name="connsiteY6" fmla="*/ 145132 h 327209"/>
              <a:gd name="connsiteX7" fmla="*/ 470098 w 472332"/>
              <a:gd name="connsiteY7" fmla="*/ 78457 h 327209"/>
              <a:gd name="connsiteX8" fmla="*/ 438348 w 472332"/>
              <a:gd name="connsiteY8" fmla="*/ 34007 h 327209"/>
              <a:gd name="connsiteX9" fmla="*/ 384373 w 472332"/>
              <a:gd name="connsiteY9" fmla="*/ 5432 h 327209"/>
              <a:gd name="connsiteX10" fmla="*/ 349448 w 472332"/>
              <a:gd name="connsiteY10" fmla="*/ 53057 h 327209"/>
              <a:gd name="connsiteX11" fmla="*/ 301823 w 472332"/>
              <a:gd name="connsiteY11" fmla="*/ 2257 h 327209"/>
              <a:gd name="connsiteX12" fmla="*/ 235148 w 472332"/>
              <a:gd name="connsiteY12" fmla="*/ 14957 h 327209"/>
              <a:gd name="connsiteX13" fmla="*/ 73223 w 472332"/>
              <a:gd name="connsiteY13" fmla="*/ 68932 h 327209"/>
              <a:gd name="connsiteX14" fmla="*/ 3373 w 472332"/>
              <a:gd name="connsiteY14" fmla="*/ 145132 h 327209"/>
              <a:gd name="connsiteX15" fmla="*/ 16073 w 472332"/>
              <a:gd name="connsiteY15" fmla="*/ 221332 h 327209"/>
              <a:gd name="connsiteX16" fmla="*/ 60523 w 472332"/>
              <a:gd name="connsiteY16" fmla="*/ 284832 h 327209"/>
              <a:gd name="connsiteX17" fmla="*/ 108148 w 472332"/>
              <a:gd name="connsiteY17" fmla="*/ 319757 h 32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2332" h="327209">
                <a:moveTo>
                  <a:pt x="108148" y="319757"/>
                </a:moveTo>
                <a:cubicBezTo>
                  <a:pt x="132490" y="326636"/>
                  <a:pt x="175881" y="328753"/>
                  <a:pt x="206573" y="326107"/>
                </a:cubicBezTo>
                <a:cubicBezTo>
                  <a:pt x="237265" y="323461"/>
                  <a:pt x="264781" y="312349"/>
                  <a:pt x="292298" y="303882"/>
                </a:cubicBezTo>
                <a:cubicBezTo>
                  <a:pt x="319815" y="295415"/>
                  <a:pt x="348390" y="285890"/>
                  <a:pt x="371673" y="275307"/>
                </a:cubicBezTo>
                <a:cubicBezTo>
                  <a:pt x="394956" y="264724"/>
                  <a:pt x="419827" y="249907"/>
                  <a:pt x="431998" y="240382"/>
                </a:cubicBezTo>
                <a:cubicBezTo>
                  <a:pt x="444169" y="230857"/>
                  <a:pt x="438877" y="234032"/>
                  <a:pt x="444698" y="218157"/>
                </a:cubicBezTo>
                <a:cubicBezTo>
                  <a:pt x="450519" y="202282"/>
                  <a:pt x="462690" y="168415"/>
                  <a:pt x="466923" y="145132"/>
                </a:cubicBezTo>
                <a:cubicBezTo>
                  <a:pt x="471156" y="121849"/>
                  <a:pt x="474861" y="96978"/>
                  <a:pt x="470098" y="78457"/>
                </a:cubicBezTo>
                <a:cubicBezTo>
                  <a:pt x="465335" y="59936"/>
                  <a:pt x="452635" y="46178"/>
                  <a:pt x="438348" y="34007"/>
                </a:cubicBezTo>
                <a:cubicBezTo>
                  <a:pt x="424061" y="21836"/>
                  <a:pt x="399190" y="2257"/>
                  <a:pt x="384373" y="5432"/>
                </a:cubicBezTo>
                <a:cubicBezTo>
                  <a:pt x="369556" y="8607"/>
                  <a:pt x="363206" y="53586"/>
                  <a:pt x="349448" y="53057"/>
                </a:cubicBezTo>
                <a:cubicBezTo>
                  <a:pt x="335690" y="52528"/>
                  <a:pt x="320873" y="8607"/>
                  <a:pt x="301823" y="2257"/>
                </a:cubicBezTo>
                <a:cubicBezTo>
                  <a:pt x="282773" y="-4093"/>
                  <a:pt x="273248" y="3845"/>
                  <a:pt x="235148" y="14957"/>
                </a:cubicBezTo>
                <a:cubicBezTo>
                  <a:pt x="197048" y="26069"/>
                  <a:pt x="111852" y="47236"/>
                  <a:pt x="73223" y="68932"/>
                </a:cubicBezTo>
                <a:cubicBezTo>
                  <a:pt x="34594" y="90628"/>
                  <a:pt x="12898" y="119732"/>
                  <a:pt x="3373" y="145132"/>
                </a:cubicBezTo>
                <a:cubicBezTo>
                  <a:pt x="-6152" y="170532"/>
                  <a:pt x="6548" y="198049"/>
                  <a:pt x="16073" y="221332"/>
                </a:cubicBezTo>
                <a:cubicBezTo>
                  <a:pt x="25598" y="244615"/>
                  <a:pt x="49410" y="270544"/>
                  <a:pt x="60523" y="284832"/>
                </a:cubicBezTo>
                <a:cubicBezTo>
                  <a:pt x="71635" y="299119"/>
                  <a:pt x="83806" y="312878"/>
                  <a:pt x="108148" y="319757"/>
                </a:cubicBezTo>
                <a:close/>
              </a:path>
            </a:pathLst>
          </a:custGeom>
          <a:solidFill>
            <a:srgbClr val="F7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 161">
            <a:extLst>
              <a:ext uri="{FF2B5EF4-FFF2-40B4-BE49-F238E27FC236}">
                <a16:creationId xmlns:a16="http://schemas.microsoft.com/office/drawing/2014/main" id="{72F02383-EFF2-2843-ACD9-CD8087781E83}"/>
              </a:ext>
            </a:extLst>
          </p:cNvPr>
          <p:cNvSpPr/>
          <p:nvPr/>
        </p:nvSpPr>
        <p:spPr>
          <a:xfrm>
            <a:off x="6184853" y="4783096"/>
            <a:ext cx="121464" cy="200461"/>
          </a:xfrm>
          <a:custGeom>
            <a:avLst/>
            <a:gdLst>
              <a:gd name="connsiteX0" fmla="*/ 120697 w 121464"/>
              <a:gd name="connsiteY0" fmla="*/ 1629 h 200461"/>
              <a:gd name="connsiteX1" fmla="*/ 73072 w 121464"/>
              <a:gd name="connsiteY1" fmla="*/ 87354 h 200461"/>
              <a:gd name="connsiteX2" fmla="*/ 41322 w 121464"/>
              <a:gd name="connsiteY2" fmla="*/ 185779 h 200461"/>
              <a:gd name="connsiteX3" fmla="*/ 38147 w 121464"/>
              <a:gd name="connsiteY3" fmla="*/ 192129 h 200461"/>
              <a:gd name="connsiteX4" fmla="*/ 47 w 121464"/>
              <a:gd name="connsiteY4" fmla="*/ 109579 h 200461"/>
              <a:gd name="connsiteX5" fmla="*/ 31797 w 121464"/>
              <a:gd name="connsiteY5" fmla="*/ 36554 h 200461"/>
              <a:gd name="connsiteX6" fmla="*/ 120697 w 121464"/>
              <a:gd name="connsiteY6" fmla="*/ 1629 h 20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64" h="200461">
                <a:moveTo>
                  <a:pt x="120697" y="1629"/>
                </a:moveTo>
                <a:cubicBezTo>
                  <a:pt x="127576" y="10096"/>
                  <a:pt x="86301" y="56662"/>
                  <a:pt x="73072" y="87354"/>
                </a:cubicBezTo>
                <a:cubicBezTo>
                  <a:pt x="59843" y="118046"/>
                  <a:pt x="41322" y="185779"/>
                  <a:pt x="41322" y="185779"/>
                </a:cubicBezTo>
                <a:cubicBezTo>
                  <a:pt x="35501" y="203241"/>
                  <a:pt x="45026" y="204829"/>
                  <a:pt x="38147" y="192129"/>
                </a:cubicBezTo>
                <a:cubicBezTo>
                  <a:pt x="31268" y="179429"/>
                  <a:pt x="1105" y="135508"/>
                  <a:pt x="47" y="109579"/>
                </a:cubicBezTo>
                <a:cubicBezTo>
                  <a:pt x="-1011" y="83650"/>
                  <a:pt x="15922" y="53487"/>
                  <a:pt x="31797" y="36554"/>
                </a:cubicBezTo>
                <a:cubicBezTo>
                  <a:pt x="47672" y="19621"/>
                  <a:pt x="113818" y="-6838"/>
                  <a:pt x="120697" y="1629"/>
                </a:cubicBezTo>
                <a:close/>
              </a:path>
            </a:pathLst>
          </a:custGeom>
          <a:solidFill>
            <a:srgbClr val="C8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フリーフォーム 298">
            <a:extLst>
              <a:ext uri="{FF2B5EF4-FFF2-40B4-BE49-F238E27FC236}">
                <a16:creationId xmlns:a16="http://schemas.microsoft.com/office/drawing/2014/main" id="{5DFD9D30-37B6-D947-AAB5-A3BEAFCF5E0E}"/>
              </a:ext>
            </a:extLst>
          </p:cNvPr>
          <p:cNvSpPr/>
          <p:nvPr/>
        </p:nvSpPr>
        <p:spPr>
          <a:xfrm>
            <a:off x="5941636" y="2302669"/>
            <a:ext cx="1063133" cy="1241877"/>
          </a:xfrm>
          <a:custGeom>
            <a:avLst/>
            <a:gdLst>
              <a:gd name="connsiteX0" fmla="*/ 1964 w 1063133"/>
              <a:gd name="connsiteY0" fmla="*/ 1170781 h 1241877"/>
              <a:gd name="connsiteX1" fmla="*/ 141664 w 1063133"/>
              <a:gd name="connsiteY1" fmla="*/ 1158081 h 1241877"/>
              <a:gd name="connsiteX2" fmla="*/ 278189 w 1063133"/>
              <a:gd name="connsiteY2" fmla="*/ 1097756 h 1241877"/>
              <a:gd name="connsiteX3" fmla="*/ 367089 w 1063133"/>
              <a:gd name="connsiteY3" fmla="*/ 1018381 h 1241877"/>
              <a:gd name="connsiteX4" fmla="*/ 417889 w 1063133"/>
              <a:gd name="connsiteY4" fmla="*/ 913606 h 1241877"/>
              <a:gd name="connsiteX5" fmla="*/ 465514 w 1063133"/>
              <a:gd name="connsiteY5" fmla="*/ 719931 h 1241877"/>
              <a:gd name="connsiteX6" fmla="*/ 503614 w 1063133"/>
              <a:gd name="connsiteY6" fmla="*/ 510381 h 1241877"/>
              <a:gd name="connsiteX7" fmla="*/ 525839 w 1063133"/>
              <a:gd name="connsiteY7" fmla="*/ 364331 h 1241877"/>
              <a:gd name="connsiteX8" fmla="*/ 554414 w 1063133"/>
              <a:gd name="connsiteY8" fmla="*/ 351631 h 1241877"/>
              <a:gd name="connsiteX9" fmla="*/ 560764 w 1063133"/>
              <a:gd name="connsiteY9" fmla="*/ 608806 h 1241877"/>
              <a:gd name="connsiteX10" fmla="*/ 579814 w 1063133"/>
              <a:gd name="connsiteY10" fmla="*/ 767556 h 1241877"/>
              <a:gd name="connsiteX11" fmla="*/ 598864 w 1063133"/>
              <a:gd name="connsiteY11" fmla="*/ 891381 h 1241877"/>
              <a:gd name="connsiteX12" fmla="*/ 636964 w 1063133"/>
              <a:gd name="connsiteY12" fmla="*/ 808831 h 1241877"/>
              <a:gd name="connsiteX13" fmla="*/ 713164 w 1063133"/>
              <a:gd name="connsiteY13" fmla="*/ 665956 h 1241877"/>
              <a:gd name="connsiteX14" fmla="*/ 830639 w 1063133"/>
              <a:gd name="connsiteY14" fmla="*/ 434181 h 1241877"/>
              <a:gd name="connsiteX15" fmla="*/ 954464 w 1063133"/>
              <a:gd name="connsiteY15" fmla="*/ 199231 h 1241877"/>
              <a:gd name="connsiteX16" fmla="*/ 1046539 w 1063133"/>
              <a:gd name="connsiteY16" fmla="*/ 21431 h 1241877"/>
              <a:gd name="connsiteX17" fmla="*/ 1062414 w 1063133"/>
              <a:gd name="connsiteY17" fmla="*/ 15081 h 1241877"/>
              <a:gd name="connsiteX18" fmla="*/ 1037014 w 1063133"/>
              <a:gd name="connsiteY18" fmla="*/ 129381 h 1241877"/>
              <a:gd name="connsiteX19" fmla="*/ 910014 w 1063133"/>
              <a:gd name="connsiteY19" fmla="*/ 472281 h 1241877"/>
              <a:gd name="connsiteX20" fmla="*/ 789364 w 1063133"/>
              <a:gd name="connsiteY20" fmla="*/ 742156 h 1241877"/>
              <a:gd name="connsiteX21" fmla="*/ 617914 w 1063133"/>
              <a:gd name="connsiteY21" fmla="*/ 1088231 h 1241877"/>
              <a:gd name="connsiteX22" fmla="*/ 557589 w 1063133"/>
              <a:gd name="connsiteY22" fmla="*/ 1158081 h 1241877"/>
              <a:gd name="connsiteX23" fmla="*/ 525839 w 1063133"/>
              <a:gd name="connsiteY23" fmla="*/ 913606 h 1241877"/>
              <a:gd name="connsiteX24" fmla="*/ 462339 w 1063133"/>
              <a:gd name="connsiteY24" fmla="*/ 1161256 h 1241877"/>
              <a:gd name="connsiteX25" fmla="*/ 443289 w 1063133"/>
              <a:gd name="connsiteY25" fmla="*/ 1240631 h 1241877"/>
              <a:gd name="connsiteX26" fmla="*/ 328989 w 1063133"/>
              <a:gd name="connsiteY26" fmla="*/ 1208881 h 1241877"/>
              <a:gd name="connsiteX27" fmla="*/ 214689 w 1063133"/>
              <a:gd name="connsiteY27" fmla="*/ 1196181 h 1241877"/>
              <a:gd name="connsiteX28" fmla="*/ 68639 w 1063133"/>
              <a:gd name="connsiteY28" fmla="*/ 1183481 h 1241877"/>
              <a:gd name="connsiteX29" fmla="*/ 1964 w 1063133"/>
              <a:gd name="connsiteY29" fmla="*/ 1170781 h 124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3133" h="1241877">
                <a:moveTo>
                  <a:pt x="1964" y="1170781"/>
                </a:moveTo>
                <a:cubicBezTo>
                  <a:pt x="14135" y="1166548"/>
                  <a:pt x="95626" y="1170252"/>
                  <a:pt x="141664" y="1158081"/>
                </a:cubicBezTo>
                <a:cubicBezTo>
                  <a:pt x="187702" y="1145910"/>
                  <a:pt x="240618" y="1121039"/>
                  <a:pt x="278189" y="1097756"/>
                </a:cubicBezTo>
                <a:cubicBezTo>
                  <a:pt x="315760" y="1074473"/>
                  <a:pt x="343806" y="1049073"/>
                  <a:pt x="367089" y="1018381"/>
                </a:cubicBezTo>
                <a:cubicBezTo>
                  <a:pt x="390372" y="987689"/>
                  <a:pt x="401485" y="963348"/>
                  <a:pt x="417889" y="913606"/>
                </a:cubicBezTo>
                <a:cubicBezTo>
                  <a:pt x="434293" y="863864"/>
                  <a:pt x="451227" y="787135"/>
                  <a:pt x="465514" y="719931"/>
                </a:cubicBezTo>
                <a:cubicBezTo>
                  <a:pt x="479801" y="652727"/>
                  <a:pt x="493560" y="569648"/>
                  <a:pt x="503614" y="510381"/>
                </a:cubicBezTo>
                <a:cubicBezTo>
                  <a:pt x="513668" y="451114"/>
                  <a:pt x="517372" y="390789"/>
                  <a:pt x="525839" y="364331"/>
                </a:cubicBezTo>
                <a:cubicBezTo>
                  <a:pt x="534306" y="337873"/>
                  <a:pt x="548593" y="310885"/>
                  <a:pt x="554414" y="351631"/>
                </a:cubicBezTo>
                <a:cubicBezTo>
                  <a:pt x="560235" y="392377"/>
                  <a:pt x="556531" y="539485"/>
                  <a:pt x="560764" y="608806"/>
                </a:cubicBezTo>
                <a:cubicBezTo>
                  <a:pt x="564997" y="678127"/>
                  <a:pt x="573464" y="720460"/>
                  <a:pt x="579814" y="767556"/>
                </a:cubicBezTo>
                <a:cubicBezTo>
                  <a:pt x="586164" y="814652"/>
                  <a:pt x="589339" y="884502"/>
                  <a:pt x="598864" y="891381"/>
                </a:cubicBezTo>
                <a:cubicBezTo>
                  <a:pt x="608389" y="898260"/>
                  <a:pt x="617914" y="846402"/>
                  <a:pt x="636964" y="808831"/>
                </a:cubicBezTo>
                <a:cubicBezTo>
                  <a:pt x="656014" y="771260"/>
                  <a:pt x="680885" y="728398"/>
                  <a:pt x="713164" y="665956"/>
                </a:cubicBezTo>
                <a:cubicBezTo>
                  <a:pt x="745443" y="603514"/>
                  <a:pt x="790422" y="511968"/>
                  <a:pt x="830639" y="434181"/>
                </a:cubicBezTo>
                <a:cubicBezTo>
                  <a:pt x="870856" y="356394"/>
                  <a:pt x="918481" y="268023"/>
                  <a:pt x="954464" y="199231"/>
                </a:cubicBezTo>
                <a:cubicBezTo>
                  <a:pt x="990447" y="130439"/>
                  <a:pt x="1046539" y="21431"/>
                  <a:pt x="1046539" y="21431"/>
                </a:cubicBezTo>
                <a:cubicBezTo>
                  <a:pt x="1064531" y="-9261"/>
                  <a:pt x="1064002" y="-2911"/>
                  <a:pt x="1062414" y="15081"/>
                </a:cubicBezTo>
                <a:cubicBezTo>
                  <a:pt x="1060827" y="33073"/>
                  <a:pt x="1062414" y="53181"/>
                  <a:pt x="1037014" y="129381"/>
                </a:cubicBezTo>
                <a:cubicBezTo>
                  <a:pt x="1011614" y="205581"/>
                  <a:pt x="951289" y="370152"/>
                  <a:pt x="910014" y="472281"/>
                </a:cubicBezTo>
                <a:cubicBezTo>
                  <a:pt x="868739" y="574410"/>
                  <a:pt x="838047" y="639498"/>
                  <a:pt x="789364" y="742156"/>
                </a:cubicBezTo>
                <a:cubicBezTo>
                  <a:pt x="740681" y="844814"/>
                  <a:pt x="656543" y="1018910"/>
                  <a:pt x="617914" y="1088231"/>
                </a:cubicBezTo>
                <a:cubicBezTo>
                  <a:pt x="579285" y="1157552"/>
                  <a:pt x="572935" y="1187185"/>
                  <a:pt x="557589" y="1158081"/>
                </a:cubicBezTo>
                <a:cubicBezTo>
                  <a:pt x="542243" y="1128977"/>
                  <a:pt x="541714" y="913077"/>
                  <a:pt x="525839" y="913606"/>
                </a:cubicBezTo>
                <a:cubicBezTo>
                  <a:pt x="509964" y="914135"/>
                  <a:pt x="476097" y="1106752"/>
                  <a:pt x="462339" y="1161256"/>
                </a:cubicBezTo>
                <a:cubicBezTo>
                  <a:pt x="448581" y="1215760"/>
                  <a:pt x="465514" y="1232694"/>
                  <a:pt x="443289" y="1240631"/>
                </a:cubicBezTo>
                <a:cubicBezTo>
                  <a:pt x="421064" y="1248569"/>
                  <a:pt x="367089" y="1216289"/>
                  <a:pt x="328989" y="1208881"/>
                </a:cubicBezTo>
                <a:cubicBezTo>
                  <a:pt x="290889" y="1201473"/>
                  <a:pt x="258081" y="1200414"/>
                  <a:pt x="214689" y="1196181"/>
                </a:cubicBezTo>
                <a:cubicBezTo>
                  <a:pt x="171297" y="1191948"/>
                  <a:pt x="100389" y="1187185"/>
                  <a:pt x="68639" y="1183481"/>
                </a:cubicBezTo>
                <a:cubicBezTo>
                  <a:pt x="36889" y="1179777"/>
                  <a:pt x="-10207" y="1175014"/>
                  <a:pt x="1964" y="1170781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リーフォーム 299">
            <a:extLst>
              <a:ext uri="{FF2B5EF4-FFF2-40B4-BE49-F238E27FC236}">
                <a16:creationId xmlns:a16="http://schemas.microsoft.com/office/drawing/2014/main" id="{2E423B5E-5E40-7E43-A1D8-E4CFF9B2D294}"/>
              </a:ext>
            </a:extLst>
          </p:cNvPr>
          <p:cNvSpPr/>
          <p:nvPr/>
        </p:nvSpPr>
        <p:spPr>
          <a:xfrm>
            <a:off x="7572842" y="3894805"/>
            <a:ext cx="285635" cy="722445"/>
          </a:xfrm>
          <a:custGeom>
            <a:avLst/>
            <a:gdLst>
              <a:gd name="connsiteX0" fmla="*/ 2708 w 285635"/>
              <a:gd name="connsiteY0" fmla="*/ 920 h 722445"/>
              <a:gd name="connsiteX1" fmla="*/ 63033 w 285635"/>
              <a:gd name="connsiteY1" fmla="*/ 172370 h 722445"/>
              <a:gd name="connsiteX2" fmla="*/ 129708 w 285635"/>
              <a:gd name="connsiteY2" fmla="*/ 324770 h 722445"/>
              <a:gd name="connsiteX3" fmla="*/ 167808 w 285635"/>
              <a:gd name="connsiteY3" fmla="*/ 407320 h 722445"/>
              <a:gd name="connsiteX4" fmla="*/ 209083 w 285635"/>
              <a:gd name="connsiteY4" fmla="*/ 470820 h 722445"/>
              <a:gd name="connsiteX5" fmla="*/ 275758 w 285635"/>
              <a:gd name="connsiteY5" fmla="*/ 527970 h 722445"/>
              <a:gd name="connsiteX6" fmla="*/ 285283 w 285635"/>
              <a:gd name="connsiteY6" fmla="*/ 540670 h 722445"/>
              <a:gd name="connsiteX7" fmla="*/ 275758 w 285635"/>
              <a:gd name="connsiteY7" fmla="*/ 718470 h 722445"/>
              <a:gd name="connsiteX8" fmla="*/ 221783 w 285635"/>
              <a:gd name="connsiteY8" fmla="*/ 651795 h 722445"/>
              <a:gd name="connsiteX9" fmla="*/ 132883 w 285635"/>
              <a:gd name="connsiteY9" fmla="*/ 508920 h 722445"/>
              <a:gd name="connsiteX10" fmla="*/ 56683 w 285635"/>
              <a:gd name="connsiteY10" fmla="*/ 308895 h 722445"/>
              <a:gd name="connsiteX11" fmla="*/ 15408 w 285635"/>
              <a:gd name="connsiteY11" fmla="*/ 112045 h 722445"/>
              <a:gd name="connsiteX12" fmla="*/ 2708 w 285635"/>
              <a:gd name="connsiteY12" fmla="*/ 920 h 72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635" h="722445">
                <a:moveTo>
                  <a:pt x="2708" y="920"/>
                </a:moveTo>
                <a:cubicBezTo>
                  <a:pt x="10645" y="10974"/>
                  <a:pt x="41866" y="118395"/>
                  <a:pt x="63033" y="172370"/>
                </a:cubicBezTo>
                <a:cubicBezTo>
                  <a:pt x="84200" y="226345"/>
                  <a:pt x="112246" y="285612"/>
                  <a:pt x="129708" y="324770"/>
                </a:cubicBezTo>
                <a:cubicBezTo>
                  <a:pt x="147170" y="363928"/>
                  <a:pt x="154579" y="382978"/>
                  <a:pt x="167808" y="407320"/>
                </a:cubicBezTo>
                <a:cubicBezTo>
                  <a:pt x="181037" y="431662"/>
                  <a:pt x="191091" y="450712"/>
                  <a:pt x="209083" y="470820"/>
                </a:cubicBezTo>
                <a:cubicBezTo>
                  <a:pt x="227075" y="490928"/>
                  <a:pt x="275758" y="527970"/>
                  <a:pt x="275758" y="527970"/>
                </a:cubicBezTo>
                <a:cubicBezTo>
                  <a:pt x="288458" y="539612"/>
                  <a:pt x="285283" y="508920"/>
                  <a:pt x="285283" y="540670"/>
                </a:cubicBezTo>
                <a:cubicBezTo>
                  <a:pt x="285283" y="572420"/>
                  <a:pt x="286341" y="699949"/>
                  <a:pt x="275758" y="718470"/>
                </a:cubicBezTo>
                <a:cubicBezTo>
                  <a:pt x="265175" y="736991"/>
                  <a:pt x="245595" y="686720"/>
                  <a:pt x="221783" y="651795"/>
                </a:cubicBezTo>
                <a:cubicBezTo>
                  <a:pt x="197971" y="616870"/>
                  <a:pt x="160400" y="566070"/>
                  <a:pt x="132883" y="508920"/>
                </a:cubicBezTo>
                <a:cubicBezTo>
                  <a:pt x="105366" y="451770"/>
                  <a:pt x="76262" y="375041"/>
                  <a:pt x="56683" y="308895"/>
                </a:cubicBezTo>
                <a:cubicBezTo>
                  <a:pt x="37104" y="242749"/>
                  <a:pt x="24933" y="158612"/>
                  <a:pt x="15408" y="112045"/>
                </a:cubicBezTo>
                <a:cubicBezTo>
                  <a:pt x="5883" y="65478"/>
                  <a:pt x="-5229" y="-9134"/>
                  <a:pt x="2708" y="920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フリーフォーム 300">
            <a:extLst>
              <a:ext uri="{FF2B5EF4-FFF2-40B4-BE49-F238E27FC236}">
                <a16:creationId xmlns:a16="http://schemas.microsoft.com/office/drawing/2014/main" id="{BA631781-D93B-774A-86E0-B17DC02D98C8}"/>
              </a:ext>
            </a:extLst>
          </p:cNvPr>
          <p:cNvSpPr/>
          <p:nvPr/>
        </p:nvSpPr>
        <p:spPr>
          <a:xfrm>
            <a:off x="7851165" y="3694199"/>
            <a:ext cx="820652" cy="989340"/>
          </a:xfrm>
          <a:custGeom>
            <a:avLst/>
            <a:gdLst>
              <a:gd name="connsiteX0" fmla="*/ 32360 w 820652"/>
              <a:gd name="connsiteY0" fmla="*/ 461876 h 989340"/>
              <a:gd name="connsiteX1" fmla="*/ 105385 w 820652"/>
              <a:gd name="connsiteY1" fmla="*/ 461876 h 989340"/>
              <a:gd name="connsiteX2" fmla="*/ 226035 w 820652"/>
              <a:gd name="connsiteY2" fmla="*/ 407901 h 989340"/>
              <a:gd name="connsiteX3" fmla="*/ 280010 w 820652"/>
              <a:gd name="connsiteY3" fmla="*/ 322176 h 989340"/>
              <a:gd name="connsiteX4" fmla="*/ 295885 w 820652"/>
              <a:gd name="connsiteY4" fmla="*/ 309476 h 989340"/>
              <a:gd name="connsiteX5" fmla="*/ 368910 w 820652"/>
              <a:gd name="connsiteY5" fmla="*/ 280901 h 989340"/>
              <a:gd name="connsiteX6" fmla="*/ 410185 w 820652"/>
              <a:gd name="connsiteY6" fmla="*/ 261851 h 989340"/>
              <a:gd name="connsiteX7" fmla="*/ 413360 w 820652"/>
              <a:gd name="connsiteY7" fmla="*/ 290426 h 989340"/>
              <a:gd name="connsiteX8" fmla="*/ 394310 w 820652"/>
              <a:gd name="connsiteY8" fmla="*/ 319001 h 989340"/>
              <a:gd name="connsiteX9" fmla="*/ 419710 w 820652"/>
              <a:gd name="connsiteY9" fmla="*/ 325351 h 989340"/>
              <a:gd name="connsiteX10" fmla="*/ 460985 w 820652"/>
              <a:gd name="connsiteY10" fmla="*/ 303126 h 989340"/>
              <a:gd name="connsiteX11" fmla="*/ 508610 w 820652"/>
              <a:gd name="connsiteY11" fmla="*/ 277726 h 989340"/>
              <a:gd name="connsiteX12" fmla="*/ 511785 w 820652"/>
              <a:gd name="connsiteY12" fmla="*/ 303126 h 989340"/>
              <a:gd name="connsiteX13" fmla="*/ 489560 w 820652"/>
              <a:gd name="connsiteY13" fmla="*/ 341226 h 989340"/>
              <a:gd name="connsiteX14" fmla="*/ 492735 w 820652"/>
              <a:gd name="connsiteY14" fmla="*/ 350751 h 989340"/>
              <a:gd name="connsiteX15" fmla="*/ 534010 w 820652"/>
              <a:gd name="connsiteY15" fmla="*/ 328526 h 989340"/>
              <a:gd name="connsiteX16" fmla="*/ 587985 w 820652"/>
              <a:gd name="connsiteY16" fmla="*/ 271376 h 989340"/>
              <a:gd name="connsiteX17" fmla="*/ 695935 w 820652"/>
              <a:gd name="connsiteY17" fmla="*/ 147551 h 989340"/>
              <a:gd name="connsiteX18" fmla="*/ 784835 w 820652"/>
              <a:gd name="connsiteY18" fmla="*/ 39601 h 989340"/>
              <a:gd name="connsiteX19" fmla="*/ 819760 w 820652"/>
              <a:gd name="connsiteY19" fmla="*/ 1501 h 989340"/>
              <a:gd name="connsiteX20" fmla="*/ 803885 w 820652"/>
              <a:gd name="connsiteY20" fmla="*/ 84051 h 989340"/>
              <a:gd name="connsiteX21" fmla="*/ 737210 w 820652"/>
              <a:gd name="connsiteY21" fmla="*/ 204701 h 989340"/>
              <a:gd name="connsiteX22" fmla="*/ 616560 w 820652"/>
              <a:gd name="connsiteY22" fmla="*/ 404726 h 989340"/>
              <a:gd name="connsiteX23" fmla="*/ 534010 w 820652"/>
              <a:gd name="connsiteY23" fmla="*/ 515851 h 989340"/>
              <a:gd name="connsiteX24" fmla="*/ 387960 w 820652"/>
              <a:gd name="connsiteY24" fmla="*/ 687301 h 989340"/>
              <a:gd name="connsiteX25" fmla="*/ 257785 w 820652"/>
              <a:gd name="connsiteY25" fmla="*/ 814301 h 989340"/>
              <a:gd name="connsiteX26" fmla="*/ 146660 w 820652"/>
              <a:gd name="connsiteY26" fmla="*/ 919076 h 989340"/>
              <a:gd name="connsiteX27" fmla="*/ 70460 w 820652"/>
              <a:gd name="connsiteY27" fmla="*/ 988926 h 989340"/>
              <a:gd name="connsiteX28" fmla="*/ 10135 w 820652"/>
              <a:gd name="connsiteY28" fmla="*/ 944476 h 989340"/>
              <a:gd name="connsiteX29" fmla="*/ 610 w 820652"/>
              <a:gd name="connsiteY29" fmla="*/ 871451 h 989340"/>
              <a:gd name="connsiteX30" fmla="*/ 16485 w 820652"/>
              <a:gd name="connsiteY30" fmla="*/ 601576 h 989340"/>
              <a:gd name="connsiteX31" fmla="*/ 32360 w 820652"/>
              <a:gd name="connsiteY31" fmla="*/ 461876 h 98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0652" h="989340">
                <a:moveTo>
                  <a:pt x="32360" y="461876"/>
                </a:moveTo>
                <a:cubicBezTo>
                  <a:pt x="47177" y="438593"/>
                  <a:pt x="73106" y="470872"/>
                  <a:pt x="105385" y="461876"/>
                </a:cubicBezTo>
                <a:cubicBezTo>
                  <a:pt x="137664" y="452880"/>
                  <a:pt x="196931" y="431184"/>
                  <a:pt x="226035" y="407901"/>
                </a:cubicBezTo>
                <a:cubicBezTo>
                  <a:pt x="255139" y="384618"/>
                  <a:pt x="280010" y="322176"/>
                  <a:pt x="280010" y="322176"/>
                </a:cubicBezTo>
                <a:cubicBezTo>
                  <a:pt x="291652" y="305772"/>
                  <a:pt x="281068" y="316355"/>
                  <a:pt x="295885" y="309476"/>
                </a:cubicBezTo>
                <a:cubicBezTo>
                  <a:pt x="310702" y="302597"/>
                  <a:pt x="349860" y="288838"/>
                  <a:pt x="368910" y="280901"/>
                </a:cubicBezTo>
                <a:cubicBezTo>
                  <a:pt x="387960" y="272964"/>
                  <a:pt x="402777" y="260264"/>
                  <a:pt x="410185" y="261851"/>
                </a:cubicBezTo>
                <a:cubicBezTo>
                  <a:pt x="417593" y="263438"/>
                  <a:pt x="416006" y="280901"/>
                  <a:pt x="413360" y="290426"/>
                </a:cubicBezTo>
                <a:cubicBezTo>
                  <a:pt x="410714" y="299951"/>
                  <a:pt x="393252" y="313180"/>
                  <a:pt x="394310" y="319001"/>
                </a:cubicBezTo>
                <a:cubicBezTo>
                  <a:pt x="395368" y="324822"/>
                  <a:pt x="408597" y="327997"/>
                  <a:pt x="419710" y="325351"/>
                </a:cubicBezTo>
                <a:cubicBezTo>
                  <a:pt x="430823" y="322705"/>
                  <a:pt x="460985" y="303126"/>
                  <a:pt x="460985" y="303126"/>
                </a:cubicBezTo>
                <a:cubicBezTo>
                  <a:pt x="475802" y="295188"/>
                  <a:pt x="500143" y="277726"/>
                  <a:pt x="508610" y="277726"/>
                </a:cubicBezTo>
                <a:cubicBezTo>
                  <a:pt x="517077" y="277726"/>
                  <a:pt x="514960" y="292543"/>
                  <a:pt x="511785" y="303126"/>
                </a:cubicBezTo>
                <a:cubicBezTo>
                  <a:pt x="508610" y="313709"/>
                  <a:pt x="492735" y="333288"/>
                  <a:pt x="489560" y="341226"/>
                </a:cubicBezTo>
                <a:cubicBezTo>
                  <a:pt x="486385" y="349164"/>
                  <a:pt x="485327" y="352868"/>
                  <a:pt x="492735" y="350751"/>
                </a:cubicBezTo>
                <a:cubicBezTo>
                  <a:pt x="500143" y="348634"/>
                  <a:pt x="518135" y="341755"/>
                  <a:pt x="534010" y="328526"/>
                </a:cubicBezTo>
                <a:cubicBezTo>
                  <a:pt x="549885" y="315297"/>
                  <a:pt x="560998" y="301538"/>
                  <a:pt x="587985" y="271376"/>
                </a:cubicBezTo>
                <a:cubicBezTo>
                  <a:pt x="614973" y="241213"/>
                  <a:pt x="663127" y="186180"/>
                  <a:pt x="695935" y="147551"/>
                </a:cubicBezTo>
                <a:cubicBezTo>
                  <a:pt x="728743" y="108922"/>
                  <a:pt x="764198" y="63943"/>
                  <a:pt x="784835" y="39601"/>
                </a:cubicBezTo>
                <a:cubicBezTo>
                  <a:pt x="805472" y="15259"/>
                  <a:pt x="816585" y="-5907"/>
                  <a:pt x="819760" y="1501"/>
                </a:cubicBezTo>
                <a:cubicBezTo>
                  <a:pt x="822935" y="8909"/>
                  <a:pt x="817643" y="50184"/>
                  <a:pt x="803885" y="84051"/>
                </a:cubicBezTo>
                <a:cubicBezTo>
                  <a:pt x="790127" y="117918"/>
                  <a:pt x="768431" y="151255"/>
                  <a:pt x="737210" y="204701"/>
                </a:cubicBezTo>
                <a:cubicBezTo>
                  <a:pt x="705989" y="258147"/>
                  <a:pt x="650427" y="352868"/>
                  <a:pt x="616560" y="404726"/>
                </a:cubicBezTo>
                <a:cubicBezTo>
                  <a:pt x="582693" y="456584"/>
                  <a:pt x="572110" y="468755"/>
                  <a:pt x="534010" y="515851"/>
                </a:cubicBezTo>
                <a:cubicBezTo>
                  <a:pt x="495910" y="562947"/>
                  <a:pt x="433997" y="637559"/>
                  <a:pt x="387960" y="687301"/>
                </a:cubicBezTo>
                <a:cubicBezTo>
                  <a:pt x="341923" y="737043"/>
                  <a:pt x="298002" y="775672"/>
                  <a:pt x="257785" y="814301"/>
                </a:cubicBezTo>
                <a:cubicBezTo>
                  <a:pt x="217568" y="852930"/>
                  <a:pt x="177881" y="889972"/>
                  <a:pt x="146660" y="919076"/>
                </a:cubicBezTo>
                <a:cubicBezTo>
                  <a:pt x="115439" y="948180"/>
                  <a:pt x="93214" y="984693"/>
                  <a:pt x="70460" y="988926"/>
                </a:cubicBezTo>
                <a:cubicBezTo>
                  <a:pt x="47706" y="993159"/>
                  <a:pt x="21777" y="964055"/>
                  <a:pt x="10135" y="944476"/>
                </a:cubicBezTo>
                <a:cubicBezTo>
                  <a:pt x="-1507" y="924897"/>
                  <a:pt x="-448" y="928601"/>
                  <a:pt x="610" y="871451"/>
                </a:cubicBezTo>
                <a:cubicBezTo>
                  <a:pt x="1668" y="814301"/>
                  <a:pt x="12252" y="669309"/>
                  <a:pt x="16485" y="601576"/>
                </a:cubicBezTo>
                <a:cubicBezTo>
                  <a:pt x="20718" y="533843"/>
                  <a:pt x="17543" y="485159"/>
                  <a:pt x="32360" y="461876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フリーフォーム 301">
            <a:extLst>
              <a:ext uri="{FF2B5EF4-FFF2-40B4-BE49-F238E27FC236}">
                <a16:creationId xmlns:a16="http://schemas.microsoft.com/office/drawing/2014/main" id="{49F02A60-040B-5E46-85B4-3D8C735BF38A}"/>
              </a:ext>
            </a:extLst>
          </p:cNvPr>
          <p:cNvSpPr/>
          <p:nvPr/>
        </p:nvSpPr>
        <p:spPr>
          <a:xfrm>
            <a:off x="7896459" y="3006903"/>
            <a:ext cx="63629" cy="303986"/>
          </a:xfrm>
          <a:custGeom>
            <a:avLst/>
            <a:gdLst>
              <a:gd name="connsiteX0" fmla="*/ 2941 w 63629"/>
              <a:gd name="connsiteY0" fmla="*/ 6172 h 303986"/>
              <a:gd name="connsiteX1" fmla="*/ 53741 w 63629"/>
              <a:gd name="connsiteY1" fmla="*/ 247472 h 303986"/>
              <a:gd name="connsiteX2" fmla="*/ 60091 w 63629"/>
              <a:gd name="connsiteY2" fmla="*/ 263347 h 303986"/>
              <a:gd name="connsiteX3" fmla="*/ 12466 w 63629"/>
              <a:gd name="connsiteY3" fmla="*/ 301447 h 303986"/>
              <a:gd name="connsiteX4" fmla="*/ 9291 w 63629"/>
              <a:gd name="connsiteY4" fmla="*/ 183972 h 303986"/>
              <a:gd name="connsiteX5" fmla="*/ 6116 w 63629"/>
              <a:gd name="connsiteY5" fmla="*/ 79197 h 303986"/>
              <a:gd name="connsiteX6" fmla="*/ 2941 w 63629"/>
              <a:gd name="connsiteY6" fmla="*/ 6172 h 3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9" h="303986">
                <a:moveTo>
                  <a:pt x="2941" y="6172"/>
                </a:moveTo>
                <a:cubicBezTo>
                  <a:pt x="10879" y="34218"/>
                  <a:pt x="53741" y="247472"/>
                  <a:pt x="53741" y="247472"/>
                </a:cubicBezTo>
                <a:cubicBezTo>
                  <a:pt x="63266" y="290334"/>
                  <a:pt x="66970" y="254351"/>
                  <a:pt x="60091" y="263347"/>
                </a:cubicBezTo>
                <a:cubicBezTo>
                  <a:pt x="53212" y="272343"/>
                  <a:pt x="20933" y="314676"/>
                  <a:pt x="12466" y="301447"/>
                </a:cubicBezTo>
                <a:cubicBezTo>
                  <a:pt x="3999" y="288218"/>
                  <a:pt x="10349" y="221014"/>
                  <a:pt x="9291" y="183972"/>
                </a:cubicBezTo>
                <a:cubicBezTo>
                  <a:pt x="8233" y="146930"/>
                  <a:pt x="6645" y="105126"/>
                  <a:pt x="6116" y="79197"/>
                </a:cubicBezTo>
                <a:cubicBezTo>
                  <a:pt x="5587" y="53268"/>
                  <a:pt x="-4997" y="-21874"/>
                  <a:pt x="2941" y="6172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フリーフォーム 302">
            <a:extLst>
              <a:ext uri="{FF2B5EF4-FFF2-40B4-BE49-F238E27FC236}">
                <a16:creationId xmlns:a16="http://schemas.microsoft.com/office/drawing/2014/main" id="{87AFADE1-536A-A443-A837-D8850B5625AA}"/>
              </a:ext>
            </a:extLst>
          </p:cNvPr>
          <p:cNvSpPr/>
          <p:nvPr/>
        </p:nvSpPr>
        <p:spPr>
          <a:xfrm>
            <a:off x="7553246" y="2914542"/>
            <a:ext cx="67749" cy="719357"/>
          </a:xfrm>
          <a:custGeom>
            <a:avLst/>
            <a:gdLst>
              <a:gd name="connsiteX0" fmla="*/ 25479 w 67749"/>
              <a:gd name="connsiteY0" fmla="*/ 108 h 719357"/>
              <a:gd name="connsiteX1" fmla="*/ 50879 w 67749"/>
              <a:gd name="connsiteY1" fmla="*/ 123933 h 719357"/>
              <a:gd name="connsiteX2" fmla="*/ 63579 w 67749"/>
              <a:gd name="connsiteY2" fmla="*/ 292208 h 719357"/>
              <a:gd name="connsiteX3" fmla="*/ 66754 w 67749"/>
              <a:gd name="connsiteY3" fmla="*/ 504933 h 719357"/>
              <a:gd name="connsiteX4" fmla="*/ 47704 w 67749"/>
              <a:gd name="connsiteY4" fmla="*/ 714483 h 719357"/>
              <a:gd name="connsiteX5" fmla="*/ 25479 w 67749"/>
              <a:gd name="connsiteY5" fmla="*/ 638283 h 719357"/>
              <a:gd name="connsiteX6" fmla="*/ 9604 w 67749"/>
              <a:gd name="connsiteY6" fmla="*/ 476358 h 719357"/>
              <a:gd name="connsiteX7" fmla="*/ 79 w 67749"/>
              <a:gd name="connsiteY7" fmla="*/ 254108 h 719357"/>
              <a:gd name="connsiteX8" fmla="*/ 6429 w 67749"/>
              <a:gd name="connsiteY8" fmla="*/ 104883 h 719357"/>
              <a:gd name="connsiteX9" fmla="*/ 25479 w 67749"/>
              <a:gd name="connsiteY9" fmla="*/ 108 h 71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749" h="719357">
                <a:moveTo>
                  <a:pt x="25479" y="108"/>
                </a:moveTo>
                <a:cubicBezTo>
                  <a:pt x="32887" y="3283"/>
                  <a:pt x="44529" y="75250"/>
                  <a:pt x="50879" y="123933"/>
                </a:cubicBezTo>
                <a:cubicBezTo>
                  <a:pt x="57229" y="172616"/>
                  <a:pt x="60933" y="228708"/>
                  <a:pt x="63579" y="292208"/>
                </a:cubicBezTo>
                <a:cubicBezTo>
                  <a:pt x="66225" y="355708"/>
                  <a:pt x="69400" y="434554"/>
                  <a:pt x="66754" y="504933"/>
                </a:cubicBezTo>
                <a:cubicBezTo>
                  <a:pt x="64108" y="575312"/>
                  <a:pt x="54583" y="692258"/>
                  <a:pt x="47704" y="714483"/>
                </a:cubicBezTo>
                <a:cubicBezTo>
                  <a:pt x="40825" y="736708"/>
                  <a:pt x="31829" y="677970"/>
                  <a:pt x="25479" y="638283"/>
                </a:cubicBezTo>
                <a:cubicBezTo>
                  <a:pt x="19129" y="598596"/>
                  <a:pt x="13837" y="540387"/>
                  <a:pt x="9604" y="476358"/>
                </a:cubicBezTo>
                <a:cubicBezTo>
                  <a:pt x="5371" y="412329"/>
                  <a:pt x="608" y="316020"/>
                  <a:pt x="79" y="254108"/>
                </a:cubicBezTo>
                <a:cubicBezTo>
                  <a:pt x="-450" y="192196"/>
                  <a:pt x="1667" y="145629"/>
                  <a:pt x="6429" y="104883"/>
                </a:cubicBezTo>
                <a:cubicBezTo>
                  <a:pt x="11191" y="64137"/>
                  <a:pt x="18071" y="-3067"/>
                  <a:pt x="25479" y="108"/>
                </a:cubicBezTo>
                <a:close/>
              </a:path>
            </a:pathLst>
          </a:custGeom>
          <a:solidFill>
            <a:srgbClr val="FFF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リーフォーム 303">
            <a:extLst>
              <a:ext uri="{FF2B5EF4-FFF2-40B4-BE49-F238E27FC236}">
                <a16:creationId xmlns:a16="http://schemas.microsoft.com/office/drawing/2014/main" id="{1DDDF803-7CC0-AC4C-8350-2F966C786616}"/>
              </a:ext>
            </a:extLst>
          </p:cNvPr>
          <p:cNvSpPr/>
          <p:nvPr/>
        </p:nvSpPr>
        <p:spPr>
          <a:xfrm>
            <a:off x="7812882" y="3144885"/>
            <a:ext cx="37165" cy="705303"/>
          </a:xfrm>
          <a:custGeom>
            <a:avLst/>
            <a:gdLst>
              <a:gd name="connsiteX0" fmla="*/ 19843 w 37165"/>
              <a:gd name="connsiteY0" fmla="*/ 1540 h 705303"/>
              <a:gd name="connsiteX1" fmla="*/ 35718 w 37165"/>
              <a:gd name="connsiteY1" fmla="*/ 131715 h 705303"/>
              <a:gd name="connsiteX2" fmla="*/ 35718 w 37165"/>
              <a:gd name="connsiteY2" fmla="*/ 239665 h 705303"/>
              <a:gd name="connsiteX3" fmla="*/ 29368 w 37165"/>
              <a:gd name="connsiteY3" fmla="*/ 449215 h 705303"/>
              <a:gd name="connsiteX4" fmla="*/ 23018 w 37165"/>
              <a:gd name="connsiteY4" fmla="*/ 617490 h 705303"/>
              <a:gd name="connsiteX5" fmla="*/ 19843 w 37165"/>
              <a:gd name="connsiteY5" fmla="*/ 703215 h 705303"/>
              <a:gd name="connsiteX6" fmla="*/ 10318 w 37165"/>
              <a:gd name="connsiteY6" fmla="*/ 534940 h 705303"/>
              <a:gd name="connsiteX7" fmla="*/ 7143 w 37165"/>
              <a:gd name="connsiteY7" fmla="*/ 366665 h 705303"/>
              <a:gd name="connsiteX8" fmla="*/ 793 w 37165"/>
              <a:gd name="connsiteY8" fmla="*/ 255540 h 705303"/>
              <a:gd name="connsiteX9" fmla="*/ 793 w 37165"/>
              <a:gd name="connsiteY9" fmla="*/ 147590 h 705303"/>
              <a:gd name="connsiteX10" fmla="*/ 7143 w 37165"/>
              <a:gd name="connsiteY10" fmla="*/ 65040 h 705303"/>
              <a:gd name="connsiteX11" fmla="*/ 19843 w 37165"/>
              <a:gd name="connsiteY11" fmla="*/ 1540 h 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65" h="705303">
                <a:moveTo>
                  <a:pt x="19843" y="1540"/>
                </a:moveTo>
                <a:cubicBezTo>
                  <a:pt x="24605" y="12652"/>
                  <a:pt x="33072" y="92028"/>
                  <a:pt x="35718" y="131715"/>
                </a:cubicBezTo>
                <a:cubicBezTo>
                  <a:pt x="38364" y="171402"/>
                  <a:pt x="36776" y="186748"/>
                  <a:pt x="35718" y="239665"/>
                </a:cubicBezTo>
                <a:cubicBezTo>
                  <a:pt x="34660" y="292582"/>
                  <a:pt x="31485" y="386244"/>
                  <a:pt x="29368" y="449215"/>
                </a:cubicBezTo>
                <a:cubicBezTo>
                  <a:pt x="27251" y="512186"/>
                  <a:pt x="24606" y="575157"/>
                  <a:pt x="23018" y="617490"/>
                </a:cubicBezTo>
                <a:cubicBezTo>
                  <a:pt x="21431" y="659823"/>
                  <a:pt x="21960" y="716973"/>
                  <a:pt x="19843" y="703215"/>
                </a:cubicBezTo>
                <a:cubicBezTo>
                  <a:pt x="17726" y="689457"/>
                  <a:pt x="12435" y="591032"/>
                  <a:pt x="10318" y="534940"/>
                </a:cubicBezTo>
                <a:cubicBezTo>
                  <a:pt x="8201" y="478848"/>
                  <a:pt x="8730" y="413232"/>
                  <a:pt x="7143" y="366665"/>
                </a:cubicBezTo>
                <a:cubicBezTo>
                  <a:pt x="5555" y="320098"/>
                  <a:pt x="1851" y="292052"/>
                  <a:pt x="793" y="255540"/>
                </a:cubicBezTo>
                <a:cubicBezTo>
                  <a:pt x="-265" y="219028"/>
                  <a:pt x="-265" y="179340"/>
                  <a:pt x="793" y="147590"/>
                </a:cubicBezTo>
                <a:cubicBezTo>
                  <a:pt x="1851" y="115840"/>
                  <a:pt x="4497" y="87794"/>
                  <a:pt x="7143" y="65040"/>
                </a:cubicBezTo>
                <a:cubicBezTo>
                  <a:pt x="9789" y="42286"/>
                  <a:pt x="15081" y="-9572"/>
                  <a:pt x="19843" y="1540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フリーフォーム 304">
            <a:extLst>
              <a:ext uri="{FF2B5EF4-FFF2-40B4-BE49-F238E27FC236}">
                <a16:creationId xmlns:a16="http://schemas.microsoft.com/office/drawing/2014/main" id="{6619BF30-60FC-5F45-9B34-2C6BEF9DB0B5}"/>
              </a:ext>
            </a:extLst>
          </p:cNvPr>
          <p:cNvSpPr/>
          <p:nvPr/>
        </p:nvSpPr>
        <p:spPr>
          <a:xfrm>
            <a:off x="4206745" y="349189"/>
            <a:ext cx="1778397" cy="3466923"/>
          </a:xfrm>
          <a:custGeom>
            <a:avLst/>
            <a:gdLst>
              <a:gd name="connsiteX0" fmla="*/ 1778130 w 1778397"/>
              <a:gd name="connsiteY0" fmla="*/ 3236 h 3466923"/>
              <a:gd name="connsiteX1" fmla="*/ 1657480 w 1778397"/>
              <a:gd name="connsiteY1" fmla="*/ 82611 h 3466923"/>
              <a:gd name="connsiteX2" fmla="*/ 1400305 w 1778397"/>
              <a:gd name="connsiteY2" fmla="*/ 254061 h 3466923"/>
              <a:gd name="connsiteX3" fmla="*/ 1190755 w 1778397"/>
              <a:gd name="connsiteY3" fmla="*/ 422336 h 3466923"/>
              <a:gd name="connsiteX4" fmla="*/ 1022480 w 1778397"/>
              <a:gd name="connsiteY4" fmla="*/ 574736 h 3466923"/>
              <a:gd name="connsiteX5" fmla="*/ 914530 w 1778397"/>
              <a:gd name="connsiteY5" fmla="*/ 682686 h 3466923"/>
              <a:gd name="connsiteX6" fmla="*/ 898655 w 1778397"/>
              <a:gd name="connsiteY6" fmla="*/ 708086 h 3466923"/>
              <a:gd name="connsiteX7" fmla="*/ 968505 w 1778397"/>
              <a:gd name="connsiteY7" fmla="*/ 663636 h 3466923"/>
              <a:gd name="connsiteX8" fmla="*/ 1038355 w 1778397"/>
              <a:gd name="connsiteY8" fmla="*/ 654111 h 3466923"/>
              <a:gd name="connsiteX9" fmla="*/ 1076455 w 1778397"/>
              <a:gd name="connsiteY9" fmla="*/ 698561 h 3466923"/>
              <a:gd name="connsiteX10" fmla="*/ 1057405 w 1778397"/>
              <a:gd name="connsiteY10" fmla="*/ 781111 h 3466923"/>
              <a:gd name="connsiteX11" fmla="*/ 936755 w 1778397"/>
              <a:gd name="connsiteY11" fmla="*/ 962086 h 3466923"/>
              <a:gd name="connsiteX12" fmla="*/ 787530 w 1778397"/>
              <a:gd name="connsiteY12" fmla="*/ 1174811 h 3466923"/>
              <a:gd name="connsiteX13" fmla="*/ 679580 w 1778397"/>
              <a:gd name="connsiteY13" fmla="*/ 1336736 h 3466923"/>
              <a:gd name="connsiteX14" fmla="*/ 584330 w 1778397"/>
              <a:gd name="connsiteY14" fmla="*/ 1441511 h 3466923"/>
              <a:gd name="connsiteX15" fmla="*/ 508130 w 1778397"/>
              <a:gd name="connsiteY15" fmla="*/ 1482786 h 3466923"/>
              <a:gd name="connsiteX16" fmla="*/ 450980 w 1778397"/>
              <a:gd name="connsiteY16" fmla="*/ 1466911 h 3466923"/>
              <a:gd name="connsiteX17" fmla="*/ 425580 w 1778397"/>
              <a:gd name="connsiteY17" fmla="*/ 1422461 h 3466923"/>
              <a:gd name="connsiteX18" fmla="*/ 428755 w 1778397"/>
              <a:gd name="connsiteY18" fmla="*/ 1374836 h 3466923"/>
              <a:gd name="connsiteX19" fmla="*/ 390655 w 1778397"/>
              <a:gd name="connsiteY19" fmla="*/ 1473261 h 3466923"/>
              <a:gd name="connsiteX20" fmla="*/ 289055 w 1778397"/>
              <a:gd name="connsiteY20" fmla="*/ 1730436 h 3466923"/>
              <a:gd name="connsiteX21" fmla="*/ 225555 w 1778397"/>
              <a:gd name="connsiteY21" fmla="*/ 1987611 h 3466923"/>
              <a:gd name="connsiteX22" fmla="*/ 196980 w 1778397"/>
              <a:gd name="connsiteY22" fmla="*/ 2152711 h 3466923"/>
              <a:gd name="connsiteX23" fmla="*/ 149355 w 1778397"/>
              <a:gd name="connsiteY23" fmla="*/ 2438461 h 3466923"/>
              <a:gd name="connsiteX24" fmla="*/ 123955 w 1778397"/>
              <a:gd name="connsiteY24" fmla="*/ 2708336 h 3466923"/>
              <a:gd name="connsiteX25" fmla="*/ 117605 w 1778397"/>
              <a:gd name="connsiteY25" fmla="*/ 2978211 h 3466923"/>
              <a:gd name="connsiteX26" fmla="*/ 111255 w 1778397"/>
              <a:gd name="connsiteY26" fmla="*/ 3251261 h 3466923"/>
              <a:gd name="connsiteX27" fmla="*/ 108080 w 1778397"/>
              <a:gd name="connsiteY27" fmla="*/ 3432236 h 3466923"/>
              <a:gd name="connsiteX28" fmla="*/ 101730 w 1778397"/>
              <a:gd name="connsiteY28" fmla="*/ 3463986 h 3466923"/>
              <a:gd name="connsiteX29" fmla="*/ 76330 w 1778397"/>
              <a:gd name="connsiteY29" fmla="*/ 3390961 h 3466923"/>
              <a:gd name="connsiteX30" fmla="*/ 47755 w 1778397"/>
              <a:gd name="connsiteY30" fmla="*/ 3213161 h 3466923"/>
              <a:gd name="connsiteX31" fmla="*/ 25530 w 1778397"/>
              <a:gd name="connsiteY31" fmla="*/ 3013136 h 3466923"/>
              <a:gd name="connsiteX32" fmla="*/ 130 w 1778397"/>
              <a:gd name="connsiteY32" fmla="*/ 2663886 h 3466923"/>
              <a:gd name="connsiteX33" fmla="*/ 19180 w 1778397"/>
              <a:gd name="connsiteY33" fmla="*/ 2247961 h 3466923"/>
              <a:gd name="connsiteX34" fmla="*/ 89030 w 1778397"/>
              <a:gd name="connsiteY34" fmla="*/ 1828861 h 3466923"/>
              <a:gd name="connsiteX35" fmla="*/ 177930 w 1778397"/>
              <a:gd name="connsiteY35" fmla="*/ 1511361 h 3466923"/>
              <a:gd name="connsiteX36" fmla="*/ 416055 w 1778397"/>
              <a:gd name="connsiteY36" fmla="*/ 1009711 h 3466923"/>
              <a:gd name="connsiteX37" fmla="*/ 597030 w 1778397"/>
              <a:gd name="connsiteY37" fmla="*/ 755711 h 3466923"/>
              <a:gd name="connsiteX38" fmla="*/ 860555 w 1778397"/>
              <a:gd name="connsiteY38" fmla="*/ 454086 h 3466923"/>
              <a:gd name="connsiteX39" fmla="*/ 1130430 w 1778397"/>
              <a:gd name="connsiteY39" fmla="*/ 254061 h 3466923"/>
              <a:gd name="connsiteX40" fmla="*/ 1457455 w 1778397"/>
              <a:gd name="connsiteY40" fmla="*/ 95311 h 3466923"/>
              <a:gd name="connsiteX41" fmla="*/ 1682880 w 1778397"/>
              <a:gd name="connsiteY41" fmla="*/ 22286 h 3466923"/>
              <a:gd name="connsiteX42" fmla="*/ 1778130 w 1778397"/>
              <a:gd name="connsiteY42" fmla="*/ 3236 h 34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8397" h="3466923">
                <a:moveTo>
                  <a:pt x="1778130" y="3236"/>
                </a:moveTo>
                <a:cubicBezTo>
                  <a:pt x="1773897" y="13290"/>
                  <a:pt x="1657480" y="82611"/>
                  <a:pt x="1657480" y="82611"/>
                </a:cubicBezTo>
                <a:cubicBezTo>
                  <a:pt x="1594509" y="124415"/>
                  <a:pt x="1478092" y="197440"/>
                  <a:pt x="1400305" y="254061"/>
                </a:cubicBezTo>
                <a:cubicBezTo>
                  <a:pt x="1322518" y="310682"/>
                  <a:pt x="1253726" y="368890"/>
                  <a:pt x="1190755" y="422336"/>
                </a:cubicBezTo>
                <a:cubicBezTo>
                  <a:pt x="1127784" y="475782"/>
                  <a:pt x="1068517" y="531344"/>
                  <a:pt x="1022480" y="574736"/>
                </a:cubicBezTo>
                <a:cubicBezTo>
                  <a:pt x="976443" y="618128"/>
                  <a:pt x="935167" y="660461"/>
                  <a:pt x="914530" y="682686"/>
                </a:cubicBezTo>
                <a:cubicBezTo>
                  <a:pt x="893893" y="704911"/>
                  <a:pt x="889659" y="711261"/>
                  <a:pt x="898655" y="708086"/>
                </a:cubicBezTo>
                <a:cubicBezTo>
                  <a:pt x="907651" y="704911"/>
                  <a:pt x="945222" y="672632"/>
                  <a:pt x="968505" y="663636"/>
                </a:cubicBezTo>
                <a:cubicBezTo>
                  <a:pt x="991788" y="654640"/>
                  <a:pt x="1020363" y="648290"/>
                  <a:pt x="1038355" y="654111"/>
                </a:cubicBezTo>
                <a:cubicBezTo>
                  <a:pt x="1056347" y="659932"/>
                  <a:pt x="1073280" y="677394"/>
                  <a:pt x="1076455" y="698561"/>
                </a:cubicBezTo>
                <a:cubicBezTo>
                  <a:pt x="1079630" y="719728"/>
                  <a:pt x="1080688" y="737190"/>
                  <a:pt x="1057405" y="781111"/>
                </a:cubicBezTo>
                <a:cubicBezTo>
                  <a:pt x="1034122" y="825032"/>
                  <a:pt x="981734" y="896469"/>
                  <a:pt x="936755" y="962086"/>
                </a:cubicBezTo>
                <a:cubicBezTo>
                  <a:pt x="891776" y="1027703"/>
                  <a:pt x="830392" y="1112369"/>
                  <a:pt x="787530" y="1174811"/>
                </a:cubicBezTo>
                <a:cubicBezTo>
                  <a:pt x="744668" y="1237253"/>
                  <a:pt x="713447" y="1292286"/>
                  <a:pt x="679580" y="1336736"/>
                </a:cubicBezTo>
                <a:cubicBezTo>
                  <a:pt x="645713" y="1381186"/>
                  <a:pt x="612905" y="1417169"/>
                  <a:pt x="584330" y="1441511"/>
                </a:cubicBezTo>
                <a:cubicBezTo>
                  <a:pt x="555755" y="1465853"/>
                  <a:pt x="530355" y="1478553"/>
                  <a:pt x="508130" y="1482786"/>
                </a:cubicBezTo>
                <a:cubicBezTo>
                  <a:pt x="485905" y="1487019"/>
                  <a:pt x="464738" y="1476965"/>
                  <a:pt x="450980" y="1466911"/>
                </a:cubicBezTo>
                <a:cubicBezTo>
                  <a:pt x="437222" y="1456857"/>
                  <a:pt x="429284" y="1437807"/>
                  <a:pt x="425580" y="1422461"/>
                </a:cubicBezTo>
                <a:cubicBezTo>
                  <a:pt x="421876" y="1407115"/>
                  <a:pt x="434576" y="1366369"/>
                  <a:pt x="428755" y="1374836"/>
                </a:cubicBezTo>
                <a:cubicBezTo>
                  <a:pt x="422934" y="1383303"/>
                  <a:pt x="413938" y="1413994"/>
                  <a:pt x="390655" y="1473261"/>
                </a:cubicBezTo>
                <a:cubicBezTo>
                  <a:pt x="367372" y="1532528"/>
                  <a:pt x="316572" y="1644711"/>
                  <a:pt x="289055" y="1730436"/>
                </a:cubicBezTo>
                <a:cubicBezTo>
                  <a:pt x="261538" y="1816161"/>
                  <a:pt x="240901" y="1917232"/>
                  <a:pt x="225555" y="1987611"/>
                </a:cubicBezTo>
                <a:cubicBezTo>
                  <a:pt x="210209" y="2057990"/>
                  <a:pt x="209680" y="2077569"/>
                  <a:pt x="196980" y="2152711"/>
                </a:cubicBezTo>
                <a:cubicBezTo>
                  <a:pt x="184280" y="2227853"/>
                  <a:pt x="161526" y="2345857"/>
                  <a:pt x="149355" y="2438461"/>
                </a:cubicBezTo>
                <a:cubicBezTo>
                  <a:pt x="137184" y="2531065"/>
                  <a:pt x="129247" y="2618378"/>
                  <a:pt x="123955" y="2708336"/>
                </a:cubicBezTo>
                <a:cubicBezTo>
                  <a:pt x="118663" y="2798294"/>
                  <a:pt x="119722" y="2887724"/>
                  <a:pt x="117605" y="2978211"/>
                </a:cubicBezTo>
                <a:cubicBezTo>
                  <a:pt x="115488" y="3068698"/>
                  <a:pt x="112842" y="3175590"/>
                  <a:pt x="111255" y="3251261"/>
                </a:cubicBezTo>
                <a:cubicBezTo>
                  <a:pt x="109668" y="3326932"/>
                  <a:pt x="109667" y="3396782"/>
                  <a:pt x="108080" y="3432236"/>
                </a:cubicBezTo>
                <a:cubicBezTo>
                  <a:pt x="106493" y="3467690"/>
                  <a:pt x="107022" y="3470865"/>
                  <a:pt x="101730" y="3463986"/>
                </a:cubicBezTo>
                <a:cubicBezTo>
                  <a:pt x="96438" y="3457107"/>
                  <a:pt x="85326" y="3432765"/>
                  <a:pt x="76330" y="3390961"/>
                </a:cubicBezTo>
                <a:cubicBezTo>
                  <a:pt x="67334" y="3349157"/>
                  <a:pt x="56222" y="3276132"/>
                  <a:pt x="47755" y="3213161"/>
                </a:cubicBezTo>
                <a:cubicBezTo>
                  <a:pt x="39288" y="3150190"/>
                  <a:pt x="33468" y="3104682"/>
                  <a:pt x="25530" y="3013136"/>
                </a:cubicBezTo>
                <a:cubicBezTo>
                  <a:pt x="17592" y="2921590"/>
                  <a:pt x="1188" y="2791415"/>
                  <a:pt x="130" y="2663886"/>
                </a:cubicBezTo>
                <a:cubicBezTo>
                  <a:pt x="-928" y="2536357"/>
                  <a:pt x="4363" y="2387132"/>
                  <a:pt x="19180" y="2247961"/>
                </a:cubicBezTo>
                <a:cubicBezTo>
                  <a:pt x="33997" y="2108790"/>
                  <a:pt x="62572" y="1951628"/>
                  <a:pt x="89030" y="1828861"/>
                </a:cubicBezTo>
                <a:cubicBezTo>
                  <a:pt x="115488" y="1706094"/>
                  <a:pt x="123426" y="1647886"/>
                  <a:pt x="177930" y="1511361"/>
                </a:cubicBezTo>
                <a:cubicBezTo>
                  <a:pt x="232434" y="1374836"/>
                  <a:pt x="346205" y="1135652"/>
                  <a:pt x="416055" y="1009711"/>
                </a:cubicBezTo>
                <a:cubicBezTo>
                  <a:pt x="485905" y="883770"/>
                  <a:pt x="522947" y="848315"/>
                  <a:pt x="597030" y="755711"/>
                </a:cubicBezTo>
                <a:cubicBezTo>
                  <a:pt x="671113" y="663107"/>
                  <a:pt x="771655" y="537694"/>
                  <a:pt x="860555" y="454086"/>
                </a:cubicBezTo>
                <a:cubicBezTo>
                  <a:pt x="949455" y="370478"/>
                  <a:pt x="1030947" y="313857"/>
                  <a:pt x="1130430" y="254061"/>
                </a:cubicBezTo>
                <a:cubicBezTo>
                  <a:pt x="1229913" y="194265"/>
                  <a:pt x="1365380" y="133940"/>
                  <a:pt x="1457455" y="95311"/>
                </a:cubicBezTo>
                <a:cubicBezTo>
                  <a:pt x="1549530" y="56682"/>
                  <a:pt x="1629963" y="36044"/>
                  <a:pt x="1682880" y="22286"/>
                </a:cubicBezTo>
                <a:cubicBezTo>
                  <a:pt x="1735797" y="8528"/>
                  <a:pt x="1782363" y="-6818"/>
                  <a:pt x="1778130" y="3236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フリーフォーム 305">
            <a:extLst>
              <a:ext uri="{FF2B5EF4-FFF2-40B4-BE49-F238E27FC236}">
                <a16:creationId xmlns:a16="http://schemas.microsoft.com/office/drawing/2014/main" id="{7375273B-5B77-E44B-B5BD-A915681259B7}"/>
              </a:ext>
            </a:extLst>
          </p:cNvPr>
          <p:cNvSpPr/>
          <p:nvPr/>
        </p:nvSpPr>
        <p:spPr>
          <a:xfrm>
            <a:off x="4139430" y="3455341"/>
            <a:ext cx="671225" cy="1806019"/>
          </a:xfrm>
          <a:custGeom>
            <a:avLst/>
            <a:gdLst>
              <a:gd name="connsiteX0" fmla="*/ 48394 w 684998"/>
              <a:gd name="connsiteY0" fmla="*/ 11759 h 1807427"/>
              <a:gd name="connsiteX1" fmla="*/ 16644 w 684998"/>
              <a:gd name="connsiteY1" fmla="*/ 170509 h 1807427"/>
              <a:gd name="connsiteX2" fmla="*/ 769 w 684998"/>
              <a:gd name="connsiteY2" fmla="*/ 364184 h 1807427"/>
              <a:gd name="connsiteX3" fmla="*/ 3944 w 684998"/>
              <a:gd name="connsiteY3" fmla="*/ 608659 h 1807427"/>
              <a:gd name="connsiteX4" fmla="*/ 16644 w 684998"/>
              <a:gd name="connsiteY4" fmla="*/ 815034 h 1807427"/>
              <a:gd name="connsiteX5" fmla="*/ 26169 w 684998"/>
              <a:gd name="connsiteY5" fmla="*/ 992834 h 1807427"/>
              <a:gd name="connsiteX6" fmla="*/ 51569 w 684998"/>
              <a:gd name="connsiteY6" fmla="*/ 1123009 h 1807427"/>
              <a:gd name="connsiteX7" fmla="*/ 115069 w 684998"/>
              <a:gd name="connsiteY7" fmla="*/ 945209 h 1807427"/>
              <a:gd name="connsiteX8" fmla="*/ 140469 w 684998"/>
              <a:gd name="connsiteY8" fmla="*/ 1180159 h 1807427"/>
              <a:gd name="connsiteX9" fmla="*/ 184919 w 684998"/>
              <a:gd name="connsiteY9" fmla="*/ 1367484 h 1807427"/>
              <a:gd name="connsiteX10" fmla="*/ 264294 w 684998"/>
              <a:gd name="connsiteY10" fmla="*/ 1529409 h 1807427"/>
              <a:gd name="connsiteX11" fmla="*/ 397644 w 684998"/>
              <a:gd name="connsiteY11" fmla="*/ 1713559 h 1807427"/>
              <a:gd name="connsiteX12" fmla="*/ 477019 w 684998"/>
              <a:gd name="connsiteY12" fmla="*/ 1780234 h 1807427"/>
              <a:gd name="connsiteX13" fmla="*/ 489719 w 684998"/>
              <a:gd name="connsiteY13" fmla="*/ 1792934 h 1807427"/>
              <a:gd name="connsiteX14" fmla="*/ 664344 w 684998"/>
              <a:gd name="connsiteY14" fmla="*/ 1580209 h 1807427"/>
              <a:gd name="connsiteX15" fmla="*/ 664344 w 684998"/>
              <a:gd name="connsiteY15" fmla="*/ 1567509 h 1807427"/>
              <a:gd name="connsiteX16" fmla="*/ 508769 w 684998"/>
              <a:gd name="connsiteY16" fmla="*/ 1307159 h 1807427"/>
              <a:gd name="connsiteX17" fmla="*/ 502419 w 684998"/>
              <a:gd name="connsiteY17" fmla="*/ 1342084 h 1807427"/>
              <a:gd name="connsiteX18" fmla="*/ 486544 w 684998"/>
              <a:gd name="connsiteY18" fmla="*/ 1357959 h 1807427"/>
              <a:gd name="connsiteX19" fmla="*/ 442094 w 684998"/>
              <a:gd name="connsiteY19" fmla="*/ 1288109 h 1807427"/>
              <a:gd name="connsiteX20" fmla="*/ 365894 w 684998"/>
              <a:gd name="connsiteY20" fmla="*/ 1084909 h 1807427"/>
              <a:gd name="connsiteX21" fmla="*/ 213494 w 684998"/>
              <a:gd name="connsiteY21" fmla="*/ 615009 h 1807427"/>
              <a:gd name="connsiteX22" fmla="*/ 140469 w 684998"/>
              <a:gd name="connsiteY22" fmla="*/ 268934 h 1807427"/>
              <a:gd name="connsiteX23" fmla="*/ 105544 w 684998"/>
              <a:gd name="connsiteY23" fmla="*/ 43509 h 1807427"/>
              <a:gd name="connsiteX24" fmla="*/ 102369 w 684998"/>
              <a:gd name="connsiteY24" fmla="*/ 14934 h 1807427"/>
              <a:gd name="connsiteX25" fmla="*/ 48394 w 684998"/>
              <a:gd name="connsiteY25" fmla="*/ 11759 h 1807427"/>
              <a:gd name="connsiteX0" fmla="*/ 48394 w 683207"/>
              <a:gd name="connsiteY0" fmla="*/ 11759 h 1806019"/>
              <a:gd name="connsiteX1" fmla="*/ 16644 w 683207"/>
              <a:gd name="connsiteY1" fmla="*/ 170509 h 1806019"/>
              <a:gd name="connsiteX2" fmla="*/ 769 w 683207"/>
              <a:gd name="connsiteY2" fmla="*/ 364184 h 1806019"/>
              <a:gd name="connsiteX3" fmla="*/ 3944 w 683207"/>
              <a:gd name="connsiteY3" fmla="*/ 608659 h 1806019"/>
              <a:gd name="connsiteX4" fmla="*/ 16644 w 683207"/>
              <a:gd name="connsiteY4" fmla="*/ 815034 h 1806019"/>
              <a:gd name="connsiteX5" fmla="*/ 26169 w 683207"/>
              <a:gd name="connsiteY5" fmla="*/ 992834 h 1806019"/>
              <a:gd name="connsiteX6" fmla="*/ 51569 w 683207"/>
              <a:gd name="connsiteY6" fmla="*/ 1123009 h 1806019"/>
              <a:gd name="connsiteX7" fmla="*/ 115069 w 683207"/>
              <a:gd name="connsiteY7" fmla="*/ 945209 h 1806019"/>
              <a:gd name="connsiteX8" fmla="*/ 140469 w 683207"/>
              <a:gd name="connsiteY8" fmla="*/ 1180159 h 1806019"/>
              <a:gd name="connsiteX9" fmla="*/ 184919 w 683207"/>
              <a:gd name="connsiteY9" fmla="*/ 1367484 h 1806019"/>
              <a:gd name="connsiteX10" fmla="*/ 264294 w 683207"/>
              <a:gd name="connsiteY10" fmla="*/ 1529409 h 1806019"/>
              <a:gd name="connsiteX11" fmla="*/ 397644 w 683207"/>
              <a:gd name="connsiteY11" fmla="*/ 1713559 h 1806019"/>
              <a:gd name="connsiteX12" fmla="*/ 477019 w 683207"/>
              <a:gd name="connsiteY12" fmla="*/ 1780234 h 1806019"/>
              <a:gd name="connsiteX13" fmla="*/ 489719 w 683207"/>
              <a:gd name="connsiteY13" fmla="*/ 1792934 h 1806019"/>
              <a:gd name="connsiteX14" fmla="*/ 661169 w 683207"/>
              <a:gd name="connsiteY14" fmla="*/ 1599259 h 1806019"/>
              <a:gd name="connsiteX15" fmla="*/ 664344 w 683207"/>
              <a:gd name="connsiteY15" fmla="*/ 1567509 h 1806019"/>
              <a:gd name="connsiteX16" fmla="*/ 508769 w 683207"/>
              <a:gd name="connsiteY16" fmla="*/ 1307159 h 1806019"/>
              <a:gd name="connsiteX17" fmla="*/ 502419 w 683207"/>
              <a:gd name="connsiteY17" fmla="*/ 1342084 h 1806019"/>
              <a:gd name="connsiteX18" fmla="*/ 486544 w 683207"/>
              <a:gd name="connsiteY18" fmla="*/ 1357959 h 1806019"/>
              <a:gd name="connsiteX19" fmla="*/ 442094 w 683207"/>
              <a:gd name="connsiteY19" fmla="*/ 1288109 h 1806019"/>
              <a:gd name="connsiteX20" fmla="*/ 365894 w 683207"/>
              <a:gd name="connsiteY20" fmla="*/ 1084909 h 1806019"/>
              <a:gd name="connsiteX21" fmla="*/ 213494 w 683207"/>
              <a:gd name="connsiteY21" fmla="*/ 615009 h 1806019"/>
              <a:gd name="connsiteX22" fmla="*/ 140469 w 683207"/>
              <a:gd name="connsiteY22" fmla="*/ 268934 h 1806019"/>
              <a:gd name="connsiteX23" fmla="*/ 105544 w 683207"/>
              <a:gd name="connsiteY23" fmla="*/ 43509 h 1806019"/>
              <a:gd name="connsiteX24" fmla="*/ 102369 w 683207"/>
              <a:gd name="connsiteY24" fmla="*/ 14934 h 1806019"/>
              <a:gd name="connsiteX25" fmla="*/ 48394 w 683207"/>
              <a:gd name="connsiteY25" fmla="*/ 11759 h 1806019"/>
              <a:gd name="connsiteX0" fmla="*/ 48394 w 673163"/>
              <a:gd name="connsiteY0" fmla="*/ 11759 h 1806019"/>
              <a:gd name="connsiteX1" fmla="*/ 16644 w 673163"/>
              <a:gd name="connsiteY1" fmla="*/ 170509 h 1806019"/>
              <a:gd name="connsiteX2" fmla="*/ 769 w 673163"/>
              <a:gd name="connsiteY2" fmla="*/ 364184 h 1806019"/>
              <a:gd name="connsiteX3" fmla="*/ 3944 w 673163"/>
              <a:gd name="connsiteY3" fmla="*/ 608659 h 1806019"/>
              <a:gd name="connsiteX4" fmla="*/ 16644 w 673163"/>
              <a:gd name="connsiteY4" fmla="*/ 815034 h 1806019"/>
              <a:gd name="connsiteX5" fmla="*/ 26169 w 673163"/>
              <a:gd name="connsiteY5" fmla="*/ 992834 h 1806019"/>
              <a:gd name="connsiteX6" fmla="*/ 51569 w 673163"/>
              <a:gd name="connsiteY6" fmla="*/ 1123009 h 1806019"/>
              <a:gd name="connsiteX7" fmla="*/ 115069 w 673163"/>
              <a:gd name="connsiteY7" fmla="*/ 945209 h 1806019"/>
              <a:gd name="connsiteX8" fmla="*/ 140469 w 673163"/>
              <a:gd name="connsiteY8" fmla="*/ 1180159 h 1806019"/>
              <a:gd name="connsiteX9" fmla="*/ 184919 w 673163"/>
              <a:gd name="connsiteY9" fmla="*/ 1367484 h 1806019"/>
              <a:gd name="connsiteX10" fmla="*/ 264294 w 673163"/>
              <a:gd name="connsiteY10" fmla="*/ 1529409 h 1806019"/>
              <a:gd name="connsiteX11" fmla="*/ 397644 w 673163"/>
              <a:gd name="connsiteY11" fmla="*/ 1713559 h 1806019"/>
              <a:gd name="connsiteX12" fmla="*/ 477019 w 673163"/>
              <a:gd name="connsiteY12" fmla="*/ 1780234 h 1806019"/>
              <a:gd name="connsiteX13" fmla="*/ 489719 w 673163"/>
              <a:gd name="connsiteY13" fmla="*/ 1792934 h 1806019"/>
              <a:gd name="connsiteX14" fmla="*/ 661169 w 673163"/>
              <a:gd name="connsiteY14" fmla="*/ 1599259 h 1806019"/>
              <a:gd name="connsiteX15" fmla="*/ 642119 w 673163"/>
              <a:gd name="connsiteY15" fmla="*/ 1545284 h 1806019"/>
              <a:gd name="connsiteX16" fmla="*/ 508769 w 673163"/>
              <a:gd name="connsiteY16" fmla="*/ 1307159 h 1806019"/>
              <a:gd name="connsiteX17" fmla="*/ 502419 w 673163"/>
              <a:gd name="connsiteY17" fmla="*/ 1342084 h 1806019"/>
              <a:gd name="connsiteX18" fmla="*/ 486544 w 673163"/>
              <a:gd name="connsiteY18" fmla="*/ 1357959 h 1806019"/>
              <a:gd name="connsiteX19" fmla="*/ 442094 w 673163"/>
              <a:gd name="connsiteY19" fmla="*/ 1288109 h 1806019"/>
              <a:gd name="connsiteX20" fmla="*/ 365894 w 673163"/>
              <a:gd name="connsiteY20" fmla="*/ 1084909 h 1806019"/>
              <a:gd name="connsiteX21" fmla="*/ 213494 w 673163"/>
              <a:gd name="connsiteY21" fmla="*/ 615009 h 1806019"/>
              <a:gd name="connsiteX22" fmla="*/ 140469 w 673163"/>
              <a:gd name="connsiteY22" fmla="*/ 268934 h 1806019"/>
              <a:gd name="connsiteX23" fmla="*/ 105544 w 673163"/>
              <a:gd name="connsiteY23" fmla="*/ 43509 h 1806019"/>
              <a:gd name="connsiteX24" fmla="*/ 102369 w 673163"/>
              <a:gd name="connsiteY24" fmla="*/ 14934 h 1806019"/>
              <a:gd name="connsiteX25" fmla="*/ 48394 w 673163"/>
              <a:gd name="connsiteY25" fmla="*/ 11759 h 1806019"/>
              <a:gd name="connsiteX0" fmla="*/ 48394 w 671225"/>
              <a:gd name="connsiteY0" fmla="*/ 11759 h 1806019"/>
              <a:gd name="connsiteX1" fmla="*/ 16644 w 671225"/>
              <a:gd name="connsiteY1" fmla="*/ 170509 h 1806019"/>
              <a:gd name="connsiteX2" fmla="*/ 769 w 671225"/>
              <a:gd name="connsiteY2" fmla="*/ 364184 h 1806019"/>
              <a:gd name="connsiteX3" fmla="*/ 3944 w 671225"/>
              <a:gd name="connsiteY3" fmla="*/ 608659 h 1806019"/>
              <a:gd name="connsiteX4" fmla="*/ 16644 w 671225"/>
              <a:gd name="connsiteY4" fmla="*/ 815034 h 1806019"/>
              <a:gd name="connsiteX5" fmla="*/ 26169 w 671225"/>
              <a:gd name="connsiteY5" fmla="*/ 992834 h 1806019"/>
              <a:gd name="connsiteX6" fmla="*/ 51569 w 671225"/>
              <a:gd name="connsiteY6" fmla="*/ 1123009 h 1806019"/>
              <a:gd name="connsiteX7" fmla="*/ 115069 w 671225"/>
              <a:gd name="connsiteY7" fmla="*/ 945209 h 1806019"/>
              <a:gd name="connsiteX8" fmla="*/ 140469 w 671225"/>
              <a:gd name="connsiteY8" fmla="*/ 1180159 h 1806019"/>
              <a:gd name="connsiteX9" fmla="*/ 184919 w 671225"/>
              <a:gd name="connsiteY9" fmla="*/ 1367484 h 1806019"/>
              <a:gd name="connsiteX10" fmla="*/ 264294 w 671225"/>
              <a:gd name="connsiteY10" fmla="*/ 1529409 h 1806019"/>
              <a:gd name="connsiteX11" fmla="*/ 397644 w 671225"/>
              <a:gd name="connsiteY11" fmla="*/ 1713559 h 1806019"/>
              <a:gd name="connsiteX12" fmla="*/ 477019 w 671225"/>
              <a:gd name="connsiteY12" fmla="*/ 1780234 h 1806019"/>
              <a:gd name="connsiteX13" fmla="*/ 489719 w 671225"/>
              <a:gd name="connsiteY13" fmla="*/ 1792934 h 1806019"/>
              <a:gd name="connsiteX14" fmla="*/ 661169 w 671225"/>
              <a:gd name="connsiteY14" fmla="*/ 1599259 h 1806019"/>
              <a:gd name="connsiteX15" fmla="*/ 635769 w 671225"/>
              <a:gd name="connsiteY15" fmla="*/ 1513534 h 1806019"/>
              <a:gd name="connsiteX16" fmla="*/ 508769 w 671225"/>
              <a:gd name="connsiteY16" fmla="*/ 1307159 h 1806019"/>
              <a:gd name="connsiteX17" fmla="*/ 502419 w 671225"/>
              <a:gd name="connsiteY17" fmla="*/ 1342084 h 1806019"/>
              <a:gd name="connsiteX18" fmla="*/ 486544 w 671225"/>
              <a:gd name="connsiteY18" fmla="*/ 1357959 h 1806019"/>
              <a:gd name="connsiteX19" fmla="*/ 442094 w 671225"/>
              <a:gd name="connsiteY19" fmla="*/ 1288109 h 1806019"/>
              <a:gd name="connsiteX20" fmla="*/ 365894 w 671225"/>
              <a:gd name="connsiteY20" fmla="*/ 1084909 h 1806019"/>
              <a:gd name="connsiteX21" fmla="*/ 213494 w 671225"/>
              <a:gd name="connsiteY21" fmla="*/ 615009 h 1806019"/>
              <a:gd name="connsiteX22" fmla="*/ 140469 w 671225"/>
              <a:gd name="connsiteY22" fmla="*/ 268934 h 1806019"/>
              <a:gd name="connsiteX23" fmla="*/ 105544 w 671225"/>
              <a:gd name="connsiteY23" fmla="*/ 43509 h 1806019"/>
              <a:gd name="connsiteX24" fmla="*/ 102369 w 671225"/>
              <a:gd name="connsiteY24" fmla="*/ 14934 h 1806019"/>
              <a:gd name="connsiteX25" fmla="*/ 48394 w 671225"/>
              <a:gd name="connsiteY25" fmla="*/ 11759 h 18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1225" h="1806019">
                <a:moveTo>
                  <a:pt x="48394" y="11759"/>
                </a:moveTo>
                <a:cubicBezTo>
                  <a:pt x="34107" y="37688"/>
                  <a:pt x="24581" y="111772"/>
                  <a:pt x="16644" y="170509"/>
                </a:cubicBezTo>
                <a:cubicBezTo>
                  <a:pt x="8706" y="229247"/>
                  <a:pt x="2886" y="291159"/>
                  <a:pt x="769" y="364184"/>
                </a:cubicBezTo>
                <a:cubicBezTo>
                  <a:pt x="-1348" y="437209"/>
                  <a:pt x="1298" y="533517"/>
                  <a:pt x="3944" y="608659"/>
                </a:cubicBezTo>
                <a:cubicBezTo>
                  <a:pt x="6590" y="683801"/>
                  <a:pt x="12940" y="751005"/>
                  <a:pt x="16644" y="815034"/>
                </a:cubicBezTo>
                <a:cubicBezTo>
                  <a:pt x="20348" y="879063"/>
                  <a:pt x="20348" y="941505"/>
                  <a:pt x="26169" y="992834"/>
                </a:cubicBezTo>
                <a:cubicBezTo>
                  <a:pt x="31990" y="1044163"/>
                  <a:pt x="36752" y="1130947"/>
                  <a:pt x="51569" y="1123009"/>
                </a:cubicBezTo>
                <a:cubicBezTo>
                  <a:pt x="66386" y="1115072"/>
                  <a:pt x="100252" y="935684"/>
                  <a:pt x="115069" y="945209"/>
                </a:cubicBezTo>
                <a:cubicBezTo>
                  <a:pt x="129886" y="954734"/>
                  <a:pt x="128827" y="1109780"/>
                  <a:pt x="140469" y="1180159"/>
                </a:cubicBezTo>
                <a:cubicBezTo>
                  <a:pt x="152111" y="1250538"/>
                  <a:pt x="164282" y="1309276"/>
                  <a:pt x="184919" y="1367484"/>
                </a:cubicBezTo>
                <a:cubicBezTo>
                  <a:pt x="205556" y="1425692"/>
                  <a:pt x="228840" y="1471730"/>
                  <a:pt x="264294" y="1529409"/>
                </a:cubicBezTo>
                <a:cubicBezTo>
                  <a:pt x="299748" y="1587088"/>
                  <a:pt x="362190" y="1671755"/>
                  <a:pt x="397644" y="1713559"/>
                </a:cubicBezTo>
                <a:cubicBezTo>
                  <a:pt x="433098" y="1755363"/>
                  <a:pt x="477019" y="1780234"/>
                  <a:pt x="477019" y="1780234"/>
                </a:cubicBezTo>
                <a:cubicBezTo>
                  <a:pt x="492365" y="1793463"/>
                  <a:pt x="459027" y="1823096"/>
                  <a:pt x="489719" y="1792934"/>
                </a:cubicBezTo>
                <a:cubicBezTo>
                  <a:pt x="520411" y="1762772"/>
                  <a:pt x="636827" y="1645826"/>
                  <a:pt x="661169" y="1599259"/>
                </a:cubicBezTo>
                <a:cubicBezTo>
                  <a:pt x="685511" y="1552692"/>
                  <a:pt x="661169" y="1562217"/>
                  <a:pt x="635769" y="1513534"/>
                </a:cubicBezTo>
                <a:cubicBezTo>
                  <a:pt x="610369" y="1464851"/>
                  <a:pt x="530994" y="1335734"/>
                  <a:pt x="508769" y="1307159"/>
                </a:cubicBezTo>
                <a:cubicBezTo>
                  <a:pt x="486544" y="1278584"/>
                  <a:pt x="506123" y="1333617"/>
                  <a:pt x="502419" y="1342084"/>
                </a:cubicBezTo>
                <a:cubicBezTo>
                  <a:pt x="498715" y="1350551"/>
                  <a:pt x="496598" y="1366955"/>
                  <a:pt x="486544" y="1357959"/>
                </a:cubicBezTo>
                <a:cubicBezTo>
                  <a:pt x="476490" y="1348963"/>
                  <a:pt x="462202" y="1333617"/>
                  <a:pt x="442094" y="1288109"/>
                </a:cubicBezTo>
                <a:cubicBezTo>
                  <a:pt x="421986" y="1242601"/>
                  <a:pt x="403994" y="1197092"/>
                  <a:pt x="365894" y="1084909"/>
                </a:cubicBezTo>
                <a:cubicBezTo>
                  <a:pt x="327794" y="972726"/>
                  <a:pt x="251065" y="751005"/>
                  <a:pt x="213494" y="615009"/>
                </a:cubicBezTo>
                <a:cubicBezTo>
                  <a:pt x="175923" y="479013"/>
                  <a:pt x="158461" y="364184"/>
                  <a:pt x="140469" y="268934"/>
                </a:cubicBezTo>
                <a:cubicBezTo>
                  <a:pt x="122477" y="173684"/>
                  <a:pt x="111894" y="85842"/>
                  <a:pt x="105544" y="43509"/>
                </a:cubicBezTo>
                <a:cubicBezTo>
                  <a:pt x="99194" y="1176"/>
                  <a:pt x="108719" y="19696"/>
                  <a:pt x="102369" y="14934"/>
                </a:cubicBezTo>
                <a:cubicBezTo>
                  <a:pt x="96019" y="10172"/>
                  <a:pt x="62681" y="-14170"/>
                  <a:pt x="48394" y="11759"/>
                </a:cubicBezTo>
                <a:close/>
              </a:path>
            </a:pathLst>
          </a:custGeom>
          <a:solidFill>
            <a:srgbClr val="C9B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フリーフォーム 306">
            <a:extLst>
              <a:ext uri="{FF2B5EF4-FFF2-40B4-BE49-F238E27FC236}">
                <a16:creationId xmlns:a16="http://schemas.microsoft.com/office/drawing/2014/main" id="{5451444B-5AE6-CE4A-B093-B4EF84CCFEA0}"/>
              </a:ext>
            </a:extLst>
          </p:cNvPr>
          <p:cNvSpPr/>
          <p:nvPr/>
        </p:nvSpPr>
        <p:spPr>
          <a:xfrm>
            <a:off x="4489053" y="3757034"/>
            <a:ext cx="499591" cy="1525909"/>
          </a:xfrm>
          <a:custGeom>
            <a:avLst/>
            <a:gdLst>
              <a:gd name="connsiteX0" fmla="*/ 397 w 499591"/>
              <a:gd name="connsiteY0" fmla="*/ 11691 h 1525909"/>
              <a:gd name="connsiteX1" fmla="*/ 28972 w 499591"/>
              <a:gd name="connsiteY1" fmla="*/ 313316 h 1525909"/>
              <a:gd name="connsiteX2" fmla="*/ 92472 w 499591"/>
              <a:gd name="connsiteY2" fmla="*/ 716541 h 1525909"/>
              <a:gd name="connsiteX3" fmla="*/ 155972 w 499591"/>
              <a:gd name="connsiteY3" fmla="*/ 1002291 h 1525909"/>
              <a:gd name="connsiteX4" fmla="*/ 216297 w 499591"/>
              <a:gd name="connsiteY4" fmla="*/ 1110241 h 1525909"/>
              <a:gd name="connsiteX5" fmla="*/ 352822 w 499591"/>
              <a:gd name="connsiteY5" fmla="*/ 1338841 h 1525909"/>
              <a:gd name="connsiteX6" fmla="*/ 479822 w 499591"/>
              <a:gd name="connsiteY6" fmla="*/ 1491241 h 1525909"/>
              <a:gd name="connsiteX7" fmla="*/ 498872 w 499591"/>
              <a:gd name="connsiteY7" fmla="*/ 1519816 h 1525909"/>
              <a:gd name="connsiteX8" fmla="*/ 476647 w 499591"/>
              <a:gd name="connsiteY8" fmla="*/ 1402341 h 1525909"/>
              <a:gd name="connsiteX9" fmla="*/ 355997 w 499591"/>
              <a:gd name="connsiteY9" fmla="*/ 1113416 h 1525909"/>
              <a:gd name="connsiteX10" fmla="*/ 289322 w 499591"/>
              <a:gd name="connsiteY10" fmla="*/ 881641 h 1525909"/>
              <a:gd name="connsiteX11" fmla="*/ 203597 w 499591"/>
              <a:gd name="connsiteY11" fmla="*/ 545091 h 1525909"/>
              <a:gd name="connsiteX12" fmla="*/ 130572 w 499591"/>
              <a:gd name="connsiteY12" fmla="*/ 237116 h 1525909"/>
              <a:gd name="connsiteX13" fmla="*/ 121047 w 499591"/>
              <a:gd name="connsiteY13" fmla="*/ 52966 h 1525909"/>
              <a:gd name="connsiteX14" fmla="*/ 114697 w 499591"/>
              <a:gd name="connsiteY14" fmla="*/ 5341 h 1525909"/>
              <a:gd name="connsiteX15" fmla="*/ 48022 w 499591"/>
              <a:gd name="connsiteY15" fmla="*/ 56141 h 1525909"/>
              <a:gd name="connsiteX16" fmla="*/ 397 w 499591"/>
              <a:gd name="connsiteY16" fmla="*/ 11691 h 15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591" h="1525909">
                <a:moveTo>
                  <a:pt x="397" y="11691"/>
                </a:moveTo>
                <a:cubicBezTo>
                  <a:pt x="-2778" y="54553"/>
                  <a:pt x="13626" y="195841"/>
                  <a:pt x="28972" y="313316"/>
                </a:cubicBezTo>
                <a:cubicBezTo>
                  <a:pt x="44318" y="430791"/>
                  <a:pt x="71305" y="601712"/>
                  <a:pt x="92472" y="716541"/>
                </a:cubicBezTo>
                <a:cubicBezTo>
                  <a:pt x="113639" y="831370"/>
                  <a:pt x="135334" y="936674"/>
                  <a:pt x="155972" y="1002291"/>
                </a:cubicBezTo>
                <a:cubicBezTo>
                  <a:pt x="176610" y="1067908"/>
                  <a:pt x="183489" y="1054149"/>
                  <a:pt x="216297" y="1110241"/>
                </a:cubicBezTo>
                <a:cubicBezTo>
                  <a:pt x="249105" y="1166333"/>
                  <a:pt x="308901" y="1275341"/>
                  <a:pt x="352822" y="1338841"/>
                </a:cubicBezTo>
                <a:cubicBezTo>
                  <a:pt x="396743" y="1402341"/>
                  <a:pt x="455480" y="1461079"/>
                  <a:pt x="479822" y="1491241"/>
                </a:cubicBezTo>
                <a:cubicBezTo>
                  <a:pt x="504164" y="1521404"/>
                  <a:pt x="499401" y="1534633"/>
                  <a:pt x="498872" y="1519816"/>
                </a:cubicBezTo>
                <a:cubicBezTo>
                  <a:pt x="498343" y="1504999"/>
                  <a:pt x="500460" y="1470074"/>
                  <a:pt x="476647" y="1402341"/>
                </a:cubicBezTo>
                <a:cubicBezTo>
                  <a:pt x="452834" y="1334608"/>
                  <a:pt x="387218" y="1200199"/>
                  <a:pt x="355997" y="1113416"/>
                </a:cubicBezTo>
                <a:cubicBezTo>
                  <a:pt x="324776" y="1026633"/>
                  <a:pt x="314722" y="976362"/>
                  <a:pt x="289322" y="881641"/>
                </a:cubicBezTo>
                <a:cubicBezTo>
                  <a:pt x="263922" y="786920"/>
                  <a:pt x="230055" y="652512"/>
                  <a:pt x="203597" y="545091"/>
                </a:cubicBezTo>
                <a:cubicBezTo>
                  <a:pt x="177139" y="437670"/>
                  <a:pt x="144330" y="319137"/>
                  <a:pt x="130572" y="237116"/>
                </a:cubicBezTo>
                <a:cubicBezTo>
                  <a:pt x="116814" y="155095"/>
                  <a:pt x="123693" y="91595"/>
                  <a:pt x="121047" y="52966"/>
                </a:cubicBezTo>
                <a:cubicBezTo>
                  <a:pt x="118401" y="14337"/>
                  <a:pt x="126868" y="4812"/>
                  <a:pt x="114697" y="5341"/>
                </a:cubicBezTo>
                <a:cubicBezTo>
                  <a:pt x="102526" y="5870"/>
                  <a:pt x="66014" y="54554"/>
                  <a:pt x="48022" y="56141"/>
                </a:cubicBezTo>
                <a:cubicBezTo>
                  <a:pt x="30030" y="57729"/>
                  <a:pt x="3572" y="-31171"/>
                  <a:pt x="397" y="11691"/>
                </a:cubicBezTo>
                <a:close/>
              </a:path>
            </a:pathLst>
          </a:custGeom>
          <a:solidFill>
            <a:srgbClr val="D2B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フリーフォーム 307">
            <a:extLst>
              <a:ext uri="{FF2B5EF4-FFF2-40B4-BE49-F238E27FC236}">
                <a16:creationId xmlns:a16="http://schemas.microsoft.com/office/drawing/2014/main" id="{FB9AC46B-C668-9543-9B24-047B535F18B4}"/>
              </a:ext>
            </a:extLst>
          </p:cNvPr>
          <p:cNvSpPr/>
          <p:nvPr/>
        </p:nvSpPr>
        <p:spPr>
          <a:xfrm>
            <a:off x="4939476" y="5202612"/>
            <a:ext cx="540994" cy="848100"/>
          </a:xfrm>
          <a:custGeom>
            <a:avLst/>
            <a:gdLst>
              <a:gd name="connsiteX0" fmla="*/ 3999 w 540994"/>
              <a:gd name="connsiteY0" fmla="*/ 32963 h 848100"/>
              <a:gd name="connsiteX1" fmla="*/ 13524 w 540994"/>
              <a:gd name="connsiteY1" fmla="*/ 229813 h 848100"/>
              <a:gd name="connsiteX2" fmla="*/ 83374 w 540994"/>
              <a:gd name="connsiteY2" fmla="*/ 429838 h 848100"/>
              <a:gd name="connsiteX3" fmla="*/ 216724 w 540994"/>
              <a:gd name="connsiteY3" fmla="*/ 582238 h 848100"/>
              <a:gd name="connsiteX4" fmla="*/ 378649 w 540994"/>
              <a:gd name="connsiteY4" fmla="*/ 687013 h 848100"/>
              <a:gd name="connsiteX5" fmla="*/ 502474 w 540994"/>
              <a:gd name="connsiteY5" fmla="*/ 801313 h 848100"/>
              <a:gd name="connsiteX6" fmla="*/ 540574 w 540994"/>
              <a:gd name="connsiteY6" fmla="*/ 842588 h 848100"/>
              <a:gd name="connsiteX7" fmla="*/ 511999 w 540994"/>
              <a:gd name="connsiteY7" fmla="*/ 687013 h 848100"/>
              <a:gd name="connsiteX8" fmla="*/ 369124 w 540994"/>
              <a:gd name="connsiteY8" fmla="*/ 525088 h 848100"/>
              <a:gd name="connsiteX9" fmla="*/ 257999 w 540994"/>
              <a:gd name="connsiteY9" fmla="*/ 442538 h 848100"/>
              <a:gd name="connsiteX10" fmla="*/ 204024 w 540994"/>
              <a:gd name="connsiteY10" fmla="*/ 340938 h 848100"/>
              <a:gd name="connsiteX11" fmla="*/ 188149 w 540994"/>
              <a:gd name="connsiteY11" fmla="*/ 179013 h 848100"/>
              <a:gd name="connsiteX12" fmla="*/ 175449 w 540994"/>
              <a:gd name="connsiteY12" fmla="*/ 109163 h 848100"/>
              <a:gd name="connsiteX13" fmla="*/ 86549 w 540994"/>
              <a:gd name="connsiteY13" fmla="*/ 36138 h 848100"/>
              <a:gd name="connsiteX14" fmla="*/ 54799 w 540994"/>
              <a:gd name="connsiteY14" fmla="*/ 1213 h 848100"/>
              <a:gd name="connsiteX15" fmla="*/ 61149 w 540994"/>
              <a:gd name="connsiteY15" fmla="*/ 77413 h 848100"/>
              <a:gd name="connsiteX16" fmla="*/ 3999 w 540994"/>
              <a:gd name="connsiteY16" fmla="*/ 32963 h 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0994" h="848100">
                <a:moveTo>
                  <a:pt x="3999" y="32963"/>
                </a:moveTo>
                <a:cubicBezTo>
                  <a:pt x="-3938" y="58363"/>
                  <a:pt x="295" y="163667"/>
                  <a:pt x="13524" y="229813"/>
                </a:cubicBezTo>
                <a:cubicBezTo>
                  <a:pt x="26753" y="295959"/>
                  <a:pt x="49507" y="371101"/>
                  <a:pt x="83374" y="429838"/>
                </a:cubicBezTo>
                <a:cubicBezTo>
                  <a:pt x="117241" y="488576"/>
                  <a:pt x="167512" y="539376"/>
                  <a:pt x="216724" y="582238"/>
                </a:cubicBezTo>
                <a:cubicBezTo>
                  <a:pt x="265937" y="625101"/>
                  <a:pt x="331024" y="650501"/>
                  <a:pt x="378649" y="687013"/>
                </a:cubicBezTo>
                <a:cubicBezTo>
                  <a:pt x="426274" y="723526"/>
                  <a:pt x="475487" y="775384"/>
                  <a:pt x="502474" y="801313"/>
                </a:cubicBezTo>
                <a:cubicBezTo>
                  <a:pt x="529461" y="827242"/>
                  <a:pt x="538987" y="861638"/>
                  <a:pt x="540574" y="842588"/>
                </a:cubicBezTo>
                <a:cubicBezTo>
                  <a:pt x="542161" y="823538"/>
                  <a:pt x="540574" y="739930"/>
                  <a:pt x="511999" y="687013"/>
                </a:cubicBezTo>
                <a:cubicBezTo>
                  <a:pt x="483424" y="634096"/>
                  <a:pt x="411457" y="565834"/>
                  <a:pt x="369124" y="525088"/>
                </a:cubicBezTo>
                <a:cubicBezTo>
                  <a:pt x="326791" y="484342"/>
                  <a:pt x="285516" y="473230"/>
                  <a:pt x="257999" y="442538"/>
                </a:cubicBezTo>
                <a:cubicBezTo>
                  <a:pt x="230482" y="411846"/>
                  <a:pt x="215666" y="384859"/>
                  <a:pt x="204024" y="340938"/>
                </a:cubicBezTo>
                <a:cubicBezTo>
                  <a:pt x="192382" y="297017"/>
                  <a:pt x="192911" y="217642"/>
                  <a:pt x="188149" y="179013"/>
                </a:cubicBezTo>
                <a:cubicBezTo>
                  <a:pt x="183387" y="140384"/>
                  <a:pt x="192382" y="132976"/>
                  <a:pt x="175449" y="109163"/>
                </a:cubicBezTo>
                <a:cubicBezTo>
                  <a:pt x="158516" y="85351"/>
                  <a:pt x="106657" y="54130"/>
                  <a:pt x="86549" y="36138"/>
                </a:cubicBezTo>
                <a:cubicBezTo>
                  <a:pt x="66441" y="18146"/>
                  <a:pt x="59032" y="-5666"/>
                  <a:pt x="54799" y="1213"/>
                </a:cubicBezTo>
                <a:cubicBezTo>
                  <a:pt x="50566" y="8092"/>
                  <a:pt x="68557" y="71592"/>
                  <a:pt x="61149" y="77413"/>
                </a:cubicBezTo>
                <a:cubicBezTo>
                  <a:pt x="53741" y="83234"/>
                  <a:pt x="11936" y="7563"/>
                  <a:pt x="3999" y="32963"/>
                </a:cubicBezTo>
                <a:close/>
              </a:path>
            </a:pathLst>
          </a:custGeom>
          <a:solidFill>
            <a:srgbClr val="D3B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フリーフォーム 308">
            <a:extLst>
              <a:ext uri="{FF2B5EF4-FFF2-40B4-BE49-F238E27FC236}">
                <a16:creationId xmlns:a16="http://schemas.microsoft.com/office/drawing/2014/main" id="{E83B1599-734C-3641-A0C9-A6241D3D2804}"/>
              </a:ext>
            </a:extLst>
          </p:cNvPr>
          <p:cNvSpPr/>
          <p:nvPr/>
        </p:nvSpPr>
        <p:spPr>
          <a:xfrm>
            <a:off x="4279103" y="5287947"/>
            <a:ext cx="318202" cy="1110042"/>
          </a:xfrm>
          <a:custGeom>
            <a:avLst/>
            <a:gdLst>
              <a:gd name="connsiteX0" fmla="*/ 315122 w 318202"/>
              <a:gd name="connsiteY0" fmla="*/ 1603 h 1110042"/>
              <a:gd name="connsiteX1" fmla="*/ 213522 w 318202"/>
              <a:gd name="connsiteY1" fmla="*/ 122253 h 1110042"/>
              <a:gd name="connsiteX2" fmla="*/ 124622 w 318202"/>
              <a:gd name="connsiteY2" fmla="*/ 265128 h 1110042"/>
              <a:gd name="connsiteX3" fmla="*/ 35722 w 318202"/>
              <a:gd name="connsiteY3" fmla="*/ 452453 h 1110042"/>
              <a:gd name="connsiteX4" fmla="*/ 797 w 318202"/>
              <a:gd name="connsiteY4" fmla="*/ 617553 h 1110042"/>
              <a:gd name="connsiteX5" fmla="*/ 13497 w 318202"/>
              <a:gd name="connsiteY5" fmla="*/ 823928 h 1110042"/>
              <a:gd name="connsiteX6" fmla="*/ 38897 w 318202"/>
              <a:gd name="connsiteY6" fmla="*/ 884253 h 1110042"/>
              <a:gd name="connsiteX7" fmla="*/ 118272 w 318202"/>
              <a:gd name="connsiteY7" fmla="*/ 992203 h 1110042"/>
              <a:gd name="connsiteX8" fmla="*/ 226222 w 318202"/>
              <a:gd name="connsiteY8" fmla="*/ 1090628 h 1110042"/>
              <a:gd name="connsiteX9" fmla="*/ 245272 w 318202"/>
              <a:gd name="connsiteY9" fmla="*/ 1103328 h 1110042"/>
              <a:gd name="connsiteX10" fmla="*/ 191297 w 318202"/>
              <a:gd name="connsiteY10" fmla="*/ 1011253 h 1110042"/>
              <a:gd name="connsiteX11" fmla="*/ 127797 w 318202"/>
              <a:gd name="connsiteY11" fmla="*/ 839803 h 1110042"/>
              <a:gd name="connsiteX12" fmla="*/ 102397 w 318202"/>
              <a:gd name="connsiteY12" fmla="*/ 646128 h 1110042"/>
              <a:gd name="connsiteX13" fmla="*/ 130972 w 318202"/>
              <a:gd name="connsiteY13" fmla="*/ 420703 h 1110042"/>
              <a:gd name="connsiteX14" fmla="*/ 178597 w 318202"/>
              <a:gd name="connsiteY14" fmla="*/ 274653 h 1110042"/>
              <a:gd name="connsiteX15" fmla="*/ 251622 w 318202"/>
              <a:gd name="connsiteY15" fmla="*/ 119078 h 1110042"/>
              <a:gd name="connsiteX16" fmla="*/ 289722 w 318202"/>
              <a:gd name="connsiteY16" fmla="*/ 55578 h 1110042"/>
              <a:gd name="connsiteX17" fmla="*/ 315122 w 318202"/>
              <a:gd name="connsiteY17" fmla="*/ 1603 h 11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8202" h="1110042">
                <a:moveTo>
                  <a:pt x="315122" y="1603"/>
                </a:moveTo>
                <a:cubicBezTo>
                  <a:pt x="302422" y="12715"/>
                  <a:pt x="245272" y="78332"/>
                  <a:pt x="213522" y="122253"/>
                </a:cubicBezTo>
                <a:cubicBezTo>
                  <a:pt x="181772" y="166174"/>
                  <a:pt x="154255" y="210095"/>
                  <a:pt x="124622" y="265128"/>
                </a:cubicBezTo>
                <a:cubicBezTo>
                  <a:pt x="94989" y="320161"/>
                  <a:pt x="56359" y="393716"/>
                  <a:pt x="35722" y="452453"/>
                </a:cubicBezTo>
                <a:cubicBezTo>
                  <a:pt x="15085" y="511190"/>
                  <a:pt x="4501" y="555641"/>
                  <a:pt x="797" y="617553"/>
                </a:cubicBezTo>
                <a:cubicBezTo>
                  <a:pt x="-2907" y="679465"/>
                  <a:pt x="7147" y="779478"/>
                  <a:pt x="13497" y="823928"/>
                </a:cubicBezTo>
                <a:cubicBezTo>
                  <a:pt x="19847" y="868378"/>
                  <a:pt x="21434" y="856207"/>
                  <a:pt x="38897" y="884253"/>
                </a:cubicBezTo>
                <a:cubicBezTo>
                  <a:pt x="56359" y="912299"/>
                  <a:pt x="87051" y="957807"/>
                  <a:pt x="118272" y="992203"/>
                </a:cubicBezTo>
                <a:cubicBezTo>
                  <a:pt x="149493" y="1026599"/>
                  <a:pt x="226222" y="1090628"/>
                  <a:pt x="226222" y="1090628"/>
                </a:cubicBezTo>
                <a:cubicBezTo>
                  <a:pt x="247389" y="1109149"/>
                  <a:pt x="251093" y="1116557"/>
                  <a:pt x="245272" y="1103328"/>
                </a:cubicBezTo>
                <a:cubicBezTo>
                  <a:pt x="239451" y="1090099"/>
                  <a:pt x="210876" y="1055174"/>
                  <a:pt x="191297" y="1011253"/>
                </a:cubicBezTo>
                <a:cubicBezTo>
                  <a:pt x="171718" y="967332"/>
                  <a:pt x="142614" y="900657"/>
                  <a:pt x="127797" y="839803"/>
                </a:cubicBezTo>
                <a:cubicBezTo>
                  <a:pt x="112980" y="778949"/>
                  <a:pt x="101868" y="715978"/>
                  <a:pt x="102397" y="646128"/>
                </a:cubicBezTo>
                <a:cubicBezTo>
                  <a:pt x="102926" y="576278"/>
                  <a:pt x="118272" y="482616"/>
                  <a:pt x="130972" y="420703"/>
                </a:cubicBezTo>
                <a:cubicBezTo>
                  <a:pt x="143672" y="358791"/>
                  <a:pt x="158489" y="324924"/>
                  <a:pt x="178597" y="274653"/>
                </a:cubicBezTo>
                <a:cubicBezTo>
                  <a:pt x="198705" y="224382"/>
                  <a:pt x="233101" y="155591"/>
                  <a:pt x="251622" y="119078"/>
                </a:cubicBezTo>
                <a:cubicBezTo>
                  <a:pt x="270143" y="82566"/>
                  <a:pt x="281785" y="70924"/>
                  <a:pt x="289722" y="55578"/>
                </a:cubicBezTo>
                <a:cubicBezTo>
                  <a:pt x="297659" y="40232"/>
                  <a:pt x="327822" y="-9509"/>
                  <a:pt x="315122" y="1603"/>
                </a:cubicBezTo>
                <a:close/>
              </a:path>
            </a:pathLst>
          </a:custGeom>
          <a:solidFill>
            <a:srgbClr val="C6A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フリーフォーム 309">
            <a:extLst>
              <a:ext uri="{FF2B5EF4-FFF2-40B4-BE49-F238E27FC236}">
                <a16:creationId xmlns:a16="http://schemas.microsoft.com/office/drawing/2014/main" id="{A6B13604-5C2C-054D-9E46-63D63BD43488}"/>
              </a:ext>
            </a:extLst>
          </p:cNvPr>
          <p:cNvSpPr/>
          <p:nvPr/>
        </p:nvSpPr>
        <p:spPr>
          <a:xfrm>
            <a:off x="5001397" y="6028555"/>
            <a:ext cx="478830" cy="322272"/>
          </a:xfrm>
          <a:custGeom>
            <a:avLst/>
            <a:gdLst>
              <a:gd name="connsiteX0" fmla="*/ 5578 w 478830"/>
              <a:gd name="connsiteY0" fmla="*/ 315095 h 322272"/>
              <a:gd name="connsiteX1" fmla="*/ 8753 w 478830"/>
              <a:gd name="connsiteY1" fmla="*/ 175395 h 322272"/>
              <a:gd name="connsiteX2" fmla="*/ 75428 w 478830"/>
              <a:gd name="connsiteY2" fmla="*/ 51570 h 322272"/>
              <a:gd name="connsiteX3" fmla="*/ 173853 w 478830"/>
              <a:gd name="connsiteY3" fmla="*/ 3945 h 322272"/>
              <a:gd name="connsiteX4" fmla="*/ 297678 w 478830"/>
              <a:gd name="connsiteY4" fmla="*/ 10295 h 322272"/>
              <a:gd name="connsiteX5" fmla="*/ 478653 w 478830"/>
              <a:gd name="connsiteY5" fmla="*/ 70620 h 322272"/>
              <a:gd name="connsiteX6" fmla="*/ 329428 w 478830"/>
              <a:gd name="connsiteY6" fmla="*/ 92845 h 322272"/>
              <a:gd name="connsiteX7" fmla="*/ 237353 w 478830"/>
              <a:gd name="connsiteY7" fmla="*/ 118245 h 322272"/>
              <a:gd name="connsiteX8" fmla="*/ 167503 w 478830"/>
              <a:gd name="connsiteY8" fmla="*/ 207145 h 322272"/>
              <a:gd name="connsiteX9" fmla="*/ 53203 w 478830"/>
              <a:gd name="connsiteY9" fmla="*/ 292870 h 322272"/>
              <a:gd name="connsiteX10" fmla="*/ 5578 w 478830"/>
              <a:gd name="connsiteY10" fmla="*/ 315095 h 32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8830" h="322272">
                <a:moveTo>
                  <a:pt x="5578" y="315095"/>
                </a:moveTo>
                <a:cubicBezTo>
                  <a:pt x="-1830" y="295516"/>
                  <a:pt x="-2889" y="219316"/>
                  <a:pt x="8753" y="175395"/>
                </a:cubicBezTo>
                <a:cubicBezTo>
                  <a:pt x="20395" y="131474"/>
                  <a:pt x="47911" y="80145"/>
                  <a:pt x="75428" y="51570"/>
                </a:cubicBezTo>
                <a:cubicBezTo>
                  <a:pt x="102945" y="22995"/>
                  <a:pt x="136811" y="10824"/>
                  <a:pt x="173853" y="3945"/>
                </a:cubicBezTo>
                <a:cubicBezTo>
                  <a:pt x="210895" y="-2934"/>
                  <a:pt x="246878" y="-818"/>
                  <a:pt x="297678" y="10295"/>
                </a:cubicBezTo>
                <a:cubicBezTo>
                  <a:pt x="348478" y="21407"/>
                  <a:pt x="473361" y="56862"/>
                  <a:pt x="478653" y="70620"/>
                </a:cubicBezTo>
                <a:cubicBezTo>
                  <a:pt x="483945" y="84378"/>
                  <a:pt x="369645" y="84907"/>
                  <a:pt x="329428" y="92845"/>
                </a:cubicBezTo>
                <a:cubicBezTo>
                  <a:pt x="289211" y="100783"/>
                  <a:pt x="264340" y="99195"/>
                  <a:pt x="237353" y="118245"/>
                </a:cubicBezTo>
                <a:cubicBezTo>
                  <a:pt x="210366" y="137295"/>
                  <a:pt x="198195" y="178041"/>
                  <a:pt x="167503" y="207145"/>
                </a:cubicBezTo>
                <a:cubicBezTo>
                  <a:pt x="136811" y="236249"/>
                  <a:pt x="78074" y="275937"/>
                  <a:pt x="53203" y="292870"/>
                </a:cubicBezTo>
                <a:cubicBezTo>
                  <a:pt x="28332" y="309803"/>
                  <a:pt x="12986" y="334674"/>
                  <a:pt x="5578" y="315095"/>
                </a:cubicBezTo>
                <a:close/>
              </a:path>
            </a:pathLst>
          </a:custGeom>
          <a:solidFill>
            <a:srgbClr val="CCB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>
            <a:extLst>
              <a:ext uri="{FF2B5EF4-FFF2-40B4-BE49-F238E27FC236}">
                <a16:creationId xmlns:a16="http://schemas.microsoft.com/office/drawing/2014/main" id="{355A2AF0-CB4B-B742-8C4F-8C22175CE481}"/>
              </a:ext>
            </a:extLst>
          </p:cNvPr>
          <p:cNvSpPr/>
          <p:nvPr/>
        </p:nvSpPr>
        <p:spPr>
          <a:xfrm>
            <a:off x="3755379" y="6246163"/>
            <a:ext cx="278412" cy="490039"/>
          </a:xfrm>
          <a:custGeom>
            <a:avLst/>
            <a:gdLst>
              <a:gd name="connsiteX0" fmla="*/ 70496 w 278412"/>
              <a:gd name="connsiteY0" fmla="*/ 11762 h 490039"/>
              <a:gd name="connsiteX1" fmla="*/ 105421 w 278412"/>
              <a:gd name="connsiteY1" fmla="*/ 145112 h 490039"/>
              <a:gd name="connsiteX2" fmla="*/ 102246 w 278412"/>
              <a:gd name="connsiteY2" fmla="*/ 262587 h 490039"/>
              <a:gd name="connsiteX3" fmla="*/ 86371 w 278412"/>
              <a:gd name="connsiteY3" fmla="*/ 370537 h 490039"/>
              <a:gd name="connsiteX4" fmla="*/ 646 w 278412"/>
              <a:gd name="connsiteY4" fmla="*/ 488012 h 490039"/>
              <a:gd name="connsiteX5" fmla="*/ 137171 w 278412"/>
              <a:gd name="connsiteY5" fmla="*/ 437212 h 490039"/>
              <a:gd name="connsiteX6" fmla="*/ 238771 w 278412"/>
              <a:gd name="connsiteY6" fmla="*/ 338787 h 490039"/>
              <a:gd name="connsiteX7" fmla="*/ 276871 w 278412"/>
              <a:gd name="connsiteY7" fmla="*/ 189562 h 490039"/>
              <a:gd name="connsiteX8" fmla="*/ 260996 w 278412"/>
              <a:gd name="connsiteY8" fmla="*/ 75262 h 490039"/>
              <a:gd name="connsiteX9" fmla="*/ 172096 w 278412"/>
              <a:gd name="connsiteY9" fmla="*/ 14937 h 490039"/>
              <a:gd name="connsiteX10" fmla="*/ 70496 w 278412"/>
              <a:gd name="connsiteY10" fmla="*/ 11762 h 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412" h="490039">
                <a:moveTo>
                  <a:pt x="70496" y="11762"/>
                </a:moveTo>
                <a:cubicBezTo>
                  <a:pt x="59384" y="33458"/>
                  <a:pt x="100129" y="103308"/>
                  <a:pt x="105421" y="145112"/>
                </a:cubicBezTo>
                <a:cubicBezTo>
                  <a:pt x="110713" y="186916"/>
                  <a:pt x="105421" y="225016"/>
                  <a:pt x="102246" y="262587"/>
                </a:cubicBezTo>
                <a:cubicBezTo>
                  <a:pt x="99071" y="300158"/>
                  <a:pt x="103304" y="332966"/>
                  <a:pt x="86371" y="370537"/>
                </a:cubicBezTo>
                <a:cubicBezTo>
                  <a:pt x="69438" y="408108"/>
                  <a:pt x="-7821" y="476900"/>
                  <a:pt x="646" y="488012"/>
                </a:cubicBezTo>
                <a:cubicBezTo>
                  <a:pt x="9113" y="499124"/>
                  <a:pt x="97484" y="462083"/>
                  <a:pt x="137171" y="437212"/>
                </a:cubicBezTo>
                <a:cubicBezTo>
                  <a:pt x="176858" y="412341"/>
                  <a:pt x="215488" y="380062"/>
                  <a:pt x="238771" y="338787"/>
                </a:cubicBezTo>
                <a:cubicBezTo>
                  <a:pt x="262054" y="297512"/>
                  <a:pt x="273167" y="233483"/>
                  <a:pt x="276871" y="189562"/>
                </a:cubicBezTo>
                <a:cubicBezTo>
                  <a:pt x="280575" y="145641"/>
                  <a:pt x="278459" y="104366"/>
                  <a:pt x="260996" y="75262"/>
                </a:cubicBezTo>
                <a:cubicBezTo>
                  <a:pt x="243533" y="46158"/>
                  <a:pt x="202788" y="27108"/>
                  <a:pt x="172096" y="14937"/>
                </a:cubicBezTo>
                <a:cubicBezTo>
                  <a:pt x="141404" y="2766"/>
                  <a:pt x="81608" y="-9934"/>
                  <a:pt x="70496" y="11762"/>
                </a:cubicBezTo>
                <a:close/>
              </a:path>
            </a:pathLst>
          </a:custGeom>
          <a:solidFill>
            <a:srgbClr val="CCB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フリーフォーム 311">
            <a:extLst>
              <a:ext uri="{FF2B5EF4-FFF2-40B4-BE49-F238E27FC236}">
                <a16:creationId xmlns:a16="http://schemas.microsoft.com/office/drawing/2014/main" id="{87C64244-03B9-764C-9993-C5815D5AFC1A}"/>
              </a:ext>
            </a:extLst>
          </p:cNvPr>
          <p:cNvSpPr/>
          <p:nvPr/>
        </p:nvSpPr>
        <p:spPr>
          <a:xfrm>
            <a:off x="3314093" y="2612311"/>
            <a:ext cx="897380" cy="1524761"/>
          </a:xfrm>
          <a:custGeom>
            <a:avLst/>
            <a:gdLst>
              <a:gd name="connsiteX0" fmla="*/ 607 w 897380"/>
              <a:gd name="connsiteY0" fmla="*/ 1524714 h 1524761"/>
              <a:gd name="connsiteX1" fmla="*/ 146657 w 897380"/>
              <a:gd name="connsiteY1" fmla="*/ 1372314 h 1524761"/>
              <a:gd name="connsiteX2" fmla="*/ 318107 w 897380"/>
              <a:gd name="connsiteY2" fmla="*/ 1191339 h 1524761"/>
              <a:gd name="connsiteX3" fmla="*/ 508607 w 897380"/>
              <a:gd name="connsiteY3" fmla="*/ 975439 h 1524761"/>
              <a:gd name="connsiteX4" fmla="*/ 613382 w 897380"/>
              <a:gd name="connsiteY4" fmla="*/ 851614 h 1524761"/>
              <a:gd name="connsiteX5" fmla="*/ 568932 w 897380"/>
              <a:gd name="connsiteY5" fmla="*/ 848439 h 1524761"/>
              <a:gd name="connsiteX6" fmla="*/ 648307 w 897380"/>
              <a:gd name="connsiteY6" fmla="*/ 750014 h 1524761"/>
              <a:gd name="connsiteX7" fmla="*/ 762607 w 897380"/>
              <a:gd name="connsiteY7" fmla="*/ 578564 h 1524761"/>
              <a:gd name="connsiteX8" fmla="*/ 854682 w 897380"/>
              <a:gd name="connsiteY8" fmla="*/ 384889 h 1524761"/>
              <a:gd name="connsiteX9" fmla="*/ 886432 w 897380"/>
              <a:gd name="connsiteY9" fmla="*/ 257889 h 1524761"/>
              <a:gd name="connsiteX10" fmla="*/ 889607 w 897380"/>
              <a:gd name="connsiteY10" fmla="*/ 121364 h 1524761"/>
              <a:gd name="connsiteX11" fmla="*/ 788007 w 897380"/>
              <a:gd name="connsiteY11" fmla="*/ 22939 h 1524761"/>
              <a:gd name="connsiteX12" fmla="*/ 775307 w 897380"/>
              <a:gd name="connsiteY12" fmla="*/ 10239 h 1524761"/>
              <a:gd name="connsiteX13" fmla="*/ 740382 w 897380"/>
              <a:gd name="connsiteY13" fmla="*/ 149939 h 1524761"/>
              <a:gd name="connsiteX14" fmla="*/ 683232 w 897380"/>
              <a:gd name="connsiteY14" fmla="*/ 416639 h 1524761"/>
              <a:gd name="connsiteX15" fmla="*/ 537182 w 897380"/>
              <a:gd name="connsiteY15" fmla="*/ 743664 h 1524761"/>
              <a:gd name="connsiteX16" fmla="*/ 302232 w 897380"/>
              <a:gd name="connsiteY16" fmla="*/ 1054814 h 1524761"/>
              <a:gd name="connsiteX17" fmla="*/ 102207 w 897380"/>
              <a:gd name="connsiteY17" fmla="*/ 1353264 h 1524761"/>
              <a:gd name="connsiteX18" fmla="*/ 607 w 897380"/>
              <a:gd name="connsiteY18" fmla="*/ 1524714 h 152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7380" h="1524761">
                <a:moveTo>
                  <a:pt x="607" y="1524714"/>
                </a:moveTo>
                <a:cubicBezTo>
                  <a:pt x="8015" y="1527889"/>
                  <a:pt x="146657" y="1372314"/>
                  <a:pt x="146657" y="1372314"/>
                </a:cubicBezTo>
                <a:cubicBezTo>
                  <a:pt x="199574" y="1316752"/>
                  <a:pt x="257782" y="1257485"/>
                  <a:pt x="318107" y="1191339"/>
                </a:cubicBezTo>
                <a:cubicBezTo>
                  <a:pt x="378432" y="1125193"/>
                  <a:pt x="459394" y="1032060"/>
                  <a:pt x="508607" y="975439"/>
                </a:cubicBezTo>
                <a:cubicBezTo>
                  <a:pt x="557820" y="918818"/>
                  <a:pt x="603328" y="872781"/>
                  <a:pt x="613382" y="851614"/>
                </a:cubicBezTo>
                <a:cubicBezTo>
                  <a:pt x="623436" y="830447"/>
                  <a:pt x="563111" y="865372"/>
                  <a:pt x="568932" y="848439"/>
                </a:cubicBezTo>
                <a:cubicBezTo>
                  <a:pt x="574753" y="831506"/>
                  <a:pt x="616028" y="794993"/>
                  <a:pt x="648307" y="750014"/>
                </a:cubicBezTo>
                <a:cubicBezTo>
                  <a:pt x="680586" y="705035"/>
                  <a:pt x="728211" y="639418"/>
                  <a:pt x="762607" y="578564"/>
                </a:cubicBezTo>
                <a:cubicBezTo>
                  <a:pt x="797003" y="517710"/>
                  <a:pt x="834045" y="438335"/>
                  <a:pt x="854682" y="384889"/>
                </a:cubicBezTo>
                <a:cubicBezTo>
                  <a:pt x="875320" y="331443"/>
                  <a:pt x="880611" y="301810"/>
                  <a:pt x="886432" y="257889"/>
                </a:cubicBezTo>
                <a:cubicBezTo>
                  <a:pt x="892253" y="213968"/>
                  <a:pt x="906011" y="160522"/>
                  <a:pt x="889607" y="121364"/>
                </a:cubicBezTo>
                <a:cubicBezTo>
                  <a:pt x="873203" y="82206"/>
                  <a:pt x="788007" y="22939"/>
                  <a:pt x="788007" y="22939"/>
                </a:cubicBezTo>
                <a:cubicBezTo>
                  <a:pt x="768957" y="4418"/>
                  <a:pt x="783245" y="-10928"/>
                  <a:pt x="775307" y="10239"/>
                </a:cubicBezTo>
                <a:cubicBezTo>
                  <a:pt x="767370" y="31406"/>
                  <a:pt x="755728" y="82206"/>
                  <a:pt x="740382" y="149939"/>
                </a:cubicBezTo>
                <a:cubicBezTo>
                  <a:pt x="725036" y="217672"/>
                  <a:pt x="717099" y="317685"/>
                  <a:pt x="683232" y="416639"/>
                </a:cubicBezTo>
                <a:cubicBezTo>
                  <a:pt x="649365" y="515593"/>
                  <a:pt x="600682" y="637302"/>
                  <a:pt x="537182" y="743664"/>
                </a:cubicBezTo>
                <a:cubicBezTo>
                  <a:pt x="473682" y="850026"/>
                  <a:pt x="374728" y="953214"/>
                  <a:pt x="302232" y="1054814"/>
                </a:cubicBezTo>
                <a:cubicBezTo>
                  <a:pt x="229736" y="1156414"/>
                  <a:pt x="149303" y="1280239"/>
                  <a:pt x="102207" y="1353264"/>
                </a:cubicBezTo>
                <a:cubicBezTo>
                  <a:pt x="55111" y="1426289"/>
                  <a:pt x="-6801" y="1521539"/>
                  <a:pt x="607" y="1524714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フリーフォーム 380">
            <a:extLst>
              <a:ext uri="{FF2B5EF4-FFF2-40B4-BE49-F238E27FC236}">
                <a16:creationId xmlns:a16="http://schemas.microsoft.com/office/drawing/2014/main" id="{C51BE55B-A891-BB4E-B8C2-B7E647D1C5CF}"/>
              </a:ext>
            </a:extLst>
          </p:cNvPr>
          <p:cNvSpPr/>
          <p:nvPr/>
        </p:nvSpPr>
        <p:spPr>
          <a:xfrm>
            <a:off x="6440016" y="4972227"/>
            <a:ext cx="938829" cy="712072"/>
          </a:xfrm>
          <a:custGeom>
            <a:avLst/>
            <a:gdLst>
              <a:gd name="connsiteX0" fmla="*/ 2059 w 938829"/>
              <a:gd name="connsiteY0" fmla="*/ 457023 h 712072"/>
              <a:gd name="connsiteX1" fmla="*/ 17934 w 938829"/>
              <a:gd name="connsiteY1" fmla="*/ 593548 h 712072"/>
              <a:gd name="connsiteX2" fmla="*/ 27459 w 938829"/>
              <a:gd name="connsiteY2" fmla="*/ 612598 h 712072"/>
              <a:gd name="connsiteX3" fmla="*/ 129059 w 938829"/>
              <a:gd name="connsiteY3" fmla="*/ 666573 h 712072"/>
              <a:gd name="connsiteX4" fmla="*/ 230659 w 938829"/>
              <a:gd name="connsiteY4" fmla="*/ 707848 h 712072"/>
              <a:gd name="connsiteX5" fmla="*/ 300509 w 938829"/>
              <a:gd name="connsiteY5" fmla="*/ 707848 h 712072"/>
              <a:gd name="connsiteX6" fmla="*/ 370359 w 938829"/>
              <a:gd name="connsiteY6" fmla="*/ 682448 h 712072"/>
              <a:gd name="connsiteX7" fmla="*/ 471959 w 938829"/>
              <a:gd name="connsiteY7" fmla="*/ 612598 h 712072"/>
              <a:gd name="connsiteX8" fmla="*/ 665634 w 938829"/>
              <a:gd name="connsiteY8" fmla="*/ 422098 h 712072"/>
              <a:gd name="connsiteX9" fmla="*/ 770409 w 938829"/>
              <a:gd name="connsiteY9" fmla="*/ 276048 h 712072"/>
              <a:gd name="connsiteX10" fmla="*/ 891059 w 938829"/>
              <a:gd name="connsiteY10" fmla="*/ 98248 h 712072"/>
              <a:gd name="connsiteX11" fmla="*/ 938684 w 938829"/>
              <a:gd name="connsiteY11" fmla="*/ 2998 h 712072"/>
              <a:gd name="connsiteX12" fmla="*/ 906934 w 938829"/>
              <a:gd name="connsiteY12" fmla="*/ 22048 h 712072"/>
              <a:gd name="connsiteX13" fmla="*/ 821209 w 938829"/>
              <a:gd name="connsiteY13" fmla="*/ 76023 h 712072"/>
              <a:gd name="connsiteX14" fmla="*/ 618009 w 938829"/>
              <a:gd name="connsiteY14" fmla="*/ 206198 h 712072"/>
              <a:gd name="connsiteX15" fmla="*/ 208434 w 938829"/>
              <a:gd name="connsiteY15" fmla="*/ 409398 h 712072"/>
              <a:gd name="connsiteX16" fmla="*/ 68734 w 938829"/>
              <a:gd name="connsiteY16" fmla="*/ 457023 h 712072"/>
              <a:gd name="connsiteX17" fmla="*/ 2059 w 938829"/>
              <a:gd name="connsiteY17" fmla="*/ 457023 h 7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8829" h="712072">
                <a:moveTo>
                  <a:pt x="2059" y="457023"/>
                </a:moveTo>
                <a:cubicBezTo>
                  <a:pt x="-6408" y="479777"/>
                  <a:pt x="13701" y="567619"/>
                  <a:pt x="17934" y="593548"/>
                </a:cubicBezTo>
                <a:cubicBezTo>
                  <a:pt x="22167" y="619477"/>
                  <a:pt x="8938" y="600427"/>
                  <a:pt x="27459" y="612598"/>
                </a:cubicBezTo>
                <a:cubicBezTo>
                  <a:pt x="45980" y="624769"/>
                  <a:pt x="95192" y="650698"/>
                  <a:pt x="129059" y="666573"/>
                </a:cubicBezTo>
                <a:cubicBezTo>
                  <a:pt x="162926" y="682448"/>
                  <a:pt x="202084" y="700969"/>
                  <a:pt x="230659" y="707848"/>
                </a:cubicBezTo>
                <a:cubicBezTo>
                  <a:pt x="259234" y="714727"/>
                  <a:pt x="277226" y="712081"/>
                  <a:pt x="300509" y="707848"/>
                </a:cubicBezTo>
                <a:cubicBezTo>
                  <a:pt x="323792" y="703615"/>
                  <a:pt x="341784" y="698323"/>
                  <a:pt x="370359" y="682448"/>
                </a:cubicBezTo>
                <a:cubicBezTo>
                  <a:pt x="398934" y="666573"/>
                  <a:pt x="422747" y="655990"/>
                  <a:pt x="471959" y="612598"/>
                </a:cubicBezTo>
                <a:cubicBezTo>
                  <a:pt x="521171" y="569206"/>
                  <a:pt x="615892" y="478190"/>
                  <a:pt x="665634" y="422098"/>
                </a:cubicBezTo>
                <a:cubicBezTo>
                  <a:pt x="715376" y="366006"/>
                  <a:pt x="732838" y="330023"/>
                  <a:pt x="770409" y="276048"/>
                </a:cubicBezTo>
                <a:cubicBezTo>
                  <a:pt x="807980" y="222073"/>
                  <a:pt x="863013" y="143756"/>
                  <a:pt x="891059" y="98248"/>
                </a:cubicBezTo>
                <a:cubicBezTo>
                  <a:pt x="919105" y="52740"/>
                  <a:pt x="936038" y="15698"/>
                  <a:pt x="938684" y="2998"/>
                </a:cubicBezTo>
                <a:cubicBezTo>
                  <a:pt x="941330" y="-9702"/>
                  <a:pt x="906934" y="22048"/>
                  <a:pt x="906934" y="22048"/>
                </a:cubicBezTo>
                <a:lnTo>
                  <a:pt x="821209" y="76023"/>
                </a:lnTo>
                <a:cubicBezTo>
                  <a:pt x="773055" y="106715"/>
                  <a:pt x="720138" y="150636"/>
                  <a:pt x="618009" y="206198"/>
                </a:cubicBezTo>
                <a:cubicBezTo>
                  <a:pt x="515880" y="261760"/>
                  <a:pt x="299980" y="367594"/>
                  <a:pt x="208434" y="409398"/>
                </a:cubicBezTo>
                <a:cubicBezTo>
                  <a:pt x="116888" y="451202"/>
                  <a:pt x="101013" y="448027"/>
                  <a:pt x="68734" y="457023"/>
                </a:cubicBezTo>
                <a:cubicBezTo>
                  <a:pt x="36455" y="466019"/>
                  <a:pt x="10526" y="434269"/>
                  <a:pt x="2059" y="457023"/>
                </a:cubicBezTo>
                <a:close/>
              </a:path>
            </a:pathLst>
          </a:custGeom>
          <a:solidFill>
            <a:srgbClr val="EDC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フリーフォーム 381">
            <a:extLst>
              <a:ext uri="{FF2B5EF4-FFF2-40B4-BE49-F238E27FC236}">
                <a16:creationId xmlns:a16="http://schemas.microsoft.com/office/drawing/2014/main" id="{50FC4CFB-9B6C-2C47-84DB-D2FB4666C888}"/>
              </a:ext>
            </a:extLst>
          </p:cNvPr>
          <p:cNvSpPr/>
          <p:nvPr/>
        </p:nvSpPr>
        <p:spPr>
          <a:xfrm>
            <a:off x="6530359" y="6349503"/>
            <a:ext cx="296884" cy="192406"/>
          </a:xfrm>
          <a:custGeom>
            <a:avLst/>
            <a:gdLst>
              <a:gd name="connsiteX0" fmla="*/ 616 w 296884"/>
              <a:gd name="connsiteY0" fmla="*/ 497 h 192406"/>
              <a:gd name="connsiteX1" fmla="*/ 76816 w 296884"/>
              <a:gd name="connsiteY1" fmla="*/ 19547 h 192406"/>
              <a:gd name="connsiteX2" fmla="*/ 153016 w 296884"/>
              <a:gd name="connsiteY2" fmla="*/ 57647 h 192406"/>
              <a:gd name="connsiteX3" fmla="*/ 226041 w 296884"/>
              <a:gd name="connsiteY3" fmla="*/ 121147 h 192406"/>
              <a:gd name="connsiteX4" fmla="*/ 289541 w 296884"/>
              <a:gd name="connsiteY4" fmla="*/ 184647 h 192406"/>
              <a:gd name="connsiteX5" fmla="*/ 292716 w 296884"/>
              <a:gd name="connsiteY5" fmla="*/ 190997 h 192406"/>
              <a:gd name="connsiteX6" fmla="*/ 264141 w 296884"/>
              <a:gd name="connsiteY6" fmla="*/ 181472 h 192406"/>
              <a:gd name="connsiteX7" fmla="*/ 222866 w 296884"/>
              <a:gd name="connsiteY7" fmla="*/ 143372 h 192406"/>
              <a:gd name="connsiteX8" fmla="*/ 146666 w 296884"/>
              <a:gd name="connsiteY8" fmla="*/ 92572 h 192406"/>
              <a:gd name="connsiteX9" fmla="*/ 73641 w 296884"/>
              <a:gd name="connsiteY9" fmla="*/ 60822 h 192406"/>
              <a:gd name="connsiteX10" fmla="*/ 41891 w 296884"/>
              <a:gd name="connsiteY10" fmla="*/ 38597 h 192406"/>
              <a:gd name="connsiteX11" fmla="*/ 616 w 296884"/>
              <a:gd name="connsiteY11" fmla="*/ 497 h 19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884" h="192406">
                <a:moveTo>
                  <a:pt x="616" y="497"/>
                </a:moveTo>
                <a:cubicBezTo>
                  <a:pt x="6437" y="-2678"/>
                  <a:pt x="51416" y="10022"/>
                  <a:pt x="76816" y="19547"/>
                </a:cubicBezTo>
                <a:cubicBezTo>
                  <a:pt x="102216" y="29072"/>
                  <a:pt x="128145" y="40714"/>
                  <a:pt x="153016" y="57647"/>
                </a:cubicBezTo>
                <a:cubicBezTo>
                  <a:pt x="177887" y="74580"/>
                  <a:pt x="203287" y="99980"/>
                  <a:pt x="226041" y="121147"/>
                </a:cubicBezTo>
                <a:cubicBezTo>
                  <a:pt x="248795" y="142314"/>
                  <a:pt x="289541" y="184647"/>
                  <a:pt x="289541" y="184647"/>
                </a:cubicBezTo>
                <a:cubicBezTo>
                  <a:pt x="300654" y="196289"/>
                  <a:pt x="296949" y="191526"/>
                  <a:pt x="292716" y="190997"/>
                </a:cubicBezTo>
                <a:cubicBezTo>
                  <a:pt x="288483" y="190468"/>
                  <a:pt x="275783" y="189410"/>
                  <a:pt x="264141" y="181472"/>
                </a:cubicBezTo>
                <a:cubicBezTo>
                  <a:pt x="252499" y="173535"/>
                  <a:pt x="242445" y="158189"/>
                  <a:pt x="222866" y="143372"/>
                </a:cubicBezTo>
                <a:cubicBezTo>
                  <a:pt x="203287" y="128555"/>
                  <a:pt x="171537" y="106330"/>
                  <a:pt x="146666" y="92572"/>
                </a:cubicBezTo>
                <a:cubicBezTo>
                  <a:pt x="121795" y="78814"/>
                  <a:pt x="91104" y="69818"/>
                  <a:pt x="73641" y="60822"/>
                </a:cubicBezTo>
                <a:cubicBezTo>
                  <a:pt x="56179" y="51826"/>
                  <a:pt x="51945" y="46005"/>
                  <a:pt x="41891" y="38597"/>
                </a:cubicBezTo>
                <a:cubicBezTo>
                  <a:pt x="31837" y="31189"/>
                  <a:pt x="-5205" y="3672"/>
                  <a:pt x="616" y="497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フリーフォーム 382">
            <a:extLst>
              <a:ext uri="{FF2B5EF4-FFF2-40B4-BE49-F238E27FC236}">
                <a16:creationId xmlns:a16="http://schemas.microsoft.com/office/drawing/2014/main" id="{ADCDF522-469B-C647-98E2-660B485D021F}"/>
              </a:ext>
            </a:extLst>
          </p:cNvPr>
          <p:cNvSpPr/>
          <p:nvPr/>
        </p:nvSpPr>
        <p:spPr>
          <a:xfrm>
            <a:off x="7210198" y="6324137"/>
            <a:ext cx="270364" cy="238147"/>
          </a:xfrm>
          <a:custGeom>
            <a:avLst/>
            <a:gdLst>
              <a:gd name="connsiteX0" fmla="*/ 270102 w 270364"/>
              <a:gd name="connsiteY0" fmla="*/ 463 h 238147"/>
              <a:gd name="connsiteX1" fmla="*/ 203427 w 270364"/>
              <a:gd name="connsiteY1" fmla="*/ 22688 h 238147"/>
              <a:gd name="connsiteX2" fmla="*/ 127227 w 270364"/>
              <a:gd name="connsiteY2" fmla="*/ 70313 h 238147"/>
              <a:gd name="connsiteX3" fmla="*/ 63727 w 270364"/>
              <a:gd name="connsiteY3" fmla="*/ 130638 h 238147"/>
              <a:gd name="connsiteX4" fmla="*/ 16102 w 270364"/>
              <a:gd name="connsiteY4" fmla="*/ 200488 h 238147"/>
              <a:gd name="connsiteX5" fmla="*/ 227 w 270364"/>
              <a:gd name="connsiteY5" fmla="*/ 235413 h 238147"/>
              <a:gd name="connsiteX6" fmla="*/ 25627 w 270364"/>
              <a:gd name="connsiteY6" fmla="*/ 229063 h 238147"/>
              <a:gd name="connsiteX7" fmla="*/ 54202 w 270364"/>
              <a:gd name="connsiteY7" fmla="*/ 175088 h 238147"/>
              <a:gd name="connsiteX8" fmla="*/ 120877 w 270364"/>
              <a:gd name="connsiteY8" fmla="*/ 111588 h 238147"/>
              <a:gd name="connsiteX9" fmla="*/ 190727 w 270364"/>
              <a:gd name="connsiteY9" fmla="*/ 73488 h 238147"/>
              <a:gd name="connsiteX10" fmla="*/ 225652 w 270364"/>
              <a:gd name="connsiteY10" fmla="*/ 41738 h 238147"/>
              <a:gd name="connsiteX11" fmla="*/ 270102 w 270364"/>
              <a:gd name="connsiteY11" fmla="*/ 463 h 2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364" h="238147">
                <a:moveTo>
                  <a:pt x="270102" y="463"/>
                </a:moveTo>
                <a:cubicBezTo>
                  <a:pt x="266398" y="-2712"/>
                  <a:pt x="227240" y="11046"/>
                  <a:pt x="203427" y="22688"/>
                </a:cubicBezTo>
                <a:cubicBezTo>
                  <a:pt x="179614" y="34330"/>
                  <a:pt x="150510" y="52321"/>
                  <a:pt x="127227" y="70313"/>
                </a:cubicBezTo>
                <a:cubicBezTo>
                  <a:pt x="103944" y="88305"/>
                  <a:pt x="82248" y="108942"/>
                  <a:pt x="63727" y="130638"/>
                </a:cubicBezTo>
                <a:cubicBezTo>
                  <a:pt x="45206" y="152334"/>
                  <a:pt x="26685" y="183026"/>
                  <a:pt x="16102" y="200488"/>
                </a:cubicBezTo>
                <a:cubicBezTo>
                  <a:pt x="5519" y="217951"/>
                  <a:pt x="-1360" y="230651"/>
                  <a:pt x="227" y="235413"/>
                </a:cubicBezTo>
                <a:cubicBezTo>
                  <a:pt x="1814" y="240175"/>
                  <a:pt x="16631" y="239117"/>
                  <a:pt x="25627" y="229063"/>
                </a:cubicBezTo>
                <a:cubicBezTo>
                  <a:pt x="34623" y="219009"/>
                  <a:pt x="38327" y="194667"/>
                  <a:pt x="54202" y="175088"/>
                </a:cubicBezTo>
                <a:cubicBezTo>
                  <a:pt x="70077" y="155509"/>
                  <a:pt x="98123" y="128521"/>
                  <a:pt x="120877" y="111588"/>
                </a:cubicBezTo>
                <a:cubicBezTo>
                  <a:pt x="143631" y="94655"/>
                  <a:pt x="173265" y="85130"/>
                  <a:pt x="190727" y="73488"/>
                </a:cubicBezTo>
                <a:cubicBezTo>
                  <a:pt x="208189" y="61846"/>
                  <a:pt x="214010" y="51263"/>
                  <a:pt x="225652" y="41738"/>
                </a:cubicBezTo>
                <a:cubicBezTo>
                  <a:pt x="237294" y="32213"/>
                  <a:pt x="273806" y="3638"/>
                  <a:pt x="270102" y="463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フリーフォーム 383">
            <a:extLst>
              <a:ext uri="{FF2B5EF4-FFF2-40B4-BE49-F238E27FC236}">
                <a16:creationId xmlns:a16="http://schemas.microsoft.com/office/drawing/2014/main" id="{F9764ED2-8083-4B40-966E-1F2337538778}"/>
              </a:ext>
            </a:extLst>
          </p:cNvPr>
          <p:cNvSpPr/>
          <p:nvPr/>
        </p:nvSpPr>
        <p:spPr>
          <a:xfrm>
            <a:off x="7888654" y="3336061"/>
            <a:ext cx="309805" cy="723440"/>
          </a:xfrm>
          <a:custGeom>
            <a:avLst/>
            <a:gdLst>
              <a:gd name="connsiteX0" fmla="*/ 10746 w 309805"/>
              <a:gd name="connsiteY0" fmla="*/ 702539 h 723440"/>
              <a:gd name="connsiteX1" fmla="*/ 86946 w 309805"/>
              <a:gd name="connsiteY1" fmla="*/ 673964 h 723440"/>
              <a:gd name="connsiteX2" fmla="*/ 182196 w 309805"/>
              <a:gd name="connsiteY2" fmla="*/ 585064 h 723440"/>
              <a:gd name="connsiteX3" fmla="*/ 236171 w 309805"/>
              <a:gd name="connsiteY3" fmla="*/ 448539 h 723440"/>
              <a:gd name="connsiteX4" fmla="*/ 245696 w 309805"/>
              <a:gd name="connsiteY4" fmla="*/ 283439 h 723440"/>
              <a:gd name="connsiteX5" fmla="*/ 210771 w 309805"/>
              <a:gd name="connsiteY5" fmla="*/ 191364 h 723440"/>
              <a:gd name="connsiteX6" fmla="*/ 140921 w 309805"/>
              <a:gd name="connsiteY6" fmla="*/ 153264 h 723440"/>
              <a:gd name="connsiteX7" fmla="*/ 48846 w 309805"/>
              <a:gd name="connsiteY7" fmla="*/ 162789 h 723440"/>
              <a:gd name="connsiteX8" fmla="*/ 17096 w 309805"/>
              <a:gd name="connsiteY8" fmla="*/ 169139 h 723440"/>
              <a:gd name="connsiteX9" fmla="*/ 20271 w 309805"/>
              <a:gd name="connsiteY9" fmla="*/ 134214 h 723440"/>
              <a:gd name="connsiteX10" fmla="*/ 61546 w 309805"/>
              <a:gd name="connsiteY10" fmla="*/ 92939 h 723440"/>
              <a:gd name="connsiteX11" fmla="*/ 137746 w 309805"/>
              <a:gd name="connsiteY11" fmla="*/ 38964 h 723440"/>
              <a:gd name="connsiteX12" fmla="*/ 207596 w 309805"/>
              <a:gd name="connsiteY12" fmla="*/ 32614 h 723440"/>
              <a:gd name="connsiteX13" fmla="*/ 245696 w 309805"/>
              <a:gd name="connsiteY13" fmla="*/ 61189 h 723440"/>
              <a:gd name="connsiteX14" fmla="*/ 248871 w 309805"/>
              <a:gd name="connsiteY14" fmla="*/ 67539 h 723440"/>
              <a:gd name="connsiteX15" fmla="*/ 267921 w 309805"/>
              <a:gd name="connsiteY15" fmla="*/ 102464 h 723440"/>
              <a:gd name="connsiteX16" fmla="*/ 274271 w 309805"/>
              <a:gd name="connsiteY16" fmla="*/ 156439 h 723440"/>
              <a:gd name="connsiteX17" fmla="*/ 290146 w 309805"/>
              <a:gd name="connsiteY17" fmla="*/ 172314 h 723440"/>
              <a:gd name="connsiteX18" fmla="*/ 309196 w 309805"/>
              <a:gd name="connsiteY18" fmla="*/ 156439 h 723440"/>
              <a:gd name="connsiteX19" fmla="*/ 302846 w 309805"/>
              <a:gd name="connsiteY19" fmla="*/ 105639 h 723440"/>
              <a:gd name="connsiteX20" fmla="*/ 280621 w 309805"/>
              <a:gd name="connsiteY20" fmla="*/ 48489 h 723440"/>
              <a:gd name="connsiteX21" fmla="*/ 236171 w 309805"/>
              <a:gd name="connsiteY21" fmla="*/ 10389 h 723440"/>
              <a:gd name="connsiteX22" fmla="*/ 201246 w 309805"/>
              <a:gd name="connsiteY22" fmla="*/ 864 h 723440"/>
              <a:gd name="connsiteX23" fmla="*/ 147271 w 309805"/>
              <a:gd name="connsiteY23" fmla="*/ 4039 h 723440"/>
              <a:gd name="connsiteX24" fmla="*/ 83771 w 309805"/>
              <a:gd name="connsiteY24" fmla="*/ 32614 h 723440"/>
              <a:gd name="connsiteX25" fmla="*/ 55196 w 309805"/>
              <a:gd name="connsiteY25" fmla="*/ 61189 h 723440"/>
              <a:gd name="connsiteX26" fmla="*/ 13921 w 309805"/>
              <a:gd name="connsiteY26" fmla="*/ 92939 h 723440"/>
              <a:gd name="connsiteX27" fmla="*/ 4396 w 309805"/>
              <a:gd name="connsiteY27" fmla="*/ 175489 h 723440"/>
              <a:gd name="connsiteX28" fmla="*/ 1221 w 309805"/>
              <a:gd name="connsiteY28" fmla="*/ 356464 h 723440"/>
              <a:gd name="connsiteX29" fmla="*/ 10746 w 309805"/>
              <a:gd name="connsiteY29" fmla="*/ 702539 h 7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9805" h="723440">
                <a:moveTo>
                  <a:pt x="10746" y="702539"/>
                </a:moveTo>
                <a:cubicBezTo>
                  <a:pt x="25034" y="755456"/>
                  <a:pt x="58371" y="693543"/>
                  <a:pt x="86946" y="673964"/>
                </a:cubicBezTo>
                <a:cubicBezTo>
                  <a:pt x="115521" y="654385"/>
                  <a:pt x="157325" y="622635"/>
                  <a:pt x="182196" y="585064"/>
                </a:cubicBezTo>
                <a:cubicBezTo>
                  <a:pt x="207067" y="547493"/>
                  <a:pt x="225588" y="498810"/>
                  <a:pt x="236171" y="448539"/>
                </a:cubicBezTo>
                <a:cubicBezTo>
                  <a:pt x="246754" y="398268"/>
                  <a:pt x="249929" y="326301"/>
                  <a:pt x="245696" y="283439"/>
                </a:cubicBezTo>
                <a:cubicBezTo>
                  <a:pt x="241463" y="240576"/>
                  <a:pt x="228233" y="213060"/>
                  <a:pt x="210771" y="191364"/>
                </a:cubicBezTo>
                <a:cubicBezTo>
                  <a:pt x="193309" y="169668"/>
                  <a:pt x="167908" y="158026"/>
                  <a:pt x="140921" y="153264"/>
                </a:cubicBezTo>
                <a:cubicBezTo>
                  <a:pt x="113934" y="148502"/>
                  <a:pt x="69483" y="160143"/>
                  <a:pt x="48846" y="162789"/>
                </a:cubicBezTo>
                <a:cubicBezTo>
                  <a:pt x="28209" y="165435"/>
                  <a:pt x="21858" y="173901"/>
                  <a:pt x="17096" y="169139"/>
                </a:cubicBezTo>
                <a:cubicBezTo>
                  <a:pt x="12334" y="164377"/>
                  <a:pt x="12863" y="146914"/>
                  <a:pt x="20271" y="134214"/>
                </a:cubicBezTo>
                <a:cubicBezTo>
                  <a:pt x="27679" y="121514"/>
                  <a:pt x="41967" y="108814"/>
                  <a:pt x="61546" y="92939"/>
                </a:cubicBezTo>
                <a:cubicBezTo>
                  <a:pt x="81125" y="77064"/>
                  <a:pt x="113404" y="49018"/>
                  <a:pt x="137746" y="38964"/>
                </a:cubicBezTo>
                <a:cubicBezTo>
                  <a:pt x="162088" y="28910"/>
                  <a:pt x="189604" y="28910"/>
                  <a:pt x="207596" y="32614"/>
                </a:cubicBezTo>
                <a:cubicBezTo>
                  <a:pt x="225588" y="36318"/>
                  <a:pt x="238817" y="55368"/>
                  <a:pt x="245696" y="61189"/>
                </a:cubicBezTo>
                <a:cubicBezTo>
                  <a:pt x="252575" y="67010"/>
                  <a:pt x="245167" y="60660"/>
                  <a:pt x="248871" y="67539"/>
                </a:cubicBezTo>
                <a:cubicBezTo>
                  <a:pt x="252575" y="74418"/>
                  <a:pt x="263688" y="87647"/>
                  <a:pt x="267921" y="102464"/>
                </a:cubicBezTo>
                <a:cubicBezTo>
                  <a:pt x="272154" y="117281"/>
                  <a:pt x="270567" y="144797"/>
                  <a:pt x="274271" y="156439"/>
                </a:cubicBezTo>
                <a:cubicBezTo>
                  <a:pt x="277975" y="168081"/>
                  <a:pt x="284325" y="172314"/>
                  <a:pt x="290146" y="172314"/>
                </a:cubicBezTo>
                <a:cubicBezTo>
                  <a:pt x="295967" y="172314"/>
                  <a:pt x="307079" y="167551"/>
                  <a:pt x="309196" y="156439"/>
                </a:cubicBezTo>
                <a:cubicBezTo>
                  <a:pt x="311313" y="145327"/>
                  <a:pt x="307609" y="123631"/>
                  <a:pt x="302846" y="105639"/>
                </a:cubicBezTo>
                <a:cubicBezTo>
                  <a:pt x="298084" y="87647"/>
                  <a:pt x="291734" y="64364"/>
                  <a:pt x="280621" y="48489"/>
                </a:cubicBezTo>
                <a:cubicBezTo>
                  <a:pt x="269509" y="32614"/>
                  <a:pt x="249400" y="18326"/>
                  <a:pt x="236171" y="10389"/>
                </a:cubicBezTo>
                <a:cubicBezTo>
                  <a:pt x="222942" y="2452"/>
                  <a:pt x="216063" y="1922"/>
                  <a:pt x="201246" y="864"/>
                </a:cubicBezTo>
                <a:cubicBezTo>
                  <a:pt x="186429" y="-194"/>
                  <a:pt x="166850" y="-1253"/>
                  <a:pt x="147271" y="4039"/>
                </a:cubicBezTo>
                <a:cubicBezTo>
                  <a:pt x="127692" y="9331"/>
                  <a:pt x="99117" y="23089"/>
                  <a:pt x="83771" y="32614"/>
                </a:cubicBezTo>
                <a:cubicBezTo>
                  <a:pt x="68425" y="42139"/>
                  <a:pt x="66838" y="51135"/>
                  <a:pt x="55196" y="61189"/>
                </a:cubicBezTo>
                <a:cubicBezTo>
                  <a:pt x="43554" y="71243"/>
                  <a:pt x="22388" y="73889"/>
                  <a:pt x="13921" y="92939"/>
                </a:cubicBezTo>
                <a:cubicBezTo>
                  <a:pt x="5454" y="111989"/>
                  <a:pt x="6513" y="131568"/>
                  <a:pt x="4396" y="175489"/>
                </a:cubicBezTo>
                <a:cubicBezTo>
                  <a:pt x="2279" y="219410"/>
                  <a:pt x="2279" y="271268"/>
                  <a:pt x="1221" y="356464"/>
                </a:cubicBezTo>
                <a:cubicBezTo>
                  <a:pt x="163" y="441660"/>
                  <a:pt x="-3542" y="649622"/>
                  <a:pt x="10746" y="702539"/>
                </a:cubicBezTo>
                <a:close/>
              </a:path>
            </a:pathLst>
          </a:custGeom>
          <a:solidFill>
            <a:srgbClr val="F6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フリーフォーム 594">
            <a:extLst>
              <a:ext uri="{FF2B5EF4-FFF2-40B4-BE49-F238E27FC236}">
                <a16:creationId xmlns:a16="http://schemas.microsoft.com/office/drawing/2014/main" id="{DBE25156-321F-0343-A3A9-37D0248E9DC8}"/>
              </a:ext>
            </a:extLst>
          </p:cNvPr>
          <p:cNvSpPr/>
          <p:nvPr/>
        </p:nvSpPr>
        <p:spPr>
          <a:xfrm>
            <a:off x="8390379" y="3182462"/>
            <a:ext cx="419489" cy="1200353"/>
          </a:xfrm>
          <a:custGeom>
            <a:avLst/>
            <a:gdLst>
              <a:gd name="connsiteX0" fmla="*/ 305946 w 419489"/>
              <a:gd name="connsiteY0" fmla="*/ 430688 h 1200353"/>
              <a:gd name="connsiteX1" fmla="*/ 271021 w 419489"/>
              <a:gd name="connsiteY1" fmla="*/ 595788 h 1200353"/>
              <a:gd name="connsiteX2" fmla="*/ 204346 w 419489"/>
              <a:gd name="connsiteY2" fmla="*/ 792638 h 1200353"/>
              <a:gd name="connsiteX3" fmla="*/ 96396 w 419489"/>
              <a:gd name="connsiteY3" fmla="*/ 1040288 h 1200353"/>
              <a:gd name="connsiteX4" fmla="*/ 1146 w 419489"/>
              <a:gd name="connsiteY4" fmla="*/ 1199038 h 1200353"/>
              <a:gd name="connsiteX5" fmla="*/ 163071 w 419489"/>
              <a:gd name="connsiteY5" fmla="*/ 954563 h 1200353"/>
              <a:gd name="connsiteX6" fmla="*/ 286896 w 419489"/>
              <a:gd name="connsiteY6" fmla="*/ 691038 h 1200353"/>
              <a:gd name="connsiteX7" fmla="*/ 353571 w 419489"/>
              <a:gd name="connsiteY7" fmla="*/ 484663 h 1200353"/>
              <a:gd name="connsiteX8" fmla="*/ 407546 w 419489"/>
              <a:gd name="connsiteY8" fmla="*/ 262413 h 1200353"/>
              <a:gd name="connsiteX9" fmla="*/ 417071 w 419489"/>
              <a:gd name="connsiteY9" fmla="*/ 125888 h 1200353"/>
              <a:gd name="connsiteX10" fmla="*/ 413896 w 419489"/>
              <a:gd name="connsiteY10" fmla="*/ 2063 h 1200353"/>
              <a:gd name="connsiteX11" fmla="*/ 359921 w 419489"/>
              <a:gd name="connsiteY11" fmla="*/ 230663 h 1200353"/>
              <a:gd name="connsiteX12" fmla="*/ 305946 w 419489"/>
              <a:gd name="connsiteY12" fmla="*/ 430688 h 120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89" h="1200353">
                <a:moveTo>
                  <a:pt x="305946" y="430688"/>
                </a:moveTo>
                <a:cubicBezTo>
                  <a:pt x="291129" y="491542"/>
                  <a:pt x="287954" y="535463"/>
                  <a:pt x="271021" y="595788"/>
                </a:cubicBezTo>
                <a:cubicBezTo>
                  <a:pt x="254088" y="656113"/>
                  <a:pt x="233450" y="718555"/>
                  <a:pt x="204346" y="792638"/>
                </a:cubicBezTo>
                <a:cubicBezTo>
                  <a:pt x="175242" y="866721"/>
                  <a:pt x="130263" y="972555"/>
                  <a:pt x="96396" y="1040288"/>
                </a:cubicBezTo>
                <a:cubicBezTo>
                  <a:pt x="62529" y="1108021"/>
                  <a:pt x="-9967" y="1213326"/>
                  <a:pt x="1146" y="1199038"/>
                </a:cubicBezTo>
                <a:cubicBezTo>
                  <a:pt x="12258" y="1184751"/>
                  <a:pt x="115446" y="1039230"/>
                  <a:pt x="163071" y="954563"/>
                </a:cubicBezTo>
                <a:cubicBezTo>
                  <a:pt x="210696" y="869896"/>
                  <a:pt x="255146" y="769355"/>
                  <a:pt x="286896" y="691038"/>
                </a:cubicBezTo>
                <a:cubicBezTo>
                  <a:pt x="318646" y="612721"/>
                  <a:pt x="333463" y="556100"/>
                  <a:pt x="353571" y="484663"/>
                </a:cubicBezTo>
                <a:cubicBezTo>
                  <a:pt x="373679" y="413226"/>
                  <a:pt x="396963" y="322209"/>
                  <a:pt x="407546" y="262413"/>
                </a:cubicBezTo>
                <a:cubicBezTo>
                  <a:pt x="418129" y="202617"/>
                  <a:pt x="416013" y="169280"/>
                  <a:pt x="417071" y="125888"/>
                </a:cubicBezTo>
                <a:cubicBezTo>
                  <a:pt x="418129" y="82496"/>
                  <a:pt x="423421" y="-15400"/>
                  <a:pt x="413896" y="2063"/>
                </a:cubicBezTo>
                <a:cubicBezTo>
                  <a:pt x="404371" y="19525"/>
                  <a:pt x="378442" y="159226"/>
                  <a:pt x="359921" y="230663"/>
                </a:cubicBezTo>
                <a:cubicBezTo>
                  <a:pt x="341400" y="302100"/>
                  <a:pt x="320763" y="369834"/>
                  <a:pt x="305946" y="430688"/>
                </a:cubicBezTo>
                <a:close/>
              </a:path>
            </a:pathLst>
          </a:custGeom>
          <a:solidFill>
            <a:srgbClr val="FAE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リーフォーム 675">
            <a:extLst>
              <a:ext uri="{FF2B5EF4-FFF2-40B4-BE49-F238E27FC236}">
                <a16:creationId xmlns:a16="http://schemas.microsoft.com/office/drawing/2014/main" id="{FBDD8257-067D-7746-B067-F69806AE6C15}"/>
              </a:ext>
            </a:extLst>
          </p:cNvPr>
          <p:cNvSpPr/>
          <p:nvPr/>
        </p:nvSpPr>
        <p:spPr>
          <a:xfrm>
            <a:off x="4743450" y="609039"/>
            <a:ext cx="306403" cy="533961"/>
          </a:xfrm>
          <a:custGeom>
            <a:avLst/>
            <a:gdLst>
              <a:gd name="connsiteX0" fmla="*/ 0 w 306403"/>
              <a:gd name="connsiteY0" fmla="*/ 533961 h 533961"/>
              <a:gd name="connsiteX1" fmla="*/ 69850 w 306403"/>
              <a:gd name="connsiteY1" fmla="*/ 330761 h 533961"/>
              <a:gd name="connsiteX2" fmla="*/ 196850 w 306403"/>
              <a:gd name="connsiteY2" fmla="*/ 92636 h 533961"/>
              <a:gd name="connsiteX3" fmla="*/ 295275 w 306403"/>
              <a:gd name="connsiteY3" fmla="*/ 561 h 533961"/>
              <a:gd name="connsiteX4" fmla="*/ 298450 w 306403"/>
              <a:gd name="connsiteY4" fmla="*/ 64061 h 533961"/>
              <a:gd name="connsiteX5" fmla="*/ 244475 w 306403"/>
              <a:gd name="connsiteY5" fmla="*/ 254561 h 533961"/>
              <a:gd name="connsiteX6" fmla="*/ 158750 w 306403"/>
              <a:gd name="connsiteY6" fmla="*/ 352986 h 533961"/>
              <a:gd name="connsiteX7" fmla="*/ 0 w 306403"/>
              <a:gd name="connsiteY7" fmla="*/ 533961 h 53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3" h="533961">
                <a:moveTo>
                  <a:pt x="0" y="533961"/>
                </a:moveTo>
                <a:cubicBezTo>
                  <a:pt x="18521" y="469138"/>
                  <a:pt x="37042" y="404315"/>
                  <a:pt x="69850" y="330761"/>
                </a:cubicBezTo>
                <a:cubicBezTo>
                  <a:pt x="102658" y="257207"/>
                  <a:pt x="159279" y="147669"/>
                  <a:pt x="196850" y="92636"/>
                </a:cubicBezTo>
                <a:cubicBezTo>
                  <a:pt x="234421" y="37603"/>
                  <a:pt x="278342" y="5323"/>
                  <a:pt x="295275" y="561"/>
                </a:cubicBezTo>
                <a:cubicBezTo>
                  <a:pt x="312208" y="-4201"/>
                  <a:pt x="306917" y="21728"/>
                  <a:pt x="298450" y="64061"/>
                </a:cubicBezTo>
                <a:cubicBezTo>
                  <a:pt x="289983" y="106394"/>
                  <a:pt x="267758" y="206407"/>
                  <a:pt x="244475" y="254561"/>
                </a:cubicBezTo>
                <a:cubicBezTo>
                  <a:pt x="221192" y="302715"/>
                  <a:pt x="158750" y="352986"/>
                  <a:pt x="158750" y="352986"/>
                </a:cubicBezTo>
                <a:lnTo>
                  <a:pt x="0" y="533961"/>
                </a:ln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7" name="フリーフォーム 676">
            <a:extLst>
              <a:ext uri="{FF2B5EF4-FFF2-40B4-BE49-F238E27FC236}">
                <a16:creationId xmlns:a16="http://schemas.microsoft.com/office/drawing/2014/main" id="{98AA3D53-FC16-E84C-BD88-60878038AF45}"/>
              </a:ext>
            </a:extLst>
          </p:cNvPr>
          <p:cNvSpPr/>
          <p:nvPr/>
        </p:nvSpPr>
        <p:spPr>
          <a:xfrm>
            <a:off x="4998230" y="592454"/>
            <a:ext cx="222944" cy="258521"/>
          </a:xfrm>
          <a:custGeom>
            <a:avLst/>
            <a:gdLst>
              <a:gd name="connsiteX0" fmla="*/ 221470 w 222944"/>
              <a:gd name="connsiteY0" fmla="*/ 77471 h 258521"/>
              <a:gd name="connsiteX1" fmla="*/ 151620 w 222944"/>
              <a:gd name="connsiteY1" fmla="*/ 23496 h 258521"/>
              <a:gd name="connsiteX2" fmla="*/ 62720 w 222944"/>
              <a:gd name="connsiteY2" fmla="*/ 1271 h 258521"/>
              <a:gd name="connsiteX3" fmla="*/ 50020 w 222944"/>
              <a:gd name="connsiteY3" fmla="*/ 58421 h 258521"/>
              <a:gd name="connsiteX4" fmla="*/ 24620 w 222944"/>
              <a:gd name="connsiteY4" fmla="*/ 175896 h 258521"/>
              <a:gd name="connsiteX5" fmla="*/ 2395 w 222944"/>
              <a:gd name="connsiteY5" fmla="*/ 258446 h 258521"/>
              <a:gd name="connsiteX6" fmla="*/ 84945 w 222944"/>
              <a:gd name="connsiteY6" fmla="*/ 188596 h 258521"/>
              <a:gd name="connsiteX7" fmla="*/ 221470 w 222944"/>
              <a:gd name="connsiteY7" fmla="*/ 77471 h 25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4" h="258521">
                <a:moveTo>
                  <a:pt x="221470" y="77471"/>
                </a:moveTo>
                <a:cubicBezTo>
                  <a:pt x="232582" y="49954"/>
                  <a:pt x="178078" y="36196"/>
                  <a:pt x="151620" y="23496"/>
                </a:cubicBezTo>
                <a:cubicBezTo>
                  <a:pt x="125162" y="10796"/>
                  <a:pt x="79653" y="-4550"/>
                  <a:pt x="62720" y="1271"/>
                </a:cubicBezTo>
                <a:cubicBezTo>
                  <a:pt x="45787" y="7092"/>
                  <a:pt x="56370" y="29317"/>
                  <a:pt x="50020" y="58421"/>
                </a:cubicBezTo>
                <a:cubicBezTo>
                  <a:pt x="43670" y="87525"/>
                  <a:pt x="32557" y="142559"/>
                  <a:pt x="24620" y="175896"/>
                </a:cubicBezTo>
                <a:cubicBezTo>
                  <a:pt x="16683" y="209233"/>
                  <a:pt x="-7659" y="256329"/>
                  <a:pt x="2395" y="258446"/>
                </a:cubicBezTo>
                <a:cubicBezTo>
                  <a:pt x="12449" y="260563"/>
                  <a:pt x="51608" y="217700"/>
                  <a:pt x="84945" y="188596"/>
                </a:cubicBezTo>
                <a:cubicBezTo>
                  <a:pt x="118282" y="159492"/>
                  <a:pt x="210358" y="104988"/>
                  <a:pt x="221470" y="77471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3" name="フリーフォーム 832">
            <a:extLst>
              <a:ext uri="{FF2B5EF4-FFF2-40B4-BE49-F238E27FC236}">
                <a16:creationId xmlns:a16="http://schemas.microsoft.com/office/drawing/2014/main" id="{1E34E947-5B38-6D41-AFF9-7A4BFEE3DDDF}"/>
              </a:ext>
            </a:extLst>
          </p:cNvPr>
          <p:cNvSpPr/>
          <p:nvPr/>
        </p:nvSpPr>
        <p:spPr>
          <a:xfrm>
            <a:off x="4281228" y="1332134"/>
            <a:ext cx="341917" cy="238636"/>
          </a:xfrm>
          <a:custGeom>
            <a:avLst/>
            <a:gdLst>
              <a:gd name="connsiteX0" fmla="*/ 341888 w 341917"/>
              <a:gd name="connsiteY0" fmla="*/ 2549 h 238636"/>
              <a:gd name="connsiteX1" fmla="*/ 199900 w 341917"/>
              <a:gd name="connsiteY1" fmla="*/ 104780 h 238636"/>
              <a:gd name="connsiteX2" fmla="*/ 103348 w 341917"/>
              <a:gd name="connsiteY2" fmla="*/ 201332 h 238636"/>
              <a:gd name="connsiteX3" fmla="*/ 80630 w 341917"/>
              <a:gd name="connsiteY3" fmla="*/ 207011 h 238636"/>
              <a:gd name="connsiteX4" fmla="*/ 1117 w 341917"/>
              <a:gd name="connsiteY4" fmla="*/ 235409 h 238636"/>
              <a:gd name="connsiteX5" fmla="*/ 46553 w 341917"/>
              <a:gd name="connsiteY5" fmla="*/ 121819 h 238636"/>
              <a:gd name="connsiteX6" fmla="*/ 211259 w 341917"/>
              <a:gd name="connsiteY6" fmla="*/ 36626 h 238636"/>
              <a:gd name="connsiteX7" fmla="*/ 341888 w 341917"/>
              <a:gd name="connsiteY7" fmla="*/ 2549 h 23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17" h="238636">
                <a:moveTo>
                  <a:pt x="341888" y="2549"/>
                </a:moveTo>
                <a:cubicBezTo>
                  <a:pt x="339995" y="13908"/>
                  <a:pt x="239657" y="71650"/>
                  <a:pt x="199900" y="104780"/>
                </a:cubicBezTo>
                <a:cubicBezTo>
                  <a:pt x="160143" y="137910"/>
                  <a:pt x="103348" y="201332"/>
                  <a:pt x="103348" y="201332"/>
                </a:cubicBezTo>
                <a:cubicBezTo>
                  <a:pt x="83470" y="218370"/>
                  <a:pt x="97668" y="201332"/>
                  <a:pt x="80630" y="207011"/>
                </a:cubicBezTo>
                <a:cubicBezTo>
                  <a:pt x="63592" y="212690"/>
                  <a:pt x="6796" y="249608"/>
                  <a:pt x="1117" y="235409"/>
                </a:cubicBezTo>
                <a:cubicBezTo>
                  <a:pt x="-4562" y="221210"/>
                  <a:pt x="11529" y="154949"/>
                  <a:pt x="46553" y="121819"/>
                </a:cubicBezTo>
                <a:cubicBezTo>
                  <a:pt x="81577" y="88689"/>
                  <a:pt x="167716" y="52718"/>
                  <a:pt x="211259" y="36626"/>
                </a:cubicBezTo>
                <a:cubicBezTo>
                  <a:pt x="254802" y="20534"/>
                  <a:pt x="343781" y="-8810"/>
                  <a:pt x="341888" y="2549"/>
                </a:cubicBezTo>
                <a:close/>
              </a:path>
            </a:pathLst>
          </a:custGeom>
          <a:solidFill>
            <a:srgbClr val="FFF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4" name="フリーフォーム 833">
            <a:extLst>
              <a:ext uri="{FF2B5EF4-FFF2-40B4-BE49-F238E27FC236}">
                <a16:creationId xmlns:a16="http://schemas.microsoft.com/office/drawing/2014/main" id="{3FD820E6-EED0-B549-B35B-BFCB61E76501}"/>
              </a:ext>
            </a:extLst>
          </p:cNvPr>
          <p:cNvSpPr/>
          <p:nvPr/>
        </p:nvSpPr>
        <p:spPr>
          <a:xfrm>
            <a:off x="4120609" y="3829050"/>
            <a:ext cx="232316" cy="618040"/>
          </a:xfrm>
          <a:custGeom>
            <a:avLst/>
            <a:gdLst>
              <a:gd name="connsiteX0" fmla="*/ 541 w 232316"/>
              <a:gd name="connsiteY0" fmla="*/ 609600 h 618040"/>
              <a:gd name="connsiteX1" fmla="*/ 76741 w 232316"/>
              <a:gd name="connsiteY1" fmla="*/ 381000 h 618040"/>
              <a:gd name="connsiteX2" fmla="*/ 137066 w 232316"/>
              <a:gd name="connsiteY2" fmla="*/ 149225 h 618040"/>
              <a:gd name="connsiteX3" fmla="*/ 165641 w 232316"/>
              <a:gd name="connsiteY3" fmla="*/ 0 h 618040"/>
              <a:gd name="connsiteX4" fmla="*/ 165641 w 232316"/>
              <a:gd name="connsiteY4" fmla="*/ 0 h 618040"/>
              <a:gd name="connsiteX5" fmla="*/ 232316 w 232316"/>
              <a:gd name="connsiteY5" fmla="*/ 250825 h 618040"/>
              <a:gd name="connsiteX6" fmla="*/ 232316 w 232316"/>
              <a:gd name="connsiteY6" fmla="*/ 250825 h 618040"/>
              <a:gd name="connsiteX7" fmla="*/ 149766 w 232316"/>
              <a:gd name="connsiteY7" fmla="*/ 400050 h 618040"/>
              <a:gd name="connsiteX8" fmla="*/ 48166 w 232316"/>
              <a:gd name="connsiteY8" fmla="*/ 552450 h 618040"/>
              <a:gd name="connsiteX9" fmla="*/ 541 w 232316"/>
              <a:gd name="connsiteY9" fmla="*/ 609600 h 6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16" h="618040">
                <a:moveTo>
                  <a:pt x="541" y="609600"/>
                </a:moveTo>
                <a:cubicBezTo>
                  <a:pt x="5303" y="581025"/>
                  <a:pt x="53987" y="457729"/>
                  <a:pt x="76741" y="381000"/>
                </a:cubicBezTo>
                <a:cubicBezTo>
                  <a:pt x="99495" y="304271"/>
                  <a:pt x="122249" y="212725"/>
                  <a:pt x="137066" y="149225"/>
                </a:cubicBezTo>
                <a:cubicBezTo>
                  <a:pt x="151883" y="85725"/>
                  <a:pt x="165641" y="0"/>
                  <a:pt x="165641" y="0"/>
                </a:cubicBezTo>
                <a:lnTo>
                  <a:pt x="165641" y="0"/>
                </a:lnTo>
                <a:lnTo>
                  <a:pt x="232316" y="250825"/>
                </a:lnTo>
                <a:lnTo>
                  <a:pt x="232316" y="250825"/>
                </a:lnTo>
                <a:cubicBezTo>
                  <a:pt x="218558" y="275696"/>
                  <a:pt x="180458" y="349779"/>
                  <a:pt x="149766" y="400050"/>
                </a:cubicBezTo>
                <a:cubicBezTo>
                  <a:pt x="119074" y="450321"/>
                  <a:pt x="73037" y="516996"/>
                  <a:pt x="48166" y="552450"/>
                </a:cubicBezTo>
                <a:cubicBezTo>
                  <a:pt x="23295" y="587904"/>
                  <a:pt x="-4221" y="638175"/>
                  <a:pt x="541" y="60960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5" name="フリーフォーム 834">
            <a:extLst>
              <a:ext uri="{FF2B5EF4-FFF2-40B4-BE49-F238E27FC236}">
                <a16:creationId xmlns:a16="http://schemas.microsoft.com/office/drawing/2014/main" id="{2055D3DA-7290-D94C-93EF-0F043F0C2F44}"/>
              </a:ext>
            </a:extLst>
          </p:cNvPr>
          <p:cNvSpPr/>
          <p:nvPr/>
        </p:nvSpPr>
        <p:spPr>
          <a:xfrm>
            <a:off x="4179543" y="4384675"/>
            <a:ext cx="338689" cy="921922"/>
          </a:xfrm>
          <a:custGeom>
            <a:avLst/>
            <a:gdLst>
              <a:gd name="connsiteX0" fmla="*/ 1932 w 338689"/>
              <a:gd name="connsiteY0" fmla="*/ 920750 h 921922"/>
              <a:gd name="connsiteX1" fmla="*/ 20982 w 338689"/>
              <a:gd name="connsiteY1" fmla="*/ 679450 h 921922"/>
              <a:gd name="connsiteX2" fmla="*/ 81307 w 338689"/>
              <a:gd name="connsiteY2" fmla="*/ 415925 h 921922"/>
              <a:gd name="connsiteX3" fmla="*/ 173382 w 338689"/>
              <a:gd name="connsiteY3" fmla="*/ 158750 h 921922"/>
              <a:gd name="connsiteX4" fmla="*/ 255932 w 338689"/>
              <a:gd name="connsiteY4" fmla="*/ 0 h 921922"/>
              <a:gd name="connsiteX5" fmla="*/ 255932 w 338689"/>
              <a:gd name="connsiteY5" fmla="*/ 0 h 921922"/>
              <a:gd name="connsiteX6" fmla="*/ 328957 w 338689"/>
              <a:gd name="connsiteY6" fmla="*/ 212725 h 921922"/>
              <a:gd name="connsiteX7" fmla="*/ 328957 w 338689"/>
              <a:gd name="connsiteY7" fmla="*/ 215900 h 921922"/>
              <a:gd name="connsiteX8" fmla="*/ 246407 w 338689"/>
              <a:gd name="connsiteY8" fmla="*/ 352425 h 921922"/>
              <a:gd name="connsiteX9" fmla="*/ 160682 w 338689"/>
              <a:gd name="connsiteY9" fmla="*/ 530225 h 921922"/>
              <a:gd name="connsiteX10" fmla="*/ 62257 w 338689"/>
              <a:gd name="connsiteY10" fmla="*/ 762000 h 921922"/>
              <a:gd name="connsiteX11" fmla="*/ 1932 w 338689"/>
              <a:gd name="connsiteY11" fmla="*/ 920750 h 9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689" h="921922">
                <a:moveTo>
                  <a:pt x="1932" y="920750"/>
                </a:moveTo>
                <a:cubicBezTo>
                  <a:pt x="-4947" y="906992"/>
                  <a:pt x="7753" y="763587"/>
                  <a:pt x="20982" y="679450"/>
                </a:cubicBezTo>
                <a:cubicBezTo>
                  <a:pt x="34211" y="595312"/>
                  <a:pt x="55907" y="502708"/>
                  <a:pt x="81307" y="415925"/>
                </a:cubicBezTo>
                <a:cubicBezTo>
                  <a:pt x="106707" y="329142"/>
                  <a:pt x="144278" y="228071"/>
                  <a:pt x="173382" y="158750"/>
                </a:cubicBezTo>
                <a:cubicBezTo>
                  <a:pt x="202486" y="89429"/>
                  <a:pt x="255932" y="0"/>
                  <a:pt x="255932" y="0"/>
                </a:cubicBezTo>
                <a:lnTo>
                  <a:pt x="255932" y="0"/>
                </a:lnTo>
                <a:lnTo>
                  <a:pt x="328957" y="212725"/>
                </a:lnTo>
                <a:cubicBezTo>
                  <a:pt x="341128" y="248708"/>
                  <a:pt x="342715" y="192617"/>
                  <a:pt x="328957" y="215900"/>
                </a:cubicBezTo>
                <a:cubicBezTo>
                  <a:pt x="315199" y="239183"/>
                  <a:pt x="274453" y="300038"/>
                  <a:pt x="246407" y="352425"/>
                </a:cubicBezTo>
                <a:cubicBezTo>
                  <a:pt x="218361" y="404812"/>
                  <a:pt x="191374" y="461962"/>
                  <a:pt x="160682" y="530225"/>
                </a:cubicBezTo>
                <a:cubicBezTo>
                  <a:pt x="129990" y="598488"/>
                  <a:pt x="87128" y="700087"/>
                  <a:pt x="62257" y="762000"/>
                </a:cubicBezTo>
                <a:cubicBezTo>
                  <a:pt x="37386" y="823913"/>
                  <a:pt x="8811" y="934508"/>
                  <a:pt x="1932" y="92075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リーフォーム 835">
            <a:extLst>
              <a:ext uri="{FF2B5EF4-FFF2-40B4-BE49-F238E27FC236}">
                <a16:creationId xmlns:a16="http://schemas.microsoft.com/office/drawing/2014/main" id="{D9B65B48-0B92-5F49-81D6-07CF846BA141}"/>
              </a:ext>
            </a:extLst>
          </p:cNvPr>
          <p:cNvSpPr/>
          <p:nvPr/>
        </p:nvSpPr>
        <p:spPr>
          <a:xfrm>
            <a:off x="3299038" y="4139456"/>
            <a:ext cx="579693" cy="877767"/>
          </a:xfrm>
          <a:custGeom>
            <a:avLst/>
            <a:gdLst>
              <a:gd name="connsiteX0" fmla="*/ 6137 w 579693"/>
              <a:gd name="connsiteY0" fmla="*/ 877044 h 877767"/>
              <a:gd name="connsiteX1" fmla="*/ 9312 w 579693"/>
              <a:gd name="connsiteY1" fmla="*/ 715119 h 877767"/>
              <a:gd name="connsiteX2" fmla="*/ 66462 w 579693"/>
              <a:gd name="connsiteY2" fmla="*/ 489694 h 877767"/>
              <a:gd name="connsiteX3" fmla="*/ 193462 w 579693"/>
              <a:gd name="connsiteY3" fmla="*/ 226169 h 877767"/>
              <a:gd name="connsiteX4" fmla="*/ 393487 w 579693"/>
              <a:gd name="connsiteY4" fmla="*/ 45194 h 877767"/>
              <a:gd name="connsiteX5" fmla="*/ 561762 w 579693"/>
              <a:gd name="connsiteY5" fmla="*/ 744 h 877767"/>
              <a:gd name="connsiteX6" fmla="*/ 571287 w 579693"/>
              <a:gd name="connsiteY6" fmla="*/ 19794 h 877767"/>
              <a:gd name="connsiteX7" fmla="*/ 530012 w 579693"/>
              <a:gd name="connsiteY7" fmla="*/ 51544 h 877767"/>
              <a:gd name="connsiteX8" fmla="*/ 320462 w 579693"/>
              <a:gd name="connsiteY8" fmla="*/ 226169 h 877767"/>
              <a:gd name="connsiteX9" fmla="*/ 174412 w 579693"/>
              <a:gd name="connsiteY9" fmla="*/ 407144 h 877767"/>
              <a:gd name="connsiteX10" fmla="*/ 69637 w 579693"/>
              <a:gd name="connsiteY10" fmla="*/ 651619 h 877767"/>
              <a:gd name="connsiteX11" fmla="*/ 6137 w 579693"/>
              <a:gd name="connsiteY11" fmla="*/ 877044 h 8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9693" h="877767">
                <a:moveTo>
                  <a:pt x="6137" y="877044"/>
                </a:moveTo>
                <a:cubicBezTo>
                  <a:pt x="-3917" y="887627"/>
                  <a:pt x="-742" y="779677"/>
                  <a:pt x="9312" y="715119"/>
                </a:cubicBezTo>
                <a:cubicBezTo>
                  <a:pt x="19366" y="650561"/>
                  <a:pt x="35770" y="571186"/>
                  <a:pt x="66462" y="489694"/>
                </a:cubicBezTo>
                <a:cubicBezTo>
                  <a:pt x="97154" y="408202"/>
                  <a:pt x="138958" y="300252"/>
                  <a:pt x="193462" y="226169"/>
                </a:cubicBezTo>
                <a:cubicBezTo>
                  <a:pt x="247966" y="152086"/>
                  <a:pt x="332104" y="82765"/>
                  <a:pt x="393487" y="45194"/>
                </a:cubicBezTo>
                <a:cubicBezTo>
                  <a:pt x="454870" y="7623"/>
                  <a:pt x="561762" y="744"/>
                  <a:pt x="561762" y="744"/>
                </a:cubicBezTo>
                <a:cubicBezTo>
                  <a:pt x="591395" y="-3489"/>
                  <a:pt x="576579" y="11327"/>
                  <a:pt x="571287" y="19794"/>
                </a:cubicBezTo>
                <a:cubicBezTo>
                  <a:pt x="565995" y="28261"/>
                  <a:pt x="571816" y="17148"/>
                  <a:pt x="530012" y="51544"/>
                </a:cubicBezTo>
                <a:cubicBezTo>
                  <a:pt x="488208" y="85940"/>
                  <a:pt x="379729" y="166902"/>
                  <a:pt x="320462" y="226169"/>
                </a:cubicBezTo>
                <a:cubicBezTo>
                  <a:pt x="261195" y="285436"/>
                  <a:pt x="216216" y="336236"/>
                  <a:pt x="174412" y="407144"/>
                </a:cubicBezTo>
                <a:cubicBezTo>
                  <a:pt x="132608" y="478052"/>
                  <a:pt x="95037" y="579652"/>
                  <a:pt x="69637" y="651619"/>
                </a:cubicBezTo>
                <a:cubicBezTo>
                  <a:pt x="44237" y="723586"/>
                  <a:pt x="16191" y="866461"/>
                  <a:pt x="6137" y="877044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フリーフォーム 836">
            <a:extLst>
              <a:ext uri="{FF2B5EF4-FFF2-40B4-BE49-F238E27FC236}">
                <a16:creationId xmlns:a16="http://schemas.microsoft.com/office/drawing/2014/main" id="{084C3FE0-AAE6-8B49-A0CA-BC91CBB9A8FA}"/>
              </a:ext>
            </a:extLst>
          </p:cNvPr>
          <p:cNvSpPr/>
          <p:nvPr/>
        </p:nvSpPr>
        <p:spPr>
          <a:xfrm>
            <a:off x="3394071" y="4533332"/>
            <a:ext cx="584390" cy="1043322"/>
          </a:xfrm>
          <a:custGeom>
            <a:avLst/>
            <a:gdLst>
              <a:gd name="connsiteX0" fmla="*/ 4 w 584390"/>
              <a:gd name="connsiteY0" fmla="*/ 981643 h 1043322"/>
              <a:gd name="connsiteX1" fmla="*/ 60329 w 584390"/>
              <a:gd name="connsiteY1" fmla="*/ 714943 h 1043322"/>
              <a:gd name="connsiteX2" fmla="*/ 168279 w 584390"/>
              <a:gd name="connsiteY2" fmla="*/ 422843 h 1043322"/>
              <a:gd name="connsiteX3" fmla="*/ 276229 w 584390"/>
              <a:gd name="connsiteY3" fmla="*/ 254568 h 1043322"/>
              <a:gd name="connsiteX4" fmla="*/ 425454 w 584390"/>
              <a:gd name="connsiteY4" fmla="*/ 102168 h 1043322"/>
              <a:gd name="connsiteX5" fmla="*/ 584204 w 584390"/>
              <a:gd name="connsiteY5" fmla="*/ 568 h 1043322"/>
              <a:gd name="connsiteX6" fmla="*/ 454029 w 584390"/>
              <a:gd name="connsiteY6" fmla="*/ 146618 h 1043322"/>
              <a:gd name="connsiteX7" fmla="*/ 301629 w 584390"/>
              <a:gd name="connsiteY7" fmla="*/ 343468 h 1043322"/>
              <a:gd name="connsiteX8" fmla="*/ 161929 w 584390"/>
              <a:gd name="connsiteY8" fmla="*/ 584768 h 1043322"/>
              <a:gd name="connsiteX9" fmla="*/ 85729 w 584390"/>
              <a:gd name="connsiteY9" fmla="*/ 762568 h 1043322"/>
              <a:gd name="connsiteX10" fmla="*/ 53979 w 584390"/>
              <a:gd name="connsiteY10" fmla="*/ 949893 h 1043322"/>
              <a:gd name="connsiteX11" fmla="*/ 57154 w 584390"/>
              <a:gd name="connsiteY11" fmla="*/ 1041968 h 1043322"/>
              <a:gd name="connsiteX12" fmla="*/ 4 w 584390"/>
              <a:gd name="connsiteY12" fmla="*/ 981643 h 104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4390" h="1043322">
                <a:moveTo>
                  <a:pt x="4" y="981643"/>
                </a:moveTo>
                <a:cubicBezTo>
                  <a:pt x="533" y="927139"/>
                  <a:pt x="32283" y="808076"/>
                  <a:pt x="60329" y="714943"/>
                </a:cubicBezTo>
                <a:cubicBezTo>
                  <a:pt x="88375" y="621810"/>
                  <a:pt x="132296" y="499572"/>
                  <a:pt x="168279" y="422843"/>
                </a:cubicBezTo>
                <a:cubicBezTo>
                  <a:pt x="204262" y="346114"/>
                  <a:pt x="233367" y="308014"/>
                  <a:pt x="276229" y="254568"/>
                </a:cubicBezTo>
                <a:cubicBezTo>
                  <a:pt x="319091" y="201122"/>
                  <a:pt x="374125" y="144501"/>
                  <a:pt x="425454" y="102168"/>
                </a:cubicBezTo>
                <a:cubicBezTo>
                  <a:pt x="476783" y="59835"/>
                  <a:pt x="579442" y="-6840"/>
                  <a:pt x="584204" y="568"/>
                </a:cubicBezTo>
                <a:cubicBezTo>
                  <a:pt x="588967" y="7976"/>
                  <a:pt x="501125" y="89468"/>
                  <a:pt x="454029" y="146618"/>
                </a:cubicBezTo>
                <a:cubicBezTo>
                  <a:pt x="406933" y="203768"/>
                  <a:pt x="350312" y="270443"/>
                  <a:pt x="301629" y="343468"/>
                </a:cubicBezTo>
                <a:cubicBezTo>
                  <a:pt x="252946" y="416493"/>
                  <a:pt x="197912" y="514918"/>
                  <a:pt x="161929" y="584768"/>
                </a:cubicBezTo>
                <a:cubicBezTo>
                  <a:pt x="125946" y="654618"/>
                  <a:pt x="103721" y="701714"/>
                  <a:pt x="85729" y="762568"/>
                </a:cubicBezTo>
                <a:cubicBezTo>
                  <a:pt x="67737" y="823422"/>
                  <a:pt x="58741" y="903326"/>
                  <a:pt x="53979" y="949893"/>
                </a:cubicBezTo>
                <a:cubicBezTo>
                  <a:pt x="49217" y="996460"/>
                  <a:pt x="64033" y="1036147"/>
                  <a:pt x="57154" y="1041968"/>
                </a:cubicBezTo>
                <a:cubicBezTo>
                  <a:pt x="50275" y="1047789"/>
                  <a:pt x="-525" y="1036147"/>
                  <a:pt x="4" y="981643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フリーフォーム 837">
            <a:extLst>
              <a:ext uri="{FF2B5EF4-FFF2-40B4-BE49-F238E27FC236}">
                <a16:creationId xmlns:a16="http://schemas.microsoft.com/office/drawing/2014/main" id="{8009C8A7-D1F5-2E4B-A1EE-A2FEACBBC097}"/>
              </a:ext>
            </a:extLst>
          </p:cNvPr>
          <p:cNvSpPr/>
          <p:nvPr/>
        </p:nvSpPr>
        <p:spPr>
          <a:xfrm>
            <a:off x="3883768" y="5483327"/>
            <a:ext cx="943908" cy="1111924"/>
          </a:xfrm>
          <a:custGeom>
            <a:avLst/>
            <a:gdLst>
              <a:gd name="connsiteX0" fmla="*/ 59582 w 943908"/>
              <a:gd name="connsiteY0" fmla="*/ 6248 h 1111924"/>
              <a:gd name="connsiteX1" fmla="*/ 2432 w 943908"/>
              <a:gd name="connsiteY1" fmla="*/ 187223 h 1111924"/>
              <a:gd name="connsiteX2" fmla="*/ 18307 w 943908"/>
              <a:gd name="connsiteY2" fmla="*/ 403123 h 1111924"/>
              <a:gd name="connsiteX3" fmla="*/ 88157 w 943908"/>
              <a:gd name="connsiteY3" fmla="*/ 593623 h 1111924"/>
              <a:gd name="connsiteX4" fmla="*/ 173882 w 943908"/>
              <a:gd name="connsiteY4" fmla="*/ 647598 h 1111924"/>
              <a:gd name="connsiteX5" fmla="*/ 234207 w 943908"/>
              <a:gd name="connsiteY5" fmla="*/ 717448 h 1111924"/>
              <a:gd name="connsiteX6" fmla="*/ 272307 w 943908"/>
              <a:gd name="connsiteY6" fmla="*/ 815873 h 1111924"/>
              <a:gd name="connsiteX7" fmla="*/ 358032 w 943908"/>
              <a:gd name="connsiteY7" fmla="*/ 911123 h 1111924"/>
              <a:gd name="connsiteX8" fmla="*/ 500907 w 943908"/>
              <a:gd name="connsiteY8" fmla="*/ 1006373 h 1111924"/>
              <a:gd name="connsiteX9" fmla="*/ 700932 w 943908"/>
              <a:gd name="connsiteY9" fmla="*/ 1085748 h 1111924"/>
              <a:gd name="connsiteX10" fmla="*/ 904132 w 943908"/>
              <a:gd name="connsiteY10" fmla="*/ 1111148 h 1111924"/>
              <a:gd name="connsiteX11" fmla="*/ 935882 w 943908"/>
              <a:gd name="connsiteY11" fmla="*/ 1098448 h 1111924"/>
              <a:gd name="connsiteX12" fmla="*/ 802532 w 943908"/>
              <a:gd name="connsiteY12" fmla="*/ 1031773 h 1111924"/>
              <a:gd name="connsiteX13" fmla="*/ 688232 w 943908"/>
              <a:gd name="connsiteY13" fmla="*/ 968273 h 1111924"/>
              <a:gd name="connsiteX14" fmla="*/ 602507 w 943908"/>
              <a:gd name="connsiteY14" fmla="*/ 882548 h 1111924"/>
              <a:gd name="connsiteX15" fmla="*/ 418357 w 943908"/>
              <a:gd name="connsiteY15" fmla="*/ 701573 h 1111924"/>
              <a:gd name="connsiteX16" fmla="*/ 256432 w 943908"/>
              <a:gd name="connsiteY16" fmla="*/ 469798 h 1111924"/>
              <a:gd name="connsiteX17" fmla="*/ 116732 w 943908"/>
              <a:gd name="connsiteY17" fmla="*/ 222148 h 1111924"/>
              <a:gd name="connsiteX18" fmla="*/ 78632 w 943908"/>
              <a:gd name="connsiteY18" fmla="*/ 57048 h 1111924"/>
              <a:gd name="connsiteX19" fmla="*/ 59582 w 943908"/>
              <a:gd name="connsiteY19" fmla="*/ 6248 h 111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3908" h="1111924">
                <a:moveTo>
                  <a:pt x="59582" y="6248"/>
                </a:moveTo>
                <a:cubicBezTo>
                  <a:pt x="46882" y="27944"/>
                  <a:pt x="9311" y="121077"/>
                  <a:pt x="2432" y="187223"/>
                </a:cubicBezTo>
                <a:cubicBezTo>
                  <a:pt x="-4447" y="253369"/>
                  <a:pt x="4020" y="335390"/>
                  <a:pt x="18307" y="403123"/>
                </a:cubicBezTo>
                <a:cubicBezTo>
                  <a:pt x="32594" y="470856"/>
                  <a:pt x="62228" y="552877"/>
                  <a:pt x="88157" y="593623"/>
                </a:cubicBezTo>
                <a:cubicBezTo>
                  <a:pt x="114086" y="634369"/>
                  <a:pt x="149540" y="626961"/>
                  <a:pt x="173882" y="647598"/>
                </a:cubicBezTo>
                <a:cubicBezTo>
                  <a:pt x="198224" y="668235"/>
                  <a:pt x="217803" y="689402"/>
                  <a:pt x="234207" y="717448"/>
                </a:cubicBezTo>
                <a:cubicBezTo>
                  <a:pt x="250611" y="745494"/>
                  <a:pt x="251670" y="783594"/>
                  <a:pt x="272307" y="815873"/>
                </a:cubicBezTo>
                <a:cubicBezTo>
                  <a:pt x="292945" y="848152"/>
                  <a:pt x="319932" y="879373"/>
                  <a:pt x="358032" y="911123"/>
                </a:cubicBezTo>
                <a:cubicBezTo>
                  <a:pt x="396132" y="942873"/>
                  <a:pt x="443757" y="977269"/>
                  <a:pt x="500907" y="1006373"/>
                </a:cubicBezTo>
                <a:cubicBezTo>
                  <a:pt x="558057" y="1035477"/>
                  <a:pt x="633728" y="1068286"/>
                  <a:pt x="700932" y="1085748"/>
                </a:cubicBezTo>
                <a:cubicBezTo>
                  <a:pt x="768136" y="1103211"/>
                  <a:pt x="864974" y="1109031"/>
                  <a:pt x="904132" y="1111148"/>
                </a:cubicBezTo>
                <a:cubicBezTo>
                  <a:pt x="943290" y="1113265"/>
                  <a:pt x="952815" y="1111677"/>
                  <a:pt x="935882" y="1098448"/>
                </a:cubicBezTo>
                <a:cubicBezTo>
                  <a:pt x="918949" y="1085219"/>
                  <a:pt x="843807" y="1053469"/>
                  <a:pt x="802532" y="1031773"/>
                </a:cubicBezTo>
                <a:cubicBezTo>
                  <a:pt x="761257" y="1010077"/>
                  <a:pt x="721569" y="993144"/>
                  <a:pt x="688232" y="968273"/>
                </a:cubicBezTo>
                <a:cubicBezTo>
                  <a:pt x="654895" y="943402"/>
                  <a:pt x="602507" y="882548"/>
                  <a:pt x="602507" y="882548"/>
                </a:cubicBezTo>
                <a:cubicBezTo>
                  <a:pt x="557528" y="838098"/>
                  <a:pt x="476036" y="770365"/>
                  <a:pt x="418357" y="701573"/>
                </a:cubicBezTo>
                <a:cubicBezTo>
                  <a:pt x="360678" y="632781"/>
                  <a:pt x="306703" y="549702"/>
                  <a:pt x="256432" y="469798"/>
                </a:cubicBezTo>
                <a:cubicBezTo>
                  <a:pt x="206161" y="389894"/>
                  <a:pt x="146365" y="290940"/>
                  <a:pt x="116732" y="222148"/>
                </a:cubicBezTo>
                <a:cubicBezTo>
                  <a:pt x="87099" y="153356"/>
                  <a:pt x="87628" y="90385"/>
                  <a:pt x="78632" y="57048"/>
                </a:cubicBezTo>
                <a:cubicBezTo>
                  <a:pt x="69636" y="23711"/>
                  <a:pt x="72282" y="-15448"/>
                  <a:pt x="59582" y="6248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9" name="フリーフォーム 838">
            <a:extLst>
              <a:ext uri="{FF2B5EF4-FFF2-40B4-BE49-F238E27FC236}">
                <a16:creationId xmlns:a16="http://schemas.microsoft.com/office/drawing/2014/main" id="{388D7875-0760-5041-A1D4-054717C0151B}"/>
              </a:ext>
            </a:extLst>
          </p:cNvPr>
          <p:cNvSpPr/>
          <p:nvPr/>
        </p:nvSpPr>
        <p:spPr>
          <a:xfrm>
            <a:off x="5095213" y="4937636"/>
            <a:ext cx="835242" cy="720229"/>
          </a:xfrm>
          <a:custGeom>
            <a:avLst/>
            <a:gdLst>
              <a:gd name="connsiteX0" fmla="*/ 7012 w 835242"/>
              <a:gd name="connsiteY0" fmla="*/ 5839 h 720229"/>
              <a:gd name="connsiteX1" fmla="*/ 7012 w 835242"/>
              <a:gd name="connsiteY1" fmla="*/ 221739 h 720229"/>
              <a:gd name="connsiteX2" fmla="*/ 38762 w 835242"/>
              <a:gd name="connsiteY2" fmla="*/ 428114 h 720229"/>
              <a:gd name="connsiteX3" fmla="*/ 153062 w 835242"/>
              <a:gd name="connsiteY3" fmla="*/ 590039 h 720229"/>
              <a:gd name="connsiteX4" fmla="*/ 318162 w 835242"/>
              <a:gd name="connsiteY4" fmla="*/ 631314 h 720229"/>
              <a:gd name="connsiteX5" fmla="*/ 480087 w 835242"/>
              <a:gd name="connsiteY5" fmla="*/ 593214 h 720229"/>
              <a:gd name="connsiteX6" fmla="*/ 575337 w 835242"/>
              <a:gd name="connsiteY6" fmla="*/ 570989 h 720229"/>
              <a:gd name="connsiteX7" fmla="*/ 699162 w 835242"/>
              <a:gd name="connsiteY7" fmla="*/ 628139 h 720229"/>
              <a:gd name="connsiteX8" fmla="*/ 832512 w 835242"/>
              <a:gd name="connsiteY8" fmla="*/ 720214 h 720229"/>
              <a:gd name="connsiteX9" fmla="*/ 778537 w 835242"/>
              <a:gd name="connsiteY9" fmla="*/ 634489 h 720229"/>
              <a:gd name="connsiteX10" fmla="*/ 654712 w 835242"/>
              <a:gd name="connsiteY10" fmla="*/ 526539 h 720229"/>
              <a:gd name="connsiteX11" fmla="*/ 508662 w 835242"/>
              <a:gd name="connsiteY11" fmla="*/ 463039 h 720229"/>
              <a:gd name="connsiteX12" fmla="*/ 365787 w 835242"/>
              <a:gd name="connsiteY12" fmla="*/ 450339 h 720229"/>
              <a:gd name="connsiteX13" fmla="*/ 245137 w 835242"/>
              <a:gd name="connsiteY13" fmla="*/ 466214 h 720229"/>
              <a:gd name="connsiteX14" fmla="*/ 213387 w 835242"/>
              <a:gd name="connsiteY14" fmla="*/ 409064 h 720229"/>
              <a:gd name="connsiteX15" fmla="*/ 156237 w 835242"/>
              <a:gd name="connsiteY15" fmla="*/ 256664 h 720229"/>
              <a:gd name="connsiteX16" fmla="*/ 105437 w 835242"/>
              <a:gd name="connsiteY16" fmla="*/ 129664 h 720229"/>
              <a:gd name="connsiteX17" fmla="*/ 83212 w 835242"/>
              <a:gd name="connsiteY17" fmla="*/ 66164 h 720229"/>
              <a:gd name="connsiteX18" fmla="*/ 7012 w 835242"/>
              <a:gd name="connsiteY18" fmla="*/ 5839 h 72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5242" h="720229">
                <a:moveTo>
                  <a:pt x="7012" y="5839"/>
                </a:moveTo>
                <a:cubicBezTo>
                  <a:pt x="-5688" y="31768"/>
                  <a:pt x="1720" y="151360"/>
                  <a:pt x="7012" y="221739"/>
                </a:cubicBezTo>
                <a:cubicBezTo>
                  <a:pt x="12304" y="292118"/>
                  <a:pt x="14420" y="366731"/>
                  <a:pt x="38762" y="428114"/>
                </a:cubicBezTo>
                <a:cubicBezTo>
                  <a:pt x="63104" y="489497"/>
                  <a:pt x="106496" y="556172"/>
                  <a:pt x="153062" y="590039"/>
                </a:cubicBezTo>
                <a:cubicBezTo>
                  <a:pt x="199628" y="623906"/>
                  <a:pt x="263658" y="630785"/>
                  <a:pt x="318162" y="631314"/>
                </a:cubicBezTo>
                <a:cubicBezTo>
                  <a:pt x="372666" y="631843"/>
                  <a:pt x="480087" y="593214"/>
                  <a:pt x="480087" y="593214"/>
                </a:cubicBezTo>
                <a:cubicBezTo>
                  <a:pt x="522950" y="583160"/>
                  <a:pt x="538825" y="565168"/>
                  <a:pt x="575337" y="570989"/>
                </a:cubicBezTo>
                <a:cubicBezTo>
                  <a:pt x="611849" y="576810"/>
                  <a:pt x="656300" y="603268"/>
                  <a:pt x="699162" y="628139"/>
                </a:cubicBezTo>
                <a:cubicBezTo>
                  <a:pt x="742025" y="653010"/>
                  <a:pt x="819283" y="719156"/>
                  <a:pt x="832512" y="720214"/>
                </a:cubicBezTo>
                <a:cubicBezTo>
                  <a:pt x="845741" y="721272"/>
                  <a:pt x="808170" y="666768"/>
                  <a:pt x="778537" y="634489"/>
                </a:cubicBezTo>
                <a:cubicBezTo>
                  <a:pt x="748904" y="602210"/>
                  <a:pt x="699691" y="555114"/>
                  <a:pt x="654712" y="526539"/>
                </a:cubicBezTo>
                <a:cubicBezTo>
                  <a:pt x="609733" y="497964"/>
                  <a:pt x="556816" y="475739"/>
                  <a:pt x="508662" y="463039"/>
                </a:cubicBezTo>
                <a:cubicBezTo>
                  <a:pt x="460508" y="450339"/>
                  <a:pt x="409708" y="449810"/>
                  <a:pt x="365787" y="450339"/>
                </a:cubicBezTo>
                <a:cubicBezTo>
                  <a:pt x="321866" y="450868"/>
                  <a:pt x="270537" y="473093"/>
                  <a:pt x="245137" y="466214"/>
                </a:cubicBezTo>
                <a:cubicBezTo>
                  <a:pt x="219737" y="459335"/>
                  <a:pt x="228204" y="443989"/>
                  <a:pt x="213387" y="409064"/>
                </a:cubicBezTo>
                <a:cubicBezTo>
                  <a:pt x="198570" y="374139"/>
                  <a:pt x="174229" y="303231"/>
                  <a:pt x="156237" y="256664"/>
                </a:cubicBezTo>
                <a:cubicBezTo>
                  <a:pt x="138245" y="210097"/>
                  <a:pt x="117608" y="161414"/>
                  <a:pt x="105437" y="129664"/>
                </a:cubicBezTo>
                <a:cubicBezTo>
                  <a:pt x="93266" y="97914"/>
                  <a:pt x="98558" y="84685"/>
                  <a:pt x="83212" y="66164"/>
                </a:cubicBezTo>
                <a:cubicBezTo>
                  <a:pt x="67866" y="47643"/>
                  <a:pt x="19712" y="-20090"/>
                  <a:pt x="7012" y="5839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フリーフォーム 839">
            <a:extLst>
              <a:ext uri="{FF2B5EF4-FFF2-40B4-BE49-F238E27FC236}">
                <a16:creationId xmlns:a16="http://schemas.microsoft.com/office/drawing/2014/main" id="{56D76317-EB76-A344-AB38-26E89B58598E}"/>
              </a:ext>
            </a:extLst>
          </p:cNvPr>
          <p:cNvSpPr/>
          <p:nvPr/>
        </p:nvSpPr>
        <p:spPr>
          <a:xfrm>
            <a:off x="7471821" y="4232149"/>
            <a:ext cx="668879" cy="1245146"/>
          </a:xfrm>
          <a:custGeom>
            <a:avLst/>
            <a:gdLst>
              <a:gd name="connsiteX0" fmla="*/ 294229 w 668879"/>
              <a:gd name="connsiteY0" fmla="*/ 1244726 h 1245146"/>
              <a:gd name="connsiteX1" fmla="*/ 338679 w 668879"/>
              <a:gd name="connsiteY1" fmla="*/ 1136776 h 1245146"/>
              <a:gd name="connsiteX2" fmla="*/ 364079 w 668879"/>
              <a:gd name="connsiteY2" fmla="*/ 1003426 h 1245146"/>
              <a:gd name="connsiteX3" fmla="*/ 341854 w 668879"/>
              <a:gd name="connsiteY3" fmla="*/ 927226 h 1245146"/>
              <a:gd name="connsiteX4" fmla="*/ 278354 w 668879"/>
              <a:gd name="connsiteY4" fmla="*/ 816101 h 1245146"/>
              <a:gd name="connsiteX5" fmla="*/ 249779 w 668879"/>
              <a:gd name="connsiteY5" fmla="*/ 714501 h 1245146"/>
              <a:gd name="connsiteX6" fmla="*/ 262479 w 668879"/>
              <a:gd name="connsiteY6" fmla="*/ 597026 h 1245146"/>
              <a:gd name="connsiteX7" fmla="*/ 300579 w 668879"/>
              <a:gd name="connsiteY7" fmla="*/ 543051 h 1245146"/>
              <a:gd name="connsiteX8" fmla="*/ 373604 w 668879"/>
              <a:gd name="connsiteY8" fmla="*/ 577976 h 1245146"/>
              <a:gd name="connsiteX9" fmla="*/ 452979 w 668879"/>
              <a:gd name="connsiteY9" fmla="*/ 616076 h 1245146"/>
              <a:gd name="connsiteX10" fmla="*/ 487904 w 668879"/>
              <a:gd name="connsiteY10" fmla="*/ 679576 h 1245146"/>
              <a:gd name="connsiteX11" fmla="*/ 497429 w 668879"/>
              <a:gd name="connsiteY11" fmla="*/ 803401 h 1245146"/>
              <a:gd name="connsiteX12" fmla="*/ 487904 w 668879"/>
              <a:gd name="connsiteY12" fmla="*/ 955801 h 1245146"/>
              <a:gd name="connsiteX13" fmla="*/ 538704 w 668879"/>
              <a:gd name="connsiteY13" fmla="*/ 927226 h 1245146"/>
              <a:gd name="connsiteX14" fmla="*/ 633954 w 668879"/>
              <a:gd name="connsiteY14" fmla="*/ 793876 h 1245146"/>
              <a:gd name="connsiteX15" fmla="*/ 668879 w 668879"/>
              <a:gd name="connsiteY15" fmla="*/ 660526 h 1245146"/>
              <a:gd name="connsiteX16" fmla="*/ 633954 w 668879"/>
              <a:gd name="connsiteY16" fmla="*/ 546226 h 1245146"/>
              <a:gd name="connsiteX17" fmla="*/ 529179 w 668879"/>
              <a:gd name="connsiteY17" fmla="*/ 482726 h 1245146"/>
              <a:gd name="connsiteX18" fmla="*/ 456154 w 668879"/>
              <a:gd name="connsiteY18" fmla="*/ 450976 h 1245146"/>
              <a:gd name="connsiteX19" fmla="*/ 535529 w 668879"/>
              <a:gd name="connsiteY19" fmla="*/ 339851 h 1245146"/>
              <a:gd name="connsiteX20" fmla="*/ 637129 w 668879"/>
              <a:gd name="connsiteY20" fmla="*/ 228726 h 1245146"/>
              <a:gd name="connsiteX21" fmla="*/ 649829 w 668879"/>
              <a:gd name="connsiteY21" fmla="*/ 200151 h 1245146"/>
              <a:gd name="connsiteX22" fmla="*/ 621254 w 668879"/>
              <a:gd name="connsiteY22" fmla="*/ 174751 h 1245146"/>
              <a:gd name="connsiteX23" fmla="*/ 653004 w 668879"/>
              <a:gd name="connsiteY23" fmla="*/ 136651 h 1245146"/>
              <a:gd name="connsiteX24" fmla="*/ 637129 w 668879"/>
              <a:gd name="connsiteY24" fmla="*/ 101726 h 1245146"/>
              <a:gd name="connsiteX25" fmla="*/ 592679 w 668879"/>
              <a:gd name="connsiteY25" fmla="*/ 127126 h 1245146"/>
              <a:gd name="connsiteX26" fmla="*/ 519654 w 668879"/>
              <a:gd name="connsiteY26" fmla="*/ 196976 h 1245146"/>
              <a:gd name="connsiteX27" fmla="*/ 491079 w 668879"/>
              <a:gd name="connsiteY27" fmla="*/ 174751 h 1245146"/>
              <a:gd name="connsiteX28" fmla="*/ 440279 w 668879"/>
              <a:gd name="connsiteY28" fmla="*/ 206501 h 1245146"/>
              <a:gd name="connsiteX29" fmla="*/ 405354 w 668879"/>
              <a:gd name="connsiteY29" fmla="*/ 190626 h 1245146"/>
              <a:gd name="connsiteX30" fmla="*/ 389479 w 668879"/>
              <a:gd name="connsiteY30" fmla="*/ 177926 h 1245146"/>
              <a:gd name="connsiteX31" fmla="*/ 373604 w 668879"/>
              <a:gd name="connsiteY31" fmla="*/ 377951 h 1245146"/>
              <a:gd name="connsiteX32" fmla="*/ 310104 w 668879"/>
              <a:gd name="connsiteY32" fmla="*/ 289051 h 1245146"/>
              <a:gd name="connsiteX33" fmla="*/ 211679 w 668879"/>
              <a:gd name="connsiteY33" fmla="*/ 111251 h 1245146"/>
              <a:gd name="connsiteX34" fmla="*/ 160879 w 668879"/>
              <a:gd name="connsiteY34" fmla="*/ 126 h 1245146"/>
              <a:gd name="connsiteX35" fmla="*/ 122779 w 668879"/>
              <a:gd name="connsiteY35" fmla="*/ 92201 h 1245146"/>
              <a:gd name="connsiteX36" fmla="*/ 62454 w 668879"/>
              <a:gd name="connsiteY36" fmla="*/ 228726 h 1245146"/>
              <a:gd name="connsiteX37" fmla="*/ 8479 w 668879"/>
              <a:gd name="connsiteY37" fmla="*/ 479551 h 1245146"/>
              <a:gd name="connsiteX38" fmla="*/ 5304 w 668879"/>
              <a:gd name="connsiteY38" fmla="*/ 714501 h 1245146"/>
              <a:gd name="connsiteX39" fmla="*/ 59279 w 668879"/>
              <a:gd name="connsiteY39" fmla="*/ 889126 h 1245146"/>
              <a:gd name="connsiteX40" fmla="*/ 170404 w 668879"/>
              <a:gd name="connsiteY40" fmla="*/ 1000251 h 1245146"/>
              <a:gd name="connsiteX41" fmla="*/ 246604 w 668879"/>
              <a:gd name="connsiteY41" fmla="*/ 1085976 h 1245146"/>
              <a:gd name="connsiteX42" fmla="*/ 265654 w 668879"/>
              <a:gd name="connsiteY42" fmla="*/ 1171701 h 1245146"/>
              <a:gd name="connsiteX43" fmla="*/ 294229 w 668879"/>
              <a:gd name="connsiteY43" fmla="*/ 1244726 h 12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68879" h="1245146">
                <a:moveTo>
                  <a:pt x="294229" y="1244726"/>
                </a:moveTo>
                <a:cubicBezTo>
                  <a:pt x="306400" y="1238905"/>
                  <a:pt x="327037" y="1176993"/>
                  <a:pt x="338679" y="1136776"/>
                </a:cubicBezTo>
                <a:cubicBezTo>
                  <a:pt x="350321" y="1096559"/>
                  <a:pt x="363550" y="1038351"/>
                  <a:pt x="364079" y="1003426"/>
                </a:cubicBezTo>
                <a:cubicBezTo>
                  <a:pt x="364608" y="968501"/>
                  <a:pt x="356142" y="958447"/>
                  <a:pt x="341854" y="927226"/>
                </a:cubicBezTo>
                <a:cubicBezTo>
                  <a:pt x="327567" y="896005"/>
                  <a:pt x="293700" y="851555"/>
                  <a:pt x="278354" y="816101"/>
                </a:cubicBezTo>
                <a:cubicBezTo>
                  <a:pt x="263008" y="780647"/>
                  <a:pt x="252425" y="751013"/>
                  <a:pt x="249779" y="714501"/>
                </a:cubicBezTo>
                <a:cubicBezTo>
                  <a:pt x="247133" y="677989"/>
                  <a:pt x="254012" y="625601"/>
                  <a:pt x="262479" y="597026"/>
                </a:cubicBezTo>
                <a:cubicBezTo>
                  <a:pt x="270946" y="568451"/>
                  <a:pt x="282058" y="546226"/>
                  <a:pt x="300579" y="543051"/>
                </a:cubicBezTo>
                <a:cubicBezTo>
                  <a:pt x="319100" y="539876"/>
                  <a:pt x="373604" y="577976"/>
                  <a:pt x="373604" y="577976"/>
                </a:cubicBezTo>
                <a:cubicBezTo>
                  <a:pt x="399004" y="590147"/>
                  <a:pt x="433929" y="599143"/>
                  <a:pt x="452979" y="616076"/>
                </a:cubicBezTo>
                <a:cubicBezTo>
                  <a:pt x="472029" y="633009"/>
                  <a:pt x="480496" y="648355"/>
                  <a:pt x="487904" y="679576"/>
                </a:cubicBezTo>
                <a:cubicBezTo>
                  <a:pt x="495312" y="710797"/>
                  <a:pt x="497429" y="757364"/>
                  <a:pt x="497429" y="803401"/>
                </a:cubicBezTo>
                <a:cubicBezTo>
                  <a:pt x="497429" y="849438"/>
                  <a:pt x="481025" y="935164"/>
                  <a:pt x="487904" y="955801"/>
                </a:cubicBezTo>
                <a:cubicBezTo>
                  <a:pt x="494783" y="976438"/>
                  <a:pt x="514362" y="954213"/>
                  <a:pt x="538704" y="927226"/>
                </a:cubicBezTo>
                <a:cubicBezTo>
                  <a:pt x="563046" y="900239"/>
                  <a:pt x="612258" y="838326"/>
                  <a:pt x="633954" y="793876"/>
                </a:cubicBezTo>
                <a:cubicBezTo>
                  <a:pt x="655650" y="749426"/>
                  <a:pt x="668879" y="701801"/>
                  <a:pt x="668879" y="660526"/>
                </a:cubicBezTo>
                <a:cubicBezTo>
                  <a:pt x="668879" y="619251"/>
                  <a:pt x="657237" y="575859"/>
                  <a:pt x="633954" y="546226"/>
                </a:cubicBezTo>
                <a:cubicBezTo>
                  <a:pt x="610671" y="516593"/>
                  <a:pt x="558812" y="498601"/>
                  <a:pt x="529179" y="482726"/>
                </a:cubicBezTo>
                <a:cubicBezTo>
                  <a:pt x="499546" y="466851"/>
                  <a:pt x="455096" y="474788"/>
                  <a:pt x="456154" y="450976"/>
                </a:cubicBezTo>
                <a:cubicBezTo>
                  <a:pt x="457212" y="427164"/>
                  <a:pt x="505366" y="376893"/>
                  <a:pt x="535529" y="339851"/>
                </a:cubicBezTo>
                <a:cubicBezTo>
                  <a:pt x="565692" y="302809"/>
                  <a:pt x="618079" y="252009"/>
                  <a:pt x="637129" y="228726"/>
                </a:cubicBezTo>
                <a:cubicBezTo>
                  <a:pt x="656179" y="205443"/>
                  <a:pt x="652475" y="209147"/>
                  <a:pt x="649829" y="200151"/>
                </a:cubicBezTo>
                <a:cubicBezTo>
                  <a:pt x="647183" y="191155"/>
                  <a:pt x="620725" y="185334"/>
                  <a:pt x="621254" y="174751"/>
                </a:cubicBezTo>
                <a:cubicBezTo>
                  <a:pt x="621783" y="164168"/>
                  <a:pt x="650358" y="148822"/>
                  <a:pt x="653004" y="136651"/>
                </a:cubicBezTo>
                <a:cubicBezTo>
                  <a:pt x="655650" y="124480"/>
                  <a:pt x="647183" y="103313"/>
                  <a:pt x="637129" y="101726"/>
                </a:cubicBezTo>
                <a:cubicBezTo>
                  <a:pt x="627075" y="100139"/>
                  <a:pt x="612258" y="111251"/>
                  <a:pt x="592679" y="127126"/>
                </a:cubicBezTo>
                <a:cubicBezTo>
                  <a:pt x="573100" y="143001"/>
                  <a:pt x="536587" y="189039"/>
                  <a:pt x="519654" y="196976"/>
                </a:cubicBezTo>
                <a:cubicBezTo>
                  <a:pt x="502721" y="204913"/>
                  <a:pt x="504308" y="173164"/>
                  <a:pt x="491079" y="174751"/>
                </a:cubicBezTo>
                <a:cubicBezTo>
                  <a:pt x="477850" y="176338"/>
                  <a:pt x="454566" y="203855"/>
                  <a:pt x="440279" y="206501"/>
                </a:cubicBezTo>
                <a:cubicBezTo>
                  <a:pt x="425992" y="209147"/>
                  <a:pt x="413821" y="195389"/>
                  <a:pt x="405354" y="190626"/>
                </a:cubicBezTo>
                <a:cubicBezTo>
                  <a:pt x="396887" y="185863"/>
                  <a:pt x="394771" y="146705"/>
                  <a:pt x="389479" y="177926"/>
                </a:cubicBezTo>
                <a:cubicBezTo>
                  <a:pt x="384187" y="209147"/>
                  <a:pt x="386833" y="359430"/>
                  <a:pt x="373604" y="377951"/>
                </a:cubicBezTo>
                <a:cubicBezTo>
                  <a:pt x="360375" y="396472"/>
                  <a:pt x="337092" y="333501"/>
                  <a:pt x="310104" y="289051"/>
                </a:cubicBezTo>
                <a:cubicBezTo>
                  <a:pt x="283116" y="244601"/>
                  <a:pt x="236550" y="159405"/>
                  <a:pt x="211679" y="111251"/>
                </a:cubicBezTo>
                <a:cubicBezTo>
                  <a:pt x="186808" y="63097"/>
                  <a:pt x="175696" y="3301"/>
                  <a:pt x="160879" y="126"/>
                </a:cubicBezTo>
                <a:cubicBezTo>
                  <a:pt x="146062" y="-3049"/>
                  <a:pt x="139183" y="54101"/>
                  <a:pt x="122779" y="92201"/>
                </a:cubicBezTo>
                <a:cubicBezTo>
                  <a:pt x="106375" y="130301"/>
                  <a:pt x="81504" y="164168"/>
                  <a:pt x="62454" y="228726"/>
                </a:cubicBezTo>
                <a:cubicBezTo>
                  <a:pt x="43404" y="293284"/>
                  <a:pt x="18004" y="398589"/>
                  <a:pt x="8479" y="479551"/>
                </a:cubicBezTo>
                <a:cubicBezTo>
                  <a:pt x="-1046" y="560513"/>
                  <a:pt x="-3163" y="646238"/>
                  <a:pt x="5304" y="714501"/>
                </a:cubicBezTo>
                <a:cubicBezTo>
                  <a:pt x="13771" y="782764"/>
                  <a:pt x="31762" y="841501"/>
                  <a:pt x="59279" y="889126"/>
                </a:cubicBezTo>
                <a:cubicBezTo>
                  <a:pt x="86796" y="936751"/>
                  <a:pt x="139183" y="967443"/>
                  <a:pt x="170404" y="1000251"/>
                </a:cubicBezTo>
                <a:cubicBezTo>
                  <a:pt x="201625" y="1033059"/>
                  <a:pt x="230729" y="1057401"/>
                  <a:pt x="246604" y="1085976"/>
                </a:cubicBezTo>
                <a:cubicBezTo>
                  <a:pt x="262479" y="1114551"/>
                  <a:pt x="257187" y="1148947"/>
                  <a:pt x="265654" y="1171701"/>
                </a:cubicBezTo>
                <a:cubicBezTo>
                  <a:pt x="274121" y="1194455"/>
                  <a:pt x="282058" y="1250547"/>
                  <a:pt x="294229" y="1244726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7" name="フリーフォーム 756">
            <a:extLst>
              <a:ext uri="{FF2B5EF4-FFF2-40B4-BE49-F238E27FC236}">
                <a16:creationId xmlns:a16="http://schemas.microsoft.com/office/drawing/2014/main" id="{0590945F-A0F0-644D-BBFD-87CB0040DBC6}"/>
              </a:ext>
            </a:extLst>
          </p:cNvPr>
          <p:cNvSpPr/>
          <p:nvPr/>
        </p:nvSpPr>
        <p:spPr>
          <a:xfrm>
            <a:off x="6212114" y="257113"/>
            <a:ext cx="2825750" cy="3747323"/>
          </a:xfrm>
          <a:custGeom>
            <a:avLst/>
            <a:gdLst>
              <a:gd name="connsiteX0" fmla="*/ 0 w 2825750"/>
              <a:gd name="connsiteY0" fmla="*/ 33173 h 3747323"/>
              <a:gd name="connsiteX1" fmla="*/ 580572 w 2825750"/>
              <a:gd name="connsiteY1" fmla="*/ 4144 h 3747323"/>
              <a:gd name="connsiteX2" fmla="*/ 1219200 w 2825750"/>
              <a:gd name="connsiteY2" fmla="*/ 113001 h 3747323"/>
              <a:gd name="connsiteX3" fmla="*/ 1727200 w 2825750"/>
              <a:gd name="connsiteY3" fmla="*/ 330716 h 3747323"/>
              <a:gd name="connsiteX4" fmla="*/ 1995715 w 2825750"/>
              <a:gd name="connsiteY4" fmla="*/ 512144 h 3747323"/>
              <a:gd name="connsiteX5" fmla="*/ 2191657 w 2825750"/>
              <a:gd name="connsiteY5" fmla="*/ 686316 h 3747323"/>
              <a:gd name="connsiteX6" fmla="*/ 2409372 w 2825750"/>
              <a:gd name="connsiteY6" fmla="*/ 940316 h 3747323"/>
              <a:gd name="connsiteX7" fmla="*/ 2627086 w 2825750"/>
              <a:gd name="connsiteY7" fmla="*/ 1339458 h 3747323"/>
              <a:gd name="connsiteX8" fmla="*/ 2757715 w 2825750"/>
              <a:gd name="connsiteY8" fmla="*/ 1760373 h 3747323"/>
              <a:gd name="connsiteX9" fmla="*/ 2823029 w 2825750"/>
              <a:gd name="connsiteY9" fmla="*/ 2253858 h 3747323"/>
              <a:gd name="connsiteX10" fmla="*/ 2801257 w 2825750"/>
              <a:gd name="connsiteY10" fmla="*/ 2783630 h 3747323"/>
              <a:gd name="connsiteX11" fmla="*/ 2692400 w 2825750"/>
              <a:gd name="connsiteY11" fmla="*/ 3400487 h 3747323"/>
              <a:gd name="connsiteX12" fmla="*/ 2590800 w 2825750"/>
              <a:gd name="connsiteY12" fmla="*/ 3741573 h 3747323"/>
              <a:gd name="connsiteX13" fmla="*/ 2685143 w 2825750"/>
              <a:gd name="connsiteY13" fmla="*/ 3131973 h 3747323"/>
              <a:gd name="connsiteX14" fmla="*/ 2699657 w 2825750"/>
              <a:gd name="connsiteY14" fmla="*/ 2435287 h 3747323"/>
              <a:gd name="connsiteX15" fmla="*/ 2634343 w 2825750"/>
              <a:gd name="connsiteY15" fmla="*/ 1920030 h 3747323"/>
              <a:gd name="connsiteX16" fmla="*/ 2576286 w 2825750"/>
              <a:gd name="connsiteY16" fmla="*/ 1709573 h 374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5750" h="3747323">
                <a:moveTo>
                  <a:pt x="0" y="33173"/>
                </a:moveTo>
                <a:cubicBezTo>
                  <a:pt x="188686" y="12006"/>
                  <a:pt x="377372" y="-9161"/>
                  <a:pt x="580572" y="4144"/>
                </a:cubicBezTo>
                <a:cubicBezTo>
                  <a:pt x="783772" y="17449"/>
                  <a:pt x="1028095" y="58572"/>
                  <a:pt x="1219200" y="113001"/>
                </a:cubicBezTo>
                <a:cubicBezTo>
                  <a:pt x="1410305" y="167430"/>
                  <a:pt x="1597781" y="264192"/>
                  <a:pt x="1727200" y="330716"/>
                </a:cubicBezTo>
                <a:cubicBezTo>
                  <a:pt x="1856619" y="397240"/>
                  <a:pt x="1918306" y="452877"/>
                  <a:pt x="1995715" y="512144"/>
                </a:cubicBezTo>
                <a:cubicBezTo>
                  <a:pt x="2073124" y="571411"/>
                  <a:pt x="2122714" y="614954"/>
                  <a:pt x="2191657" y="686316"/>
                </a:cubicBezTo>
                <a:cubicBezTo>
                  <a:pt x="2260600" y="757678"/>
                  <a:pt x="2336801" y="831459"/>
                  <a:pt x="2409372" y="940316"/>
                </a:cubicBezTo>
                <a:cubicBezTo>
                  <a:pt x="2481943" y="1049173"/>
                  <a:pt x="2569029" y="1202782"/>
                  <a:pt x="2627086" y="1339458"/>
                </a:cubicBezTo>
                <a:cubicBezTo>
                  <a:pt x="2685143" y="1476134"/>
                  <a:pt x="2725058" y="1607973"/>
                  <a:pt x="2757715" y="1760373"/>
                </a:cubicBezTo>
                <a:cubicBezTo>
                  <a:pt x="2790372" y="1912773"/>
                  <a:pt x="2815772" y="2083315"/>
                  <a:pt x="2823029" y="2253858"/>
                </a:cubicBezTo>
                <a:cubicBezTo>
                  <a:pt x="2830286" y="2424401"/>
                  <a:pt x="2823028" y="2592525"/>
                  <a:pt x="2801257" y="2783630"/>
                </a:cubicBezTo>
                <a:cubicBezTo>
                  <a:pt x="2779486" y="2974735"/>
                  <a:pt x="2727476" y="3240830"/>
                  <a:pt x="2692400" y="3400487"/>
                </a:cubicBezTo>
                <a:cubicBezTo>
                  <a:pt x="2657324" y="3560144"/>
                  <a:pt x="2592010" y="3786325"/>
                  <a:pt x="2590800" y="3741573"/>
                </a:cubicBezTo>
                <a:cubicBezTo>
                  <a:pt x="2589591" y="3696821"/>
                  <a:pt x="2667000" y="3349687"/>
                  <a:pt x="2685143" y="3131973"/>
                </a:cubicBezTo>
                <a:cubicBezTo>
                  <a:pt x="2703286" y="2914259"/>
                  <a:pt x="2708124" y="2637277"/>
                  <a:pt x="2699657" y="2435287"/>
                </a:cubicBezTo>
                <a:cubicBezTo>
                  <a:pt x="2691190" y="2233297"/>
                  <a:pt x="2654905" y="2040982"/>
                  <a:pt x="2634343" y="1920030"/>
                </a:cubicBezTo>
                <a:cubicBezTo>
                  <a:pt x="2613781" y="1799078"/>
                  <a:pt x="2595033" y="1754325"/>
                  <a:pt x="2576286" y="170957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8" name="フリーフォーム 757">
            <a:extLst>
              <a:ext uri="{FF2B5EF4-FFF2-40B4-BE49-F238E27FC236}">
                <a16:creationId xmlns:a16="http://schemas.microsoft.com/office/drawing/2014/main" id="{5D843A31-AFA0-6A4B-A620-134FEDE6B5A8}"/>
              </a:ext>
            </a:extLst>
          </p:cNvPr>
          <p:cNvSpPr/>
          <p:nvPr/>
        </p:nvSpPr>
        <p:spPr>
          <a:xfrm>
            <a:off x="4424333" y="3135086"/>
            <a:ext cx="613386" cy="681983"/>
          </a:xfrm>
          <a:custGeom>
            <a:avLst/>
            <a:gdLst>
              <a:gd name="connsiteX0" fmla="*/ 0 w 613386"/>
              <a:gd name="connsiteY0" fmla="*/ 0 h 681983"/>
              <a:gd name="connsiteX1" fmla="*/ 79513 w 613386"/>
              <a:gd name="connsiteY1" fmla="*/ 573630 h 681983"/>
              <a:gd name="connsiteX2" fmla="*/ 119269 w 613386"/>
              <a:gd name="connsiteY2" fmla="*/ 681540 h 681983"/>
              <a:gd name="connsiteX3" fmla="*/ 187424 w 613386"/>
              <a:gd name="connsiteY3" fmla="*/ 607707 h 681983"/>
              <a:gd name="connsiteX4" fmla="*/ 363488 w 613386"/>
              <a:gd name="connsiteY4" fmla="*/ 505475 h 681983"/>
              <a:gd name="connsiteX5" fmla="*/ 613386 w 613386"/>
              <a:gd name="connsiteY5" fmla="*/ 443001 h 6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386" h="681983">
                <a:moveTo>
                  <a:pt x="0" y="0"/>
                </a:moveTo>
                <a:cubicBezTo>
                  <a:pt x="29817" y="230020"/>
                  <a:pt x="59635" y="460040"/>
                  <a:pt x="79513" y="573630"/>
                </a:cubicBezTo>
                <a:cubicBezTo>
                  <a:pt x="99391" y="687220"/>
                  <a:pt x="101284" y="675861"/>
                  <a:pt x="119269" y="681540"/>
                </a:cubicBezTo>
                <a:cubicBezTo>
                  <a:pt x="137254" y="687219"/>
                  <a:pt x="146721" y="637051"/>
                  <a:pt x="187424" y="607707"/>
                </a:cubicBezTo>
                <a:cubicBezTo>
                  <a:pt x="228127" y="578363"/>
                  <a:pt x="292494" y="532926"/>
                  <a:pt x="363488" y="505475"/>
                </a:cubicBezTo>
                <a:cubicBezTo>
                  <a:pt x="434482" y="478024"/>
                  <a:pt x="523934" y="460512"/>
                  <a:pt x="613386" y="4430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9" name="フリーフォーム 758">
            <a:extLst>
              <a:ext uri="{FF2B5EF4-FFF2-40B4-BE49-F238E27FC236}">
                <a16:creationId xmlns:a16="http://schemas.microsoft.com/office/drawing/2014/main" id="{9DF209B1-16B6-4446-80A8-D3469351F401}"/>
              </a:ext>
            </a:extLst>
          </p:cNvPr>
          <p:cNvSpPr/>
          <p:nvPr/>
        </p:nvSpPr>
        <p:spPr>
          <a:xfrm>
            <a:off x="5208104" y="2226365"/>
            <a:ext cx="1275091" cy="1396947"/>
          </a:xfrm>
          <a:custGeom>
            <a:avLst/>
            <a:gdLst>
              <a:gd name="connsiteX0" fmla="*/ 0 w 1275091"/>
              <a:gd name="connsiteY0" fmla="*/ 278296 h 1396947"/>
              <a:gd name="connsiteX1" fmla="*/ 22718 w 1275091"/>
              <a:gd name="connsiteY1" fmla="*/ 619066 h 1396947"/>
              <a:gd name="connsiteX2" fmla="*/ 90872 w 1275091"/>
              <a:gd name="connsiteY2" fmla="*/ 959836 h 1396947"/>
              <a:gd name="connsiteX3" fmla="*/ 181744 w 1275091"/>
              <a:gd name="connsiteY3" fmla="*/ 1158619 h 1396947"/>
              <a:gd name="connsiteX4" fmla="*/ 301014 w 1275091"/>
              <a:gd name="connsiteY4" fmla="*/ 1385799 h 1396947"/>
              <a:gd name="connsiteX5" fmla="*/ 363489 w 1275091"/>
              <a:gd name="connsiteY5" fmla="*/ 1357401 h 1396947"/>
              <a:gd name="connsiteX6" fmla="*/ 443002 w 1275091"/>
              <a:gd name="connsiteY6" fmla="*/ 1317645 h 1396947"/>
              <a:gd name="connsiteX7" fmla="*/ 613387 w 1275091"/>
              <a:gd name="connsiteY7" fmla="*/ 1272209 h 1396947"/>
              <a:gd name="connsiteX8" fmla="*/ 806490 w 1275091"/>
              <a:gd name="connsiteY8" fmla="*/ 1266529 h 1396947"/>
              <a:gd name="connsiteX9" fmla="*/ 1027990 w 1275091"/>
              <a:gd name="connsiteY9" fmla="*/ 1289247 h 1396947"/>
              <a:gd name="connsiteX10" fmla="*/ 1181337 w 1275091"/>
              <a:gd name="connsiteY10" fmla="*/ 1323324 h 1396947"/>
              <a:gd name="connsiteX11" fmla="*/ 1215414 w 1275091"/>
              <a:gd name="connsiteY11" fmla="*/ 1209734 h 1396947"/>
              <a:gd name="connsiteX12" fmla="*/ 1255171 w 1275091"/>
              <a:gd name="connsiteY12" fmla="*/ 954157 h 1396947"/>
              <a:gd name="connsiteX13" fmla="*/ 1272209 w 1275091"/>
              <a:gd name="connsiteY13" fmla="*/ 664502 h 1396947"/>
              <a:gd name="connsiteX14" fmla="*/ 1272209 w 1275091"/>
              <a:gd name="connsiteY14" fmla="*/ 386206 h 1396947"/>
              <a:gd name="connsiteX15" fmla="*/ 1243812 w 1275091"/>
              <a:gd name="connsiteY15" fmla="*/ 159026 h 1396947"/>
              <a:gd name="connsiteX16" fmla="*/ 1215414 w 1275091"/>
              <a:gd name="connsiteY16" fmla="*/ 0 h 139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5091" h="1396947">
                <a:moveTo>
                  <a:pt x="0" y="278296"/>
                </a:moveTo>
                <a:cubicBezTo>
                  <a:pt x="3786" y="391886"/>
                  <a:pt x="7573" y="505476"/>
                  <a:pt x="22718" y="619066"/>
                </a:cubicBezTo>
                <a:cubicBezTo>
                  <a:pt x="37863" y="732656"/>
                  <a:pt x="64368" y="869911"/>
                  <a:pt x="90872" y="959836"/>
                </a:cubicBezTo>
                <a:cubicBezTo>
                  <a:pt x="117376" y="1049762"/>
                  <a:pt x="146720" y="1087625"/>
                  <a:pt x="181744" y="1158619"/>
                </a:cubicBezTo>
                <a:cubicBezTo>
                  <a:pt x="216768" y="1229613"/>
                  <a:pt x="270723" y="1352669"/>
                  <a:pt x="301014" y="1385799"/>
                </a:cubicBezTo>
                <a:cubicBezTo>
                  <a:pt x="331305" y="1418929"/>
                  <a:pt x="339824" y="1368760"/>
                  <a:pt x="363489" y="1357401"/>
                </a:cubicBezTo>
                <a:cubicBezTo>
                  <a:pt x="387154" y="1346042"/>
                  <a:pt x="401352" y="1331844"/>
                  <a:pt x="443002" y="1317645"/>
                </a:cubicBezTo>
                <a:cubicBezTo>
                  <a:pt x="484652" y="1303446"/>
                  <a:pt x="552806" y="1280728"/>
                  <a:pt x="613387" y="1272209"/>
                </a:cubicBezTo>
                <a:cubicBezTo>
                  <a:pt x="673968" y="1263690"/>
                  <a:pt x="737390" y="1263689"/>
                  <a:pt x="806490" y="1266529"/>
                </a:cubicBezTo>
                <a:cubicBezTo>
                  <a:pt x="875590" y="1269369"/>
                  <a:pt x="965515" y="1279781"/>
                  <a:pt x="1027990" y="1289247"/>
                </a:cubicBezTo>
                <a:cubicBezTo>
                  <a:pt x="1090465" y="1298713"/>
                  <a:pt x="1150100" y="1336576"/>
                  <a:pt x="1181337" y="1323324"/>
                </a:cubicBezTo>
                <a:cubicBezTo>
                  <a:pt x="1212574" y="1310072"/>
                  <a:pt x="1203108" y="1271262"/>
                  <a:pt x="1215414" y="1209734"/>
                </a:cubicBezTo>
                <a:cubicBezTo>
                  <a:pt x="1227720" y="1148206"/>
                  <a:pt x="1245705" y="1045029"/>
                  <a:pt x="1255171" y="954157"/>
                </a:cubicBezTo>
                <a:cubicBezTo>
                  <a:pt x="1264637" y="863285"/>
                  <a:pt x="1269369" y="759160"/>
                  <a:pt x="1272209" y="664502"/>
                </a:cubicBezTo>
                <a:cubicBezTo>
                  <a:pt x="1275049" y="569844"/>
                  <a:pt x="1276942" y="470452"/>
                  <a:pt x="1272209" y="386206"/>
                </a:cubicBezTo>
                <a:cubicBezTo>
                  <a:pt x="1267476" y="301960"/>
                  <a:pt x="1253278" y="223394"/>
                  <a:pt x="1243812" y="159026"/>
                </a:cubicBezTo>
                <a:cubicBezTo>
                  <a:pt x="1234346" y="94658"/>
                  <a:pt x="1224880" y="47329"/>
                  <a:pt x="121541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0" name="フリーフォーム 759">
            <a:extLst>
              <a:ext uri="{FF2B5EF4-FFF2-40B4-BE49-F238E27FC236}">
                <a16:creationId xmlns:a16="http://schemas.microsoft.com/office/drawing/2014/main" id="{2D7C8BC0-5877-164A-9408-6E34656D6171}"/>
              </a:ext>
            </a:extLst>
          </p:cNvPr>
          <p:cNvSpPr/>
          <p:nvPr/>
        </p:nvSpPr>
        <p:spPr>
          <a:xfrm>
            <a:off x="6468954" y="1669774"/>
            <a:ext cx="670181" cy="1796771"/>
          </a:xfrm>
          <a:custGeom>
            <a:avLst/>
            <a:gdLst>
              <a:gd name="connsiteX0" fmla="*/ 670181 w 670181"/>
              <a:gd name="connsiteY0" fmla="*/ 0 h 1796771"/>
              <a:gd name="connsiteX1" fmla="*/ 636104 w 670181"/>
              <a:gd name="connsiteY1" fmla="*/ 335091 h 1796771"/>
              <a:gd name="connsiteX2" fmla="*/ 556591 w 670181"/>
              <a:gd name="connsiteY2" fmla="*/ 607707 h 1796771"/>
              <a:gd name="connsiteX3" fmla="*/ 443001 w 670181"/>
              <a:gd name="connsiteY3" fmla="*/ 942797 h 1796771"/>
              <a:gd name="connsiteX4" fmla="*/ 283975 w 670181"/>
              <a:gd name="connsiteY4" fmla="*/ 1329004 h 1796771"/>
              <a:gd name="connsiteX5" fmla="*/ 113590 w 670181"/>
              <a:gd name="connsiteY5" fmla="*/ 1669774 h 1796771"/>
              <a:gd name="connsiteX6" fmla="*/ 28398 w 670181"/>
              <a:gd name="connsiteY6" fmla="*/ 1794723 h 1796771"/>
              <a:gd name="connsiteX7" fmla="*/ 0 w 670181"/>
              <a:gd name="connsiteY7" fmla="*/ 1584581 h 17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81" h="1796771">
                <a:moveTo>
                  <a:pt x="670181" y="0"/>
                </a:moveTo>
                <a:cubicBezTo>
                  <a:pt x="662608" y="116903"/>
                  <a:pt x="655036" y="233807"/>
                  <a:pt x="636104" y="335091"/>
                </a:cubicBezTo>
                <a:cubicBezTo>
                  <a:pt x="617172" y="436375"/>
                  <a:pt x="588775" y="506423"/>
                  <a:pt x="556591" y="607707"/>
                </a:cubicBezTo>
                <a:cubicBezTo>
                  <a:pt x="524407" y="708991"/>
                  <a:pt x="488437" y="822581"/>
                  <a:pt x="443001" y="942797"/>
                </a:cubicBezTo>
                <a:cubicBezTo>
                  <a:pt x="397565" y="1063013"/>
                  <a:pt x="338877" y="1207841"/>
                  <a:pt x="283975" y="1329004"/>
                </a:cubicBezTo>
                <a:cubicBezTo>
                  <a:pt x="229073" y="1450167"/>
                  <a:pt x="156186" y="1592154"/>
                  <a:pt x="113590" y="1669774"/>
                </a:cubicBezTo>
                <a:cubicBezTo>
                  <a:pt x="70994" y="1747394"/>
                  <a:pt x="47330" y="1808922"/>
                  <a:pt x="28398" y="1794723"/>
                </a:cubicBezTo>
                <a:cubicBezTo>
                  <a:pt x="9466" y="1780524"/>
                  <a:pt x="4733" y="1682552"/>
                  <a:pt x="0" y="158458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1" name="フリーフォーム 760">
            <a:extLst>
              <a:ext uri="{FF2B5EF4-FFF2-40B4-BE49-F238E27FC236}">
                <a16:creationId xmlns:a16="http://schemas.microsoft.com/office/drawing/2014/main" id="{8FE3DEED-F4CB-2440-A57F-4F4AD3E80E61}"/>
              </a:ext>
            </a:extLst>
          </p:cNvPr>
          <p:cNvSpPr/>
          <p:nvPr/>
        </p:nvSpPr>
        <p:spPr>
          <a:xfrm>
            <a:off x="7110738" y="1982147"/>
            <a:ext cx="374847" cy="908720"/>
          </a:xfrm>
          <a:custGeom>
            <a:avLst/>
            <a:gdLst>
              <a:gd name="connsiteX0" fmla="*/ 0 w 374847"/>
              <a:gd name="connsiteY0" fmla="*/ 0 h 908720"/>
              <a:gd name="connsiteX1" fmla="*/ 113590 w 374847"/>
              <a:gd name="connsiteY1" fmla="*/ 130628 h 908720"/>
              <a:gd name="connsiteX2" fmla="*/ 221501 w 374847"/>
              <a:gd name="connsiteY2" fmla="*/ 346449 h 908720"/>
              <a:gd name="connsiteX3" fmla="*/ 318052 w 374847"/>
              <a:gd name="connsiteY3" fmla="*/ 658822 h 908720"/>
              <a:gd name="connsiteX4" fmla="*/ 374847 w 374847"/>
              <a:gd name="connsiteY4" fmla="*/ 90872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847" h="908720">
                <a:moveTo>
                  <a:pt x="0" y="0"/>
                </a:moveTo>
                <a:cubicBezTo>
                  <a:pt x="38336" y="36443"/>
                  <a:pt x="76673" y="72887"/>
                  <a:pt x="113590" y="130628"/>
                </a:cubicBezTo>
                <a:cubicBezTo>
                  <a:pt x="150507" y="188370"/>
                  <a:pt x="187424" y="258417"/>
                  <a:pt x="221501" y="346449"/>
                </a:cubicBezTo>
                <a:cubicBezTo>
                  <a:pt x="255578" y="434481"/>
                  <a:pt x="292494" y="565110"/>
                  <a:pt x="318052" y="658822"/>
                </a:cubicBezTo>
                <a:cubicBezTo>
                  <a:pt x="343610" y="752534"/>
                  <a:pt x="359228" y="830627"/>
                  <a:pt x="374847" y="90872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2" name="フリーフォーム 761">
            <a:extLst>
              <a:ext uri="{FF2B5EF4-FFF2-40B4-BE49-F238E27FC236}">
                <a16:creationId xmlns:a16="http://schemas.microsoft.com/office/drawing/2014/main" id="{12C27777-F8A0-114C-A8A6-47E66B99ED8B}"/>
              </a:ext>
            </a:extLst>
          </p:cNvPr>
          <p:cNvSpPr/>
          <p:nvPr/>
        </p:nvSpPr>
        <p:spPr>
          <a:xfrm>
            <a:off x="7485585" y="2226365"/>
            <a:ext cx="398657" cy="2374429"/>
          </a:xfrm>
          <a:custGeom>
            <a:avLst/>
            <a:gdLst>
              <a:gd name="connsiteX0" fmla="*/ 0 w 398657"/>
              <a:gd name="connsiteY0" fmla="*/ 0 h 2374429"/>
              <a:gd name="connsiteX1" fmla="*/ 5680 w 398657"/>
              <a:gd name="connsiteY1" fmla="*/ 522515 h 2374429"/>
              <a:gd name="connsiteX2" fmla="*/ 22718 w 398657"/>
              <a:gd name="connsiteY2" fmla="*/ 948477 h 2374429"/>
              <a:gd name="connsiteX3" fmla="*/ 39757 w 398657"/>
              <a:gd name="connsiteY3" fmla="*/ 1402837 h 2374429"/>
              <a:gd name="connsiteX4" fmla="*/ 90872 w 398657"/>
              <a:gd name="connsiteY4" fmla="*/ 1817441 h 2374429"/>
              <a:gd name="connsiteX5" fmla="*/ 176065 w 398657"/>
              <a:gd name="connsiteY5" fmla="*/ 2135493 h 2374429"/>
              <a:gd name="connsiteX6" fmla="*/ 340770 w 398657"/>
              <a:gd name="connsiteY6" fmla="*/ 2374033 h 2374429"/>
              <a:gd name="connsiteX7" fmla="*/ 363488 w 398657"/>
              <a:gd name="connsiteY7" fmla="*/ 2180929 h 2374429"/>
              <a:gd name="connsiteX8" fmla="*/ 386206 w 398657"/>
              <a:gd name="connsiteY8" fmla="*/ 1783364 h 2374429"/>
              <a:gd name="connsiteX9" fmla="*/ 397565 w 398657"/>
              <a:gd name="connsiteY9" fmla="*/ 1357401 h 2374429"/>
              <a:gd name="connsiteX10" fmla="*/ 397565 w 398657"/>
              <a:gd name="connsiteY10" fmla="*/ 1050708 h 2374429"/>
              <a:gd name="connsiteX11" fmla="*/ 391886 w 398657"/>
              <a:gd name="connsiteY11" fmla="*/ 726977 h 2374429"/>
              <a:gd name="connsiteX12" fmla="*/ 391886 w 398657"/>
              <a:gd name="connsiteY12" fmla="*/ 664502 h 237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657" h="2374429">
                <a:moveTo>
                  <a:pt x="0" y="0"/>
                </a:moveTo>
                <a:cubicBezTo>
                  <a:pt x="947" y="182218"/>
                  <a:pt x="1894" y="364436"/>
                  <a:pt x="5680" y="522515"/>
                </a:cubicBezTo>
                <a:cubicBezTo>
                  <a:pt x="9466" y="680594"/>
                  <a:pt x="17039" y="801757"/>
                  <a:pt x="22718" y="948477"/>
                </a:cubicBezTo>
                <a:cubicBezTo>
                  <a:pt x="28397" y="1095197"/>
                  <a:pt x="28398" y="1258010"/>
                  <a:pt x="39757" y="1402837"/>
                </a:cubicBezTo>
                <a:cubicBezTo>
                  <a:pt x="51116" y="1547664"/>
                  <a:pt x="68154" y="1695332"/>
                  <a:pt x="90872" y="1817441"/>
                </a:cubicBezTo>
                <a:cubicBezTo>
                  <a:pt x="113590" y="1939550"/>
                  <a:pt x="134415" y="2042728"/>
                  <a:pt x="176065" y="2135493"/>
                </a:cubicBezTo>
                <a:cubicBezTo>
                  <a:pt x="217715" y="2228258"/>
                  <a:pt x="309533" y="2366460"/>
                  <a:pt x="340770" y="2374033"/>
                </a:cubicBezTo>
                <a:cubicBezTo>
                  <a:pt x="372007" y="2381606"/>
                  <a:pt x="355915" y="2279374"/>
                  <a:pt x="363488" y="2180929"/>
                </a:cubicBezTo>
                <a:cubicBezTo>
                  <a:pt x="371061" y="2082484"/>
                  <a:pt x="380527" y="1920619"/>
                  <a:pt x="386206" y="1783364"/>
                </a:cubicBezTo>
                <a:cubicBezTo>
                  <a:pt x="391885" y="1646109"/>
                  <a:pt x="395672" y="1479510"/>
                  <a:pt x="397565" y="1357401"/>
                </a:cubicBezTo>
                <a:cubicBezTo>
                  <a:pt x="399458" y="1235292"/>
                  <a:pt x="398511" y="1155779"/>
                  <a:pt x="397565" y="1050708"/>
                </a:cubicBezTo>
                <a:cubicBezTo>
                  <a:pt x="396619" y="945637"/>
                  <a:pt x="392833" y="791345"/>
                  <a:pt x="391886" y="726977"/>
                </a:cubicBezTo>
                <a:cubicBezTo>
                  <a:pt x="390940" y="662609"/>
                  <a:pt x="391413" y="663555"/>
                  <a:pt x="391886" y="66450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3" name="フリーフォーム 762">
            <a:extLst>
              <a:ext uri="{FF2B5EF4-FFF2-40B4-BE49-F238E27FC236}">
                <a16:creationId xmlns:a16="http://schemas.microsoft.com/office/drawing/2014/main" id="{3B69A814-8327-8845-BC77-00B4CAE79CE4}"/>
              </a:ext>
            </a:extLst>
          </p:cNvPr>
          <p:cNvSpPr/>
          <p:nvPr/>
        </p:nvSpPr>
        <p:spPr>
          <a:xfrm>
            <a:off x="7874758" y="3220448"/>
            <a:ext cx="395818" cy="948299"/>
          </a:xfrm>
          <a:custGeom>
            <a:avLst/>
            <a:gdLst>
              <a:gd name="connsiteX0" fmla="*/ 27296 w 395818"/>
              <a:gd name="connsiteY0" fmla="*/ 100507 h 948299"/>
              <a:gd name="connsiteX1" fmla="*/ 104633 w 395818"/>
              <a:gd name="connsiteY1" fmla="*/ 27719 h 948299"/>
              <a:gd name="connsiteX2" fmla="*/ 209266 w 395818"/>
              <a:gd name="connsiteY2" fmla="*/ 424 h 948299"/>
              <a:gd name="connsiteX3" fmla="*/ 300251 w 395818"/>
              <a:gd name="connsiteY3" fmla="*/ 45916 h 948299"/>
              <a:gd name="connsiteX4" fmla="*/ 368490 w 395818"/>
              <a:gd name="connsiteY4" fmla="*/ 150549 h 948299"/>
              <a:gd name="connsiteX5" fmla="*/ 395785 w 395818"/>
              <a:gd name="connsiteY5" fmla="*/ 300674 h 948299"/>
              <a:gd name="connsiteX6" fmla="*/ 363941 w 395818"/>
              <a:gd name="connsiteY6" fmla="*/ 528137 h 948299"/>
              <a:gd name="connsiteX7" fmla="*/ 277505 w 395818"/>
              <a:gd name="connsiteY7" fmla="*/ 764698 h 948299"/>
              <a:gd name="connsiteX8" fmla="*/ 177421 w 395818"/>
              <a:gd name="connsiteY8" fmla="*/ 896627 h 948299"/>
              <a:gd name="connsiteX9" fmla="*/ 50042 w 395818"/>
              <a:gd name="connsiteY9" fmla="*/ 942119 h 948299"/>
              <a:gd name="connsiteX10" fmla="*/ 0 w 395818"/>
              <a:gd name="connsiteY10" fmla="*/ 946668 h 9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818" h="948299">
                <a:moveTo>
                  <a:pt x="27296" y="100507"/>
                </a:moveTo>
                <a:cubicBezTo>
                  <a:pt x="50800" y="72453"/>
                  <a:pt x="74305" y="44400"/>
                  <a:pt x="104633" y="27719"/>
                </a:cubicBezTo>
                <a:cubicBezTo>
                  <a:pt x="134961" y="11038"/>
                  <a:pt x="176663" y="-2609"/>
                  <a:pt x="209266" y="424"/>
                </a:cubicBezTo>
                <a:cubicBezTo>
                  <a:pt x="241869" y="3457"/>
                  <a:pt x="273714" y="20895"/>
                  <a:pt x="300251" y="45916"/>
                </a:cubicBezTo>
                <a:cubicBezTo>
                  <a:pt x="326788" y="70937"/>
                  <a:pt x="352568" y="108089"/>
                  <a:pt x="368490" y="150549"/>
                </a:cubicBezTo>
                <a:cubicBezTo>
                  <a:pt x="384412" y="193009"/>
                  <a:pt x="396543" y="237743"/>
                  <a:pt x="395785" y="300674"/>
                </a:cubicBezTo>
                <a:cubicBezTo>
                  <a:pt x="395027" y="363605"/>
                  <a:pt x="383654" y="450800"/>
                  <a:pt x="363941" y="528137"/>
                </a:cubicBezTo>
                <a:cubicBezTo>
                  <a:pt x="344228" y="605474"/>
                  <a:pt x="308592" y="703283"/>
                  <a:pt x="277505" y="764698"/>
                </a:cubicBezTo>
                <a:cubicBezTo>
                  <a:pt x="246418" y="826113"/>
                  <a:pt x="215331" y="867057"/>
                  <a:pt x="177421" y="896627"/>
                </a:cubicBezTo>
                <a:cubicBezTo>
                  <a:pt x="139511" y="926197"/>
                  <a:pt x="79612" y="933779"/>
                  <a:pt x="50042" y="942119"/>
                </a:cubicBezTo>
                <a:cubicBezTo>
                  <a:pt x="20472" y="950459"/>
                  <a:pt x="10236" y="948563"/>
                  <a:pt x="0" y="946668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4" name="フリーフォーム 763">
            <a:extLst>
              <a:ext uri="{FF2B5EF4-FFF2-40B4-BE49-F238E27FC236}">
                <a16:creationId xmlns:a16="http://schemas.microsoft.com/office/drawing/2014/main" id="{00E33AC3-D25A-154D-99B9-43AD3E88E529}"/>
              </a:ext>
            </a:extLst>
          </p:cNvPr>
          <p:cNvSpPr/>
          <p:nvPr/>
        </p:nvSpPr>
        <p:spPr>
          <a:xfrm>
            <a:off x="8374569" y="3166281"/>
            <a:ext cx="437840" cy="1239561"/>
          </a:xfrm>
          <a:custGeom>
            <a:avLst/>
            <a:gdLst>
              <a:gd name="connsiteX0" fmla="*/ 437335 w 437840"/>
              <a:gd name="connsiteY0" fmla="*/ 0 h 1239561"/>
              <a:gd name="connsiteX1" fmla="*/ 432786 w 437840"/>
              <a:gd name="connsiteY1" fmla="*/ 204716 h 1239561"/>
              <a:gd name="connsiteX2" fmla="*/ 400941 w 437840"/>
              <a:gd name="connsiteY2" fmla="*/ 395785 h 1239561"/>
              <a:gd name="connsiteX3" fmla="*/ 355449 w 437840"/>
              <a:gd name="connsiteY3" fmla="*/ 577755 h 1239561"/>
              <a:gd name="connsiteX4" fmla="*/ 296309 w 437840"/>
              <a:gd name="connsiteY4" fmla="*/ 727880 h 1239561"/>
              <a:gd name="connsiteX5" fmla="*/ 237168 w 437840"/>
              <a:gd name="connsiteY5" fmla="*/ 864358 h 1239561"/>
              <a:gd name="connsiteX6" fmla="*/ 164380 w 437840"/>
              <a:gd name="connsiteY6" fmla="*/ 996286 h 1239561"/>
              <a:gd name="connsiteX7" fmla="*/ 73395 w 437840"/>
              <a:gd name="connsiteY7" fmla="*/ 1137313 h 1239561"/>
              <a:gd name="connsiteX8" fmla="*/ 607 w 437840"/>
              <a:gd name="connsiteY8" fmla="*/ 1237397 h 1239561"/>
              <a:gd name="connsiteX9" fmla="*/ 114338 w 437840"/>
              <a:gd name="connsiteY9" fmla="*/ 1041779 h 1239561"/>
              <a:gd name="connsiteX10" fmla="*/ 191676 w 437840"/>
              <a:gd name="connsiteY10" fmla="*/ 873456 h 1239561"/>
              <a:gd name="connsiteX11" fmla="*/ 246267 w 437840"/>
              <a:gd name="connsiteY11" fmla="*/ 709683 h 1239561"/>
              <a:gd name="connsiteX12" fmla="*/ 296309 w 437840"/>
              <a:gd name="connsiteY12" fmla="*/ 564107 h 1239561"/>
              <a:gd name="connsiteX13" fmla="*/ 323604 w 437840"/>
              <a:gd name="connsiteY13" fmla="*/ 450376 h 123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840" h="1239561">
                <a:moveTo>
                  <a:pt x="437335" y="0"/>
                </a:moveTo>
                <a:cubicBezTo>
                  <a:pt x="438093" y="69376"/>
                  <a:pt x="438852" y="138752"/>
                  <a:pt x="432786" y="204716"/>
                </a:cubicBezTo>
                <a:cubicBezTo>
                  <a:pt x="426720" y="270680"/>
                  <a:pt x="413830" y="333612"/>
                  <a:pt x="400941" y="395785"/>
                </a:cubicBezTo>
                <a:cubicBezTo>
                  <a:pt x="388051" y="457958"/>
                  <a:pt x="372888" y="522406"/>
                  <a:pt x="355449" y="577755"/>
                </a:cubicBezTo>
                <a:cubicBezTo>
                  <a:pt x="338010" y="633104"/>
                  <a:pt x="316022" y="680113"/>
                  <a:pt x="296309" y="727880"/>
                </a:cubicBezTo>
                <a:cubicBezTo>
                  <a:pt x="276595" y="775647"/>
                  <a:pt x="259156" y="819624"/>
                  <a:pt x="237168" y="864358"/>
                </a:cubicBezTo>
                <a:cubicBezTo>
                  <a:pt x="215180" y="909092"/>
                  <a:pt x="191675" y="950794"/>
                  <a:pt x="164380" y="996286"/>
                </a:cubicBezTo>
                <a:cubicBezTo>
                  <a:pt x="137084" y="1041779"/>
                  <a:pt x="100690" y="1097128"/>
                  <a:pt x="73395" y="1137313"/>
                </a:cubicBezTo>
                <a:cubicBezTo>
                  <a:pt x="46100" y="1177498"/>
                  <a:pt x="-6217" y="1253319"/>
                  <a:pt x="607" y="1237397"/>
                </a:cubicBezTo>
                <a:cubicBezTo>
                  <a:pt x="7431" y="1221475"/>
                  <a:pt x="82493" y="1102436"/>
                  <a:pt x="114338" y="1041779"/>
                </a:cubicBezTo>
                <a:cubicBezTo>
                  <a:pt x="146183" y="981122"/>
                  <a:pt x="169688" y="928805"/>
                  <a:pt x="191676" y="873456"/>
                </a:cubicBezTo>
                <a:cubicBezTo>
                  <a:pt x="213664" y="818107"/>
                  <a:pt x="228828" y="761241"/>
                  <a:pt x="246267" y="709683"/>
                </a:cubicBezTo>
                <a:cubicBezTo>
                  <a:pt x="263706" y="658125"/>
                  <a:pt x="283420" y="607325"/>
                  <a:pt x="296309" y="564107"/>
                </a:cubicBezTo>
                <a:cubicBezTo>
                  <a:pt x="309198" y="520889"/>
                  <a:pt x="316401" y="485632"/>
                  <a:pt x="323604" y="450376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5" name="フリーフォーム 764">
            <a:extLst>
              <a:ext uri="{FF2B5EF4-FFF2-40B4-BE49-F238E27FC236}">
                <a16:creationId xmlns:a16="http://schemas.microsoft.com/office/drawing/2014/main" id="{96BF53B0-057E-F14D-AE95-534F7260405E}"/>
              </a:ext>
            </a:extLst>
          </p:cNvPr>
          <p:cNvSpPr/>
          <p:nvPr/>
        </p:nvSpPr>
        <p:spPr>
          <a:xfrm>
            <a:off x="5040573" y="3293660"/>
            <a:ext cx="311197" cy="282053"/>
          </a:xfrm>
          <a:custGeom>
            <a:avLst/>
            <a:gdLst>
              <a:gd name="connsiteX0" fmla="*/ 0 w 311197"/>
              <a:gd name="connsiteY0" fmla="*/ 282053 h 282053"/>
              <a:gd name="connsiteX1" fmla="*/ 145576 w 311197"/>
              <a:gd name="connsiteY1" fmla="*/ 268406 h 282053"/>
              <a:gd name="connsiteX2" fmla="*/ 272955 w 311197"/>
              <a:gd name="connsiteY2" fmla="*/ 268406 h 282053"/>
              <a:gd name="connsiteX3" fmla="*/ 309349 w 311197"/>
              <a:gd name="connsiteY3" fmla="*/ 272955 h 282053"/>
              <a:gd name="connsiteX4" fmla="*/ 304800 w 311197"/>
              <a:gd name="connsiteY4" fmla="*/ 213815 h 282053"/>
              <a:gd name="connsiteX5" fmla="*/ 295702 w 311197"/>
              <a:gd name="connsiteY5" fmla="*/ 86436 h 282053"/>
              <a:gd name="connsiteX6" fmla="*/ 295702 w 311197"/>
              <a:gd name="connsiteY6" fmla="*/ 0 h 28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97" h="282053">
                <a:moveTo>
                  <a:pt x="0" y="282053"/>
                </a:moveTo>
                <a:cubicBezTo>
                  <a:pt x="50042" y="276366"/>
                  <a:pt x="100084" y="270680"/>
                  <a:pt x="145576" y="268406"/>
                </a:cubicBezTo>
                <a:cubicBezTo>
                  <a:pt x="191068" y="266132"/>
                  <a:pt x="245660" y="267648"/>
                  <a:pt x="272955" y="268406"/>
                </a:cubicBezTo>
                <a:cubicBezTo>
                  <a:pt x="300250" y="269164"/>
                  <a:pt x="304041" y="282054"/>
                  <a:pt x="309349" y="272955"/>
                </a:cubicBezTo>
                <a:cubicBezTo>
                  <a:pt x="314657" y="263856"/>
                  <a:pt x="307074" y="244901"/>
                  <a:pt x="304800" y="213815"/>
                </a:cubicBezTo>
                <a:cubicBezTo>
                  <a:pt x="302526" y="182729"/>
                  <a:pt x="297218" y="122072"/>
                  <a:pt x="295702" y="86436"/>
                </a:cubicBezTo>
                <a:cubicBezTo>
                  <a:pt x="294186" y="50800"/>
                  <a:pt x="294944" y="25400"/>
                  <a:pt x="295702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6" name="フリーフォーム 765">
            <a:extLst>
              <a:ext uri="{FF2B5EF4-FFF2-40B4-BE49-F238E27FC236}">
                <a16:creationId xmlns:a16="http://schemas.microsoft.com/office/drawing/2014/main" id="{20C1AFEB-3921-0E49-A5BC-278F30E1704F}"/>
              </a:ext>
            </a:extLst>
          </p:cNvPr>
          <p:cNvSpPr/>
          <p:nvPr/>
        </p:nvSpPr>
        <p:spPr>
          <a:xfrm>
            <a:off x="5013278" y="3654734"/>
            <a:ext cx="624940" cy="740273"/>
          </a:xfrm>
          <a:custGeom>
            <a:avLst/>
            <a:gdLst>
              <a:gd name="connsiteX0" fmla="*/ 0 w 624940"/>
              <a:gd name="connsiteY0" fmla="*/ 166639 h 740273"/>
              <a:gd name="connsiteX1" fmla="*/ 22746 w 624940"/>
              <a:gd name="connsiteY1" fmla="*/ 289469 h 740273"/>
              <a:gd name="connsiteX2" fmla="*/ 63689 w 624940"/>
              <a:gd name="connsiteY2" fmla="*/ 407750 h 740273"/>
              <a:gd name="connsiteX3" fmla="*/ 141026 w 624940"/>
              <a:gd name="connsiteY3" fmla="*/ 539678 h 740273"/>
              <a:gd name="connsiteX4" fmla="*/ 195618 w 624940"/>
              <a:gd name="connsiteY4" fmla="*/ 612466 h 740273"/>
              <a:gd name="connsiteX5" fmla="*/ 254758 w 624940"/>
              <a:gd name="connsiteY5" fmla="*/ 667057 h 740273"/>
              <a:gd name="connsiteX6" fmla="*/ 313898 w 624940"/>
              <a:gd name="connsiteY6" fmla="*/ 717099 h 740273"/>
              <a:gd name="connsiteX7" fmla="*/ 368489 w 624940"/>
              <a:gd name="connsiteY7" fmla="*/ 739845 h 740273"/>
              <a:gd name="connsiteX8" fmla="*/ 459474 w 624940"/>
              <a:gd name="connsiteY8" fmla="*/ 698902 h 740273"/>
              <a:gd name="connsiteX9" fmla="*/ 536812 w 624940"/>
              <a:gd name="connsiteY9" fmla="*/ 639762 h 740273"/>
              <a:gd name="connsiteX10" fmla="*/ 595952 w 624940"/>
              <a:gd name="connsiteY10" fmla="*/ 571523 h 740273"/>
              <a:gd name="connsiteX11" fmla="*/ 623247 w 624940"/>
              <a:gd name="connsiteY11" fmla="*/ 485087 h 740273"/>
              <a:gd name="connsiteX12" fmla="*/ 618698 w 624940"/>
              <a:gd name="connsiteY12" fmla="*/ 357708 h 740273"/>
              <a:gd name="connsiteX13" fmla="*/ 591403 w 624940"/>
              <a:gd name="connsiteY13" fmla="*/ 212132 h 740273"/>
              <a:gd name="connsiteX14" fmla="*/ 564107 w 624940"/>
              <a:gd name="connsiteY14" fmla="*/ 98400 h 740273"/>
              <a:gd name="connsiteX15" fmla="*/ 536812 w 624940"/>
              <a:gd name="connsiteY15" fmla="*/ 11965 h 740273"/>
              <a:gd name="connsiteX16" fmla="*/ 532262 w 624940"/>
              <a:gd name="connsiteY16" fmla="*/ 2866 h 74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4940" h="740273">
                <a:moveTo>
                  <a:pt x="0" y="166639"/>
                </a:moveTo>
                <a:cubicBezTo>
                  <a:pt x="6065" y="207961"/>
                  <a:pt x="12131" y="249284"/>
                  <a:pt x="22746" y="289469"/>
                </a:cubicBezTo>
                <a:cubicBezTo>
                  <a:pt x="33361" y="329654"/>
                  <a:pt x="43976" y="366049"/>
                  <a:pt x="63689" y="407750"/>
                </a:cubicBezTo>
                <a:cubicBezTo>
                  <a:pt x="83402" y="449451"/>
                  <a:pt x="119038" y="505559"/>
                  <a:pt x="141026" y="539678"/>
                </a:cubicBezTo>
                <a:cubicBezTo>
                  <a:pt x="163014" y="573797"/>
                  <a:pt x="176663" y="591236"/>
                  <a:pt x="195618" y="612466"/>
                </a:cubicBezTo>
                <a:cubicBezTo>
                  <a:pt x="214573" y="633696"/>
                  <a:pt x="235045" y="649618"/>
                  <a:pt x="254758" y="667057"/>
                </a:cubicBezTo>
                <a:cubicBezTo>
                  <a:pt x="274471" y="684496"/>
                  <a:pt x="294943" y="704968"/>
                  <a:pt x="313898" y="717099"/>
                </a:cubicBezTo>
                <a:cubicBezTo>
                  <a:pt x="332853" y="729230"/>
                  <a:pt x="344226" y="742878"/>
                  <a:pt x="368489" y="739845"/>
                </a:cubicBezTo>
                <a:cubicBezTo>
                  <a:pt x="392752" y="736812"/>
                  <a:pt x="431420" y="715583"/>
                  <a:pt x="459474" y="698902"/>
                </a:cubicBezTo>
                <a:cubicBezTo>
                  <a:pt x="487528" y="682222"/>
                  <a:pt x="514066" y="660992"/>
                  <a:pt x="536812" y="639762"/>
                </a:cubicBezTo>
                <a:cubicBezTo>
                  <a:pt x="559558" y="618532"/>
                  <a:pt x="581546" y="597302"/>
                  <a:pt x="595952" y="571523"/>
                </a:cubicBezTo>
                <a:cubicBezTo>
                  <a:pt x="610358" y="545744"/>
                  <a:pt x="619456" y="520723"/>
                  <a:pt x="623247" y="485087"/>
                </a:cubicBezTo>
                <a:cubicBezTo>
                  <a:pt x="627038" y="449451"/>
                  <a:pt x="624005" y="403201"/>
                  <a:pt x="618698" y="357708"/>
                </a:cubicBezTo>
                <a:cubicBezTo>
                  <a:pt x="613391" y="312216"/>
                  <a:pt x="600502" y="255350"/>
                  <a:pt x="591403" y="212132"/>
                </a:cubicBezTo>
                <a:cubicBezTo>
                  <a:pt x="582304" y="168914"/>
                  <a:pt x="573205" y="131761"/>
                  <a:pt x="564107" y="98400"/>
                </a:cubicBezTo>
                <a:cubicBezTo>
                  <a:pt x="555009" y="65039"/>
                  <a:pt x="536812" y="11965"/>
                  <a:pt x="536812" y="11965"/>
                </a:cubicBezTo>
                <a:cubicBezTo>
                  <a:pt x="531505" y="-3957"/>
                  <a:pt x="531883" y="-546"/>
                  <a:pt x="532262" y="2866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7" name="フリーフォーム 766">
            <a:extLst>
              <a:ext uri="{FF2B5EF4-FFF2-40B4-BE49-F238E27FC236}">
                <a16:creationId xmlns:a16="http://schemas.microsoft.com/office/drawing/2014/main" id="{44FD1D86-AB18-AF4F-B159-6F4D9DDC1BC0}"/>
              </a:ext>
            </a:extLst>
          </p:cNvPr>
          <p:cNvSpPr/>
          <p:nvPr/>
        </p:nvSpPr>
        <p:spPr>
          <a:xfrm>
            <a:off x="6744677" y="3484728"/>
            <a:ext cx="693353" cy="724821"/>
          </a:xfrm>
          <a:custGeom>
            <a:avLst/>
            <a:gdLst>
              <a:gd name="connsiteX0" fmla="*/ 38260 w 693353"/>
              <a:gd name="connsiteY0" fmla="*/ 4550 h 724821"/>
              <a:gd name="connsiteX1" fmla="*/ 6416 w 693353"/>
              <a:gd name="connsiteY1" fmla="*/ 100084 h 724821"/>
              <a:gd name="connsiteX2" fmla="*/ 1866 w 693353"/>
              <a:gd name="connsiteY2" fmla="*/ 186520 h 724821"/>
              <a:gd name="connsiteX3" fmla="*/ 1866 w 693353"/>
              <a:gd name="connsiteY3" fmla="*/ 259308 h 724821"/>
              <a:gd name="connsiteX4" fmla="*/ 24613 w 693353"/>
              <a:gd name="connsiteY4" fmla="*/ 404884 h 724821"/>
              <a:gd name="connsiteX5" fmla="*/ 83753 w 693353"/>
              <a:gd name="connsiteY5" fmla="*/ 545911 h 724821"/>
              <a:gd name="connsiteX6" fmla="*/ 174738 w 693353"/>
              <a:gd name="connsiteY6" fmla="*/ 659642 h 724821"/>
              <a:gd name="connsiteX7" fmla="*/ 270272 w 693353"/>
              <a:gd name="connsiteY7" fmla="*/ 723332 h 724821"/>
              <a:gd name="connsiteX8" fmla="*/ 393102 w 693353"/>
              <a:gd name="connsiteY8" fmla="*/ 700585 h 724821"/>
              <a:gd name="connsiteX9" fmla="*/ 515932 w 693353"/>
              <a:gd name="connsiteY9" fmla="*/ 655093 h 724821"/>
              <a:gd name="connsiteX10" fmla="*/ 602368 w 693353"/>
              <a:gd name="connsiteY10" fmla="*/ 609600 h 724821"/>
              <a:gd name="connsiteX11" fmla="*/ 643311 w 693353"/>
              <a:gd name="connsiteY11" fmla="*/ 541362 h 724821"/>
              <a:gd name="connsiteX12" fmla="*/ 670607 w 693353"/>
              <a:gd name="connsiteY12" fmla="*/ 423081 h 724821"/>
              <a:gd name="connsiteX13" fmla="*/ 684254 w 693353"/>
              <a:gd name="connsiteY13" fmla="*/ 304800 h 724821"/>
              <a:gd name="connsiteX14" fmla="*/ 693353 w 693353"/>
              <a:gd name="connsiteY14" fmla="*/ 127379 h 724821"/>
              <a:gd name="connsiteX15" fmla="*/ 684254 w 693353"/>
              <a:gd name="connsiteY15" fmla="*/ 0 h 7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353" h="724821">
                <a:moveTo>
                  <a:pt x="38260" y="4550"/>
                </a:moveTo>
                <a:cubicBezTo>
                  <a:pt x="25371" y="37153"/>
                  <a:pt x="12482" y="69756"/>
                  <a:pt x="6416" y="100084"/>
                </a:cubicBezTo>
                <a:cubicBezTo>
                  <a:pt x="350" y="130412"/>
                  <a:pt x="2624" y="159983"/>
                  <a:pt x="1866" y="186520"/>
                </a:cubicBezTo>
                <a:cubicBezTo>
                  <a:pt x="1108" y="213057"/>
                  <a:pt x="-1925" y="222914"/>
                  <a:pt x="1866" y="259308"/>
                </a:cubicBezTo>
                <a:cubicBezTo>
                  <a:pt x="5657" y="295702"/>
                  <a:pt x="10965" y="357117"/>
                  <a:pt x="24613" y="404884"/>
                </a:cubicBezTo>
                <a:cubicBezTo>
                  <a:pt x="38261" y="452651"/>
                  <a:pt x="58732" y="503451"/>
                  <a:pt x="83753" y="545911"/>
                </a:cubicBezTo>
                <a:cubicBezTo>
                  <a:pt x="108774" y="588371"/>
                  <a:pt x="143652" y="630072"/>
                  <a:pt x="174738" y="659642"/>
                </a:cubicBezTo>
                <a:cubicBezTo>
                  <a:pt x="205824" y="689212"/>
                  <a:pt x="233878" y="716508"/>
                  <a:pt x="270272" y="723332"/>
                </a:cubicBezTo>
                <a:cubicBezTo>
                  <a:pt x="306666" y="730156"/>
                  <a:pt x="352159" y="711958"/>
                  <a:pt x="393102" y="700585"/>
                </a:cubicBezTo>
                <a:cubicBezTo>
                  <a:pt x="434045" y="689212"/>
                  <a:pt x="481054" y="670257"/>
                  <a:pt x="515932" y="655093"/>
                </a:cubicBezTo>
                <a:cubicBezTo>
                  <a:pt x="550810" y="639929"/>
                  <a:pt x="581138" y="628555"/>
                  <a:pt x="602368" y="609600"/>
                </a:cubicBezTo>
                <a:cubicBezTo>
                  <a:pt x="623598" y="590645"/>
                  <a:pt x="631938" y="572449"/>
                  <a:pt x="643311" y="541362"/>
                </a:cubicBezTo>
                <a:cubicBezTo>
                  <a:pt x="654684" y="510275"/>
                  <a:pt x="663783" y="462508"/>
                  <a:pt x="670607" y="423081"/>
                </a:cubicBezTo>
                <a:cubicBezTo>
                  <a:pt x="677431" y="383654"/>
                  <a:pt x="680463" y="354084"/>
                  <a:pt x="684254" y="304800"/>
                </a:cubicBezTo>
                <a:cubicBezTo>
                  <a:pt x="688045" y="255516"/>
                  <a:pt x="693353" y="178179"/>
                  <a:pt x="693353" y="127379"/>
                </a:cubicBezTo>
                <a:cubicBezTo>
                  <a:pt x="693353" y="76579"/>
                  <a:pt x="688803" y="38289"/>
                  <a:pt x="68425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8" name="フリーフォーム 767">
            <a:extLst>
              <a:ext uri="{FF2B5EF4-FFF2-40B4-BE49-F238E27FC236}">
                <a16:creationId xmlns:a16="http://schemas.microsoft.com/office/drawing/2014/main" id="{30026ACB-8252-DD40-86A1-FE5C921E336A}"/>
              </a:ext>
            </a:extLst>
          </p:cNvPr>
          <p:cNvSpPr/>
          <p:nvPr/>
        </p:nvSpPr>
        <p:spPr>
          <a:xfrm>
            <a:off x="4722125" y="3684896"/>
            <a:ext cx="2747750" cy="1765130"/>
          </a:xfrm>
          <a:custGeom>
            <a:avLst/>
            <a:gdLst>
              <a:gd name="connsiteX0" fmla="*/ 0 w 2747750"/>
              <a:gd name="connsiteY0" fmla="*/ 0 h 1765130"/>
              <a:gd name="connsiteX1" fmla="*/ 45493 w 2747750"/>
              <a:gd name="connsiteY1" fmla="*/ 154674 h 1765130"/>
              <a:gd name="connsiteX2" fmla="*/ 95535 w 2747750"/>
              <a:gd name="connsiteY2" fmla="*/ 272955 h 1765130"/>
              <a:gd name="connsiteX3" fmla="*/ 145576 w 2747750"/>
              <a:gd name="connsiteY3" fmla="*/ 386686 h 1765130"/>
              <a:gd name="connsiteX4" fmla="*/ 186520 w 2747750"/>
              <a:gd name="connsiteY4" fmla="*/ 495868 h 1765130"/>
              <a:gd name="connsiteX5" fmla="*/ 218365 w 2747750"/>
              <a:gd name="connsiteY5" fmla="*/ 641444 h 1765130"/>
              <a:gd name="connsiteX6" fmla="*/ 245660 w 2747750"/>
              <a:gd name="connsiteY6" fmla="*/ 796119 h 1765130"/>
              <a:gd name="connsiteX7" fmla="*/ 268406 w 2747750"/>
              <a:gd name="connsiteY7" fmla="*/ 955343 h 1765130"/>
              <a:gd name="connsiteX8" fmla="*/ 295702 w 2747750"/>
              <a:gd name="connsiteY8" fmla="*/ 1087271 h 1765130"/>
              <a:gd name="connsiteX9" fmla="*/ 336645 w 2747750"/>
              <a:gd name="connsiteY9" fmla="*/ 1182805 h 1765130"/>
              <a:gd name="connsiteX10" fmla="*/ 418532 w 2747750"/>
              <a:gd name="connsiteY10" fmla="*/ 1287438 h 1765130"/>
              <a:gd name="connsiteX11" fmla="*/ 495869 w 2747750"/>
              <a:gd name="connsiteY11" fmla="*/ 1355677 h 1765130"/>
              <a:gd name="connsiteX12" fmla="*/ 623248 w 2747750"/>
              <a:gd name="connsiteY12" fmla="*/ 1437564 h 1765130"/>
              <a:gd name="connsiteX13" fmla="*/ 782472 w 2747750"/>
              <a:gd name="connsiteY13" fmla="*/ 1514901 h 1765130"/>
              <a:gd name="connsiteX14" fmla="*/ 968991 w 2747750"/>
              <a:gd name="connsiteY14" fmla="*/ 1583140 h 1765130"/>
              <a:gd name="connsiteX15" fmla="*/ 1155511 w 2747750"/>
              <a:gd name="connsiteY15" fmla="*/ 1646829 h 1765130"/>
              <a:gd name="connsiteX16" fmla="*/ 1337481 w 2747750"/>
              <a:gd name="connsiteY16" fmla="*/ 1692322 h 1765130"/>
              <a:gd name="connsiteX17" fmla="*/ 1533099 w 2747750"/>
              <a:gd name="connsiteY17" fmla="*/ 1733265 h 1765130"/>
              <a:gd name="connsiteX18" fmla="*/ 1715069 w 2747750"/>
              <a:gd name="connsiteY18" fmla="*/ 1765110 h 1765130"/>
              <a:gd name="connsiteX19" fmla="*/ 1851547 w 2747750"/>
              <a:gd name="connsiteY19" fmla="*/ 1728716 h 1765130"/>
              <a:gd name="connsiteX20" fmla="*/ 1974376 w 2747750"/>
              <a:gd name="connsiteY20" fmla="*/ 1678674 h 1765130"/>
              <a:gd name="connsiteX21" fmla="*/ 2151797 w 2747750"/>
              <a:gd name="connsiteY21" fmla="*/ 1601337 h 1765130"/>
              <a:gd name="connsiteX22" fmla="*/ 2370162 w 2747750"/>
              <a:gd name="connsiteY22" fmla="*/ 1478507 h 1765130"/>
              <a:gd name="connsiteX23" fmla="*/ 2552132 w 2747750"/>
              <a:gd name="connsiteY23" fmla="*/ 1355677 h 1765130"/>
              <a:gd name="connsiteX24" fmla="*/ 2688609 w 2747750"/>
              <a:gd name="connsiteY24" fmla="*/ 1251044 h 1765130"/>
              <a:gd name="connsiteX25" fmla="*/ 2747750 w 2747750"/>
              <a:gd name="connsiteY25" fmla="*/ 1196453 h 17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7750" h="1765130">
                <a:moveTo>
                  <a:pt x="0" y="0"/>
                </a:moveTo>
                <a:cubicBezTo>
                  <a:pt x="14785" y="54590"/>
                  <a:pt x="29570" y="109181"/>
                  <a:pt x="45493" y="154674"/>
                </a:cubicBezTo>
                <a:cubicBezTo>
                  <a:pt x="61416" y="200167"/>
                  <a:pt x="78855" y="234286"/>
                  <a:pt x="95535" y="272955"/>
                </a:cubicBezTo>
                <a:cubicBezTo>
                  <a:pt x="112215" y="311624"/>
                  <a:pt x="130412" y="349534"/>
                  <a:pt x="145576" y="386686"/>
                </a:cubicBezTo>
                <a:cubicBezTo>
                  <a:pt x="160740" y="423838"/>
                  <a:pt x="174388" y="453408"/>
                  <a:pt x="186520" y="495868"/>
                </a:cubicBezTo>
                <a:cubicBezTo>
                  <a:pt x="198652" y="538328"/>
                  <a:pt x="208508" y="591402"/>
                  <a:pt x="218365" y="641444"/>
                </a:cubicBezTo>
                <a:cubicBezTo>
                  <a:pt x="228222" y="691486"/>
                  <a:pt x="237320" y="743803"/>
                  <a:pt x="245660" y="796119"/>
                </a:cubicBezTo>
                <a:cubicBezTo>
                  <a:pt x="254000" y="848436"/>
                  <a:pt x="260066" y="906818"/>
                  <a:pt x="268406" y="955343"/>
                </a:cubicBezTo>
                <a:cubicBezTo>
                  <a:pt x="276746" y="1003868"/>
                  <a:pt x="284329" y="1049361"/>
                  <a:pt x="295702" y="1087271"/>
                </a:cubicBezTo>
                <a:cubicBezTo>
                  <a:pt x="307075" y="1125181"/>
                  <a:pt x="316173" y="1149444"/>
                  <a:pt x="336645" y="1182805"/>
                </a:cubicBezTo>
                <a:cubicBezTo>
                  <a:pt x="357117" y="1216166"/>
                  <a:pt x="391995" y="1258626"/>
                  <a:pt x="418532" y="1287438"/>
                </a:cubicBezTo>
                <a:cubicBezTo>
                  <a:pt x="445069" y="1316250"/>
                  <a:pt x="461750" y="1330656"/>
                  <a:pt x="495869" y="1355677"/>
                </a:cubicBezTo>
                <a:cubicBezTo>
                  <a:pt x="529988" y="1380698"/>
                  <a:pt x="575481" y="1411027"/>
                  <a:pt x="623248" y="1437564"/>
                </a:cubicBezTo>
                <a:cubicBezTo>
                  <a:pt x="671015" y="1464101"/>
                  <a:pt x="724848" y="1490638"/>
                  <a:pt x="782472" y="1514901"/>
                </a:cubicBezTo>
                <a:cubicBezTo>
                  <a:pt x="840096" y="1539164"/>
                  <a:pt x="906818" y="1561152"/>
                  <a:pt x="968991" y="1583140"/>
                </a:cubicBezTo>
                <a:cubicBezTo>
                  <a:pt x="1031164" y="1605128"/>
                  <a:pt x="1094096" y="1628632"/>
                  <a:pt x="1155511" y="1646829"/>
                </a:cubicBezTo>
                <a:cubicBezTo>
                  <a:pt x="1216926" y="1665026"/>
                  <a:pt x="1274550" y="1677916"/>
                  <a:pt x="1337481" y="1692322"/>
                </a:cubicBezTo>
                <a:cubicBezTo>
                  <a:pt x="1400412" y="1706728"/>
                  <a:pt x="1470168" y="1721134"/>
                  <a:pt x="1533099" y="1733265"/>
                </a:cubicBezTo>
                <a:cubicBezTo>
                  <a:pt x="1596030" y="1745396"/>
                  <a:pt x="1661994" y="1765868"/>
                  <a:pt x="1715069" y="1765110"/>
                </a:cubicBezTo>
                <a:cubicBezTo>
                  <a:pt x="1768144" y="1764352"/>
                  <a:pt x="1808329" y="1743122"/>
                  <a:pt x="1851547" y="1728716"/>
                </a:cubicBezTo>
                <a:cubicBezTo>
                  <a:pt x="1894765" y="1714310"/>
                  <a:pt x="1924334" y="1699904"/>
                  <a:pt x="1974376" y="1678674"/>
                </a:cubicBezTo>
                <a:cubicBezTo>
                  <a:pt x="2024418" y="1657444"/>
                  <a:pt x="2085833" y="1634698"/>
                  <a:pt x="2151797" y="1601337"/>
                </a:cubicBezTo>
                <a:cubicBezTo>
                  <a:pt x="2217761" y="1567976"/>
                  <a:pt x="2303440" y="1519450"/>
                  <a:pt x="2370162" y="1478507"/>
                </a:cubicBezTo>
                <a:cubicBezTo>
                  <a:pt x="2436884" y="1437564"/>
                  <a:pt x="2499058" y="1393587"/>
                  <a:pt x="2552132" y="1355677"/>
                </a:cubicBezTo>
                <a:cubicBezTo>
                  <a:pt x="2605206" y="1317767"/>
                  <a:pt x="2656006" y="1277581"/>
                  <a:pt x="2688609" y="1251044"/>
                </a:cubicBezTo>
                <a:cubicBezTo>
                  <a:pt x="2721212" y="1224507"/>
                  <a:pt x="2734481" y="1210480"/>
                  <a:pt x="2747750" y="119645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9" name="フリーフォーム 768">
            <a:extLst>
              <a:ext uri="{FF2B5EF4-FFF2-40B4-BE49-F238E27FC236}">
                <a16:creationId xmlns:a16="http://schemas.microsoft.com/office/drawing/2014/main" id="{0C0967E3-673B-4B45-A233-F553C9337733}"/>
              </a:ext>
            </a:extLst>
          </p:cNvPr>
          <p:cNvSpPr/>
          <p:nvPr/>
        </p:nvSpPr>
        <p:spPr>
          <a:xfrm>
            <a:off x="4771275" y="3916907"/>
            <a:ext cx="178313" cy="527714"/>
          </a:xfrm>
          <a:custGeom>
            <a:avLst/>
            <a:gdLst>
              <a:gd name="connsiteX0" fmla="*/ 23638 w 178313"/>
              <a:gd name="connsiteY0" fmla="*/ 0 h 527714"/>
              <a:gd name="connsiteX1" fmla="*/ 892 w 178313"/>
              <a:gd name="connsiteY1" fmla="*/ 100084 h 527714"/>
              <a:gd name="connsiteX2" fmla="*/ 50934 w 178313"/>
              <a:gd name="connsiteY2" fmla="*/ 304800 h 527714"/>
              <a:gd name="connsiteX3" fmla="*/ 141919 w 178313"/>
              <a:gd name="connsiteY3" fmla="*/ 482221 h 527714"/>
              <a:gd name="connsiteX4" fmla="*/ 178313 w 178313"/>
              <a:gd name="connsiteY4" fmla="*/ 527714 h 5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13" h="527714">
                <a:moveTo>
                  <a:pt x="23638" y="0"/>
                </a:moveTo>
                <a:cubicBezTo>
                  <a:pt x="9990" y="24642"/>
                  <a:pt x="-3657" y="49284"/>
                  <a:pt x="892" y="100084"/>
                </a:cubicBezTo>
                <a:cubicBezTo>
                  <a:pt x="5441" y="150884"/>
                  <a:pt x="27430" y="241111"/>
                  <a:pt x="50934" y="304800"/>
                </a:cubicBezTo>
                <a:cubicBezTo>
                  <a:pt x="74439" y="368490"/>
                  <a:pt x="120689" y="445069"/>
                  <a:pt x="141919" y="482221"/>
                </a:cubicBezTo>
                <a:cubicBezTo>
                  <a:pt x="163149" y="519373"/>
                  <a:pt x="170731" y="523543"/>
                  <a:pt x="178313" y="527714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0" name="フリーフォーム 769">
            <a:extLst>
              <a:ext uri="{FF2B5EF4-FFF2-40B4-BE49-F238E27FC236}">
                <a16:creationId xmlns:a16="http://schemas.microsoft.com/office/drawing/2014/main" id="{C314047C-756F-264A-8A61-C5ECC6EFFD0F}"/>
              </a:ext>
            </a:extLst>
          </p:cNvPr>
          <p:cNvSpPr/>
          <p:nvPr/>
        </p:nvSpPr>
        <p:spPr>
          <a:xfrm>
            <a:off x="6182436" y="4719424"/>
            <a:ext cx="478235" cy="330248"/>
          </a:xfrm>
          <a:custGeom>
            <a:avLst/>
            <a:gdLst>
              <a:gd name="connsiteX0" fmla="*/ 118280 w 478235"/>
              <a:gd name="connsiteY0" fmla="*/ 330248 h 330248"/>
              <a:gd name="connsiteX1" fmla="*/ 40943 w 478235"/>
              <a:gd name="connsiteY1" fmla="*/ 257460 h 330248"/>
              <a:gd name="connsiteX2" fmla="*/ 0 w 478235"/>
              <a:gd name="connsiteY2" fmla="*/ 166475 h 330248"/>
              <a:gd name="connsiteX3" fmla="*/ 40943 w 478235"/>
              <a:gd name="connsiteY3" fmla="*/ 93686 h 330248"/>
              <a:gd name="connsiteX4" fmla="*/ 159224 w 478235"/>
              <a:gd name="connsiteY4" fmla="*/ 34546 h 330248"/>
              <a:gd name="connsiteX5" fmla="*/ 263857 w 478235"/>
              <a:gd name="connsiteY5" fmla="*/ 7251 h 330248"/>
              <a:gd name="connsiteX6" fmla="*/ 309349 w 478235"/>
              <a:gd name="connsiteY6" fmla="*/ 2701 h 330248"/>
              <a:gd name="connsiteX7" fmla="*/ 336645 w 478235"/>
              <a:gd name="connsiteY7" fmla="*/ 43645 h 330248"/>
              <a:gd name="connsiteX8" fmla="*/ 350292 w 478235"/>
              <a:gd name="connsiteY8" fmla="*/ 57292 h 330248"/>
              <a:gd name="connsiteX9" fmla="*/ 386686 w 478235"/>
              <a:gd name="connsiteY9" fmla="*/ 11800 h 330248"/>
              <a:gd name="connsiteX10" fmla="*/ 445827 w 478235"/>
              <a:gd name="connsiteY10" fmla="*/ 34546 h 330248"/>
              <a:gd name="connsiteX11" fmla="*/ 477671 w 478235"/>
              <a:gd name="connsiteY11" fmla="*/ 75489 h 330248"/>
              <a:gd name="connsiteX12" fmla="*/ 464024 w 478235"/>
              <a:gd name="connsiteY12" fmla="*/ 171024 h 330248"/>
              <a:gd name="connsiteX13" fmla="*/ 436728 w 478235"/>
              <a:gd name="connsiteY13" fmla="*/ 234713 h 33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8235" h="330248">
                <a:moveTo>
                  <a:pt x="118280" y="330248"/>
                </a:moveTo>
                <a:cubicBezTo>
                  <a:pt x="89468" y="307501"/>
                  <a:pt x="60656" y="284755"/>
                  <a:pt x="40943" y="257460"/>
                </a:cubicBezTo>
                <a:cubicBezTo>
                  <a:pt x="21230" y="230165"/>
                  <a:pt x="0" y="193771"/>
                  <a:pt x="0" y="166475"/>
                </a:cubicBezTo>
                <a:cubicBezTo>
                  <a:pt x="0" y="139179"/>
                  <a:pt x="14406" y="115674"/>
                  <a:pt x="40943" y="93686"/>
                </a:cubicBezTo>
                <a:cubicBezTo>
                  <a:pt x="67480" y="71698"/>
                  <a:pt x="122072" y="48952"/>
                  <a:pt x="159224" y="34546"/>
                </a:cubicBezTo>
                <a:cubicBezTo>
                  <a:pt x="196376" y="20140"/>
                  <a:pt x="238836" y="12558"/>
                  <a:pt x="263857" y="7251"/>
                </a:cubicBezTo>
                <a:cubicBezTo>
                  <a:pt x="288878" y="1944"/>
                  <a:pt x="297218" y="-3365"/>
                  <a:pt x="309349" y="2701"/>
                </a:cubicBezTo>
                <a:cubicBezTo>
                  <a:pt x="321480" y="8767"/>
                  <a:pt x="336645" y="43645"/>
                  <a:pt x="336645" y="43645"/>
                </a:cubicBezTo>
                <a:cubicBezTo>
                  <a:pt x="343469" y="52743"/>
                  <a:pt x="341952" y="62599"/>
                  <a:pt x="350292" y="57292"/>
                </a:cubicBezTo>
                <a:cubicBezTo>
                  <a:pt x="358632" y="51984"/>
                  <a:pt x="370764" y="15591"/>
                  <a:pt x="386686" y="11800"/>
                </a:cubicBezTo>
                <a:cubicBezTo>
                  <a:pt x="402609" y="8009"/>
                  <a:pt x="430663" y="23931"/>
                  <a:pt x="445827" y="34546"/>
                </a:cubicBezTo>
                <a:cubicBezTo>
                  <a:pt x="460991" y="45161"/>
                  <a:pt x="474638" y="52743"/>
                  <a:pt x="477671" y="75489"/>
                </a:cubicBezTo>
                <a:cubicBezTo>
                  <a:pt x="480704" y="98235"/>
                  <a:pt x="470848" y="144487"/>
                  <a:pt x="464024" y="171024"/>
                </a:cubicBezTo>
                <a:cubicBezTo>
                  <a:pt x="457200" y="197561"/>
                  <a:pt x="442035" y="224098"/>
                  <a:pt x="436728" y="23471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1" name="フリーフォーム 770">
            <a:extLst>
              <a:ext uri="{FF2B5EF4-FFF2-40B4-BE49-F238E27FC236}">
                <a16:creationId xmlns:a16="http://schemas.microsoft.com/office/drawing/2014/main" id="{C6F8785D-C813-0747-B226-FF9ECB16BC19}"/>
              </a:ext>
            </a:extLst>
          </p:cNvPr>
          <p:cNvSpPr/>
          <p:nvPr/>
        </p:nvSpPr>
        <p:spPr>
          <a:xfrm>
            <a:off x="3065929" y="1325147"/>
            <a:ext cx="1564749" cy="3628260"/>
          </a:xfrm>
          <a:custGeom>
            <a:avLst/>
            <a:gdLst>
              <a:gd name="connsiteX0" fmla="*/ 1564749 w 1564749"/>
              <a:gd name="connsiteY0" fmla="*/ 0 h 3628260"/>
              <a:gd name="connsiteX1" fmla="*/ 1393605 w 1564749"/>
              <a:gd name="connsiteY1" fmla="*/ 48898 h 3628260"/>
              <a:gd name="connsiteX2" fmla="*/ 1290918 w 1564749"/>
              <a:gd name="connsiteY2" fmla="*/ 107576 h 3628260"/>
              <a:gd name="connsiteX3" fmla="*/ 1217570 w 1564749"/>
              <a:gd name="connsiteY3" fmla="*/ 205373 h 3628260"/>
              <a:gd name="connsiteX4" fmla="*/ 1144223 w 1564749"/>
              <a:gd name="connsiteY4" fmla="*/ 410746 h 3628260"/>
              <a:gd name="connsiteX5" fmla="*/ 1090435 w 1564749"/>
              <a:gd name="connsiteY5" fmla="*/ 640569 h 3628260"/>
              <a:gd name="connsiteX6" fmla="*/ 1051316 w 1564749"/>
              <a:gd name="connsiteY6" fmla="*/ 904620 h 3628260"/>
              <a:gd name="connsiteX7" fmla="*/ 1026867 w 1564749"/>
              <a:gd name="connsiteY7" fmla="*/ 1124663 h 3628260"/>
              <a:gd name="connsiteX8" fmla="*/ 1012197 w 1564749"/>
              <a:gd name="connsiteY8" fmla="*/ 1310477 h 3628260"/>
              <a:gd name="connsiteX9" fmla="*/ 987748 w 1564749"/>
              <a:gd name="connsiteY9" fmla="*/ 1486511 h 3628260"/>
              <a:gd name="connsiteX10" fmla="*/ 933960 w 1564749"/>
              <a:gd name="connsiteY10" fmla="*/ 1696774 h 3628260"/>
              <a:gd name="connsiteX11" fmla="*/ 860612 w 1564749"/>
              <a:gd name="connsiteY11" fmla="*/ 1892367 h 3628260"/>
              <a:gd name="connsiteX12" fmla="*/ 772595 w 1564749"/>
              <a:gd name="connsiteY12" fmla="*/ 2043952 h 3628260"/>
              <a:gd name="connsiteX13" fmla="*/ 630790 w 1564749"/>
              <a:gd name="connsiteY13" fmla="*/ 2224877 h 3628260"/>
              <a:gd name="connsiteX14" fmla="*/ 523213 w 1564749"/>
              <a:gd name="connsiteY14" fmla="*/ 2376462 h 3628260"/>
              <a:gd name="connsiteX15" fmla="*/ 347179 w 1564749"/>
              <a:gd name="connsiteY15" fmla="*/ 2620954 h 3628260"/>
              <a:gd name="connsiteX16" fmla="*/ 210264 w 1564749"/>
              <a:gd name="connsiteY16" fmla="*/ 2860556 h 3628260"/>
              <a:gd name="connsiteX17" fmla="*/ 83128 w 1564749"/>
              <a:gd name="connsiteY17" fmla="*/ 3144166 h 3628260"/>
              <a:gd name="connsiteX18" fmla="*/ 9780 w 1564749"/>
              <a:gd name="connsiteY18" fmla="*/ 3427777 h 3628260"/>
              <a:gd name="connsiteX19" fmla="*/ 0 w 1564749"/>
              <a:gd name="connsiteY19" fmla="*/ 3628260 h 36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64749" h="3628260">
                <a:moveTo>
                  <a:pt x="1564749" y="0"/>
                </a:moveTo>
                <a:cubicBezTo>
                  <a:pt x="1501996" y="15484"/>
                  <a:pt x="1439243" y="30969"/>
                  <a:pt x="1393605" y="48898"/>
                </a:cubicBezTo>
                <a:cubicBezTo>
                  <a:pt x="1347967" y="66827"/>
                  <a:pt x="1320257" y="81497"/>
                  <a:pt x="1290918" y="107576"/>
                </a:cubicBezTo>
                <a:cubicBezTo>
                  <a:pt x="1261579" y="133655"/>
                  <a:pt x="1242019" y="154845"/>
                  <a:pt x="1217570" y="205373"/>
                </a:cubicBezTo>
                <a:cubicBezTo>
                  <a:pt x="1193121" y="255901"/>
                  <a:pt x="1165412" y="338213"/>
                  <a:pt x="1144223" y="410746"/>
                </a:cubicBezTo>
                <a:cubicBezTo>
                  <a:pt x="1123034" y="483279"/>
                  <a:pt x="1105919" y="558257"/>
                  <a:pt x="1090435" y="640569"/>
                </a:cubicBezTo>
                <a:cubicBezTo>
                  <a:pt x="1074950" y="722881"/>
                  <a:pt x="1061911" y="823938"/>
                  <a:pt x="1051316" y="904620"/>
                </a:cubicBezTo>
                <a:cubicBezTo>
                  <a:pt x="1040721" y="985302"/>
                  <a:pt x="1033387" y="1057020"/>
                  <a:pt x="1026867" y="1124663"/>
                </a:cubicBezTo>
                <a:cubicBezTo>
                  <a:pt x="1020347" y="1192306"/>
                  <a:pt x="1018717" y="1250169"/>
                  <a:pt x="1012197" y="1310477"/>
                </a:cubicBezTo>
                <a:cubicBezTo>
                  <a:pt x="1005677" y="1370785"/>
                  <a:pt x="1000787" y="1422128"/>
                  <a:pt x="987748" y="1486511"/>
                </a:cubicBezTo>
                <a:cubicBezTo>
                  <a:pt x="974709" y="1550894"/>
                  <a:pt x="955149" y="1629131"/>
                  <a:pt x="933960" y="1696774"/>
                </a:cubicBezTo>
                <a:cubicBezTo>
                  <a:pt x="912771" y="1764417"/>
                  <a:pt x="887506" y="1834504"/>
                  <a:pt x="860612" y="1892367"/>
                </a:cubicBezTo>
                <a:cubicBezTo>
                  <a:pt x="833718" y="1950230"/>
                  <a:pt x="810899" y="1988534"/>
                  <a:pt x="772595" y="2043952"/>
                </a:cubicBezTo>
                <a:cubicBezTo>
                  <a:pt x="734291" y="2099370"/>
                  <a:pt x="672354" y="2169459"/>
                  <a:pt x="630790" y="2224877"/>
                </a:cubicBezTo>
                <a:cubicBezTo>
                  <a:pt x="589226" y="2280295"/>
                  <a:pt x="523213" y="2376462"/>
                  <a:pt x="523213" y="2376462"/>
                </a:cubicBezTo>
                <a:cubicBezTo>
                  <a:pt x="475945" y="2442475"/>
                  <a:pt x="399337" y="2540272"/>
                  <a:pt x="347179" y="2620954"/>
                </a:cubicBezTo>
                <a:cubicBezTo>
                  <a:pt x="295021" y="2701636"/>
                  <a:pt x="254272" y="2773354"/>
                  <a:pt x="210264" y="2860556"/>
                </a:cubicBezTo>
                <a:cubicBezTo>
                  <a:pt x="166256" y="2947758"/>
                  <a:pt x="116542" y="3049629"/>
                  <a:pt x="83128" y="3144166"/>
                </a:cubicBezTo>
                <a:cubicBezTo>
                  <a:pt x="49714" y="3238703"/>
                  <a:pt x="23635" y="3347095"/>
                  <a:pt x="9780" y="3427777"/>
                </a:cubicBezTo>
                <a:cubicBezTo>
                  <a:pt x="-4075" y="3508459"/>
                  <a:pt x="3260" y="3590771"/>
                  <a:pt x="0" y="362826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2" name="フリーフォーム 771">
            <a:extLst>
              <a:ext uri="{FF2B5EF4-FFF2-40B4-BE49-F238E27FC236}">
                <a16:creationId xmlns:a16="http://schemas.microsoft.com/office/drawing/2014/main" id="{856E1A2C-37DF-3249-86F2-36AB6FA2519E}"/>
              </a:ext>
            </a:extLst>
          </p:cNvPr>
          <p:cNvSpPr/>
          <p:nvPr/>
        </p:nvSpPr>
        <p:spPr>
          <a:xfrm>
            <a:off x="3006370" y="4205262"/>
            <a:ext cx="1032920" cy="1554969"/>
          </a:xfrm>
          <a:custGeom>
            <a:avLst/>
            <a:gdLst>
              <a:gd name="connsiteX0" fmla="*/ 59559 w 1032920"/>
              <a:gd name="connsiteY0" fmla="*/ 748145 h 1554969"/>
              <a:gd name="connsiteX1" fmla="*/ 10661 w 1032920"/>
              <a:gd name="connsiteY1" fmla="*/ 875281 h 1554969"/>
              <a:gd name="connsiteX2" fmla="*/ 881 w 1032920"/>
              <a:gd name="connsiteY2" fmla="*/ 992637 h 1554969"/>
              <a:gd name="connsiteX3" fmla="*/ 25331 w 1032920"/>
              <a:gd name="connsiteY3" fmla="*/ 1163782 h 1554969"/>
              <a:gd name="connsiteX4" fmla="*/ 79119 w 1032920"/>
              <a:gd name="connsiteY4" fmla="*/ 1295808 h 1554969"/>
              <a:gd name="connsiteX5" fmla="*/ 167136 w 1032920"/>
              <a:gd name="connsiteY5" fmla="*/ 1408274 h 1554969"/>
              <a:gd name="connsiteX6" fmla="*/ 308941 w 1032920"/>
              <a:gd name="connsiteY6" fmla="*/ 1501181 h 1554969"/>
              <a:gd name="connsiteX7" fmla="*/ 465416 w 1032920"/>
              <a:gd name="connsiteY7" fmla="*/ 1545189 h 1554969"/>
              <a:gd name="connsiteX8" fmla="*/ 670789 w 1032920"/>
              <a:gd name="connsiteY8" fmla="*/ 1554969 h 1554969"/>
              <a:gd name="connsiteX9" fmla="*/ 871273 w 1032920"/>
              <a:gd name="connsiteY9" fmla="*/ 1545189 h 1554969"/>
              <a:gd name="connsiteX10" fmla="*/ 1032637 w 1032920"/>
              <a:gd name="connsiteY10" fmla="*/ 1515850 h 1554969"/>
              <a:gd name="connsiteX11" fmla="*/ 832154 w 1032920"/>
              <a:gd name="connsiteY11" fmla="*/ 1510960 h 1554969"/>
              <a:gd name="connsiteX12" fmla="*/ 602332 w 1032920"/>
              <a:gd name="connsiteY12" fmla="*/ 1466952 h 1554969"/>
              <a:gd name="connsiteX13" fmla="*/ 396958 w 1032920"/>
              <a:gd name="connsiteY13" fmla="*/ 1354486 h 1554969"/>
              <a:gd name="connsiteX14" fmla="*/ 313831 w 1032920"/>
              <a:gd name="connsiteY14" fmla="*/ 1178451 h 1554969"/>
              <a:gd name="connsiteX15" fmla="*/ 299162 w 1032920"/>
              <a:gd name="connsiteY15" fmla="*/ 948629 h 1554969"/>
              <a:gd name="connsiteX16" fmla="*/ 318721 w 1032920"/>
              <a:gd name="connsiteY16" fmla="*/ 777485 h 1554969"/>
              <a:gd name="connsiteX17" fmla="*/ 367619 w 1032920"/>
              <a:gd name="connsiteY17" fmla="*/ 591671 h 1554969"/>
              <a:gd name="connsiteX18" fmla="*/ 455636 w 1032920"/>
              <a:gd name="connsiteY18" fmla="*/ 371628 h 1554969"/>
              <a:gd name="connsiteX19" fmla="*/ 519204 w 1032920"/>
              <a:gd name="connsiteY19" fmla="*/ 278721 h 1554969"/>
              <a:gd name="connsiteX20" fmla="*/ 651230 w 1032920"/>
              <a:gd name="connsiteY20" fmla="*/ 136916 h 1554969"/>
              <a:gd name="connsiteX21" fmla="*/ 812595 w 1032920"/>
              <a:gd name="connsiteY21" fmla="*/ 0 h 155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2920" h="1554969">
                <a:moveTo>
                  <a:pt x="59559" y="748145"/>
                </a:moveTo>
                <a:cubicBezTo>
                  <a:pt x="40000" y="791338"/>
                  <a:pt x="20441" y="834532"/>
                  <a:pt x="10661" y="875281"/>
                </a:cubicBezTo>
                <a:cubicBezTo>
                  <a:pt x="881" y="916030"/>
                  <a:pt x="-1564" y="944554"/>
                  <a:pt x="881" y="992637"/>
                </a:cubicBezTo>
                <a:cubicBezTo>
                  <a:pt x="3326" y="1040720"/>
                  <a:pt x="12291" y="1113254"/>
                  <a:pt x="25331" y="1163782"/>
                </a:cubicBezTo>
                <a:cubicBezTo>
                  <a:pt x="38371" y="1214310"/>
                  <a:pt x="55485" y="1255059"/>
                  <a:pt x="79119" y="1295808"/>
                </a:cubicBezTo>
                <a:cubicBezTo>
                  <a:pt x="102753" y="1336557"/>
                  <a:pt x="128832" y="1374045"/>
                  <a:pt x="167136" y="1408274"/>
                </a:cubicBezTo>
                <a:cubicBezTo>
                  <a:pt x="205440" y="1442503"/>
                  <a:pt x="259228" y="1478362"/>
                  <a:pt x="308941" y="1501181"/>
                </a:cubicBezTo>
                <a:cubicBezTo>
                  <a:pt x="358654" y="1524000"/>
                  <a:pt x="405108" y="1536224"/>
                  <a:pt x="465416" y="1545189"/>
                </a:cubicBezTo>
                <a:cubicBezTo>
                  <a:pt x="525724" y="1554154"/>
                  <a:pt x="603146" y="1554969"/>
                  <a:pt x="670789" y="1554969"/>
                </a:cubicBezTo>
                <a:cubicBezTo>
                  <a:pt x="738432" y="1554969"/>
                  <a:pt x="810965" y="1551709"/>
                  <a:pt x="871273" y="1545189"/>
                </a:cubicBezTo>
                <a:cubicBezTo>
                  <a:pt x="931581" y="1538669"/>
                  <a:pt x="1039157" y="1521555"/>
                  <a:pt x="1032637" y="1515850"/>
                </a:cubicBezTo>
                <a:cubicBezTo>
                  <a:pt x="1026117" y="1510145"/>
                  <a:pt x="903871" y="1519110"/>
                  <a:pt x="832154" y="1510960"/>
                </a:cubicBezTo>
                <a:cubicBezTo>
                  <a:pt x="760437" y="1502810"/>
                  <a:pt x="674865" y="1493031"/>
                  <a:pt x="602332" y="1466952"/>
                </a:cubicBezTo>
                <a:cubicBezTo>
                  <a:pt x="529799" y="1440873"/>
                  <a:pt x="445041" y="1402569"/>
                  <a:pt x="396958" y="1354486"/>
                </a:cubicBezTo>
                <a:cubicBezTo>
                  <a:pt x="348875" y="1306403"/>
                  <a:pt x="330130" y="1246094"/>
                  <a:pt x="313831" y="1178451"/>
                </a:cubicBezTo>
                <a:cubicBezTo>
                  <a:pt x="297532" y="1110808"/>
                  <a:pt x="298347" y="1015457"/>
                  <a:pt x="299162" y="948629"/>
                </a:cubicBezTo>
                <a:cubicBezTo>
                  <a:pt x="299977" y="881801"/>
                  <a:pt x="307311" y="836978"/>
                  <a:pt x="318721" y="777485"/>
                </a:cubicBezTo>
                <a:cubicBezTo>
                  <a:pt x="330131" y="717992"/>
                  <a:pt x="344800" y="659314"/>
                  <a:pt x="367619" y="591671"/>
                </a:cubicBezTo>
                <a:cubicBezTo>
                  <a:pt x="390438" y="524028"/>
                  <a:pt x="430372" y="423786"/>
                  <a:pt x="455636" y="371628"/>
                </a:cubicBezTo>
                <a:cubicBezTo>
                  <a:pt x="480900" y="319470"/>
                  <a:pt x="486605" y="317840"/>
                  <a:pt x="519204" y="278721"/>
                </a:cubicBezTo>
                <a:cubicBezTo>
                  <a:pt x="551803" y="239602"/>
                  <a:pt x="602332" y="183369"/>
                  <a:pt x="651230" y="136916"/>
                </a:cubicBezTo>
                <a:cubicBezTo>
                  <a:pt x="700128" y="90463"/>
                  <a:pt x="756361" y="45231"/>
                  <a:pt x="81259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フリーフォーム 772">
            <a:extLst>
              <a:ext uri="{FF2B5EF4-FFF2-40B4-BE49-F238E27FC236}">
                <a16:creationId xmlns:a16="http://schemas.microsoft.com/office/drawing/2014/main" id="{A744E8C3-21C3-444D-9CC3-4B2CB9BB4F62}"/>
              </a:ext>
            </a:extLst>
          </p:cNvPr>
          <p:cNvSpPr/>
          <p:nvPr/>
        </p:nvSpPr>
        <p:spPr>
          <a:xfrm>
            <a:off x="3085331" y="5530850"/>
            <a:ext cx="943809" cy="1219103"/>
          </a:xfrm>
          <a:custGeom>
            <a:avLst/>
            <a:gdLst>
              <a:gd name="connsiteX0" fmla="*/ 3944 w 943809"/>
              <a:gd name="connsiteY0" fmla="*/ 0 h 1219103"/>
              <a:gd name="connsiteX1" fmla="*/ 769 w 943809"/>
              <a:gd name="connsiteY1" fmla="*/ 152400 h 1219103"/>
              <a:gd name="connsiteX2" fmla="*/ 16644 w 943809"/>
              <a:gd name="connsiteY2" fmla="*/ 292100 h 1219103"/>
              <a:gd name="connsiteX3" fmla="*/ 57919 w 943809"/>
              <a:gd name="connsiteY3" fmla="*/ 444500 h 1219103"/>
              <a:gd name="connsiteX4" fmla="*/ 130944 w 943809"/>
              <a:gd name="connsiteY4" fmla="*/ 571500 h 1219103"/>
              <a:gd name="connsiteX5" fmla="*/ 242069 w 943809"/>
              <a:gd name="connsiteY5" fmla="*/ 673100 h 1219103"/>
              <a:gd name="connsiteX6" fmla="*/ 400819 w 943809"/>
              <a:gd name="connsiteY6" fmla="*/ 733425 h 1219103"/>
              <a:gd name="connsiteX7" fmla="*/ 575444 w 943809"/>
              <a:gd name="connsiteY7" fmla="*/ 739775 h 1219103"/>
              <a:gd name="connsiteX8" fmla="*/ 740544 w 943809"/>
              <a:gd name="connsiteY8" fmla="*/ 727075 h 1219103"/>
              <a:gd name="connsiteX9" fmla="*/ 861194 w 943809"/>
              <a:gd name="connsiteY9" fmla="*/ 733425 h 1219103"/>
              <a:gd name="connsiteX10" fmla="*/ 931044 w 943809"/>
              <a:gd name="connsiteY10" fmla="*/ 790575 h 1219103"/>
              <a:gd name="connsiteX11" fmla="*/ 943744 w 943809"/>
              <a:gd name="connsiteY11" fmla="*/ 866775 h 1219103"/>
              <a:gd name="connsiteX12" fmla="*/ 934219 w 943809"/>
              <a:gd name="connsiteY12" fmla="*/ 974725 h 1219103"/>
              <a:gd name="connsiteX13" fmla="*/ 899294 w 943809"/>
              <a:gd name="connsiteY13" fmla="*/ 1069975 h 1219103"/>
              <a:gd name="connsiteX14" fmla="*/ 813569 w 943809"/>
              <a:gd name="connsiteY14" fmla="*/ 1149350 h 1219103"/>
              <a:gd name="connsiteX15" fmla="*/ 692919 w 943809"/>
              <a:gd name="connsiteY15" fmla="*/ 1206500 h 1219103"/>
              <a:gd name="connsiteX16" fmla="*/ 651644 w 943809"/>
              <a:gd name="connsiteY16" fmla="*/ 1216025 h 1219103"/>
              <a:gd name="connsiteX17" fmla="*/ 708794 w 943809"/>
              <a:gd name="connsiteY17" fmla="*/ 1165225 h 1219103"/>
              <a:gd name="connsiteX18" fmla="*/ 746894 w 943809"/>
              <a:gd name="connsiteY18" fmla="*/ 1101725 h 1219103"/>
              <a:gd name="connsiteX19" fmla="*/ 775469 w 943809"/>
              <a:gd name="connsiteY19" fmla="*/ 996950 h 1219103"/>
              <a:gd name="connsiteX20" fmla="*/ 772294 w 943809"/>
              <a:gd name="connsiteY20" fmla="*/ 879475 h 1219103"/>
              <a:gd name="connsiteX21" fmla="*/ 740544 w 943809"/>
              <a:gd name="connsiteY21" fmla="*/ 730250 h 12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809" h="1219103">
                <a:moveTo>
                  <a:pt x="3944" y="0"/>
                </a:moveTo>
                <a:cubicBezTo>
                  <a:pt x="1298" y="51858"/>
                  <a:pt x="-1348" y="103717"/>
                  <a:pt x="769" y="152400"/>
                </a:cubicBezTo>
                <a:cubicBezTo>
                  <a:pt x="2886" y="201083"/>
                  <a:pt x="7119" y="243417"/>
                  <a:pt x="16644" y="292100"/>
                </a:cubicBezTo>
                <a:cubicBezTo>
                  <a:pt x="26169" y="340783"/>
                  <a:pt x="38869" y="397933"/>
                  <a:pt x="57919" y="444500"/>
                </a:cubicBezTo>
                <a:cubicBezTo>
                  <a:pt x="76969" y="491067"/>
                  <a:pt x="100252" y="533400"/>
                  <a:pt x="130944" y="571500"/>
                </a:cubicBezTo>
                <a:cubicBezTo>
                  <a:pt x="161636" y="609600"/>
                  <a:pt x="197090" y="646113"/>
                  <a:pt x="242069" y="673100"/>
                </a:cubicBezTo>
                <a:cubicBezTo>
                  <a:pt x="287048" y="700087"/>
                  <a:pt x="345256" y="722312"/>
                  <a:pt x="400819" y="733425"/>
                </a:cubicBezTo>
                <a:cubicBezTo>
                  <a:pt x="456382" y="744538"/>
                  <a:pt x="518823" y="740833"/>
                  <a:pt x="575444" y="739775"/>
                </a:cubicBezTo>
                <a:cubicBezTo>
                  <a:pt x="632065" y="738717"/>
                  <a:pt x="692919" y="728133"/>
                  <a:pt x="740544" y="727075"/>
                </a:cubicBezTo>
                <a:cubicBezTo>
                  <a:pt x="788169" y="726017"/>
                  <a:pt x="829444" y="722842"/>
                  <a:pt x="861194" y="733425"/>
                </a:cubicBezTo>
                <a:cubicBezTo>
                  <a:pt x="892944" y="744008"/>
                  <a:pt x="917286" y="768350"/>
                  <a:pt x="931044" y="790575"/>
                </a:cubicBezTo>
                <a:cubicBezTo>
                  <a:pt x="944802" y="812800"/>
                  <a:pt x="943215" y="836083"/>
                  <a:pt x="943744" y="866775"/>
                </a:cubicBezTo>
                <a:cubicBezTo>
                  <a:pt x="944273" y="897467"/>
                  <a:pt x="941627" y="940858"/>
                  <a:pt x="934219" y="974725"/>
                </a:cubicBezTo>
                <a:cubicBezTo>
                  <a:pt x="926811" y="1008592"/>
                  <a:pt x="919402" y="1040871"/>
                  <a:pt x="899294" y="1069975"/>
                </a:cubicBezTo>
                <a:cubicBezTo>
                  <a:pt x="879186" y="1099079"/>
                  <a:pt x="847965" y="1126596"/>
                  <a:pt x="813569" y="1149350"/>
                </a:cubicBezTo>
                <a:cubicBezTo>
                  <a:pt x="779173" y="1172104"/>
                  <a:pt x="719906" y="1195388"/>
                  <a:pt x="692919" y="1206500"/>
                </a:cubicBezTo>
                <a:cubicBezTo>
                  <a:pt x="665932" y="1217612"/>
                  <a:pt x="648998" y="1222904"/>
                  <a:pt x="651644" y="1216025"/>
                </a:cubicBezTo>
                <a:cubicBezTo>
                  <a:pt x="654290" y="1209146"/>
                  <a:pt x="692919" y="1184275"/>
                  <a:pt x="708794" y="1165225"/>
                </a:cubicBezTo>
                <a:cubicBezTo>
                  <a:pt x="724669" y="1146175"/>
                  <a:pt x="735782" y="1129771"/>
                  <a:pt x="746894" y="1101725"/>
                </a:cubicBezTo>
                <a:cubicBezTo>
                  <a:pt x="758007" y="1073679"/>
                  <a:pt x="771236" y="1033992"/>
                  <a:pt x="775469" y="996950"/>
                </a:cubicBezTo>
                <a:cubicBezTo>
                  <a:pt x="779702" y="959908"/>
                  <a:pt x="778115" y="923925"/>
                  <a:pt x="772294" y="879475"/>
                </a:cubicBezTo>
                <a:cubicBezTo>
                  <a:pt x="766473" y="835025"/>
                  <a:pt x="753508" y="782637"/>
                  <a:pt x="740544" y="7302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4" name="フリーフォーム 773">
            <a:extLst>
              <a:ext uri="{FF2B5EF4-FFF2-40B4-BE49-F238E27FC236}">
                <a16:creationId xmlns:a16="http://schemas.microsoft.com/office/drawing/2014/main" id="{B6B0D2B2-FDF9-1D4F-8D39-83D0A54DB5D5}"/>
              </a:ext>
            </a:extLst>
          </p:cNvPr>
          <p:cNvSpPr/>
          <p:nvPr/>
        </p:nvSpPr>
        <p:spPr>
          <a:xfrm>
            <a:off x="3949688" y="4956175"/>
            <a:ext cx="517638" cy="1911350"/>
          </a:xfrm>
          <a:custGeom>
            <a:avLst/>
            <a:gdLst>
              <a:gd name="connsiteX0" fmla="*/ 120662 w 517638"/>
              <a:gd name="connsiteY0" fmla="*/ 0 h 1911350"/>
              <a:gd name="connsiteX1" fmla="*/ 76212 w 517638"/>
              <a:gd name="connsiteY1" fmla="*/ 101600 h 1911350"/>
              <a:gd name="connsiteX2" fmla="*/ 31762 w 517638"/>
              <a:gd name="connsiteY2" fmla="*/ 250825 h 1911350"/>
              <a:gd name="connsiteX3" fmla="*/ 3187 w 517638"/>
              <a:gd name="connsiteY3" fmla="*/ 438150 h 1911350"/>
              <a:gd name="connsiteX4" fmla="*/ 3187 w 517638"/>
              <a:gd name="connsiteY4" fmla="*/ 625475 h 1911350"/>
              <a:gd name="connsiteX5" fmla="*/ 25412 w 517638"/>
              <a:gd name="connsiteY5" fmla="*/ 787400 h 1911350"/>
              <a:gd name="connsiteX6" fmla="*/ 63512 w 517638"/>
              <a:gd name="connsiteY6" fmla="*/ 936625 h 1911350"/>
              <a:gd name="connsiteX7" fmla="*/ 111137 w 517638"/>
              <a:gd name="connsiteY7" fmla="*/ 1108075 h 1911350"/>
              <a:gd name="connsiteX8" fmla="*/ 161937 w 517638"/>
              <a:gd name="connsiteY8" fmla="*/ 1270000 h 1911350"/>
              <a:gd name="connsiteX9" fmla="*/ 219087 w 517638"/>
              <a:gd name="connsiteY9" fmla="*/ 1393825 h 1911350"/>
              <a:gd name="connsiteX10" fmla="*/ 317512 w 517638"/>
              <a:gd name="connsiteY10" fmla="*/ 1511300 h 1911350"/>
              <a:gd name="connsiteX11" fmla="*/ 396887 w 517638"/>
              <a:gd name="connsiteY11" fmla="*/ 1616075 h 1911350"/>
              <a:gd name="connsiteX12" fmla="*/ 476262 w 517638"/>
              <a:gd name="connsiteY12" fmla="*/ 1752600 h 1911350"/>
              <a:gd name="connsiteX13" fmla="*/ 511187 w 517638"/>
              <a:gd name="connsiteY13" fmla="*/ 1857375 h 1911350"/>
              <a:gd name="connsiteX14" fmla="*/ 517537 w 517638"/>
              <a:gd name="connsiteY14" fmla="*/ 1911350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7638" h="1911350">
                <a:moveTo>
                  <a:pt x="120662" y="0"/>
                </a:moveTo>
                <a:cubicBezTo>
                  <a:pt x="105845" y="29898"/>
                  <a:pt x="91029" y="59796"/>
                  <a:pt x="76212" y="101600"/>
                </a:cubicBezTo>
                <a:cubicBezTo>
                  <a:pt x="61395" y="143404"/>
                  <a:pt x="43933" y="194733"/>
                  <a:pt x="31762" y="250825"/>
                </a:cubicBezTo>
                <a:cubicBezTo>
                  <a:pt x="19591" y="306917"/>
                  <a:pt x="7949" y="375708"/>
                  <a:pt x="3187" y="438150"/>
                </a:cubicBezTo>
                <a:cubicBezTo>
                  <a:pt x="-1575" y="500592"/>
                  <a:pt x="-517" y="567267"/>
                  <a:pt x="3187" y="625475"/>
                </a:cubicBezTo>
                <a:cubicBezTo>
                  <a:pt x="6891" y="683683"/>
                  <a:pt x="15358" y="735542"/>
                  <a:pt x="25412" y="787400"/>
                </a:cubicBezTo>
                <a:cubicBezTo>
                  <a:pt x="35466" y="839258"/>
                  <a:pt x="49225" y="883179"/>
                  <a:pt x="63512" y="936625"/>
                </a:cubicBezTo>
                <a:cubicBezTo>
                  <a:pt x="77799" y="990071"/>
                  <a:pt x="94733" y="1052513"/>
                  <a:pt x="111137" y="1108075"/>
                </a:cubicBezTo>
                <a:cubicBezTo>
                  <a:pt x="127541" y="1163637"/>
                  <a:pt x="143945" y="1222375"/>
                  <a:pt x="161937" y="1270000"/>
                </a:cubicBezTo>
                <a:cubicBezTo>
                  <a:pt x="179929" y="1317625"/>
                  <a:pt x="193158" y="1353608"/>
                  <a:pt x="219087" y="1393825"/>
                </a:cubicBezTo>
                <a:cubicBezTo>
                  <a:pt x="245016" y="1434042"/>
                  <a:pt x="287879" y="1474258"/>
                  <a:pt x="317512" y="1511300"/>
                </a:cubicBezTo>
                <a:cubicBezTo>
                  <a:pt x="347145" y="1548342"/>
                  <a:pt x="370429" y="1575858"/>
                  <a:pt x="396887" y="1616075"/>
                </a:cubicBezTo>
                <a:cubicBezTo>
                  <a:pt x="423345" y="1656292"/>
                  <a:pt x="457212" y="1712383"/>
                  <a:pt x="476262" y="1752600"/>
                </a:cubicBezTo>
                <a:cubicBezTo>
                  <a:pt x="495312" y="1792817"/>
                  <a:pt x="504308" y="1830917"/>
                  <a:pt x="511187" y="1857375"/>
                </a:cubicBezTo>
                <a:cubicBezTo>
                  <a:pt x="518066" y="1883833"/>
                  <a:pt x="517801" y="1897591"/>
                  <a:pt x="517537" y="19113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5" name="フリーフォーム 774">
            <a:extLst>
              <a:ext uri="{FF2B5EF4-FFF2-40B4-BE49-F238E27FC236}">
                <a16:creationId xmlns:a16="http://schemas.microsoft.com/office/drawing/2014/main" id="{1B78BB4B-42FC-164F-BE01-8FD85F6BD1C0}"/>
              </a:ext>
            </a:extLst>
          </p:cNvPr>
          <p:cNvSpPr/>
          <p:nvPr/>
        </p:nvSpPr>
        <p:spPr>
          <a:xfrm>
            <a:off x="3379137" y="5730875"/>
            <a:ext cx="729192" cy="854075"/>
          </a:xfrm>
          <a:custGeom>
            <a:avLst/>
            <a:gdLst>
              <a:gd name="connsiteX0" fmla="*/ 616292 w 724122"/>
              <a:gd name="connsiteY0" fmla="*/ 1190625 h 1190625"/>
              <a:gd name="connsiteX1" fmla="*/ 689317 w 724122"/>
              <a:gd name="connsiteY1" fmla="*/ 1066800 h 1190625"/>
              <a:gd name="connsiteX2" fmla="*/ 721067 w 724122"/>
              <a:gd name="connsiteY2" fmla="*/ 936625 h 1190625"/>
              <a:gd name="connsiteX3" fmla="*/ 721067 w 724122"/>
              <a:gd name="connsiteY3" fmla="*/ 841375 h 1190625"/>
              <a:gd name="connsiteX4" fmla="*/ 705192 w 724122"/>
              <a:gd name="connsiteY4" fmla="*/ 762000 h 1190625"/>
              <a:gd name="connsiteX5" fmla="*/ 622642 w 724122"/>
              <a:gd name="connsiteY5" fmla="*/ 708025 h 1190625"/>
              <a:gd name="connsiteX6" fmla="*/ 422617 w 724122"/>
              <a:gd name="connsiteY6" fmla="*/ 666750 h 1190625"/>
              <a:gd name="connsiteX7" fmla="*/ 247992 w 724122"/>
              <a:gd name="connsiteY7" fmla="*/ 647700 h 1190625"/>
              <a:gd name="connsiteX8" fmla="*/ 127342 w 724122"/>
              <a:gd name="connsiteY8" fmla="*/ 612775 h 1190625"/>
              <a:gd name="connsiteX9" fmla="*/ 44792 w 724122"/>
              <a:gd name="connsiteY9" fmla="*/ 558800 h 1190625"/>
              <a:gd name="connsiteX10" fmla="*/ 16217 w 724122"/>
              <a:gd name="connsiteY10" fmla="*/ 469900 h 1190625"/>
              <a:gd name="connsiteX11" fmla="*/ 342 w 724122"/>
              <a:gd name="connsiteY11" fmla="*/ 387350 h 1190625"/>
              <a:gd name="connsiteX12" fmla="*/ 6692 w 724122"/>
              <a:gd name="connsiteY12" fmla="*/ 244475 h 1190625"/>
              <a:gd name="connsiteX13" fmla="*/ 22567 w 724122"/>
              <a:gd name="connsiteY13" fmla="*/ 146050 h 1190625"/>
              <a:gd name="connsiteX14" fmla="*/ 44792 w 724122"/>
              <a:gd name="connsiteY14" fmla="*/ 44450 h 1190625"/>
              <a:gd name="connsiteX15" fmla="*/ 57492 w 724122"/>
              <a:gd name="connsiteY15" fmla="*/ 0 h 1190625"/>
              <a:gd name="connsiteX0" fmla="*/ 623421 w 731251"/>
              <a:gd name="connsiteY0" fmla="*/ 1190625 h 1190625"/>
              <a:gd name="connsiteX1" fmla="*/ 696446 w 731251"/>
              <a:gd name="connsiteY1" fmla="*/ 1066800 h 1190625"/>
              <a:gd name="connsiteX2" fmla="*/ 728196 w 731251"/>
              <a:gd name="connsiteY2" fmla="*/ 936625 h 1190625"/>
              <a:gd name="connsiteX3" fmla="*/ 728196 w 731251"/>
              <a:gd name="connsiteY3" fmla="*/ 841375 h 1190625"/>
              <a:gd name="connsiteX4" fmla="*/ 712321 w 731251"/>
              <a:gd name="connsiteY4" fmla="*/ 762000 h 1190625"/>
              <a:gd name="connsiteX5" fmla="*/ 629771 w 731251"/>
              <a:gd name="connsiteY5" fmla="*/ 708025 h 1190625"/>
              <a:gd name="connsiteX6" fmla="*/ 429746 w 731251"/>
              <a:gd name="connsiteY6" fmla="*/ 666750 h 1190625"/>
              <a:gd name="connsiteX7" fmla="*/ 255121 w 731251"/>
              <a:gd name="connsiteY7" fmla="*/ 647700 h 1190625"/>
              <a:gd name="connsiteX8" fmla="*/ 134471 w 731251"/>
              <a:gd name="connsiteY8" fmla="*/ 612775 h 1190625"/>
              <a:gd name="connsiteX9" fmla="*/ 51921 w 731251"/>
              <a:gd name="connsiteY9" fmla="*/ 558800 h 1190625"/>
              <a:gd name="connsiteX10" fmla="*/ 23346 w 731251"/>
              <a:gd name="connsiteY10" fmla="*/ 469900 h 1190625"/>
              <a:gd name="connsiteX11" fmla="*/ 7471 w 731251"/>
              <a:gd name="connsiteY11" fmla="*/ 387350 h 1190625"/>
              <a:gd name="connsiteX12" fmla="*/ 1121 w 731251"/>
              <a:gd name="connsiteY12" fmla="*/ 339725 h 1190625"/>
              <a:gd name="connsiteX13" fmla="*/ 29696 w 731251"/>
              <a:gd name="connsiteY13" fmla="*/ 146050 h 1190625"/>
              <a:gd name="connsiteX14" fmla="*/ 51921 w 731251"/>
              <a:gd name="connsiteY14" fmla="*/ 44450 h 1190625"/>
              <a:gd name="connsiteX15" fmla="*/ 64621 w 731251"/>
              <a:gd name="connsiteY15" fmla="*/ 0 h 1190625"/>
              <a:gd name="connsiteX0" fmla="*/ 616031 w 723861"/>
              <a:gd name="connsiteY0" fmla="*/ 1190625 h 1190625"/>
              <a:gd name="connsiteX1" fmla="*/ 689056 w 723861"/>
              <a:gd name="connsiteY1" fmla="*/ 1066800 h 1190625"/>
              <a:gd name="connsiteX2" fmla="*/ 720806 w 723861"/>
              <a:gd name="connsiteY2" fmla="*/ 936625 h 1190625"/>
              <a:gd name="connsiteX3" fmla="*/ 720806 w 723861"/>
              <a:gd name="connsiteY3" fmla="*/ 841375 h 1190625"/>
              <a:gd name="connsiteX4" fmla="*/ 704931 w 723861"/>
              <a:gd name="connsiteY4" fmla="*/ 762000 h 1190625"/>
              <a:gd name="connsiteX5" fmla="*/ 622381 w 723861"/>
              <a:gd name="connsiteY5" fmla="*/ 708025 h 1190625"/>
              <a:gd name="connsiteX6" fmla="*/ 422356 w 723861"/>
              <a:gd name="connsiteY6" fmla="*/ 666750 h 1190625"/>
              <a:gd name="connsiteX7" fmla="*/ 247731 w 723861"/>
              <a:gd name="connsiteY7" fmla="*/ 647700 h 1190625"/>
              <a:gd name="connsiteX8" fmla="*/ 127081 w 723861"/>
              <a:gd name="connsiteY8" fmla="*/ 612775 h 1190625"/>
              <a:gd name="connsiteX9" fmla="*/ 44531 w 723861"/>
              <a:gd name="connsiteY9" fmla="*/ 558800 h 1190625"/>
              <a:gd name="connsiteX10" fmla="*/ 15956 w 723861"/>
              <a:gd name="connsiteY10" fmla="*/ 469900 h 1190625"/>
              <a:gd name="connsiteX11" fmla="*/ 81 w 723861"/>
              <a:gd name="connsiteY11" fmla="*/ 387350 h 1190625"/>
              <a:gd name="connsiteX12" fmla="*/ 22306 w 723861"/>
              <a:gd name="connsiteY12" fmla="*/ 146050 h 1190625"/>
              <a:gd name="connsiteX13" fmla="*/ 44531 w 723861"/>
              <a:gd name="connsiteY13" fmla="*/ 44450 h 1190625"/>
              <a:gd name="connsiteX14" fmla="*/ 57231 w 723861"/>
              <a:gd name="connsiteY14" fmla="*/ 0 h 1190625"/>
              <a:gd name="connsiteX0" fmla="*/ 616959 w 724789"/>
              <a:gd name="connsiteY0" fmla="*/ 1190625 h 1190625"/>
              <a:gd name="connsiteX1" fmla="*/ 689984 w 724789"/>
              <a:gd name="connsiteY1" fmla="*/ 1066800 h 1190625"/>
              <a:gd name="connsiteX2" fmla="*/ 721734 w 724789"/>
              <a:gd name="connsiteY2" fmla="*/ 936625 h 1190625"/>
              <a:gd name="connsiteX3" fmla="*/ 721734 w 724789"/>
              <a:gd name="connsiteY3" fmla="*/ 841375 h 1190625"/>
              <a:gd name="connsiteX4" fmla="*/ 705859 w 724789"/>
              <a:gd name="connsiteY4" fmla="*/ 762000 h 1190625"/>
              <a:gd name="connsiteX5" fmla="*/ 623309 w 724789"/>
              <a:gd name="connsiteY5" fmla="*/ 708025 h 1190625"/>
              <a:gd name="connsiteX6" fmla="*/ 423284 w 724789"/>
              <a:gd name="connsiteY6" fmla="*/ 666750 h 1190625"/>
              <a:gd name="connsiteX7" fmla="*/ 248659 w 724789"/>
              <a:gd name="connsiteY7" fmla="*/ 647700 h 1190625"/>
              <a:gd name="connsiteX8" fmla="*/ 128009 w 724789"/>
              <a:gd name="connsiteY8" fmla="*/ 612775 h 1190625"/>
              <a:gd name="connsiteX9" fmla="*/ 45459 w 724789"/>
              <a:gd name="connsiteY9" fmla="*/ 558800 h 1190625"/>
              <a:gd name="connsiteX10" fmla="*/ 16884 w 724789"/>
              <a:gd name="connsiteY10" fmla="*/ 469900 h 1190625"/>
              <a:gd name="connsiteX11" fmla="*/ 1009 w 724789"/>
              <a:gd name="connsiteY11" fmla="*/ 387350 h 1190625"/>
              <a:gd name="connsiteX12" fmla="*/ 45459 w 724789"/>
              <a:gd name="connsiteY12" fmla="*/ 44450 h 1190625"/>
              <a:gd name="connsiteX13" fmla="*/ 58159 w 724789"/>
              <a:gd name="connsiteY13" fmla="*/ 0 h 1190625"/>
              <a:gd name="connsiteX0" fmla="*/ 616959 w 724789"/>
              <a:gd name="connsiteY0" fmla="*/ 1146175 h 1146175"/>
              <a:gd name="connsiteX1" fmla="*/ 689984 w 724789"/>
              <a:gd name="connsiteY1" fmla="*/ 1022350 h 1146175"/>
              <a:gd name="connsiteX2" fmla="*/ 721734 w 724789"/>
              <a:gd name="connsiteY2" fmla="*/ 892175 h 1146175"/>
              <a:gd name="connsiteX3" fmla="*/ 721734 w 724789"/>
              <a:gd name="connsiteY3" fmla="*/ 796925 h 1146175"/>
              <a:gd name="connsiteX4" fmla="*/ 705859 w 724789"/>
              <a:gd name="connsiteY4" fmla="*/ 717550 h 1146175"/>
              <a:gd name="connsiteX5" fmla="*/ 623309 w 724789"/>
              <a:gd name="connsiteY5" fmla="*/ 663575 h 1146175"/>
              <a:gd name="connsiteX6" fmla="*/ 423284 w 724789"/>
              <a:gd name="connsiteY6" fmla="*/ 622300 h 1146175"/>
              <a:gd name="connsiteX7" fmla="*/ 248659 w 724789"/>
              <a:gd name="connsiteY7" fmla="*/ 603250 h 1146175"/>
              <a:gd name="connsiteX8" fmla="*/ 128009 w 724789"/>
              <a:gd name="connsiteY8" fmla="*/ 568325 h 1146175"/>
              <a:gd name="connsiteX9" fmla="*/ 45459 w 724789"/>
              <a:gd name="connsiteY9" fmla="*/ 514350 h 1146175"/>
              <a:gd name="connsiteX10" fmla="*/ 16884 w 724789"/>
              <a:gd name="connsiteY10" fmla="*/ 425450 h 1146175"/>
              <a:gd name="connsiteX11" fmla="*/ 1009 w 724789"/>
              <a:gd name="connsiteY11" fmla="*/ 342900 h 1146175"/>
              <a:gd name="connsiteX12" fmla="*/ 45459 w 724789"/>
              <a:gd name="connsiteY12" fmla="*/ 0 h 1146175"/>
              <a:gd name="connsiteX0" fmla="*/ 616959 w 724789"/>
              <a:gd name="connsiteY0" fmla="*/ 803275 h 803275"/>
              <a:gd name="connsiteX1" fmla="*/ 689984 w 724789"/>
              <a:gd name="connsiteY1" fmla="*/ 679450 h 803275"/>
              <a:gd name="connsiteX2" fmla="*/ 721734 w 724789"/>
              <a:gd name="connsiteY2" fmla="*/ 549275 h 803275"/>
              <a:gd name="connsiteX3" fmla="*/ 721734 w 724789"/>
              <a:gd name="connsiteY3" fmla="*/ 454025 h 803275"/>
              <a:gd name="connsiteX4" fmla="*/ 705859 w 724789"/>
              <a:gd name="connsiteY4" fmla="*/ 374650 h 803275"/>
              <a:gd name="connsiteX5" fmla="*/ 623309 w 724789"/>
              <a:gd name="connsiteY5" fmla="*/ 320675 h 803275"/>
              <a:gd name="connsiteX6" fmla="*/ 423284 w 724789"/>
              <a:gd name="connsiteY6" fmla="*/ 279400 h 803275"/>
              <a:gd name="connsiteX7" fmla="*/ 248659 w 724789"/>
              <a:gd name="connsiteY7" fmla="*/ 260350 h 803275"/>
              <a:gd name="connsiteX8" fmla="*/ 128009 w 724789"/>
              <a:gd name="connsiteY8" fmla="*/ 225425 h 803275"/>
              <a:gd name="connsiteX9" fmla="*/ 45459 w 724789"/>
              <a:gd name="connsiteY9" fmla="*/ 171450 h 803275"/>
              <a:gd name="connsiteX10" fmla="*/ 16884 w 724789"/>
              <a:gd name="connsiteY10" fmla="*/ 82550 h 803275"/>
              <a:gd name="connsiteX11" fmla="*/ 1009 w 724789"/>
              <a:gd name="connsiteY11" fmla="*/ 0 h 803275"/>
              <a:gd name="connsiteX0" fmla="*/ 619999 w 727829"/>
              <a:gd name="connsiteY0" fmla="*/ 854075 h 854075"/>
              <a:gd name="connsiteX1" fmla="*/ 693024 w 727829"/>
              <a:gd name="connsiteY1" fmla="*/ 730250 h 854075"/>
              <a:gd name="connsiteX2" fmla="*/ 724774 w 727829"/>
              <a:gd name="connsiteY2" fmla="*/ 600075 h 854075"/>
              <a:gd name="connsiteX3" fmla="*/ 724774 w 727829"/>
              <a:gd name="connsiteY3" fmla="*/ 504825 h 854075"/>
              <a:gd name="connsiteX4" fmla="*/ 708899 w 727829"/>
              <a:gd name="connsiteY4" fmla="*/ 425450 h 854075"/>
              <a:gd name="connsiteX5" fmla="*/ 626349 w 727829"/>
              <a:gd name="connsiteY5" fmla="*/ 371475 h 854075"/>
              <a:gd name="connsiteX6" fmla="*/ 426324 w 727829"/>
              <a:gd name="connsiteY6" fmla="*/ 330200 h 854075"/>
              <a:gd name="connsiteX7" fmla="*/ 251699 w 727829"/>
              <a:gd name="connsiteY7" fmla="*/ 311150 h 854075"/>
              <a:gd name="connsiteX8" fmla="*/ 131049 w 727829"/>
              <a:gd name="connsiteY8" fmla="*/ 276225 h 854075"/>
              <a:gd name="connsiteX9" fmla="*/ 48499 w 727829"/>
              <a:gd name="connsiteY9" fmla="*/ 222250 h 854075"/>
              <a:gd name="connsiteX10" fmla="*/ 19924 w 727829"/>
              <a:gd name="connsiteY10" fmla="*/ 133350 h 854075"/>
              <a:gd name="connsiteX11" fmla="*/ 874 w 727829"/>
              <a:gd name="connsiteY11" fmla="*/ 0 h 854075"/>
              <a:gd name="connsiteX0" fmla="*/ 621362 w 729192"/>
              <a:gd name="connsiteY0" fmla="*/ 854075 h 854075"/>
              <a:gd name="connsiteX1" fmla="*/ 694387 w 729192"/>
              <a:gd name="connsiteY1" fmla="*/ 730250 h 854075"/>
              <a:gd name="connsiteX2" fmla="*/ 726137 w 729192"/>
              <a:gd name="connsiteY2" fmla="*/ 600075 h 854075"/>
              <a:gd name="connsiteX3" fmla="*/ 726137 w 729192"/>
              <a:gd name="connsiteY3" fmla="*/ 504825 h 854075"/>
              <a:gd name="connsiteX4" fmla="*/ 710262 w 729192"/>
              <a:gd name="connsiteY4" fmla="*/ 425450 h 854075"/>
              <a:gd name="connsiteX5" fmla="*/ 627712 w 729192"/>
              <a:gd name="connsiteY5" fmla="*/ 371475 h 854075"/>
              <a:gd name="connsiteX6" fmla="*/ 427687 w 729192"/>
              <a:gd name="connsiteY6" fmla="*/ 330200 h 854075"/>
              <a:gd name="connsiteX7" fmla="*/ 253062 w 729192"/>
              <a:gd name="connsiteY7" fmla="*/ 311150 h 854075"/>
              <a:gd name="connsiteX8" fmla="*/ 132412 w 729192"/>
              <a:gd name="connsiteY8" fmla="*/ 276225 h 854075"/>
              <a:gd name="connsiteX9" fmla="*/ 49862 w 729192"/>
              <a:gd name="connsiteY9" fmla="*/ 222250 h 854075"/>
              <a:gd name="connsiteX10" fmla="*/ 8587 w 729192"/>
              <a:gd name="connsiteY10" fmla="*/ 130175 h 854075"/>
              <a:gd name="connsiteX11" fmla="*/ 2237 w 729192"/>
              <a:gd name="connsiteY11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9192" h="854075">
                <a:moveTo>
                  <a:pt x="621362" y="854075"/>
                </a:moveTo>
                <a:cubicBezTo>
                  <a:pt x="649143" y="813329"/>
                  <a:pt x="676925" y="772583"/>
                  <a:pt x="694387" y="730250"/>
                </a:cubicBezTo>
                <a:cubicBezTo>
                  <a:pt x="711849" y="687917"/>
                  <a:pt x="720845" y="637646"/>
                  <a:pt x="726137" y="600075"/>
                </a:cubicBezTo>
                <a:cubicBezTo>
                  <a:pt x="731429" y="562504"/>
                  <a:pt x="728783" y="533929"/>
                  <a:pt x="726137" y="504825"/>
                </a:cubicBezTo>
                <a:cubicBezTo>
                  <a:pt x="723491" y="475721"/>
                  <a:pt x="726666" y="447675"/>
                  <a:pt x="710262" y="425450"/>
                </a:cubicBezTo>
                <a:cubicBezTo>
                  <a:pt x="693858" y="403225"/>
                  <a:pt x="674808" y="387350"/>
                  <a:pt x="627712" y="371475"/>
                </a:cubicBezTo>
                <a:cubicBezTo>
                  <a:pt x="580616" y="355600"/>
                  <a:pt x="490129" y="340254"/>
                  <a:pt x="427687" y="330200"/>
                </a:cubicBezTo>
                <a:cubicBezTo>
                  <a:pt x="365245" y="320146"/>
                  <a:pt x="302274" y="320146"/>
                  <a:pt x="253062" y="311150"/>
                </a:cubicBezTo>
                <a:cubicBezTo>
                  <a:pt x="203850" y="302154"/>
                  <a:pt x="166279" y="291042"/>
                  <a:pt x="132412" y="276225"/>
                </a:cubicBezTo>
                <a:cubicBezTo>
                  <a:pt x="98545" y="261408"/>
                  <a:pt x="70499" y="246592"/>
                  <a:pt x="49862" y="222250"/>
                </a:cubicBezTo>
                <a:cubicBezTo>
                  <a:pt x="29225" y="197908"/>
                  <a:pt x="16525" y="167217"/>
                  <a:pt x="8587" y="130175"/>
                </a:cubicBezTo>
                <a:cubicBezTo>
                  <a:pt x="650" y="93133"/>
                  <a:pt x="-2525" y="70908"/>
                  <a:pt x="2237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フリーフォーム 775">
            <a:extLst>
              <a:ext uri="{FF2B5EF4-FFF2-40B4-BE49-F238E27FC236}">
                <a16:creationId xmlns:a16="http://schemas.microsoft.com/office/drawing/2014/main" id="{F6749AB2-E5F6-C54B-B76E-F3FA030BEFA9}"/>
              </a:ext>
            </a:extLst>
          </p:cNvPr>
          <p:cNvSpPr/>
          <p:nvPr/>
        </p:nvSpPr>
        <p:spPr>
          <a:xfrm>
            <a:off x="4603750" y="4606925"/>
            <a:ext cx="412750" cy="688975"/>
          </a:xfrm>
          <a:custGeom>
            <a:avLst/>
            <a:gdLst>
              <a:gd name="connsiteX0" fmla="*/ 412750 w 412750"/>
              <a:gd name="connsiteY0" fmla="*/ 688975 h 688975"/>
              <a:gd name="connsiteX1" fmla="*/ 307975 w 412750"/>
              <a:gd name="connsiteY1" fmla="*/ 581025 h 688975"/>
              <a:gd name="connsiteX2" fmla="*/ 215900 w 412750"/>
              <a:gd name="connsiteY2" fmla="*/ 444500 h 688975"/>
              <a:gd name="connsiteX3" fmla="*/ 136525 w 412750"/>
              <a:gd name="connsiteY3" fmla="*/ 320675 h 688975"/>
              <a:gd name="connsiteX4" fmla="*/ 69850 w 412750"/>
              <a:gd name="connsiteY4" fmla="*/ 193675 h 688975"/>
              <a:gd name="connsiteX5" fmla="*/ 34925 w 412750"/>
              <a:gd name="connsiteY5" fmla="*/ 114300 h 688975"/>
              <a:gd name="connsiteX6" fmla="*/ 0 w 412750"/>
              <a:gd name="connsiteY6" fmla="*/ 0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750" h="688975">
                <a:moveTo>
                  <a:pt x="412750" y="688975"/>
                </a:moveTo>
                <a:cubicBezTo>
                  <a:pt x="376766" y="655373"/>
                  <a:pt x="340783" y="621771"/>
                  <a:pt x="307975" y="581025"/>
                </a:cubicBezTo>
                <a:cubicBezTo>
                  <a:pt x="275167" y="540279"/>
                  <a:pt x="244475" y="487892"/>
                  <a:pt x="215900" y="444500"/>
                </a:cubicBezTo>
                <a:cubicBezTo>
                  <a:pt x="187325" y="401108"/>
                  <a:pt x="160867" y="362479"/>
                  <a:pt x="136525" y="320675"/>
                </a:cubicBezTo>
                <a:cubicBezTo>
                  <a:pt x="112183" y="278871"/>
                  <a:pt x="86783" y="228071"/>
                  <a:pt x="69850" y="193675"/>
                </a:cubicBezTo>
                <a:cubicBezTo>
                  <a:pt x="52917" y="159279"/>
                  <a:pt x="46567" y="146579"/>
                  <a:pt x="34925" y="114300"/>
                </a:cubicBezTo>
                <a:cubicBezTo>
                  <a:pt x="23283" y="82021"/>
                  <a:pt x="11641" y="41010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フリーフォーム 776">
            <a:extLst>
              <a:ext uri="{FF2B5EF4-FFF2-40B4-BE49-F238E27FC236}">
                <a16:creationId xmlns:a16="http://schemas.microsoft.com/office/drawing/2014/main" id="{42F24568-91D9-9E41-B109-708C13985291}"/>
              </a:ext>
            </a:extLst>
          </p:cNvPr>
          <p:cNvSpPr/>
          <p:nvPr/>
        </p:nvSpPr>
        <p:spPr>
          <a:xfrm>
            <a:off x="4616450" y="3756512"/>
            <a:ext cx="498475" cy="1580663"/>
          </a:xfrm>
          <a:custGeom>
            <a:avLst/>
            <a:gdLst>
              <a:gd name="connsiteX0" fmla="*/ 0 w 498475"/>
              <a:gd name="connsiteY0" fmla="*/ 0 h 1533525"/>
              <a:gd name="connsiteX1" fmla="*/ 15875 w 498475"/>
              <a:gd name="connsiteY1" fmla="*/ 146050 h 1533525"/>
              <a:gd name="connsiteX2" fmla="*/ 44450 w 498475"/>
              <a:gd name="connsiteY2" fmla="*/ 336550 h 1533525"/>
              <a:gd name="connsiteX3" fmla="*/ 82550 w 498475"/>
              <a:gd name="connsiteY3" fmla="*/ 517525 h 1533525"/>
              <a:gd name="connsiteX4" fmla="*/ 130175 w 498475"/>
              <a:gd name="connsiteY4" fmla="*/ 708025 h 1533525"/>
              <a:gd name="connsiteX5" fmla="*/ 184150 w 498475"/>
              <a:gd name="connsiteY5" fmla="*/ 895350 h 1533525"/>
              <a:gd name="connsiteX6" fmla="*/ 234950 w 498475"/>
              <a:gd name="connsiteY6" fmla="*/ 1057275 h 1533525"/>
              <a:gd name="connsiteX7" fmla="*/ 295275 w 498475"/>
              <a:gd name="connsiteY7" fmla="*/ 1222375 h 1533525"/>
              <a:gd name="connsiteX8" fmla="*/ 336550 w 498475"/>
              <a:gd name="connsiteY8" fmla="*/ 1317625 h 1533525"/>
              <a:gd name="connsiteX9" fmla="*/ 374650 w 498475"/>
              <a:gd name="connsiteY9" fmla="*/ 1390650 h 1533525"/>
              <a:gd name="connsiteX10" fmla="*/ 425450 w 498475"/>
              <a:gd name="connsiteY10" fmla="*/ 1463675 h 1533525"/>
              <a:gd name="connsiteX11" fmla="*/ 498475 w 498475"/>
              <a:gd name="connsiteY11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475" h="1533525">
                <a:moveTo>
                  <a:pt x="0" y="0"/>
                </a:moveTo>
                <a:cubicBezTo>
                  <a:pt x="4233" y="44979"/>
                  <a:pt x="8467" y="89958"/>
                  <a:pt x="15875" y="146050"/>
                </a:cubicBezTo>
                <a:cubicBezTo>
                  <a:pt x="23283" y="202142"/>
                  <a:pt x="33337" y="274637"/>
                  <a:pt x="44450" y="336550"/>
                </a:cubicBezTo>
                <a:cubicBezTo>
                  <a:pt x="55563" y="398463"/>
                  <a:pt x="68263" y="455613"/>
                  <a:pt x="82550" y="517525"/>
                </a:cubicBezTo>
                <a:cubicBezTo>
                  <a:pt x="96837" y="579437"/>
                  <a:pt x="113242" y="645054"/>
                  <a:pt x="130175" y="708025"/>
                </a:cubicBezTo>
                <a:cubicBezTo>
                  <a:pt x="147108" y="770996"/>
                  <a:pt x="166688" y="837142"/>
                  <a:pt x="184150" y="895350"/>
                </a:cubicBezTo>
                <a:cubicBezTo>
                  <a:pt x="201612" y="953558"/>
                  <a:pt x="216429" y="1002771"/>
                  <a:pt x="234950" y="1057275"/>
                </a:cubicBezTo>
                <a:cubicBezTo>
                  <a:pt x="253471" y="1111779"/>
                  <a:pt x="278342" y="1178983"/>
                  <a:pt x="295275" y="1222375"/>
                </a:cubicBezTo>
                <a:cubicBezTo>
                  <a:pt x="312208" y="1265767"/>
                  <a:pt x="323321" y="1289579"/>
                  <a:pt x="336550" y="1317625"/>
                </a:cubicBezTo>
                <a:cubicBezTo>
                  <a:pt x="349779" y="1345671"/>
                  <a:pt x="359833" y="1366308"/>
                  <a:pt x="374650" y="1390650"/>
                </a:cubicBezTo>
                <a:cubicBezTo>
                  <a:pt x="389467" y="1414992"/>
                  <a:pt x="404813" y="1439863"/>
                  <a:pt x="425450" y="1463675"/>
                </a:cubicBezTo>
                <a:cubicBezTo>
                  <a:pt x="446087" y="1487487"/>
                  <a:pt x="472281" y="1510506"/>
                  <a:pt x="498475" y="1533525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8" name="フリーフォーム 777">
            <a:extLst>
              <a:ext uri="{FF2B5EF4-FFF2-40B4-BE49-F238E27FC236}">
                <a16:creationId xmlns:a16="http://schemas.microsoft.com/office/drawing/2014/main" id="{48AA1BD2-3699-D341-AF3C-91909F27405A}"/>
              </a:ext>
            </a:extLst>
          </p:cNvPr>
          <p:cNvSpPr/>
          <p:nvPr/>
        </p:nvSpPr>
        <p:spPr>
          <a:xfrm>
            <a:off x="5094479" y="4943475"/>
            <a:ext cx="17271" cy="377825"/>
          </a:xfrm>
          <a:custGeom>
            <a:avLst/>
            <a:gdLst>
              <a:gd name="connsiteX0" fmla="*/ 10921 w 17271"/>
              <a:gd name="connsiteY0" fmla="*/ 0 h 377825"/>
              <a:gd name="connsiteX1" fmla="*/ 1396 w 17271"/>
              <a:gd name="connsiteY1" fmla="*/ 98425 h 377825"/>
              <a:gd name="connsiteX2" fmla="*/ 1396 w 17271"/>
              <a:gd name="connsiteY2" fmla="*/ 193675 h 377825"/>
              <a:gd name="connsiteX3" fmla="*/ 14096 w 17271"/>
              <a:gd name="connsiteY3" fmla="*/ 333375 h 377825"/>
              <a:gd name="connsiteX4" fmla="*/ 17271 w 17271"/>
              <a:gd name="connsiteY4" fmla="*/ 377825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1" h="377825">
                <a:moveTo>
                  <a:pt x="10921" y="0"/>
                </a:moveTo>
                <a:cubicBezTo>
                  <a:pt x="6952" y="33073"/>
                  <a:pt x="2983" y="66146"/>
                  <a:pt x="1396" y="98425"/>
                </a:cubicBezTo>
                <a:cubicBezTo>
                  <a:pt x="-191" y="130704"/>
                  <a:pt x="-721" y="154517"/>
                  <a:pt x="1396" y="193675"/>
                </a:cubicBezTo>
                <a:cubicBezTo>
                  <a:pt x="3513" y="232833"/>
                  <a:pt x="11450" y="302683"/>
                  <a:pt x="14096" y="333375"/>
                </a:cubicBezTo>
                <a:cubicBezTo>
                  <a:pt x="16742" y="364067"/>
                  <a:pt x="17006" y="370946"/>
                  <a:pt x="17271" y="3778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9" name="フリーフォーム 778">
            <a:extLst>
              <a:ext uri="{FF2B5EF4-FFF2-40B4-BE49-F238E27FC236}">
                <a16:creationId xmlns:a16="http://schemas.microsoft.com/office/drawing/2014/main" id="{0F72B71A-630D-EC41-99C9-D04224FF664E}"/>
              </a:ext>
            </a:extLst>
          </p:cNvPr>
          <p:cNvSpPr/>
          <p:nvPr/>
        </p:nvSpPr>
        <p:spPr>
          <a:xfrm>
            <a:off x="4385025" y="5038725"/>
            <a:ext cx="440975" cy="1543050"/>
          </a:xfrm>
          <a:custGeom>
            <a:avLst/>
            <a:gdLst>
              <a:gd name="connsiteX0" fmla="*/ 415575 w 440975"/>
              <a:gd name="connsiteY0" fmla="*/ 0 h 1543050"/>
              <a:gd name="connsiteX1" fmla="*/ 339375 w 440975"/>
              <a:gd name="connsiteY1" fmla="*/ 88900 h 1543050"/>
              <a:gd name="connsiteX2" fmla="*/ 237775 w 440975"/>
              <a:gd name="connsiteY2" fmla="*/ 228600 h 1543050"/>
              <a:gd name="connsiteX3" fmla="*/ 161575 w 440975"/>
              <a:gd name="connsiteY3" fmla="*/ 346075 h 1543050"/>
              <a:gd name="connsiteX4" fmla="*/ 91725 w 440975"/>
              <a:gd name="connsiteY4" fmla="*/ 492125 h 1543050"/>
              <a:gd name="connsiteX5" fmla="*/ 31400 w 440975"/>
              <a:gd name="connsiteY5" fmla="*/ 657225 h 1543050"/>
              <a:gd name="connsiteX6" fmla="*/ 6000 w 440975"/>
              <a:gd name="connsiteY6" fmla="*/ 806450 h 1543050"/>
              <a:gd name="connsiteX7" fmla="*/ 2825 w 440975"/>
              <a:gd name="connsiteY7" fmla="*/ 987425 h 1543050"/>
              <a:gd name="connsiteX8" fmla="*/ 40925 w 440975"/>
              <a:gd name="connsiteY8" fmla="*/ 1146175 h 1543050"/>
              <a:gd name="connsiteX9" fmla="*/ 123475 w 440975"/>
              <a:gd name="connsiteY9" fmla="*/ 1327150 h 1543050"/>
              <a:gd name="connsiteX10" fmla="*/ 196500 w 440975"/>
              <a:gd name="connsiteY10" fmla="*/ 1416050 h 1543050"/>
              <a:gd name="connsiteX11" fmla="*/ 301275 w 440975"/>
              <a:gd name="connsiteY11" fmla="*/ 1470025 h 1543050"/>
              <a:gd name="connsiteX12" fmla="*/ 412400 w 440975"/>
              <a:gd name="connsiteY12" fmla="*/ 1527175 h 1543050"/>
              <a:gd name="connsiteX13" fmla="*/ 440975 w 440975"/>
              <a:gd name="connsiteY13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975" h="1543050">
                <a:moveTo>
                  <a:pt x="415575" y="0"/>
                </a:moveTo>
                <a:cubicBezTo>
                  <a:pt x="392291" y="25400"/>
                  <a:pt x="369008" y="50800"/>
                  <a:pt x="339375" y="88900"/>
                </a:cubicBezTo>
                <a:cubicBezTo>
                  <a:pt x="309742" y="127000"/>
                  <a:pt x="267408" y="185738"/>
                  <a:pt x="237775" y="228600"/>
                </a:cubicBezTo>
                <a:cubicBezTo>
                  <a:pt x="208142" y="271462"/>
                  <a:pt x="185917" y="302154"/>
                  <a:pt x="161575" y="346075"/>
                </a:cubicBezTo>
                <a:cubicBezTo>
                  <a:pt x="137233" y="389996"/>
                  <a:pt x="113421" y="440267"/>
                  <a:pt x="91725" y="492125"/>
                </a:cubicBezTo>
                <a:cubicBezTo>
                  <a:pt x="70029" y="543983"/>
                  <a:pt x="45687" y="604838"/>
                  <a:pt x="31400" y="657225"/>
                </a:cubicBezTo>
                <a:cubicBezTo>
                  <a:pt x="17113" y="709612"/>
                  <a:pt x="10763" y="751417"/>
                  <a:pt x="6000" y="806450"/>
                </a:cubicBezTo>
                <a:cubicBezTo>
                  <a:pt x="1237" y="861483"/>
                  <a:pt x="-2996" y="930804"/>
                  <a:pt x="2825" y="987425"/>
                </a:cubicBezTo>
                <a:cubicBezTo>
                  <a:pt x="8646" y="1044046"/>
                  <a:pt x="20817" y="1089554"/>
                  <a:pt x="40925" y="1146175"/>
                </a:cubicBezTo>
                <a:cubicBezTo>
                  <a:pt x="61033" y="1202796"/>
                  <a:pt x="97546" y="1282171"/>
                  <a:pt x="123475" y="1327150"/>
                </a:cubicBezTo>
                <a:cubicBezTo>
                  <a:pt x="149404" y="1372129"/>
                  <a:pt x="166867" y="1392238"/>
                  <a:pt x="196500" y="1416050"/>
                </a:cubicBezTo>
                <a:cubicBezTo>
                  <a:pt x="226133" y="1439862"/>
                  <a:pt x="301275" y="1470025"/>
                  <a:pt x="301275" y="1470025"/>
                </a:cubicBezTo>
                <a:lnTo>
                  <a:pt x="412400" y="1527175"/>
                </a:lnTo>
                <a:cubicBezTo>
                  <a:pt x="435683" y="1539346"/>
                  <a:pt x="438329" y="1541198"/>
                  <a:pt x="440975" y="1543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フリーフォーム 779">
            <a:extLst>
              <a:ext uri="{FF2B5EF4-FFF2-40B4-BE49-F238E27FC236}">
                <a16:creationId xmlns:a16="http://schemas.microsoft.com/office/drawing/2014/main" id="{4303BE1B-D4D5-EB4E-8271-E9BFCD3910D7}"/>
              </a:ext>
            </a:extLst>
          </p:cNvPr>
          <p:cNvSpPr/>
          <p:nvPr/>
        </p:nvSpPr>
        <p:spPr>
          <a:xfrm>
            <a:off x="4933950" y="5222875"/>
            <a:ext cx="554558" cy="842258"/>
          </a:xfrm>
          <a:custGeom>
            <a:avLst/>
            <a:gdLst>
              <a:gd name="connsiteX0" fmla="*/ 0 w 554558"/>
              <a:gd name="connsiteY0" fmla="*/ 0 h 842258"/>
              <a:gd name="connsiteX1" fmla="*/ 12700 w 554558"/>
              <a:gd name="connsiteY1" fmla="*/ 133350 h 842258"/>
              <a:gd name="connsiteX2" fmla="*/ 44450 w 554558"/>
              <a:gd name="connsiteY2" fmla="*/ 285750 h 842258"/>
              <a:gd name="connsiteX3" fmla="*/ 111125 w 554558"/>
              <a:gd name="connsiteY3" fmla="*/ 431800 h 842258"/>
              <a:gd name="connsiteX4" fmla="*/ 209550 w 554558"/>
              <a:gd name="connsiteY4" fmla="*/ 549275 h 842258"/>
              <a:gd name="connsiteX5" fmla="*/ 314325 w 554558"/>
              <a:gd name="connsiteY5" fmla="*/ 622300 h 842258"/>
              <a:gd name="connsiteX6" fmla="*/ 403225 w 554558"/>
              <a:gd name="connsiteY6" fmla="*/ 679450 h 842258"/>
              <a:gd name="connsiteX7" fmla="*/ 495300 w 554558"/>
              <a:gd name="connsiteY7" fmla="*/ 768350 h 842258"/>
              <a:gd name="connsiteX8" fmla="*/ 552450 w 554558"/>
              <a:gd name="connsiteY8" fmla="*/ 841375 h 842258"/>
              <a:gd name="connsiteX9" fmla="*/ 533400 w 554558"/>
              <a:gd name="connsiteY9" fmla="*/ 717550 h 842258"/>
              <a:gd name="connsiteX10" fmla="*/ 450850 w 554558"/>
              <a:gd name="connsiteY10" fmla="*/ 584200 h 842258"/>
              <a:gd name="connsiteX11" fmla="*/ 339725 w 554558"/>
              <a:gd name="connsiteY11" fmla="*/ 479425 h 842258"/>
              <a:gd name="connsiteX12" fmla="*/ 247650 w 554558"/>
              <a:gd name="connsiteY12" fmla="*/ 406400 h 842258"/>
              <a:gd name="connsiteX13" fmla="*/ 203200 w 554558"/>
              <a:gd name="connsiteY13" fmla="*/ 282575 h 842258"/>
              <a:gd name="connsiteX14" fmla="*/ 190500 w 554558"/>
              <a:gd name="connsiteY14" fmla="*/ 101600 h 84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58" h="842258">
                <a:moveTo>
                  <a:pt x="0" y="0"/>
                </a:moveTo>
                <a:cubicBezTo>
                  <a:pt x="2646" y="42862"/>
                  <a:pt x="5292" y="85725"/>
                  <a:pt x="12700" y="133350"/>
                </a:cubicBezTo>
                <a:cubicBezTo>
                  <a:pt x="20108" y="180975"/>
                  <a:pt x="28046" y="236008"/>
                  <a:pt x="44450" y="285750"/>
                </a:cubicBezTo>
                <a:cubicBezTo>
                  <a:pt x="60854" y="335492"/>
                  <a:pt x="83608" y="387879"/>
                  <a:pt x="111125" y="431800"/>
                </a:cubicBezTo>
                <a:cubicBezTo>
                  <a:pt x="138642" y="475721"/>
                  <a:pt x="175683" y="517525"/>
                  <a:pt x="209550" y="549275"/>
                </a:cubicBezTo>
                <a:cubicBezTo>
                  <a:pt x="243417" y="581025"/>
                  <a:pt x="282046" y="600604"/>
                  <a:pt x="314325" y="622300"/>
                </a:cubicBezTo>
                <a:cubicBezTo>
                  <a:pt x="346604" y="643996"/>
                  <a:pt x="373063" y="655108"/>
                  <a:pt x="403225" y="679450"/>
                </a:cubicBezTo>
                <a:cubicBezTo>
                  <a:pt x="433388" y="703792"/>
                  <a:pt x="470429" y="741363"/>
                  <a:pt x="495300" y="768350"/>
                </a:cubicBezTo>
                <a:cubicBezTo>
                  <a:pt x="520171" y="795337"/>
                  <a:pt x="546100" y="849842"/>
                  <a:pt x="552450" y="841375"/>
                </a:cubicBezTo>
                <a:cubicBezTo>
                  <a:pt x="558800" y="832908"/>
                  <a:pt x="550333" y="760412"/>
                  <a:pt x="533400" y="717550"/>
                </a:cubicBezTo>
                <a:cubicBezTo>
                  <a:pt x="516467" y="674688"/>
                  <a:pt x="483129" y="623887"/>
                  <a:pt x="450850" y="584200"/>
                </a:cubicBezTo>
                <a:cubicBezTo>
                  <a:pt x="418571" y="544513"/>
                  <a:pt x="373592" y="509058"/>
                  <a:pt x="339725" y="479425"/>
                </a:cubicBezTo>
                <a:cubicBezTo>
                  <a:pt x="305858" y="449792"/>
                  <a:pt x="270404" y="439208"/>
                  <a:pt x="247650" y="406400"/>
                </a:cubicBezTo>
                <a:cubicBezTo>
                  <a:pt x="224896" y="373592"/>
                  <a:pt x="212725" y="333375"/>
                  <a:pt x="203200" y="282575"/>
                </a:cubicBezTo>
                <a:cubicBezTo>
                  <a:pt x="193675" y="231775"/>
                  <a:pt x="191558" y="134937"/>
                  <a:pt x="190500" y="1016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フリーフォーム 780">
            <a:extLst>
              <a:ext uri="{FF2B5EF4-FFF2-40B4-BE49-F238E27FC236}">
                <a16:creationId xmlns:a16="http://schemas.microsoft.com/office/drawing/2014/main" id="{1CCB6EF8-618A-1E42-8B1F-495D9CDB96D0}"/>
              </a:ext>
            </a:extLst>
          </p:cNvPr>
          <p:cNvSpPr/>
          <p:nvPr/>
        </p:nvSpPr>
        <p:spPr>
          <a:xfrm>
            <a:off x="4117975" y="6188075"/>
            <a:ext cx="692150" cy="403225"/>
          </a:xfrm>
          <a:custGeom>
            <a:avLst/>
            <a:gdLst>
              <a:gd name="connsiteX0" fmla="*/ 0 w 692150"/>
              <a:gd name="connsiteY0" fmla="*/ 0 h 403225"/>
              <a:gd name="connsiteX1" fmla="*/ 76200 w 692150"/>
              <a:gd name="connsiteY1" fmla="*/ 146050 h 403225"/>
              <a:gd name="connsiteX2" fmla="*/ 149225 w 692150"/>
              <a:gd name="connsiteY2" fmla="*/ 231775 h 403225"/>
              <a:gd name="connsiteX3" fmla="*/ 273050 w 692150"/>
              <a:gd name="connsiteY3" fmla="*/ 314325 h 403225"/>
              <a:gd name="connsiteX4" fmla="*/ 390525 w 692150"/>
              <a:gd name="connsiteY4" fmla="*/ 365125 h 403225"/>
              <a:gd name="connsiteX5" fmla="*/ 546100 w 692150"/>
              <a:gd name="connsiteY5" fmla="*/ 396875 h 403225"/>
              <a:gd name="connsiteX6" fmla="*/ 692150 w 692150"/>
              <a:gd name="connsiteY6" fmla="*/ 403225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" h="403225">
                <a:moveTo>
                  <a:pt x="0" y="0"/>
                </a:moveTo>
                <a:cubicBezTo>
                  <a:pt x="25664" y="53710"/>
                  <a:pt x="51329" y="107421"/>
                  <a:pt x="76200" y="146050"/>
                </a:cubicBezTo>
                <a:cubicBezTo>
                  <a:pt x="101071" y="184679"/>
                  <a:pt x="116417" y="203729"/>
                  <a:pt x="149225" y="231775"/>
                </a:cubicBezTo>
                <a:cubicBezTo>
                  <a:pt x="182033" y="259821"/>
                  <a:pt x="232833" y="292100"/>
                  <a:pt x="273050" y="314325"/>
                </a:cubicBezTo>
                <a:cubicBezTo>
                  <a:pt x="313267" y="336550"/>
                  <a:pt x="345017" y="351367"/>
                  <a:pt x="390525" y="365125"/>
                </a:cubicBezTo>
                <a:cubicBezTo>
                  <a:pt x="436033" y="378883"/>
                  <a:pt x="495829" y="390525"/>
                  <a:pt x="546100" y="396875"/>
                </a:cubicBezTo>
                <a:cubicBezTo>
                  <a:pt x="596371" y="403225"/>
                  <a:pt x="644260" y="403225"/>
                  <a:pt x="692150" y="4032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2" name="フリーフォーム 781">
            <a:extLst>
              <a:ext uri="{FF2B5EF4-FFF2-40B4-BE49-F238E27FC236}">
                <a16:creationId xmlns:a16="http://schemas.microsoft.com/office/drawing/2014/main" id="{FDB55EC1-CBBE-A547-A8FE-C90AB81AAD6E}"/>
              </a:ext>
            </a:extLst>
          </p:cNvPr>
          <p:cNvSpPr/>
          <p:nvPr/>
        </p:nvSpPr>
        <p:spPr>
          <a:xfrm>
            <a:off x="4835525" y="6033973"/>
            <a:ext cx="711315" cy="553328"/>
          </a:xfrm>
          <a:custGeom>
            <a:avLst/>
            <a:gdLst>
              <a:gd name="connsiteX0" fmla="*/ 0 w 711315"/>
              <a:gd name="connsiteY0" fmla="*/ 544627 h 553328"/>
              <a:gd name="connsiteX1" fmla="*/ 82550 w 711315"/>
              <a:gd name="connsiteY1" fmla="*/ 550977 h 553328"/>
              <a:gd name="connsiteX2" fmla="*/ 196850 w 711315"/>
              <a:gd name="connsiteY2" fmla="*/ 509702 h 553328"/>
              <a:gd name="connsiteX3" fmla="*/ 276225 w 711315"/>
              <a:gd name="connsiteY3" fmla="*/ 446202 h 553328"/>
              <a:gd name="connsiteX4" fmla="*/ 336550 w 711315"/>
              <a:gd name="connsiteY4" fmla="*/ 357302 h 553328"/>
              <a:gd name="connsiteX5" fmla="*/ 355600 w 711315"/>
              <a:gd name="connsiteY5" fmla="*/ 268402 h 553328"/>
              <a:gd name="connsiteX6" fmla="*/ 358775 w 711315"/>
              <a:gd name="connsiteY6" fmla="*/ 176327 h 553328"/>
              <a:gd name="connsiteX7" fmla="*/ 368300 w 711315"/>
              <a:gd name="connsiteY7" fmla="*/ 144577 h 553328"/>
              <a:gd name="connsiteX8" fmla="*/ 419100 w 711315"/>
              <a:gd name="connsiteY8" fmla="*/ 106477 h 553328"/>
              <a:gd name="connsiteX9" fmla="*/ 520700 w 711315"/>
              <a:gd name="connsiteY9" fmla="*/ 87427 h 553328"/>
              <a:gd name="connsiteX10" fmla="*/ 596900 w 711315"/>
              <a:gd name="connsiteY10" fmla="*/ 87427 h 553328"/>
              <a:gd name="connsiteX11" fmla="*/ 711200 w 711315"/>
              <a:gd name="connsiteY11" fmla="*/ 103302 h 553328"/>
              <a:gd name="connsiteX12" fmla="*/ 574675 w 711315"/>
              <a:gd name="connsiteY12" fmla="*/ 36627 h 553328"/>
              <a:gd name="connsiteX13" fmla="*/ 460375 w 711315"/>
              <a:gd name="connsiteY13" fmla="*/ 4877 h 553328"/>
              <a:gd name="connsiteX14" fmla="*/ 361950 w 711315"/>
              <a:gd name="connsiteY14" fmla="*/ 1702 h 553328"/>
              <a:gd name="connsiteX15" fmla="*/ 276225 w 711315"/>
              <a:gd name="connsiteY15" fmla="*/ 20752 h 553328"/>
              <a:gd name="connsiteX16" fmla="*/ 222250 w 711315"/>
              <a:gd name="connsiteY16" fmla="*/ 68377 h 553328"/>
              <a:gd name="connsiteX17" fmla="*/ 180975 w 711315"/>
              <a:gd name="connsiteY17" fmla="*/ 157277 h 553328"/>
              <a:gd name="connsiteX18" fmla="*/ 165100 w 711315"/>
              <a:gd name="connsiteY18" fmla="*/ 303327 h 5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1315" h="553328">
                <a:moveTo>
                  <a:pt x="0" y="544627"/>
                </a:moveTo>
                <a:cubicBezTo>
                  <a:pt x="24871" y="550712"/>
                  <a:pt x="49742" y="556798"/>
                  <a:pt x="82550" y="550977"/>
                </a:cubicBezTo>
                <a:cubicBezTo>
                  <a:pt x="115358" y="545156"/>
                  <a:pt x="164571" y="527164"/>
                  <a:pt x="196850" y="509702"/>
                </a:cubicBezTo>
                <a:cubicBezTo>
                  <a:pt x="229129" y="492240"/>
                  <a:pt x="252942" y="471602"/>
                  <a:pt x="276225" y="446202"/>
                </a:cubicBezTo>
                <a:cubicBezTo>
                  <a:pt x="299508" y="420802"/>
                  <a:pt x="323321" y="386935"/>
                  <a:pt x="336550" y="357302"/>
                </a:cubicBezTo>
                <a:cubicBezTo>
                  <a:pt x="349779" y="327669"/>
                  <a:pt x="351896" y="298564"/>
                  <a:pt x="355600" y="268402"/>
                </a:cubicBezTo>
                <a:cubicBezTo>
                  <a:pt x="359304" y="238239"/>
                  <a:pt x="356658" y="196964"/>
                  <a:pt x="358775" y="176327"/>
                </a:cubicBezTo>
                <a:cubicBezTo>
                  <a:pt x="360892" y="155690"/>
                  <a:pt x="358246" y="156219"/>
                  <a:pt x="368300" y="144577"/>
                </a:cubicBezTo>
                <a:cubicBezTo>
                  <a:pt x="378354" y="132935"/>
                  <a:pt x="393700" y="116002"/>
                  <a:pt x="419100" y="106477"/>
                </a:cubicBezTo>
                <a:cubicBezTo>
                  <a:pt x="444500" y="96952"/>
                  <a:pt x="491067" y="90602"/>
                  <a:pt x="520700" y="87427"/>
                </a:cubicBezTo>
                <a:cubicBezTo>
                  <a:pt x="550333" y="84252"/>
                  <a:pt x="565150" y="84781"/>
                  <a:pt x="596900" y="87427"/>
                </a:cubicBezTo>
                <a:cubicBezTo>
                  <a:pt x="628650" y="90073"/>
                  <a:pt x="714904" y="111769"/>
                  <a:pt x="711200" y="103302"/>
                </a:cubicBezTo>
                <a:cubicBezTo>
                  <a:pt x="707496" y="94835"/>
                  <a:pt x="616479" y="53031"/>
                  <a:pt x="574675" y="36627"/>
                </a:cubicBezTo>
                <a:cubicBezTo>
                  <a:pt x="532871" y="20223"/>
                  <a:pt x="495829" y="10698"/>
                  <a:pt x="460375" y="4877"/>
                </a:cubicBezTo>
                <a:cubicBezTo>
                  <a:pt x="424921" y="-944"/>
                  <a:pt x="392642" y="-944"/>
                  <a:pt x="361950" y="1702"/>
                </a:cubicBezTo>
                <a:cubicBezTo>
                  <a:pt x="331258" y="4348"/>
                  <a:pt x="299508" y="9640"/>
                  <a:pt x="276225" y="20752"/>
                </a:cubicBezTo>
                <a:cubicBezTo>
                  <a:pt x="252942" y="31864"/>
                  <a:pt x="238125" y="45623"/>
                  <a:pt x="222250" y="68377"/>
                </a:cubicBezTo>
                <a:cubicBezTo>
                  <a:pt x="206375" y="91131"/>
                  <a:pt x="190500" y="118119"/>
                  <a:pt x="180975" y="157277"/>
                </a:cubicBezTo>
                <a:cubicBezTo>
                  <a:pt x="171450" y="196435"/>
                  <a:pt x="168275" y="249881"/>
                  <a:pt x="165100" y="303327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3" name="フリーフォーム 782">
            <a:extLst>
              <a:ext uri="{FF2B5EF4-FFF2-40B4-BE49-F238E27FC236}">
                <a16:creationId xmlns:a16="http://schemas.microsoft.com/office/drawing/2014/main" id="{9DC9E0F0-FF96-AC4A-A524-B08472E69F1A}"/>
              </a:ext>
            </a:extLst>
          </p:cNvPr>
          <p:cNvSpPr/>
          <p:nvPr/>
        </p:nvSpPr>
        <p:spPr>
          <a:xfrm>
            <a:off x="4603751" y="6219825"/>
            <a:ext cx="581024" cy="238125"/>
          </a:xfrm>
          <a:custGeom>
            <a:avLst/>
            <a:gdLst>
              <a:gd name="connsiteX0" fmla="*/ 0 w 555625"/>
              <a:gd name="connsiteY0" fmla="*/ 238125 h 238125"/>
              <a:gd name="connsiteX1" fmla="*/ 139700 w 555625"/>
              <a:gd name="connsiteY1" fmla="*/ 219075 h 238125"/>
              <a:gd name="connsiteX2" fmla="*/ 288925 w 555625"/>
              <a:gd name="connsiteY2" fmla="*/ 171450 h 238125"/>
              <a:gd name="connsiteX3" fmla="*/ 438150 w 555625"/>
              <a:gd name="connsiteY3" fmla="*/ 92075 h 238125"/>
              <a:gd name="connsiteX4" fmla="*/ 555625 w 555625"/>
              <a:gd name="connsiteY4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25" h="238125">
                <a:moveTo>
                  <a:pt x="0" y="238125"/>
                </a:moveTo>
                <a:cubicBezTo>
                  <a:pt x="45773" y="234156"/>
                  <a:pt x="91546" y="230187"/>
                  <a:pt x="139700" y="219075"/>
                </a:cubicBezTo>
                <a:cubicBezTo>
                  <a:pt x="187854" y="207962"/>
                  <a:pt x="239183" y="192617"/>
                  <a:pt x="288925" y="171450"/>
                </a:cubicBezTo>
                <a:cubicBezTo>
                  <a:pt x="338667" y="150283"/>
                  <a:pt x="393700" y="120650"/>
                  <a:pt x="438150" y="92075"/>
                </a:cubicBezTo>
                <a:cubicBezTo>
                  <a:pt x="482600" y="63500"/>
                  <a:pt x="519112" y="31750"/>
                  <a:pt x="5556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フリーフォーム 783">
            <a:extLst>
              <a:ext uri="{FF2B5EF4-FFF2-40B4-BE49-F238E27FC236}">
                <a16:creationId xmlns:a16="http://schemas.microsoft.com/office/drawing/2014/main" id="{21C1D6BD-343B-0C4F-9F06-AC0172EE3193}"/>
              </a:ext>
            </a:extLst>
          </p:cNvPr>
          <p:cNvSpPr/>
          <p:nvPr/>
        </p:nvSpPr>
        <p:spPr>
          <a:xfrm>
            <a:off x="3978275" y="5673725"/>
            <a:ext cx="539750" cy="717550"/>
          </a:xfrm>
          <a:custGeom>
            <a:avLst/>
            <a:gdLst>
              <a:gd name="connsiteX0" fmla="*/ 0 w 539750"/>
              <a:gd name="connsiteY0" fmla="*/ 0 h 717550"/>
              <a:gd name="connsiteX1" fmla="*/ 57150 w 539750"/>
              <a:gd name="connsiteY1" fmla="*/ 107950 h 717550"/>
              <a:gd name="connsiteX2" fmla="*/ 104775 w 539750"/>
              <a:gd name="connsiteY2" fmla="*/ 187325 h 717550"/>
              <a:gd name="connsiteX3" fmla="*/ 180975 w 539750"/>
              <a:gd name="connsiteY3" fmla="*/ 301625 h 717550"/>
              <a:gd name="connsiteX4" fmla="*/ 247650 w 539750"/>
              <a:gd name="connsiteY4" fmla="*/ 409575 h 717550"/>
              <a:gd name="connsiteX5" fmla="*/ 323850 w 539750"/>
              <a:gd name="connsiteY5" fmla="*/ 511175 h 717550"/>
              <a:gd name="connsiteX6" fmla="*/ 403225 w 539750"/>
              <a:gd name="connsiteY6" fmla="*/ 593725 h 717550"/>
              <a:gd name="connsiteX7" fmla="*/ 488950 w 539750"/>
              <a:gd name="connsiteY7" fmla="*/ 685800 h 717550"/>
              <a:gd name="connsiteX8" fmla="*/ 514350 w 539750"/>
              <a:gd name="connsiteY8" fmla="*/ 698500 h 717550"/>
              <a:gd name="connsiteX9" fmla="*/ 539750 w 539750"/>
              <a:gd name="connsiteY9" fmla="*/ 71755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717550">
                <a:moveTo>
                  <a:pt x="0" y="0"/>
                </a:moveTo>
                <a:cubicBezTo>
                  <a:pt x="19844" y="38364"/>
                  <a:pt x="39688" y="76729"/>
                  <a:pt x="57150" y="107950"/>
                </a:cubicBezTo>
                <a:cubicBezTo>
                  <a:pt x="74612" y="139171"/>
                  <a:pt x="84138" y="155046"/>
                  <a:pt x="104775" y="187325"/>
                </a:cubicBezTo>
                <a:cubicBezTo>
                  <a:pt x="125413" y="219604"/>
                  <a:pt x="157163" y="264583"/>
                  <a:pt x="180975" y="301625"/>
                </a:cubicBezTo>
                <a:cubicBezTo>
                  <a:pt x="204787" y="338667"/>
                  <a:pt x="223838" y="374650"/>
                  <a:pt x="247650" y="409575"/>
                </a:cubicBezTo>
                <a:cubicBezTo>
                  <a:pt x="271462" y="444500"/>
                  <a:pt x="297921" y="480483"/>
                  <a:pt x="323850" y="511175"/>
                </a:cubicBezTo>
                <a:cubicBezTo>
                  <a:pt x="349779" y="541867"/>
                  <a:pt x="375708" y="564621"/>
                  <a:pt x="403225" y="593725"/>
                </a:cubicBezTo>
                <a:cubicBezTo>
                  <a:pt x="430742" y="622829"/>
                  <a:pt x="470429" y="668338"/>
                  <a:pt x="488950" y="685800"/>
                </a:cubicBezTo>
                <a:cubicBezTo>
                  <a:pt x="507471" y="703263"/>
                  <a:pt x="505883" y="693208"/>
                  <a:pt x="514350" y="698500"/>
                </a:cubicBezTo>
                <a:cubicBezTo>
                  <a:pt x="522817" y="703792"/>
                  <a:pt x="531283" y="710671"/>
                  <a:pt x="539750" y="7175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5" name="フリーフォーム 784">
            <a:extLst>
              <a:ext uri="{FF2B5EF4-FFF2-40B4-BE49-F238E27FC236}">
                <a16:creationId xmlns:a16="http://schemas.microsoft.com/office/drawing/2014/main" id="{BADF98AD-A9EA-CE45-8352-FE8B7D7AA06D}"/>
              </a:ext>
            </a:extLst>
          </p:cNvPr>
          <p:cNvSpPr/>
          <p:nvPr/>
        </p:nvSpPr>
        <p:spPr>
          <a:xfrm>
            <a:off x="3870286" y="5480050"/>
            <a:ext cx="88939" cy="606425"/>
          </a:xfrm>
          <a:custGeom>
            <a:avLst/>
            <a:gdLst>
              <a:gd name="connsiteX0" fmla="*/ 73064 w 88939"/>
              <a:gd name="connsiteY0" fmla="*/ 0 h 606425"/>
              <a:gd name="connsiteX1" fmla="*/ 31789 w 88939"/>
              <a:gd name="connsiteY1" fmla="*/ 73025 h 606425"/>
              <a:gd name="connsiteX2" fmla="*/ 15914 w 88939"/>
              <a:gd name="connsiteY2" fmla="*/ 142875 h 606425"/>
              <a:gd name="connsiteX3" fmla="*/ 39 w 88939"/>
              <a:gd name="connsiteY3" fmla="*/ 238125 h 606425"/>
              <a:gd name="connsiteX4" fmla="*/ 12739 w 88939"/>
              <a:gd name="connsiteY4" fmla="*/ 352425 h 606425"/>
              <a:gd name="connsiteX5" fmla="*/ 50839 w 88939"/>
              <a:gd name="connsiteY5" fmla="*/ 498475 h 606425"/>
              <a:gd name="connsiteX6" fmla="*/ 88939 w 88939"/>
              <a:gd name="connsiteY6" fmla="*/ 606425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39" h="606425">
                <a:moveTo>
                  <a:pt x="73064" y="0"/>
                </a:moveTo>
                <a:cubicBezTo>
                  <a:pt x="57189" y="24606"/>
                  <a:pt x="41314" y="49213"/>
                  <a:pt x="31789" y="73025"/>
                </a:cubicBezTo>
                <a:cubicBezTo>
                  <a:pt x="22264" y="96838"/>
                  <a:pt x="21206" y="115358"/>
                  <a:pt x="15914" y="142875"/>
                </a:cubicBezTo>
                <a:cubicBezTo>
                  <a:pt x="10622" y="170392"/>
                  <a:pt x="568" y="203200"/>
                  <a:pt x="39" y="238125"/>
                </a:cubicBezTo>
                <a:cubicBezTo>
                  <a:pt x="-490" y="273050"/>
                  <a:pt x="4272" y="309033"/>
                  <a:pt x="12739" y="352425"/>
                </a:cubicBezTo>
                <a:cubicBezTo>
                  <a:pt x="21206" y="395817"/>
                  <a:pt x="38139" y="456142"/>
                  <a:pt x="50839" y="498475"/>
                </a:cubicBezTo>
                <a:cubicBezTo>
                  <a:pt x="63539" y="540808"/>
                  <a:pt x="76239" y="573616"/>
                  <a:pt x="88939" y="6064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フリーフォーム 785">
            <a:extLst>
              <a:ext uri="{FF2B5EF4-FFF2-40B4-BE49-F238E27FC236}">
                <a16:creationId xmlns:a16="http://schemas.microsoft.com/office/drawing/2014/main" id="{24C17700-3BCC-C34A-86FD-1F415A34567D}"/>
              </a:ext>
            </a:extLst>
          </p:cNvPr>
          <p:cNvSpPr/>
          <p:nvPr/>
        </p:nvSpPr>
        <p:spPr>
          <a:xfrm>
            <a:off x="5197475" y="5022850"/>
            <a:ext cx="734547" cy="641634"/>
          </a:xfrm>
          <a:custGeom>
            <a:avLst/>
            <a:gdLst>
              <a:gd name="connsiteX0" fmla="*/ 0 w 734547"/>
              <a:gd name="connsiteY0" fmla="*/ 0 h 641634"/>
              <a:gd name="connsiteX1" fmla="*/ 31750 w 734547"/>
              <a:gd name="connsiteY1" fmla="*/ 136525 h 641634"/>
              <a:gd name="connsiteX2" fmla="*/ 63500 w 734547"/>
              <a:gd name="connsiteY2" fmla="*/ 206375 h 641634"/>
              <a:gd name="connsiteX3" fmla="*/ 98425 w 734547"/>
              <a:gd name="connsiteY3" fmla="*/ 301625 h 641634"/>
              <a:gd name="connsiteX4" fmla="*/ 133350 w 734547"/>
              <a:gd name="connsiteY4" fmla="*/ 406400 h 641634"/>
              <a:gd name="connsiteX5" fmla="*/ 247650 w 734547"/>
              <a:gd name="connsiteY5" fmla="*/ 479425 h 641634"/>
              <a:gd name="connsiteX6" fmla="*/ 374650 w 734547"/>
              <a:gd name="connsiteY6" fmla="*/ 495300 h 641634"/>
              <a:gd name="connsiteX7" fmla="*/ 441325 w 734547"/>
              <a:gd name="connsiteY7" fmla="*/ 492125 h 641634"/>
              <a:gd name="connsiteX8" fmla="*/ 463550 w 734547"/>
              <a:gd name="connsiteY8" fmla="*/ 482600 h 641634"/>
              <a:gd name="connsiteX9" fmla="*/ 504825 w 734547"/>
              <a:gd name="connsiteY9" fmla="*/ 495300 h 641634"/>
              <a:gd name="connsiteX10" fmla="*/ 596900 w 734547"/>
              <a:gd name="connsiteY10" fmla="*/ 536575 h 641634"/>
              <a:gd name="connsiteX11" fmla="*/ 682625 w 734547"/>
              <a:gd name="connsiteY11" fmla="*/ 596900 h 641634"/>
              <a:gd name="connsiteX12" fmla="*/ 733425 w 734547"/>
              <a:gd name="connsiteY12" fmla="*/ 638175 h 641634"/>
              <a:gd name="connsiteX13" fmla="*/ 635000 w 734547"/>
              <a:gd name="connsiteY13" fmla="*/ 504825 h 641634"/>
              <a:gd name="connsiteX14" fmla="*/ 561975 w 734547"/>
              <a:gd name="connsiteY14" fmla="*/ 444500 h 641634"/>
              <a:gd name="connsiteX15" fmla="*/ 444500 w 734547"/>
              <a:gd name="connsiteY15" fmla="*/ 381000 h 641634"/>
              <a:gd name="connsiteX16" fmla="*/ 301625 w 734547"/>
              <a:gd name="connsiteY16" fmla="*/ 361950 h 641634"/>
              <a:gd name="connsiteX17" fmla="*/ 180975 w 734547"/>
              <a:gd name="connsiteY17" fmla="*/ 368300 h 641634"/>
              <a:gd name="connsiteX18" fmla="*/ 127000 w 734547"/>
              <a:gd name="connsiteY18" fmla="*/ 384175 h 64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4547" h="641634">
                <a:moveTo>
                  <a:pt x="0" y="0"/>
                </a:moveTo>
                <a:cubicBezTo>
                  <a:pt x="10583" y="51064"/>
                  <a:pt x="21167" y="102129"/>
                  <a:pt x="31750" y="136525"/>
                </a:cubicBezTo>
                <a:cubicBezTo>
                  <a:pt x="42333" y="170921"/>
                  <a:pt x="52388" y="178858"/>
                  <a:pt x="63500" y="206375"/>
                </a:cubicBezTo>
                <a:cubicBezTo>
                  <a:pt x="74612" y="233892"/>
                  <a:pt x="86783" y="268288"/>
                  <a:pt x="98425" y="301625"/>
                </a:cubicBezTo>
                <a:cubicBezTo>
                  <a:pt x="110067" y="334962"/>
                  <a:pt x="108479" y="376767"/>
                  <a:pt x="133350" y="406400"/>
                </a:cubicBezTo>
                <a:cubicBezTo>
                  <a:pt x="158221" y="436033"/>
                  <a:pt x="207433" y="464608"/>
                  <a:pt x="247650" y="479425"/>
                </a:cubicBezTo>
                <a:cubicBezTo>
                  <a:pt x="287867" y="494242"/>
                  <a:pt x="342371" y="493183"/>
                  <a:pt x="374650" y="495300"/>
                </a:cubicBezTo>
                <a:cubicBezTo>
                  <a:pt x="406929" y="497417"/>
                  <a:pt x="426508" y="494242"/>
                  <a:pt x="441325" y="492125"/>
                </a:cubicBezTo>
                <a:cubicBezTo>
                  <a:pt x="456142" y="490008"/>
                  <a:pt x="452967" y="482071"/>
                  <a:pt x="463550" y="482600"/>
                </a:cubicBezTo>
                <a:cubicBezTo>
                  <a:pt x="474133" y="483129"/>
                  <a:pt x="482600" y="486304"/>
                  <a:pt x="504825" y="495300"/>
                </a:cubicBezTo>
                <a:cubicBezTo>
                  <a:pt x="527050" y="504296"/>
                  <a:pt x="567267" y="519642"/>
                  <a:pt x="596900" y="536575"/>
                </a:cubicBezTo>
                <a:cubicBezTo>
                  <a:pt x="626533" y="553508"/>
                  <a:pt x="659871" y="579967"/>
                  <a:pt x="682625" y="596900"/>
                </a:cubicBezTo>
                <a:cubicBezTo>
                  <a:pt x="705379" y="613833"/>
                  <a:pt x="741362" y="653521"/>
                  <a:pt x="733425" y="638175"/>
                </a:cubicBezTo>
                <a:cubicBezTo>
                  <a:pt x="725488" y="622829"/>
                  <a:pt x="663575" y="537104"/>
                  <a:pt x="635000" y="504825"/>
                </a:cubicBezTo>
                <a:cubicBezTo>
                  <a:pt x="606425" y="472546"/>
                  <a:pt x="593725" y="465137"/>
                  <a:pt x="561975" y="444500"/>
                </a:cubicBezTo>
                <a:cubicBezTo>
                  <a:pt x="530225" y="423863"/>
                  <a:pt x="487892" y="394758"/>
                  <a:pt x="444500" y="381000"/>
                </a:cubicBezTo>
                <a:cubicBezTo>
                  <a:pt x="401108" y="367242"/>
                  <a:pt x="345546" y="364067"/>
                  <a:pt x="301625" y="361950"/>
                </a:cubicBezTo>
                <a:cubicBezTo>
                  <a:pt x="257704" y="359833"/>
                  <a:pt x="210079" y="364596"/>
                  <a:pt x="180975" y="368300"/>
                </a:cubicBezTo>
                <a:cubicBezTo>
                  <a:pt x="151871" y="372004"/>
                  <a:pt x="139435" y="378089"/>
                  <a:pt x="127000" y="38417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7" name="フリーフォーム 786">
            <a:extLst>
              <a:ext uri="{FF2B5EF4-FFF2-40B4-BE49-F238E27FC236}">
                <a16:creationId xmlns:a16="http://schemas.microsoft.com/office/drawing/2014/main" id="{2CCD595E-3B3B-974C-B61C-E9826DE75B15}"/>
              </a:ext>
            </a:extLst>
          </p:cNvPr>
          <p:cNvSpPr/>
          <p:nvPr/>
        </p:nvSpPr>
        <p:spPr>
          <a:xfrm>
            <a:off x="5130800" y="5384800"/>
            <a:ext cx="454025" cy="176389"/>
          </a:xfrm>
          <a:custGeom>
            <a:avLst/>
            <a:gdLst>
              <a:gd name="connsiteX0" fmla="*/ 454025 w 454025"/>
              <a:gd name="connsiteY0" fmla="*/ 142875 h 176389"/>
              <a:gd name="connsiteX1" fmla="*/ 342900 w 454025"/>
              <a:gd name="connsiteY1" fmla="*/ 168275 h 176389"/>
              <a:gd name="connsiteX2" fmla="*/ 222250 w 454025"/>
              <a:gd name="connsiteY2" fmla="*/ 174625 h 176389"/>
              <a:gd name="connsiteX3" fmla="*/ 123825 w 454025"/>
              <a:gd name="connsiteY3" fmla="*/ 139700 h 176389"/>
              <a:gd name="connsiteX4" fmla="*/ 38100 w 454025"/>
              <a:gd name="connsiteY4" fmla="*/ 47625 h 176389"/>
              <a:gd name="connsiteX5" fmla="*/ 0 w 454025"/>
              <a:gd name="connsiteY5" fmla="*/ 0 h 17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025" h="176389">
                <a:moveTo>
                  <a:pt x="454025" y="142875"/>
                </a:moveTo>
                <a:cubicBezTo>
                  <a:pt x="417777" y="152929"/>
                  <a:pt x="381529" y="162983"/>
                  <a:pt x="342900" y="168275"/>
                </a:cubicBezTo>
                <a:cubicBezTo>
                  <a:pt x="304271" y="173567"/>
                  <a:pt x="258762" y="179388"/>
                  <a:pt x="222250" y="174625"/>
                </a:cubicBezTo>
                <a:cubicBezTo>
                  <a:pt x="185737" y="169863"/>
                  <a:pt x="154517" y="160867"/>
                  <a:pt x="123825" y="139700"/>
                </a:cubicBezTo>
                <a:cubicBezTo>
                  <a:pt x="93133" y="118533"/>
                  <a:pt x="58737" y="70908"/>
                  <a:pt x="38100" y="47625"/>
                </a:cubicBezTo>
                <a:cubicBezTo>
                  <a:pt x="17463" y="24342"/>
                  <a:pt x="8731" y="12171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8" name="フリーフォーム 787">
            <a:extLst>
              <a:ext uri="{FF2B5EF4-FFF2-40B4-BE49-F238E27FC236}">
                <a16:creationId xmlns:a16="http://schemas.microsoft.com/office/drawing/2014/main" id="{B27C328E-A814-4E41-9DFE-804D16DA90D5}"/>
              </a:ext>
            </a:extLst>
          </p:cNvPr>
          <p:cNvSpPr/>
          <p:nvPr/>
        </p:nvSpPr>
        <p:spPr>
          <a:xfrm>
            <a:off x="3295427" y="4146550"/>
            <a:ext cx="559023" cy="876300"/>
          </a:xfrm>
          <a:custGeom>
            <a:avLst/>
            <a:gdLst>
              <a:gd name="connsiteX0" fmla="*/ 559023 w 559023"/>
              <a:gd name="connsiteY0" fmla="*/ 0 h 876300"/>
              <a:gd name="connsiteX1" fmla="*/ 451073 w 559023"/>
              <a:gd name="connsiteY1" fmla="*/ 28575 h 876300"/>
              <a:gd name="connsiteX2" fmla="*/ 336773 w 559023"/>
              <a:gd name="connsiteY2" fmla="*/ 88900 h 876300"/>
              <a:gd name="connsiteX3" fmla="*/ 241523 w 559023"/>
              <a:gd name="connsiteY3" fmla="*/ 180975 h 876300"/>
              <a:gd name="connsiteX4" fmla="*/ 171673 w 559023"/>
              <a:gd name="connsiteY4" fmla="*/ 279400 h 876300"/>
              <a:gd name="connsiteX5" fmla="*/ 117698 w 559023"/>
              <a:gd name="connsiteY5" fmla="*/ 377825 h 876300"/>
              <a:gd name="connsiteX6" fmla="*/ 66898 w 559023"/>
              <a:gd name="connsiteY6" fmla="*/ 520700 h 876300"/>
              <a:gd name="connsiteX7" fmla="*/ 22448 w 559023"/>
              <a:gd name="connsiteY7" fmla="*/ 676275 h 876300"/>
              <a:gd name="connsiteX8" fmla="*/ 223 w 559023"/>
              <a:gd name="connsiteY8" fmla="*/ 800100 h 876300"/>
              <a:gd name="connsiteX9" fmla="*/ 12923 w 559023"/>
              <a:gd name="connsiteY9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9023" h="876300">
                <a:moveTo>
                  <a:pt x="559023" y="0"/>
                </a:moveTo>
                <a:cubicBezTo>
                  <a:pt x="523569" y="6879"/>
                  <a:pt x="488115" y="13758"/>
                  <a:pt x="451073" y="28575"/>
                </a:cubicBezTo>
                <a:cubicBezTo>
                  <a:pt x="414031" y="43392"/>
                  <a:pt x="371698" y="63500"/>
                  <a:pt x="336773" y="88900"/>
                </a:cubicBezTo>
                <a:cubicBezTo>
                  <a:pt x="301848" y="114300"/>
                  <a:pt x="269040" y="149225"/>
                  <a:pt x="241523" y="180975"/>
                </a:cubicBezTo>
                <a:cubicBezTo>
                  <a:pt x="214006" y="212725"/>
                  <a:pt x="192310" y="246592"/>
                  <a:pt x="171673" y="279400"/>
                </a:cubicBezTo>
                <a:cubicBezTo>
                  <a:pt x="151036" y="312208"/>
                  <a:pt x="135160" y="337608"/>
                  <a:pt x="117698" y="377825"/>
                </a:cubicBezTo>
                <a:cubicBezTo>
                  <a:pt x="100236" y="418042"/>
                  <a:pt x="82773" y="470958"/>
                  <a:pt x="66898" y="520700"/>
                </a:cubicBezTo>
                <a:cubicBezTo>
                  <a:pt x="51023" y="570442"/>
                  <a:pt x="33560" y="629708"/>
                  <a:pt x="22448" y="676275"/>
                </a:cubicBezTo>
                <a:cubicBezTo>
                  <a:pt x="11336" y="722842"/>
                  <a:pt x="1810" y="766763"/>
                  <a:pt x="223" y="800100"/>
                </a:cubicBezTo>
                <a:cubicBezTo>
                  <a:pt x="-1364" y="833437"/>
                  <a:pt x="5779" y="854868"/>
                  <a:pt x="12923" y="8763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9" name="フリーフォーム 788">
            <a:extLst>
              <a:ext uri="{FF2B5EF4-FFF2-40B4-BE49-F238E27FC236}">
                <a16:creationId xmlns:a16="http://schemas.microsoft.com/office/drawing/2014/main" id="{3FCCD02B-F511-EB40-AC70-E6A580E557C0}"/>
              </a:ext>
            </a:extLst>
          </p:cNvPr>
          <p:cNvSpPr/>
          <p:nvPr/>
        </p:nvSpPr>
        <p:spPr>
          <a:xfrm>
            <a:off x="4114047" y="3857625"/>
            <a:ext cx="219828" cy="590661"/>
          </a:xfrm>
          <a:custGeom>
            <a:avLst/>
            <a:gdLst>
              <a:gd name="connsiteX0" fmla="*/ 219828 w 219828"/>
              <a:gd name="connsiteY0" fmla="*/ 247650 h 590661"/>
              <a:gd name="connsiteX1" fmla="*/ 165853 w 219828"/>
              <a:gd name="connsiteY1" fmla="*/ 355600 h 590661"/>
              <a:gd name="connsiteX2" fmla="*/ 83303 w 219828"/>
              <a:gd name="connsiteY2" fmla="*/ 488950 h 590661"/>
              <a:gd name="connsiteX3" fmla="*/ 753 w 219828"/>
              <a:gd name="connsiteY3" fmla="*/ 590550 h 590661"/>
              <a:gd name="connsiteX4" fmla="*/ 45203 w 219828"/>
              <a:gd name="connsiteY4" fmla="*/ 469900 h 590661"/>
              <a:gd name="connsiteX5" fmla="*/ 92828 w 219828"/>
              <a:gd name="connsiteY5" fmla="*/ 320675 h 590661"/>
              <a:gd name="connsiteX6" fmla="*/ 124578 w 219828"/>
              <a:gd name="connsiteY6" fmla="*/ 190500 h 590661"/>
              <a:gd name="connsiteX7" fmla="*/ 156328 w 219828"/>
              <a:gd name="connsiteY7" fmla="*/ 63500 h 590661"/>
              <a:gd name="connsiteX8" fmla="*/ 172203 w 219828"/>
              <a:gd name="connsiteY8" fmla="*/ 0 h 59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828" h="590661">
                <a:moveTo>
                  <a:pt x="219828" y="247650"/>
                </a:moveTo>
                <a:cubicBezTo>
                  <a:pt x="204217" y="281516"/>
                  <a:pt x="188607" y="315383"/>
                  <a:pt x="165853" y="355600"/>
                </a:cubicBezTo>
                <a:cubicBezTo>
                  <a:pt x="143099" y="395817"/>
                  <a:pt x="110820" y="449792"/>
                  <a:pt x="83303" y="488950"/>
                </a:cubicBezTo>
                <a:cubicBezTo>
                  <a:pt x="55786" y="528108"/>
                  <a:pt x="7103" y="593725"/>
                  <a:pt x="753" y="590550"/>
                </a:cubicBezTo>
                <a:cubicBezTo>
                  <a:pt x="-5597" y="587375"/>
                  <a:pt x="29857" y="514879"/>
                  <a:pt x="45203" y="469900"/>
                </a:cubicBezTo>
                <a:cubicBezTo>
                  <a:pt x="60549" y="424921"/>
                  <a:pt x="79599" y="367242"/>
                  <a:pt x="92828" y="320675"/>
                </a:cubicBezTo>
                <a:cubicBezTo>
                  <a:pt x="106057" y="274108"/>
                  <a:pt x="113995" y="233362"/>
                  <a:pt x="124578" y="190500"/>
                </a:cubicBezTo>
                <a:cubicBezTo>
                  <a:pt x="135161" y="147638"/>
                  <a:pt x="156328" y="63500"/>
                  <a:pt x="156328" y="63500"/>
                </a:cubicBezTo>
                <a:lnTo>
                  <a:pt x="172203" y="0"/>
                </a:ln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0" name="フリーフォーム 789">
            <a:extLst>
              <a:ext uri="{FF2B5EF4-FFF2-40B4-BE49-F238E27FC236}">
                <a16:creationId xmlns:a16="http://schemas.microsoft.com/office/drawing/2014/main" id="{7B8A4FE7-26D9-714F-B9CE-CDD75C1BECD3}"/>
              </a:ext>
            </a:extLst>
          </p:cNvPr>
          <p:cNvSpPr/>
          <p:nvPr/>
        </p:nvSpPr>
        <p:spPr>
          <a:xfrm>
            <a:off x="4173623" y="4397375"/>
            <a:ext cx="331702" cy="907373"/>
          </a:xfrm>
          <a:custGeom>
            <a:avLst/>
            <a:gdLst>
              <a:gd name="connsiteX0" fmla="*/ 255502 w 331702"/>
              <a:gd name="connsiteY0" fmla="*/ 0 h 907373"/>
              <a:gd name="connsiteX1" fmla="*/ 211052 w 331702"/>
              <a:gd name="connsiteY1" fmla="*/ 82550 h 907373"/>
              <a:gd name="connsiteX2" fmla="*/ 144377 w 331702"/>
              <a:gd name="connsiteY2" fmla="*/ 222250 h 907373"/>
              <a:gd name="connsiteX3" fmla="*/ 87227 w 331702"/>
              <a:gd name="connsiteY3" fmla="*/ 374650 h 907373"/>
              <a:gd name="connsiteX4" fmla="*/ 52302 w 331702"/>
              <a:gd name="connsiteY4" fmla="*/ 517525 h 907373"/>
              <a:gd name="connsiteX5" fmla="*/ 17377 w 331702"/>
              <a:gd name="connsiteY5" fmla="*/ 695325 h 907373"/>
              <a:gd name="connsiteX6" fmla="*/ 1502 w 331702"/>
              <a:gd name="connsiteY6" fmla="*/ 844550 h 907373"/>
              <a:gd name="connsiteX7" fmla="*/ 7852 w 331702"/>
              <a:gd name="connsiteY7" fmla="*/ 904875 h 907373"/>
              <a:gd name="connsiteX8" fmla="*/ 65002 w 331702"/>
              <a:gd name="connsiteY8" fmla="*/ 768350 h 907373"/>
              <a:gd name="connsiteX9" fmla="*/ 118977 w 331702"/>
              <a:gd name="connsiteY9" fmla="*/ 631825 h 907373"/>
              <a:gd name="connsiteX10" fmla="*/ 179302 w 331702"/>
              <a:gd name="connsiteY10" fmla="*/ 520700 h 907373"/>
              <a:gd name="connsiteX11" fmla="*/ 236452 w 331702"/>
              <a:gd name="connsiteY11" fmla="*/ 396875 h 907373"/>
              <a:gd name="connsiteX12" fmla="*/ 287252 w 331702"/>
              <a:gd name="connsiteY12" fmla="*/ 279400 h 907373"/>
              <a:gd name="connsiteX13" fmla="*/ 331702 w 331702"/>
              <a:gd name="connsiteY13" fmla="*/ 200025 h 90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1702" h="907373">
                <a:moveTo>
                  <a:pt x="255502" y="0"/>
                </a:moveTo>
                <a:cubicBezTo>
                  <a:pt x="242537" y="22754"/>
                  <a:pt x="229573" y="45508"/>
                  <a:pt x="211052" y="82550"/>
                </a:cubicBezTo>
                <a:cubicBezTo>
                  <a:pt x="192531" y="119592"/>
                  <a:pt x="165014" y="173567"/>
                  <a:pt x="144377" y="222250"/>
                </a:cubicBezTo>
                <a:cubicBezTo>
                  <a:pt x="123739" y="270933"/>
                  <a:pt x="102573" y="325437"/>
                  <a:pt x="87227" y="374650"/>
                </a:cubicBezTo>
                <a:cubicBezTo>
                  <a:pt x="71881" y="423863"/>
                  <a:pt x="63944" y="464079"/>
                  <a:pt x="52302" y="517525"/>
                </a:cubicBezTo>
                <a:cubicBezTo>
                  <a:pt x="40660" y="570971"/>
                  <a:pt x="25844" y="640821"/>
                  <a:pt x="17377" y="695325"/>
                </a:cubicBezTo>
                <a:cubicBezTo>
                  <a:pt x="8910" y="749829"/>
                  <a:pt x="3090" y="809625"/>
                  <a:pt x="1502" y="844550"/>
                </a:cubicBezTo>
                <a:cubicBezTo>
                  <a:pt x="-86" y="879475"/>
                  <a:pt x="-2731" y="917575"/>
                  <a:pt x="7852" y="904875"/>
                </a:cubicBezTo>
                <a:cubicBezTo>
                  <a:pt x="18435" y="892175"/>
                  <a:pt x="46481" y="813858"/>
                  <a:pt x="65002" y="768350"/>
                </a:cubicBezTo>
                <a:cubicBezTo>
                  <a:pt x="83523" y="722842"/>
                  <a:pt x="99927" y="673100"/>
                  <a:pt x="118977" y="631825"/>
                </a:cubicBezTo>
                <a:cubicBezTo>
                  <a:pt x="138027" y="590550"/>
                  <a:pt x="159723" y="559858"/>
                  <a:pt x="179302" y="520700"/>
                </a:cubicBezTo>
                <a:cubicBezTo>
                  <a:pt x="198881" y="481542"/>
                  <a:pt x="218460" y="437092"/>
                  <a:pt x="236452" y="396875"/>
                </a:cubicBezTo>
                <a:cubicBezTo>
                  <a:pt x="254444" y="356658"/>
                  <a:pt x="271377" y="312208"/>
                  <a:pt x="287252" y="279400"/>
                </a:cubicBezTo>
                <a:cubicBezTo>
                  <a:pt x="303127" y="246592"/>
                  <a:pt x="317414" y="223308"/>
                  <a:pt x="331702" y="2000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1" name="フリーフォーム 790">
            <a:extLst>
              <a:ext uri="{FF2B5EF4-FFF2-40B4-BE49-F238E27FC236}">
                <a16:creationId xmlns:a16="http://schemas.microsoft.com/office/drawing/2014/main" id="{FF8AA817-C9F5-2C43-A08B-8436E7574488}"/>
              </a:ext>
            </a:extLst>
          </p:cNvPr>
          <p:cNvSpPr/>
          <p:nvPr/>
        </p:nvSpPr>
        <p:spPr>
          <a:xfrm>
            <a:off x="7470688" y="4273550"/>
            <a:ext cx="454078" cy="1438833"/>
          </a:xfrm>
          <a:custGeom>
            <a:avLst/>
            <a:gdLst>
              <a:gd name="connsiteX0" fmla="*/ 136612 w 454078"/>
              <a:gd name="connsiteY0" fmla="*/ 0 h 1438833"/>
              <a:gd name="connsiteX1" fmla="*/ 92162 w 454078"/>
              <a:gd name="connsiteY1" fmla="*/ 133350 h 1438833"/>
              <a:gd name="connsiteX2" fmla="*/ 54062 w 454078"/>
              <a:gd name="connsiteY2" fmla="*/ 263525 h 1438833"/>
              <a:gd name="connsiteX3" fmla="*/ 15962 w 454078"/>
              <a:gd name="connsiteY3" fmla="*/ 425450 h 1438833"/>
              <a:gd name="connsiteX4" fmla="*/ 87 w 454078"/>
              <a:gd name="connsiteY4" fmla="*/ 571500 h 1438833"/>
              <a:gd name="connsiteX5" fmla="*/ 12787 w 454078"/>
              <a:gd name="connsiteY5" fmla="*/ 730250 h 1438833"/>
              <a:gd name="connsiteX6" fmla="*/ 69937 w 454078"/>
              <a:gd name="connsiteY6" fmla="*/ 857250 h 1438833"/>
              <a:gd name="connsiteX7" fmla="*/ 152487 w 454078"/>
              <a:gd name="connsiteY7" fmla="*/ 936625 h 1438833"/>
              <a:gd name="connsiteX8" fmla="*/ 206462 w 454078"/>
              <a:gd name="connsiteY8" fmla="*/ 993775 h 1438833"/>
              <a:gd name="connsiteX9" fmla="*/ 257262 w 454078"/>
              <a:gd name="connsiteY9" fmla="*/ 1063625 h 1438833"/>
              <a:gd name="connsiteX10" fmla="*/ 263612 w 454078"/>
              <a:gd name="connsiteY10" fmla="*/ 1120775 h 1438833"/>
              <a:gd name="connsiteX11" fmla="*/ 282662 w 454078"/>
              <a:gd name="connsiteY11" fmla="*/ 1219200 h 1438833"/>
              <a:gd name="connsiteX12" fmla="*/ 352512 w 454078"/>
              <a:gd name="connsiteY12" fmla="*/ 1330325 h 1438833"/>
              <a:gd name="connsiteX13" fmla="*/ 428712 w 454078"/>
              <a:gd name="connsiteY13" fmla="*/ 1419225 h 1438833"/>
              <a:gd name="connsiteX14" fmla="*/ 450937 w 454078"/>
              <a:gd name="connsiteY14" fmla="*/ 1435100 h 1438833"/>
              <a:gd name="connsiteX15" fmla="*/ 368387 w 454078"/>
              <a:gd name="connsiteY15" fmla="*/ 1435100 h 1438833"/>
              <a:gd name="connsiteX16" fmla="*/ 285837 w 454078"/>
              <a:gd name="connsiteY16" fmla="*/ 1393825 h 1438833"/>
              <a:gd name="connsiteX17" fmla="*/ 235037 w 454078"/>
              <a:gd name="connsiteY17" fmla="*/ 1323975 h 1438833"/>
              <a:gd name="connsiteX18" fmla="*/ 225512 w 454078"/>
              <a:gd name="connsiteY18" fmla="*/ 1209675 h 1438833"/>
              <a:gd name="connsiteX19" fmla="*/ 260437 w 454078"/>
              <a:gd name="connsiteY19" fmla="*/ 1104900 h 143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078" h="1438833">
                <a:moveTo>
                  <a:pt x="136612" y="0"/>
                </a:moveTo>
                <a:cubicBezTo>
                  <a:pt x="121266" y="44714"/>
                  <a:pt x="105920" y="89429"/>
                  <a:pt x="92162" y="133350"/>
                </a:cubicBezTo>
                <a:cubicBezTo>
                  <a:pt x="78404" y="177271"/>
                  <a:pt x="66762" y="214842"/>
                  <a:pt x="54062" y="263525"/>
                </a:cubicBezTo>
                <a:cubicBezTo>
                  <a:pt x="41362" y="312208"/>
                  <a:pt x="24958" y="374121"/>
                  <a:pt x="15962" y="425450"/>
                </a:cubicBezTo>
                <a:cubicBezTo>
                  <a:pt x="6966" y="476779"/>
                  <a:pt x="616" y="520700"/>
                  <a:pt x="87" y="571500"/>
                </a:cubicBezTo>
                <a:cubicBezTo>
                  <a:pt x="-442" y="622300"/>
                  <a:pt x="1145" y="682625"/>
                  <a:pt x="12787" y="730250"/>
                </a:cubicBezTo>
                <a:cubicBezTo>
                  <a:pt x="24429" y="777875"/>
                  <a:pt x="46654" y="822854"/>
                  <a:pt x="69937" y="857250"/>
                </a:cubicBezTo>
                <a:cubicBezTo>
                  <a:pt x="93220" y="891646"/>
                  <a:pt x="129733" y="913871"/>
                  <a:pt x="152487" y="936625"/>
                </a:cubicBezTo>
                <a:cubicBezTo>
                  <a:pt x="175241" y="959379"/>
                  <a:pt x="189000" y="972608"/>
                  <a:pt x="206462" y="993775"/>
                </a:cubicBezTo>
                <a:cubicBezTo>
                  <a:pt x="223924" y="1014942"/>
                  <a:pt x="247737" y="1042458"/>
                  <a:pt x="257262" y="1063625"/>
                </a:cubicBezTo>
                <a:cubicBezTo>
                  <a:pt x="266787" y="1084792"/>
                  <a:pt x="259379" y="1094846"/>
                  <a:pt x="263612" y="1120775"/>
                </a:cubicBezTo>
                <a:cubicBezTo>
                  <a:pt x="267845" y="1146704"/>
                  <a:pt x="267845" y="1184275"/>
                  <a:pt x="282662" y="1219200"/>
                </a:cubicBezTo>
                <a:cubicBezTo>
                  <a:pt x="297479" y="1254125"/>
                  <a:pt x="328170" y="1296987"/>
                  <a:pt x="352512" y="1330325"/>
                </a:cubicBezTo>
                <a:cubicBezTo>
                  <a:pt x="376854" y="1363663"/>
                  <a:pt x="412308" y="1401763"/>
                  <a:pt x="428712" y="1419225"/>
                </a:cubicBezTo>
                <a:cubicBezTo>
                  <a:pt x="445116" y="1436688"/>
                  <a:pt x="460991" y="1432454"/>
                  <a:pt x="450937" y="1435100"/>
                </a:cubicBezTo>
                <a:cubicBezTo>
                  <a:pt x="440883" y="1437746"/>
                  <a:pt x="395904" y="1441979"/>
                  <a:pt x="368387" y="1435100"/>
                </a:cubicBezTo>
                <a:cubicBezTo>
                  <a:pt x="340870" y="1428221"/>
                  <a:pt x="308062" y="1412346"/>
                  <a:pt x="285837" y="1393825"/>
                </a:cubicBezTo>
                <a:cubicBezTo>
                  <a:pt x="263612" y="1375304"/>
                  <a:pt x="245091" y="1354667"/>
                  <a:pt x="235037" y="1323975"/>
                </a:cubicBezTo>
                <a:cubicBezTo>
                  <a:pt x="224983" y="1293283"/>
                  <a:pt x="221279" y="1246188"/>
                  <a:pt x="225512" y="1209675"/>
                </a:cubicBezTo>
                <a:cubicBezTo>
                  <a:pt x="229745" y="1173163"/>
                  <a:pt x="245091" y="1139031"/>
                  <a:pt x="260437" y="11049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2" name="フリーフォーム 791">
            <a:extLst>
              <a:ext uri="{FF2B5EF4-FFF2-40B4-BE49-F238E27FC236}">
                <a16:creationId xmlns:a16="http://schemas.microsoft.com/office/drawing/2014/main" id="{7996A511-AC27-B04D-B823-30DBC84C12F7}"/>
              </a:ext>
            </a:extLst>
          </p:cNvPr>
          <p:cNvSpPr/>
          <p:nvPr/>
        </p:nvSpPr>
        <p:spPr>
          <a:xfrm>
            <a:off x="7720508" y="4740275"/>
            <a:ext cx="114103" cy="755650"/>
          </a:xfrm>
          <a:custGeom>
            <a:avLst/>
            <a:gdLst>
              <a:gd name="connsiteX0" fmla="*/ 42367 w 114103"/>
              <a:gd name="connsiteY0" fmla="*/ 0 h 755650"/>
              <a:gd name="connsiteX1" fmla="*/ 10617 w 114103"/>
              <a:gd name="connsiteY1" fmla="*/ 88900 h 755650"/>
              <a:gd name="connsiteX2" fmla="*/ 1092 w 114103"/>
              <a:gd name="connsiteY2" fmla="*/ 206375 h 755650"/>
              <a:gd name="connsiteX3" fmla="*/ 32842 w 114103"/>
              <a:gd name="connsiteY3" fmla="*/ 320675 h 755650"/>
              <a:gd name="connsiteX4" fmla="*/ 86817 w 114103"/>
              <a:gd name="connsiteY4" fmla="*/ 406400 h 755650"/>
              <a:gd name="connsiteX5" fmla="*/ 112217 w 114103"/>
              <a:gd name="connsiteY5" fmla="*/ 463550 h 755650"/>
              <a:gd name="connsiteX6" fmla="*/ 109042 w 114103"/>
              <a:gd name="connsiteY6" fmla="*/ 552450 h 755650"/>
              <a:gd name="connsiteX7" fmla="*/ 83642 w 114103"/>
              <a:gd name="connsiteY7" fmla="*/ 657225 h 755650"/>
              <a:gd name="connsiteX8" fmla="*/ 39192 w 114103"/>
              <a:gd name="connsiteY8" fmla="*/ 7556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03" h="755650">
                <a:moveTo>
                  <a:pt x="42367" y="0"/>
                </a:moveTo>
                <a:cubicBezTo>
                  <a:pt x="29931" y="27252"/>
                  <a:pt x="17496" y="54504"/>
                  <a:pt x="10617" y="88900"/>
                </a:cubicBezTo>
                <a:cubicBezTo>
                  <a:pt x="3738" y="123296"/>
                  <a:pt x="-2612" y="167746"/>
                  <a:pt x="1092" y="206375"/>
                </a:cubicBezTo>
                <a:cubicBezTo>
                  <a:pt x="4796" y="245004"/>
                  <a:pt x="18555" y="287338"/>
                  <a:pt x="32842" y="320675"/>
                </a:cubicBezTo>
                <a:cubicBezTo>
                  <a:pt x="47129" y="354012"/>
                  <a:pt x="73588" y="382588"/>
                  <a:pt x="86817" y="406400"/>
                </a:cubicBezTo>
                <a:cubicBezTo>
                  <a:pt x="100046" y="430212"/>
                  <a:pt x="108513" y="439208"/>
                  <a:pt x="112217" y="463550"/>
                </a:cubicBezTo>
                <a:cubicBezTo>
                  <a:pt x="115921" y="487892"/>
                  <a:pt x="113805" y="520171"/>
                  <a:pt x="109042" y="552450"/>
                </a:cubicBezTo>
                <a:cubicBezTo>
                  <a:pt x="104280" y="584729"/>
                  <a:pt x="95284" y="623358"/>
                  <a:pt x="83642" y="657225"/>
                </a:cubicBezTo>
                <a:cubicBezTo>
                  <a:pt x="72000" y="691092"/>
                  <a:pt x="55596" y="723371"/>
                  <a:pt x="39192" y="7556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3" name="フリーフォーム 792">
            <a:extLst>
              <a:ext uri="{FF2B5EF4-FFF2-40B4-BE49-F238E27FC236}">
                <a16:creationId xmlns:a16="http://schemas.microsoft.com/office/drawing/2014/main" id="{FF13C45F-40D0-8D4B-AAB9-84F7E887FF1D}"/>
              </a:ext>
            </a:extLst>
          </p:cNvPr>
          <p:cNvSpPr/>
          <p:nvPr/>
        </p:nvSpPr>
        <p:spPr>
          <a:xfrm>
            <a:off x="7651750" y="4349750"/>
            <a:ext cx="533412" cy="1073657"/>
          </a:xfrm>
          <a:custGeom>
            <a:avLst/>
            <a:gdLst>
              <a:gd name="connsiteX0" fmla="*/ 0 w 533412"/>
              <a:gd name="connsiteY0" fmla="*/ 0 h 1073657"/>
              <a:gd name="connsiteX1" fmla="*/ 22225 w 533412"/>
              <a:gd name="connsiteY1" fmla="*/ 139700 h 1073657"/>
              <a:gd name="connsiteX2" fmla="*/ 60325 w 533412"/>
              <a:gd name="connsiteY2" fmla="*/ 273050 h 1073657"/>
              <a:gd name="connsiteX3" fmla="*/ 114300 w 533412"/>
              <a:gd name="connsiteY3" fmla="*/ 400050 h 1073657"/>
              <a:gd name="connsiteX4" fmla="*/ 184150 w 533412"/>
              <a:gd name="connsiteY4" fmla="*/ 450850 h 1073657"/>
              <a:gd name="connsiteX5" fmla="*/ 260350 w 533412"/>
              <a:gd name="connsiteY5" fmla="*/ 488950 h 1073657"/>
              <a:gd name="connsiteX6" fmla="*/ 304800 w 533412"/>
              <a:gd name="connsiteY6" fmla="*/ 542925 h 1073657"/>
              <a:gd name="connsiteX7" fmla="*/ 317500 w 533412"/>
              <a:gd name="connsiteY7" fmla="*/ 638175 h 1073657"/>
              <a:gd name="connsiteX8" fmla="*/ 314325 w 533412"/>
              <a:gd name="connsiteY8" fmla="*/ 790575 h 1073657"/>
              <a:gd name="connsiteX9" fmla="*/ 349250 w 533412"/>
              <a:gd name="connsiteY9" fmla="*/ 911225 h 1073657"/>
              <a:gd name="connsiteX10" fmla="*/ 441325 w 533412"/>
              <a:gd name="connsiteY10" fmla="*/ 1016000 h 1073657"/>
              <a:gd name="connsiteX11" fmla="*/ 533400 w 533412"/>
              <a:gd name="connsiteY11" fmla="*/ 1066800 h 1073657"/>
              <a:gd name="connsiteX12" fmla="*/ 447675 w 533412"/>
              <a:gd name="connsiteY12" fmla="*/ 1073150 h 1073657"/>
              <a:gd name="connsiteX13" fmla="*/ 396875 w 533412"/>
              <a:gd name="connsiteY13" fmla="*/ 1066800 h 1073657"/>
              <a:gd name="connsiteX14" fmla="*/ 330200 w 533412"/>
              <a:gd name="connsiteY14" fmla="*/ 1028700 h 1073657"/>
              <a:gd name="connsiteX15" fmla="*/ 301625 w 533412"/>
              <a:gd name="connsiteY15" fmla="*/ 974725 h 1073657"/>
              <a:gd name="connsiteX16" fmla="*/ 295275 w 533412"/>
              <a:gd name="connsiteY16" fmla="*/ 879475 h 1073657"/>
              <a:gd name="connsiteX17" fmla="*/ 311150 w 533412"/>
              <a:gd name="connsiteY17" fmla="*/ 809625 h 107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3412" h="1073657">
                <a:moveTo>
                  <a:pt x="0" y="0"/>
                </a:moveTo>
                <a:cubicBezTo>
                  <a:pt x="6085" y="47096"/>
                  <a:pt x="12171" y="94192"/>
                  <a:pt x="22225" y="139700"/>
                </a:cubicBezTo>
                <a:cubicBezTo>
                  <a:pt x="32279" y="185208"/>
                  <a:pt x="44979" y="229658"/>
                  <a:pt x="60325" y="273050"/>
                </a:cubicBezTo>
                <a:cubicBezTo>
                  <a:pt x="75671" y="316442"/>
                  <a:pt x="93663" y="370417"/>
                  <a:pt x="114300" y="400050"/>
                </a:cubicBezTo>
                <a:cubicBezTo>
                  <a:pt x="134937" y="429683"/>
                  <a:pt x="159808" y="436033"/>
                  <a:pt x="184150" y="450850"/>
                </a:cubicBezTo>
                <a:cubicBezTo>
                  <a:pt x="208492" y="465667"/>
                  <a:pt x="240242" y="473604"/>
                  <a:pt x="260350" y="488950"/>
                </a:cubicBezTo>
                <a:cubicBezTo>
                  <a:pt x="280458" y="504296"/>
                  <a:pt x="295275" y="518054"/>
                  <a:pt x="304800" y="542925"/>
                </a:cubicBezTo>
                <a:cubicBezTo>
                  <a:pt x="314325" y="567796"/>
                  <a:pt x="315913" y="596900"/>
                  <a:pt x="317500" y="638175"/>
                </a:cubicBezTo>
                <a:cubicBezTo>
                  <a:pt x="319087" y="679450"/>
                  <a:pt x="309033" y="745067"/>
                  <a:pt x="314325" y="790575"/>
                </a:cubicBezTo>
                <a:cubicBezTo>
                  <a:pt x="319617" y="836083"/>
                  <a:pt x="328083" y="873654"/>
                  <a:pt x="349250" y="911225"/>
                </a:cubicBezTo>
                <a:cubicBezTo>
                  <a:pt x="370417" y="948796"/>
                  <a:pt x="410633" y="990071"/>
                  <a:pt x="441325" y="1016000"/>
                </a:cubicBezTo>
                <a:cubicBezTo>
                  <a:pt x="472017" y="1041929"/>
                  <a:pt x="532342" y="1057275"/>
                  <a:pt x="533400" y="1066800"/>
                </a:cubicBezTo>
                <a:cubicBezTo>
                  <a:pt x="534458" y="1076325"/>
                  <a:pt x="470429" y="1073150"/>
                  <a:pt x="447675" y="1073150"/>
                </a:cubicBezTo>
                <a:cubicBezTo>
                  <a:pt x="424921" y="1073150"/>
                  <a:pt x="416454" y="1074208"/>
                  <a:pt x="396875" y="1066800"/>
                </a:cubicBezTo>
                <a:cubicBezTo>
                  <a:pt x="377296" y="1059392"/>
                  <a:pt x="346075" y="1044046"/>
                  <a:pt x="330200" y="1028700"/>
                </a:cubicBezTo>
                <a:cubicBezTo>
                  <a:pt x="314325" y="1013354"/>
                  <a:pt x="307446" y="999596"/>
                  <a:pt x="301625" y="974725"/>
                </a:cubicBezTo>
                <a:cubicBezTo>
                  <a:pt x="295804" y="949854"/>
                  <a:pt x="293688" y="906992"/>
                  <a:pt x="295275" y="879475"/>
                </a:cubicBezTo>
                <a:cubicBezTo>
                  <a:pt x="296862" y="851958"/>
                  <a:pt x="304006" y="830791"/>
                  <a:pt x="311150" y="8096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4" name="フリーフォーム 793">
            <a:extLst>
              <a:ext uri="{FF2B5EF4-FFF2-40B4-BE49-F238E27FC236}">
                <a16:creationId xmlns:a16="http://schemas.microsoft.com/office/drawing/2014/main" id="{111869EB-AE5A-8444-8436-2FE571A6156E}"/>
              </a:ext>
            </a:extLst>
          </p:cNvPr>
          <p:cNvSpPr/>
          <p:nvPr/>
        </p:nvSpPr>
        <p:spPr>
          <a:xfrm>
            <a:off x="7839075" y="4591050"/>
            <a:ext cx="301876" cy="606425"/>
          </a:xfrm>
          <a:custGeom>
            <a:avLst/>
            <a:gdLst>
              <a:gd name="connsiteX0" fmla="*/ 146050 w 301876"/>
              <a:gd name="connsiteY0" fmla="*/ 606425 h 606425"/>
              <a:gd name="connsiteX1" fmla="*/ 209550 w 301876"/>
              <a:gd name="connsiteY1" fmla="*/ 527050 h 606425"/>
              <a:gd name="connsiteX2" fmla="*/ 257175 w 301876"/>
              <a:gd name="connsiteY2" fmla="*/ 454025 h 606425"/>
              <a:gd name="connsiteX3" fmla="*/ 285750 w 301876"/>
              <a:gd name="connsiteY3" fmla="*/ 381000 h 606425"/>
              <a:gd name="connsiteX4" fmla="*/ 301625 w 301876"/>
              <a:gd name="connsiteY4" fmla="*/ 317500 h 606425"/>
              <a:gd name="connsiteX5" fmla="*/ 292100 w 301876"/>
              <a:gd name="connsiteY5" fmla="*/ 244475 h 606425"/>
              <a:gd name="connsiteX6" fmla="*/ 250825 w 301876"/>
              <a:gd name="connsiteY6" fmla="*/ 174625 h 606425"/>
              <a:gd name="connsiteX7" fmla="*/ 171450 w 301876"/>
              <a:gd name="connsiteY7" fmla="*/ 130175 h 606425"/>
              <a:gd name="connsiteX8" fmla="*/ 47625 w 301876"/>
              <a:gd name="connsiteY8" fmla="*/ 76200 h 606425"/>
              <a:gd name="connsiteX9" fmla="*/ 0 w 301876"/>
              <a:gd name="connsiteY9" fmla="*/ 0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76" h="606425">
                <a:moveTo>
                  <a:pt x="146050" y="606425"/>
                </a:moveTo>
                <a:cubicBezTo>
                  <a:pt x="168539" y="579437"/>
                  <a:pt x="191029" y="552450"/>
                  <a:pt x="209550" y="527050"/>
                </a:cubicBezTo>
                <a:cubicBezTo>
                  <a:pt x="228071" y="501650"/>
                  <a:pt x="244475" y="478367"/>
                  <a:pt x="257175" y="454025"/>
                </a:cubicBezTo>
                <a:cubicBezTo>
                  <a:pt x="269875" y="429683"/>
                  <a:pt x="278342" y="403754"/>
                  <a:pt x="285750" y="381000"/>
                </a:cubicBezTo>
                <a:cubicBezTo>
                  <a:pt x="293158" y="358246"/>
                  <a:pt x="300567" y="340254"/>
                  <a:pt x="301625" y="317500"/>
                </a:cubicBezTo>
                <a:cubicBezTo>
                  <a:pt x="302683" y="294746"/>
                  <a:pt x="300567" y="268287"/>
                  <a:pt x="292100" y="244475"/>
                </a:cubicBezTo>
                <a:cubicBezTo>
                  <a:pt x="283633" y="220663"/>
                  <a:pt x="270933" y="193675"/>
                  <a:pt x="250825" y="174625"/>
                </a:cubicBezTo>
                <a:cubicBezTo>
                  <a:pt x="230717" y="155575"/>
                  <a:pt x="205317" y="146579"/>
                  <a:pt x="171450" y="130175"/>
                </a:cubicBezTo>
                <a:cubicBezTo>
                  <a:pt x="137583" y="113771"/>
                  <a:pt x="76200" y="97896"/>
                  <a:pt x="47625" y="76200"/>
                </a:cubicBezTo>
                <a:cubicBezTo>
                  <a:pt x="19050" y="54504"/>
                  <a:pt x="9525" y="27252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5" name="フリーフォーム 794">
            <a:extLst>
              <a:ext uri="{FF2B5EF4-FFF2-40B4-BE49-F238E27FC236}">
                <a16:creationId xmlns:a16="http://schemas.microsoft.com/office/drawing/2014/main" id="{ACEA886D-3829-8D40-AB59-E3A7DE319700}"/>
              </a:ext>
            </a:extLst>
          </p:cNvPr>
          <p:cNvSpPr/>
          <p:nvPr/>
        </p:nvSpPr>
        <p:spPr>
          <a:xfrm>
            <a:off x="7537450" y="4673600"/>
            <a:ext cx="1498765" cy="2184400"/>
          </a:xfrm>
          <a:custGeom>
            <a:avLst/>
            <a:gdLst>
              <a:gd name="connsiteX0" fmla="*/ 409575 w 1498765"/>
              <a:gd name="connsiteY0" fmla="*/ 0 h 2184400"/>
              <a:gd name="connsiteX1" fmla="*/ 571500 w 1498765"/>
              <a:gd name="connsiteY1" fmla="*/ 66675 h 2184400"/>
              <a:gd name="connsiteX2" fmla="*/ 714375 w 1498765"/>
              <a:gd name="connsiteY2" fmla="*/ 168275 h 2184400"/>
              <a:gd name="connsiteX3" fmla="*/ 850900 w 1498765"/>
              <a:gd name="connsiteY3" fmla="*/ 320675 h 2184400"/>
              <a:gd name="connsiteX4" fmla="*/ 974725 w 1498765"/>
              <a:gd name="connsiteY4" fmla="*/ 498475 h 2184400"/>
              <a:gd name="connsiteX5" fmla="*/ 1057275 w 1498765"/>
              <a:gd name="connsiteY5" fmla="*/ 673100 h 2184400"/>
              <a:gd name="connsiteX6" fmla="*/ 1158875 w 1498765"/>
              <a:gd name="connsiteY6" fmla="*/ 876300 h 2184400"/>
              <a:gd name="connsiteX7" fmla="*/ 1263650 w 1498765"/>
              <a:gd name="connsiteY7" fmla="*/ 1028700 h 2184400"/>
              <a:gd name="connsiteX8" fmla="*/ 1381125 w 1498765"/>
              <a:gd name="connsiteY8" fmla="*/ 1155700 h 2184400"/>
              <a:gd name="connsiteX9" fmla="*/ 1466850 w 1498765"/>
              <a:gd name="connsiteY9" fmla="*/ 1228725 h 2184400"/>
              <a:gd name="connsiteX10" fmla="*/ 1498600 w 1498765"/>
              <a:gd name="connsiteY10" fmla="*/ 1320800 h 2184400"/>
              <a:gd name="connsiteX11" fmla="*/ 1476375 w 1498765"/>
              <a:gd name="connsiteY11" fmla="*/ 1400175 h 2184400"/>
              <a:gd name="connsiteX12" fmla="*/ 1416050 w 1498765"/>
              <a:gd name="connsiteY12" fmla="*/ 1450975 h 2184400"/>
              <a:gd name="connsiteX13" fmla="*/ 1247775 w 1498765"/>
              <a:gd name="connsiteY13" fmla="*/ 1536700 h 2184400"/>
              <a:gd name="connsiteX14" fmla="*/ 1050925 w 1498765"/>
              <a:gd name="connsiteY14" fmla="*/ 1631950 h 2184400"/>
              <a:gd name="connsiteX15" fmla="*/ 698500 w 1498765"/>
              <a:gd name="connsiteY15" fmla="*/ 1797050 h 2184400"/>
              <a:gd name="connsiteX16" fmla="*/ 476250 w 1498765"/>
              <a:gd name="connsiteY16" fmla="*/ 1905000 h 2184400"/>
              <a:gd name="connsiteX17" fmla="*/ 298450 w 1498765"/>
              <a:gd name="connsiteY17" fmla="*/ 2000250 h 2184400"/>
              <a:gd name="connsiteX18" fmla="*/ 0 w 1498765"/>
              <a:gd name="connsiteY18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8765" h="2184400">
                <a:moveTo>
                  <a:pt x="409575" y="0"/>
                </a:moveTo>
                <a:cubicBezTo>
                  <a:pt x="465137" y="19314"/>
                  <a:pt x="520700" y="38629"/>
                  <a:pt x="571500" y="66675"/>
                </a:cubicBezTo>
                <a:cubicBezTo>
                  <a:pt x="622300" y="94721"/>
                  <a:pt x="667808" y="125942"/>
                  <a:pt x="714375" y="168275"/>
                </a:cubicBezTo>
                <a:cubicBezTo>
                  <a:pt x="760942" y="210608"/>
                  <a:pt x="807508" y="265642"/>
                  <a:pt x="850900" y="320675"/>
                </a:cubicBezTo>
                <a:cubicBezTo>
                  <a:pt x="894292" y="375708"/>
                  <a:pt x="940329" y="439738"/>
                  <a:pt x="974725" y="498475"/>
                </a:cubicBezTo>
                <a:cubicBezTo>
                  <a:pt x="1009121" y="557212"/>
                  <a:pt x="1026583" y="610129"/>
                  <a:pt x="1057275" y="673100"/>
                </a:cubicBezTo>
                <a:cubicBezTo>
                  <a:pt x="1087967" y="736071"/>
                  <a:pt x="1124479" y="817033"/>
                  <a:pt x="1158875" y="876300"/>
                </a:cubicBezTo>
                <a:cubicBezTo>
                  <a:pt x="1193271" y="935567"/>
                  <a:pt x="1226608" y="982133"/>
                  <a:pt x="1263650" y="1028700"/>
                </a:cubicBezTo>
                <a:cubicBezTo>
                  <a:pt x="1300692" y="1075267"/>
                  <a:pt x="1347258" y="1122363"/>
                  <a:pt x="1381125" y="1155700"/>
                </a:cubicBezTo>
                <a:cubicBezTo>
                  <a:pt x="1414992" y="1189037"/>
                  <a:pt x="1447271" y="1201208"/>
                  <a:pt x="1466850" y="1228725"/>
                </a:cubicBezTo>
                <a:cubicBezTo>
                  <a:pt x="1486429" y="1256242"/>
                  <a:pt x="1497013" y="1292225"/>
                  <a:pt x="1498600" y="1320800"/>
                </a:cubicBezTo>
                <a:cubicBezTo>
                  <a:pt x="1500188" y="1349375"/>
                  <a:pt x="1490133" y="1378479"/>
                  <a:pt x="1476375" y="1400175"/>
                </a:cubicBezTo>
                <a:cubicBezTo>
                  <a:pt x="1462617" y="1421871"/>
                  <a:pt x="1454150" y="1428221"/>
                  <a:pt x="1416050" y="1450975"/>
                </a:cubicBezTo>
                <a:cubicBezTo>
                  <a:pt x="1377950" y="1473729"/>
                  <a:pt x="1308629" y="1506537"/>
                  <a:pt x="1247775" y="1536700"/>
                </a:cubicBezTo>
                <a:cubicBezTo>
                  <a:pt x="1186921" y="1566863"/>
                  <a:pt x="1050925" y="1631950"/>
                  <a:pt x="1050925" y="1631950"/>
                </a:cubicBezTo>
                <a:lnTo>
                  <a:pt x="698500" y="1797050"/>
                </a:lnTo>
                <a:cubicBezTo>
                  <a:pt x="602721" y="1842558"/>
                  <a:pt x="542925" y="1871133"/>
                  <a:pt x="476250" y="1905000"/>
                </a:cubicBezTo>
                <a:cubicBezTo>
                  <a:pt x="409575" y="1938867"/>
                  <a:pt x="377825" y="1953683"/>
                  <a:pt x="298450" y="2000250"/>
                </a:cubicBezTo>
                <a:cubicBezTo>
                  <a:pt x="219075" y="2046817"/>
                  <a:pt x="109537" y="2115608"/>
                  <a:pt x="0" y="21844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6" name="フリーフォーム 795">
            <a:extLst>
              <a:ext uri="{FF2B5EF4-FFF2-40B4-BE49-F238E27FC236}">
                <a16:creationId xmlns:a16="http://schemas.microsoft.com/office/drawing/2014/main" id="{B4E5D1CA-D263-4D48-A28B-983F5C06AF88}"/>
              </a:ext>
            </a:extLst>
          </p:cNvPr>
          <p:cNvSpPr/>
          <p:nvPr/>
        </p:nvSpPr>
        <p:spPr>
          <a:xfrm>
            <a:off x="8969375" y="6118225"/>
            <a:ext cx="555625" cy="527050"/>
          </a:xfrm>
          <a:custGeom>
            <a:avLst/>
            <a:gdLst>
              <a:gd name="connsiteX0" fmla="*/ 0 w 555625"/>
              <a:gd name="connsiteY0" fmla="*/ 0 h 527050"/>
              <a:gd name="connsiteX1" fmla="*/ 171450 w 555625"/>
              <a:gd name="connsiteY1" fmla="*/ 117475 h 527050"/>
              <a:gd name="connsiteX2" fmla="*/ 374650 w 555625"/>
              <a:gd name="connsiteY2" fmla="*/ 282575 h 527050"/>
              <a:gd name="connsiteX3" fmla="*/ 555625 w 555625"/>
              <a:gd name="connsiteY3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625" h="527050">
                <a:moveTo>
                  <a:pt x="0" y="0"/>
                </a:moveTo>
                <a:cubicBezTo>
                  <a:pt x="54504" y="35189"/>
                  <a:pt x="109008" y="70379"/>
                  <a:pt x="171450" y="117475"/>
                </a:cubicBezTo>
                <a:cubicBezTo>
                  <a:pt x="233892" y="164571"/>
                  <a:pt x="310621" y="214313"/>
                  <a:pt x="374650" y="282575"/>
                </a:cubicBezTo>
                <a:cubicBezTo>
                  <a:pt x="438679" y="350838"/>
                  <a:pt x="497152" y="438944"/>
                  <a:pt x="555625" y="527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フリーフォーム 796">
            <a:extLst>
              <a:ext uri="{FF2B5EF4-FFF2-40B4-BE49-F238E27FC236}">
                <a16:creationId xmlns:a16="http://schemas.microsoft.com/office/drawing/2014/main" id="{0A1371D2-D1E1-7C4E-ABA7-D7D7942EAB44}"/>
              </a:ext>
            </a:extLst>
          </p:cNvPr>
          <p:cNvSpPr/>
          <p:nvPr/>
        </p:nvSpPr>
        <p:spPr>
          <a:xfrm>
            <a:off x="7096125" y="4908550"/>
            <a:ext cx="1320429" cy="1949450"/>
          </a:xfrm>
          <a:custGeom>
            <a:avLst/>
            <a:gdLst>
              <a:gd name="connsiteX0" fmla="*/ 1047750 w 1320429"/>
              <a:gd name="connsiteY0" fmla="*/ 0 h 1949450"/>
              <a:gd name="connsiteX1" fmla="*/ 1143000 w 1320429"/>
              <a:gd name="connsiteY1" fmla="*/ 82550 h 1949450"/>
              <a:gd name="connsiteX2" fmla="*/ 1235075 w 1320429"/>
              <a:gd name="connsiteY2" fmla="*/ 171450 h 1949450"/>
              <a:gd name="connsiteX3" fmla="*/ 1301750 w 1320429"/>
              <a:gd name="connsiteY3" fmla="*/ 279400 h 1949450"/>
              <a:gd name="connsiteX4" fmla="*/ 1317625 w 1320429"/>
              <a:gd name="connsiteY4" fmla="*/ 412750 h 1949450"/>
              <a:gd name="connsiteX5" fmla="*/ 1254125 w 1320429"/>
              <a:gd name="connsiteY5" fmla="*/ 587375 h 1949450"/>
              <a:gd name="connsiteX6" fmla="*/ 1136650 w 1320429"/>
              <a:gd name="connsiteY6" fmla="*/ 841375 h 1949450"/>
              <a:gd name="connsiteX7" fmla="*/ 1009650 w 1320429"/>
              <a:gd name="connsiteY7" fmla="*/ 1054100 h 1949450"/>
              <a:gd name="connsiteX8" fmla="*/ 911225 w 1320429"/>
              <a:gd name="connsiteY8" fmla="*/ 1190625 h 1949450"/>
              <a:gd name="connsiteX9" fmla="*/ 774700 w 1320429"/>
              <a:gd name="connsiteY9" fmla="*/ 1298575 h 1949450"/>
              <a:gd name="connsiteX10" fmla="*/ 536575 w 1320429"/>
              <a:gd name="connsiteY10" fmla="*/ 1447800 h 1949450"/>
              <a:gd name="connsiteX11" fmla="*/ 415925 w 1320429"/>
              <a:gd name="connsiteY11" fmla="*/ 1536700 h 1949450"/>
              <a:gd name="connsiteX12" fmla="*/ 301625 w 1320429"/>
              <a:gd name="connsiteY12" fmla="*/ 1641475 h 1949450"/>
              <a:gd name="connsiteX13" fmla="*/ 184150 w 1320429"/>
              <a:gd name="connsiteY13" fmla="*/ 1758950 h 1949450"/>
              <a:gd name="connsiteX14" fmla="*/ 69850 w 1320429"/>
              <a:gd name="connsiteY14" fmla="*/ 1882775 h 1949450"/>
              <a:gd name="connsiteX15" fmla="*/ 0 w 1320429"/>
              <a:gd name="connsiteY15" fmla="*/ 194945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20429" h="1949450">
                <a:moveTo>
                  <a:pt x="1047750" y="0"/>
                </a:moveTo>
                <a:cubicBezTo>
                  <a:pt x="1079764" y="26987"/>
                  <a:pt x="1111779" y="53975"/>
                  <a:pt x="1143000" y="82550"/>
                </a:cubicBezTo>
                <a:cubicBezTo>
                  <a:pt x="1174221" y="111125"/>
                  <a:pt x="1208617" y="138642"/>
                  <a:pt x="1235075" y="171450"/>
                </a:cubicBezTo>
                <a:cubicBezTo>
                  <a:pt x="1261533" y="204258"/>
                  <a:pt x="1287992" y="239183"/>
                  <a:pt x="1301750" y="279400"/>
                </a:cubicBezTo>
                <a:cubicBezTo>
                  <a:pt x="1315508" y="319617"/>
                  <a:pt x="1325563" y="361421"/>
                  <a:pt x="1317625" y="412750"/>
                </a:cubicBezTo>
                <a:cubicBezTo>
                  <a:pt x="1309688" y="464079"/>
                  <a:pt x="1284288" y="515938"/>
                  <a:pt x="1254125" y="587375"/>
                </a:cubicBezTo>
                <a:cubicBezTo>
                  <a:pt x="1223963" y="658813"/>
                  <a:pt x="1177396" y="763588"/>
                  <a:pt x="1136650" y="841375"/>
                </a:cubicBezTo>
                <a:cubicBezTo>
                  <a:pt x="1095904" y="919162"/>
                  <a:pt x="1047221" y="995892"/>
                  <a:pt x="1009650" y="1054100"/>
                </a:cubicBezTo>
                <a:cubicBezTo>
                  <a:pt x="972079" y="1112308"/>
                  <a:pt x="950383" y="1149879"/>
                  <a:pt x="911225" y="1190625"/>
                </a:cubicBezTo>
                <a:cubicBezTo>
                  <a:pt x="872067" y="1231371"/>
                  <a:pt x="837142" y="1255713"/>
                  <a:pt x="774700" y="1298575"/>
                </a:cubicBezTo>
                <a:cubicBezTo>
                  <a:pt x="712258" y="1341437"/>
                  <a:pt x="596371" y="1408112"/>
                  <a:pt x="536575" y="1447800"/>
                </a:cubicBezTo>
                <a:cubicBezTo>
                  <a:pt x="476779" y="1487488"/>
                  <a:pt x="455083" y="1504421"/>
                  <a:pt x="415925" y="1536700"/>
                </a:cubicBezTo>
                <a:cubicBezTo>
                  <a:pt x="376767" y="1568979"/>
                  <a:pt x="340254" y="1604433"/>
                  <a:pt x="301625" y="1641475"/>
                </a:cubicBezTo>
                <a:cubicBezTo>
                  <a:pt x="262996" y="1678517"/>
                  <a:pt x="222779" y="1718733"/>
                  <a:pt x="184150" y="1758950"/>
                </a:cubicBezTo>
                <a:cubicBezTo>
                  <a:pt x="145521" y="1799167"/>
                  <a:pt x="100542" y="1851025"/>
                  <a:pt x="69850" y="1882775"/>
                </a:cubicBezTo>
                <a:cubicBezTo>
                  <a:pt x="39158" y="1914525"/>
                  <a:pt x="19579" y="1931987"/>
                  <a:pt x="0" y="19494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フリーフォーム 797">
            <a:extLst>
              <a:ext uri="{FF2B5EF4-FFF2-40B4-BE49-F238E27FC236}">
                <a16:creationId xmlns:a16="http://schemas.microsoft.com/office/drawing/2014/main" id="{A61C7254-1F09-6D47-810A-E7722991FA5B}"/>
              </a:ext>
            </a:extLst>
          </p:cNvPr>
          <p:cNvSpPr/>
          <p:nvPr/>
        </p:nvSpPr>
        <p:spPr>
          <a:xfrm>
            <a:off x="5403135" y="5994401"/>
            <a:ext cx="1415913" cy="866775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188040 w 1415913"/>
              <a:gd name="connsiteY0" fmla="*/ 0 h 1212850"/>
              <a:gd name="connsiteX1" fmla="*/ 51515 w 1415913"/>
              <a:gd name="connsiteY1" fmla="*/ 187325 h 1212850"/>
              <a:gd name="connsiteX2" fmla="*/ 715 w 1415913"/>
              <a:gd name="connsiteY2" fmla="*/ 346075 h 1212850"/>
              <a:gd name="connsiteX3" fmla="*/ 26115 w 1415913"/>
              <a:gd name="connsiteY3" fmla="*/ 450850 h 1212850"/>
              <a:gd name="connsiteX4" fmla="*/ 86440 w 1415913"/>
              <a:gd name="connsiteY4" fmla="*/ 549275 h 1212850"/>
              <a:gd name="connsiteX5" fmla="*/ 210265 w 1415913"/>
              <a:gd name="connsiteY5" fmla="*/ 638175 h 1212850"/>
              <a:gd name="connsiteX6" fmla="*/ 499190 w 1415913"/>
              <a:gd name="connsiteY6" fmla="*/ 765175 h 1212850"/>
              <a:gd name="connsiteX7" fmla="*/ 769065 w 1415913"/>
              <a:gd name="connsiteY7" fmla="*/ 860425 h 1212850"/>
              <a:gd name="connsiteX8" fmla="*/ 991315 w 1415913"/>
              <a:gd name="connsiteY8" fmla="*/ 946150 h 1212850"/>
              <a:gd name="connsiteX9" fmla="*/ 1197690 w 1415913"/>
              <a:gd name="connsiteY9" fmla="*/ 1028700 h 1212850"/>
              <a:gd name="connsiteX10" fmla="*/ 1321515 w 1415913"/>
              <a:gd name="connsiteY10" fmla="*/ 1098550 h 1212850"/>
              <a:gd name="connsiteX11" fmla="*/ 1404065 w 1415913"/>
              <a:gd name="connsiteY11" fmla="*/ 1187450 h 1212850"/>
              <a:gd name="connsiteX12" fmla="*/ 1413590 w 1415913"/>
              <a:gd name="connsiteY12" fmla="*/ 1212850 h 1212850"/>
              <a:gd name="connsiteX0" fmla="*/ 51515 w 1415913"/>
              <a:gd name="connsiteY0" fmla="*/ 0 h 1025525"/>
              <a:gd name="connsiteX1" fmla="*/ 715 w 1415913"/>
              <a:gd name="connsiteY1" fmla="*/ 158750 h 1025525"/>
              <a:gd name="connsiteX2" fmla="*/ 26115 w 1415913"/>
              <a:gd name="connsiteY2" fmla="*/ 263525 h 1025525"/>
              <a:gd name="connsiteX3" fmla="*/ 86440 w 1415913"/>
              <a:gd name="connsiteY3" fmla="*/ 361950 h 1025525"/>
              <a:gd name="connsiteX4" fmla="*/ 210265 w 1415913"/>
              <a:gd name="connsiteY4" fmla="*/ 450850 h 1025525"/>
              <a:gd name="connsiteX5" fmla="*/ 499190 w 1415913"/>
              <a:gd name="connsiteY5" fmla="*/ 577850 h 1025525"/>
              <a:gd name="connsiteX6" fmla="*/ 769065 w 1415913"/>
              <a:gd name="connsiteY6" fmla="*/ 673100 h 1025525"/>
              <a:gd name="connsiteX7" fmla="*/ 991315 w 1415913"/>
              <a:gd name="connsiteY7" fmla="*/ 758825 h 1025525"/>
              <a:gd name="connsiteX8" fmla="*/ 1197690 w 1415913"/>
              <a:gd name="connsiteY8" fmla="*/ 841375 h 1025525"/>
              <a:gd name="connsiteX9" fmla="*/ 1321515 w 1415913"/>
              <a:gd name="connsiteY9" fmla="*/ 911225 h 1025525"/>
              <a:gd name="connsiteX10" fmla="*/ 1404065 w 1415913"/>
              <a:gd name="connsiteY10" fmla="*/ 1000125 h 1025525"/>
              <a:gd name="connsiteX11" fmla="*/ 1413590 w 1415913"/>
              <a:gd name="connsiteY11" fmla="*/ 1025525 h 1025525"/>
              <a:gd name="connsiteX0" fmla="*/ 715 w 1415913"/>
              <a:gd name="connsiteY0" fmla="*/ 0 h 866775"/>
              <a:gd name="connsiteX1" fmla="*/ 26115 w 1415913"/>
              <a:gd name="connsiteY1" fmla="*/ 104775 h 866775"/>
              <a:gd name="connsiteX2" fmla="*/ 86440 w 1415913"/>
              <a:gd name="connsiteY2" fmla="*/ 203200 h 866775"/>
              <a:gd name="connsiteX3" fmla="*/ 210265 w 1415913"/>
              <a:gd name="connsiteY3" fmla="*/ 292100 h 866775"/>
              <a:gd name="connsiteX4" fmla="*/ 499190 w 1415913"/>
              <a:gd name="connsiteY4" fmla="*/ 419100 h 866775"/>
              <a:gd name="connsiteX5" fmla="*/ 769065 w 1415913"/>
              <a:gd name="connsiteY5" fmla="*/ 514350 h 866775"/>
              <a:gd name="connsiteX6" fmla="*/ 991315 w 1415913"/>
              <a:gd name="connsiteY6" fmla="*/ 600075 h 866775"/>
              <a:gd name="connsiteX7" fmla="*/ 1197690 w 1415913"/>
              <a:gd name="connsiteY7" fmla="*/ 682625 h 866775"/>
              <a:gd name="connsiteX8" fmla="*/ 1321515 w 1415913"/>
              <a:gd name="connsiteY8" fmla="*/ 752475 h 866775"/>
              <a:gd name="connsiteX9" fmla="*/ 1404065 w 1415913"/>
              <a:gd name="connsiteY9" fmla="*/ 841375 h 866775"/>
              <a:gd name="connsiteX10" fmla="*/ 1413590 w 1415913"/>
              <a:gd name="connsiteY10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5913" h="866775">
                <a:moveTo>
                  <a:pt x="715" y="0"/>
                </a:moveTo>
                <a:cubicBezTo>
                  <a:pt x="-3518" y="43921"/>
                  <a:pt x="11827" y="70908"/>
                  <a:pt x="26115" y="104775"/>
                </a:cubicBezTo>
                <a:cubicBezTo>
                  <a:pt x="40403" y="138642"/>
                  <a:pt x="55748" y="171979"/>
                  <a:pt x="86440" y="203200"/>
                </a:cubicBezTo>
                <a:cubicBezTo>
                  <a:pt x="117132" y="234421"/>
                  <a:pt x="141473" y="256117"/>
                  <a:pt x="210265" y="292100"/>
                </a:cubicBezTo>
                <a:cubicBezTo>
                  <a:pt x="279057" y="328083"/>
                  <a:pt x="406057" y="382058"/>
                  <a:pt x="499190" y="419100"/>
                </a:cubicBezTo>
                <a:cubicBezTo>
                  <a:pt x="592323" y="456142"/>
                  <a:pt x="687044" y="484188"/>
                  <a:pt x="769065" y="514350"/>
                </a:cubicBezTo>
                <a:cubicBezTo>
                  <a:pt x="851086" y="544512"/>
                  <a:pt x="991315" y="600075"/>
                  <a:pt x="991315" y="600075"/>
                </a:cubicBezTo>
                <a:cubicBezTo>
                  <a:pt x="1062752" y="628121"/>
                  <a:pt x="1142657" y="657225"/>
                  <a:pt x="1197690" y="682625"/>
                </a:cubicBezTo>
                <a:cubicBezTo>
                  <a:pt x="1252723" y="708025"/>
                  <a:pt x="1287119" y="726017"/>
                  <a:pt x="1321515" y="752475"/>
                </a:cubicBezTo>
                <a:cubicBezTo>
                  <a:pt x="1355911" y="778933"/>
                  <a:pt x="1388719" y="822325"/>
                  <a:pt x="1404065" y="841375"/>
                </a:cubicBezTo>
                <a:cubicBezTo>
                  <a:pt x="1419411" y="860425"/>
                  <a:pt x="1416500" y="863600"/>
                  <a:pt x="1413590" y="86677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9" name="フリーフォーム 798">
            <a:extLst>
              <a:ext uri="{FF2B5EF4-FFF2-40B4-BE49-F238E27FC236}">
                <a16:creationId xmlns:a16="http://schemas.microsoft.com/office/drawing/2014/main" id="{8370712E-6809-C449-9735-4BD4C493AEC0}"/>
              </a:ext>
            </a:extLst>
          </p:cNvPr>
          <p:cNvSpPr/>
          <p:nvPr/>
        </p:nvSpPr>
        <p:spPr>
          <a:xfrm>
            <a:off x="5181601" y="6365877"/>
            <a:ext cx="1339850" cy="488950"/>
          </a:xfrm>
          <a:custGeom>
            <a:avLst/>
            <a:gdLst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202519 w 1510619"/>
              <a:gd name="connsiteY4" fmla="*/ 482600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170769 w 1510619"/>
              <a:gd name="connsiteY4" fmla="*/ 523875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672419 w 1510619"/>
              <a:gd name="connsiteY0" fmla="*/ 0 h 1466850"/>
              <a:gd name="connsiteX1" fmla="*/ 491444 w 1510619"/>
              <a:gd name="connsiteY1" fmla="*/ 146050 h 1466850"/>
              <a:gd name="connsiteX2" fmla="*/ 342219 w 1510619"/>
              <a:gd name="connsiteY2" fmla="*/ 266700 h 1466850"/>
              <a:gd name="connsiteX3" fmla="*/ 170769 w 1510619"/>
              <a:gd name="connsiteY3" fmla="*/ 434975 h 1466850"/>
              <a:gd name="connsiteX4" fmla="*/ 81869 w 1510619"/>
              <a:gd name="connsiteY4" fmla="*/ 542925 h 1466850"/>
              <a:gd name="connsiteX5" fmla="*/ 5669 w 1510619"/>
              <a:gd name="connsiteY5" fmla="*/ 720725 h 1466850"/>
              <a:gd name="connsiteX6" fmla="*/ 18369 w 1510619"/>
              <a:gd name="connsiteY6" fmla="*/ 838200 h 1466850"/>
              <a:gd name="connsiteX7" fmla="*/ 119969 w 1510619"/>
              <a:gd name="connsiteY7" fmla="*/ 942975 h 1466850"/>
              <a:gd name="connsiteX8" fmla="*/ 393019 w 1510619"/>
              <a:gd name="connsiteY8" fmla="*/ 1089025 h 1466850"/>
              <a:gd name="connsiteX9" fmla="*/ 723219 w 1510619"/>
              <a:gd name="connsiteY9" fmla="*/ 1222375 h 1466850"/>
              <a:gd name="connsiteX10" fmla="*/ 1047069 w 1510619"/>
              <a:gd name="connsiteY10" fmla="*/ 1320800 h 1466850"/>
              <a:gd name="connsiteX11" fmla="*/ 1329644 w 1510619"/>
              <a:gd name="connsiteY11" fmla="*/ 1403350 h 1466850"/>
              <a:gd name="connsiteX12" fmla="*/ 1510619 w 1510619"/>
              <a:gd name="connsiteY12" fmla="*/ 1466850 h 1466850"/>
              <a:gd name="connsiteX0" fmla="*/ 491444 w 1510619"/>
              <a:gd name="connsiteY0" fmla="*/ 0 h 1320800"/>
              <a:gd name="connsiteX1" fmla="*/ 342219 w 1510619"/>
              <a:gd name="connsiteY1" fmla="*/ 120650 h 1320800"/>
              <a:gd name="connsiteX2" fmla="*/ 170769 w 1510619"/>
              <a:gd name="connsiteY2" fmla="*/ 288925 h 1320800"/>
              <a:gd name="connsiteX3" fmla="*/ 81869 w 1510619"/>
              <a:gd name="connsiteY3" fmla="*/ 396875 h 1320800"/>
              <a:gd name="connsiteX4" fmla="*/ 5669 w 1510619"/>
              <a:gd name="connsiteY4" fmla="*/ 574675 h 1320800"/>
              <a:gd name="connsiteX5" fmla="*/ 18369 w 1510619"/>
              <a:gd name="connsiteY5" fmla="*/ 692150 h 1320800"/>
              <a:gd name="connsiteX6" fmla="*/ 119969 w 1510619"/>
              <a:gd name="connsiteY6" fmla="*/ 796925 h 1320800"/>
              <a:gd name="connsiteX7" fmla="*/ 393019 w 1510619"/>
              <a:gd name="connsiteY7" fmla="*/ 942975 h 1320800"/>
              <a:gd name="connsiteX8" fmla="*/ 723219 w 1510619"/>
              <a:gd name="connsiteY8" fmla="*/ 1076325 h 1320800"/>
              <a:gd name="connsiteX9" fmla="*/ 1047069 w 1510619"/>
              <a:gd name="connsiteY9" fmla="*/ 1174750 h 1320800"/>
              <a:gd name="connsiteX10" fmla="*/ 1329644 w 1510619"/>
              <a:gd name="connsiteY10" fmla="*/ 1257300 h 1320800"/>
              <a:gd name="connsiteX11" fmla="*/ 1510619 w 1510619"/>
              <a:gd name="connsiteY11" fmla="*/ 1320800 h 1320800"/>
              <a:gd name="connsiteX0" fmla="*/ 342219 w 1510619"/>
              <a:gd name="connsiteY0" fmla="*/ 0 h 1200150"/>
              <a:gd name="connsiteX1" fmla="*/ 170769 w 1510619"/>
              <a:gd name="connsiteY1" fmla="*/ 168275 h 1200150"/>
              <a:gd name="connsiteX2" fmla="*/ 81869 w 1510619"/>
              <a:gd name="connsiteY2" fmla="*/ 276225 h 1200150"/>
              <a:gd name="connsiteX3" fmla="*/ 5669 w 1510619"/>
              <a:gd name="connsiteY3" fmla="*/ 454025 h 1200150"/>
              <a:gd name="connsiteX4" fmla="*/ 18369 w 1510619"/>
              <a:gd name="connsiteY4" fmla="*/ 571500 h 1200150"/>
              <a:gd name="connsiteX5" fmla="*/ 119969 w 1510619"/>
              <a:gd name="connsiteY5" fmla="*/ 676275 h 1200150"/>
              <a:gd name="connsiteX6" fmla="*/ 393019 w 1510619"/>
              <a:gd name="connsiteY6" fmla="*/ 822325 h 1200150"/>
              <a:gd name="connsiteX7" fmla="*/ 723219 w 1510619"/>
              <a:gd name="connsiteY7" fmla="*/ 955675 h 1200150"/>
              <a:gd name="connsiteX8" fmla="*/ 1047069 w 1510619"/>
              <a:gd name="connsiteY8" fmla="*/ 1054100 h 1200150"/>
              <a:gd name="connsiteX9" fmla="*/ 1329644 w 1510619"/>
              <a:gd name="connsiteY9" fmla="*/ 1136650 h 1200150"/>
              <a:gd name="connsiteX10" fmla="*/ 1510619 w 1510619"/>
              <a:gd name="connsiteY10" fmla="*/ 1200150 h 1200150"/>
              <a:gd name="connsiteX0" fmla="*/ 170769 w 1510619"/>
              <a:gd name="connsiteY0" fmla="*/ 0 h 1031875"/>
              <a:gd name="connsiteX1" fmla="*/ 81869 w 1510619"/>
              <a:gd name="connsiteY1" fmla="*/ 107950 h 1031875"/>
              <a:gd name="connsiteX2" fmla="*/ 5669 w 1510619"/>
              <a:gd name="connsiteY2" fmla="*/ 285750 h 1031875"/>
              <a:gd name="connsiteX3" fmla="*/ 18369 w 1510619"/>
              <a:gd name="connsiteY3" fmla="*/ 403225 h 1031875"/>
              <a:gd name="connsiteX4" fmla="*/ 119969 w 1510619"/>
              <a:gd name="connsiteY4" fmla="*/ 508000 h 1031875"/>
              <a:gd name="connsiteX5" fmla="*/ 393019 w 1510619"/>
              <a:gd name="connsiteY5" fmla="*/ 654050 h 1031875"/>
              <a:gd name="connsiteX6" fmla="*/ 723219 w 1510619"/>
              <a:gd name="connsiteY6" fmla="*/ 787400 h 1031875"/>
              <a:gd name="connsiteX7" fmla="*/ 1047069 w 1510619"/>
              <a:gd name="connsiteY7" fmla="*/ 885825 h 1031875"/>
              <a:gd name="connsiteX8" fmla="*/ 1329644 w 1510619"/>
              <a:gd name="connsiteY8" fmla="*/ 968375 h 1031875"/>
              <a:gd name="connsiteX9" fmla="*/ 1510619 w 1510619"/>
              <a:gd name="connsiteY9" fmla="*/ 1031875 h 1031875"/>
              <a:gd name="connsiteX0" fmla="*/ 81869 w 1510619"/>
              <a:gd name="connsiteY0" fmla="*/ 0 h 923925"/>
              <a:gd name="connsiteX1" fmla="*/ 5669 w 1510619"/>
              <a:gd name="connsiteY1" fmla="*/ 177800 h 923925"/>
              <a:gd name="connsiteX2" fmla="*/ 18369 w 1510619"/>
              <a:gd name="connsiteY2" fmla="*/ 295275 h 923925"/>
              <a:gd name="connsiteX3" fmla="*/ 119969 w 1510619"/>
              <a:gd name="connsiteY3" fmla="*/ 400050 h 923925"/>
              <a:gd name="connsiteX4" fmla="*/ 393019 w 1510619"/>
              <a:gd name="connsiteY4" fmla="*/ 546100 h 923925"/>
              <a:gd name="connsiteX5" fmla="*/ 723219 w 1510619"/>
              <a:gd name="connsiteY5" fmla="*/ 679450 h 923925"/>
              <a:gd name="connsiteX6" fmla="*/ 1047069 w 1510619"/>
              <a:gd name="connsiteY6" fmla="*/ 777875 h 923925"/>
              <a:gd name="connsiteX7" fmla="*/ 1329644 w 1510619"/>
              <a:gd name="connsiteY7" fmla="*/ 860425 h 923925"/>
              <a:gd name="connsiteX8" fmla="*/ 1510619 w 1510619"/>
              <a:gd name="connsiteY8" fmla="*/ 923925 h 923925"/>
              <a:gd name="connsiteX0" fmla="*/ 5669 w 1510619"/>
              <a:gd name="connsiteY0" fmla="*/ 0 h 746125"/>
              <a:gd name="connsiteX1" fmla="*/ 18369 w 1510619"/>
              <a:gd name="connsiteY1" fmla="*/ 117475 h 746125"/>
              <a:gd name="connsiteX2" fmla="*/ 119969 w 1510619"/>
              <a:gd name="connsiteY2" fmla="*/ 222250 h 746125"/>
              <a:gd name="connsiteX3" fmla="*/ 393019 w 1510619"/>
              <a:gd name="connsiteY3" fmla="*/ 368300 h 746125"/>
              <a:gd name="connsiteX4" fmla="*/ 723219 w 1510619"/>
              <a:gd name="connsiteY4" fmla="*/ 501650 h 746125"/>
              <a:gd name="connsiteX5" fmla="*/ 1047069 w 1510619"/>
              <a:gd name="connsiteY5" fmla="*/ 600075 h 746125"/>
              <a:gd name="connsiteX6" fmla="*/ 1329644 w 1510619"/>
              <a:gd name="connsiteY6" fmla="*/ 682625 h 746125"/>
              <a:gd name="connsiteX7" fmla="*/ 1510619 w 1510619"/>
              <a:gd name="connsiteY7" fmla="*/ 746125 h 746125"/>
              <a:gd name="connsiteX0" fmla="*/ 0 w 1492250"/>
              <a:gd name="connsiteY0" fmla="*/ 0 h 628650"/>
              <a:gd name="connsiteX1" fmla="*/ 101600 w 1492250"/>
              <a:gd name="connsiteY1" fmla="*/ 104775 h 628650"/>
              <a:gd name="connsiteX2" fmla="*/ 374650 w 1492250"/>
              <a:gd name="connsiteY2" fmla="*/ 250825 h 628650"/>
              <a:gd name="connsiteX3" fmla="*/ 704850 w 1492250"/>
              <a:gd name="connsiteY3" fmla="*/ 384175 h 628650"/>
              <a:gd name="connsiteX4" fmla="*/ 1028700 w 1492250"/>
              <a:gd name="connsiteY4" fmla="*/ 482600 h 628650"/>
              <a:gd name="connsiteX5" fmla="*/ 1311275 w 1492250"/>
              <a:gd name="connsiteY5" fmla="*/ 565150 h 628650"/>
              <a:gd name="connsiteX6" fmla="*/ 1492250 w 1492250"/>
              <a:gd name="connsiteY6" fmla="*/ 628650 h 628650"/>
              <a:gd name="connsiteX0" fmla="*/ 0 w 1390650"/>
              <a:gd name="connsiteY0" fmla="*/ 0 h 523875"/>
              <a:gd name="connsiteX1" fmla="*/ 273050 w 1390650"/>
              <a:gd name="connsiteY1" fmla="*/ 146050 h 523875"/>
              <a:gd name="connsiteX2" fmla="*/ 603250 w 1390650"/>
              <a:gd name="connsiteY2" fmla="*/ 279400 h 523875"/>
              <a:gd name="connsiteX3" fmla="*/ 927100 w 1390650"/>
              <a:gd name="connsiteY3" fmla="*/ 377825 h 523875"/>
              <a:gd name="connsiteX4" fmla="*/ 1209675 w 1390650"/>
              <a:gd name="connsiteY4" fmla="*/ 460375 h 523875"/>
              <a:gd name="connsiteX5" fmla="*/ 1390650 w 1390650"/>
              <a:gd name="connsiteY5" fmla="*/ 523875 h 523875"/>
              <a:gd name="connsiteX0" fmla="*/ 0 w 1339850"/>
              <a:gd name="connsiteY0" fmla="*/ 0 h 488950"/>
              <a:gd name="connsiteX1" fmla="*/ 222250 w 1339850"/>
              <a:gd name="connsiteY1" fmla="*/ 111125 h 488950"/>
              <a:gd name="connsiteX2" fmla="*/ 552450 w 1339850"/>
              <a:gd name="connsiteY2" fmla="*/ 244475 h 488950"/>
              <a:gd name="connsiteX3" fmla="*/ 876300 w 1339850"/>
              <a:gd name="connsiteY3" fmla="*/ 342900 h 488950"/>
              <a:gd name="connsiteX4" fmla="*/ 1158875 w 1339850"/>
              <a:gd name="connsiteY4" fmla="*/ 425450 h 488950"/>
              <a:gd name="connsiteX5" fmla="*/ 1339850 w 1339850"/>
              <a:gd name="connsiteY5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9850" h="488950">
                <a:moveTo>
                  <a:pt x="0" y="0"/>
                </a:moveTo>
                <a:cubicBezTo>
                  <a:pt x="62442" y="41804"/>
                  <a:pt x="130175" y="70379"/>
                  <a:pt x="222250" y="111125"/>
                </a:cubicBezTo>
                <a:cubicBezTo>
                  <a:pt x="314325" y="151871"/>
                  <a:pt x="443442" y="205846"/>
                  <a:pt x="552450" y="244475"/>
                </a:cubicBezTo>
                <a:cubicBezTo>
                  <a:pt x="661458" y="283104"/>
                  <a:pt x="876300" y="342900"/>
                  <a:pt x="876300" y="342900"/>
                </a:cubicBezTo>
                <a:lnTo>
                  <a:pt x="1158875" y="425450"/>
                </a:lnTo>
                <a:cubicBezTo>
                  <a:pt x="1236133" y="449792"/>
                  <a:pt x="1287991" y="469371"/>
                  <a:pt x="1339850" y="488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0" name="フリーフォーム 799">
            <a:extLst>
              <a:ext uri="{FF2B5EF4-FFF2-40B4-BE49-F238E27FC236}">
                <a16:creationId xmlns:a16="http://schemas.microsoft.com/office/drawing/2014/main" id="{0EC3C9E1-3D03-B744-8032-8356C910CA64}"/>
              </a:ext>
            </a:extLst>
          </p:cNvPr>
          <p:cNvSpPr/>
          <p:nvPr/>
        </p:nvSpPr>
        <p:spPr>
          <a:xfrm>
            <a:off x="4702175" y="6588125"/>
            <a:ext cx="158750" cy="266700"/>
          </a:xfrm>
          <a:custGeom>
            <a:avLst/>
            <a:gdLst>
              <a:gd name="connsiteX0" fmla="*/ 0 w 158750"/>
              <a:gd name="connsiteY0" fmla="*/ 266700 h 266700"/>
              <a:gd name="connsiteX1" fmla="*/ 66675 w 158750"/>
              <a:gd name="connsiteY1" fmla="*/ 136525 h 266700"/>
              <a:gd name="connsiteX2" fmla="*/ 158750 w 1587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266700">
                <a:moveTo>
                  <a:pt x="0" y="266700"/>
                </a:moveTo>
                <a:cubicBezTo>
                  <a:pt x="20108" y="223837"/>
                  <a:pt x="40217" y="180975"/>
                  <a:pt x="66675" y="136525"/>
                </a:cubicBezTo>
                <a:cubicBezTo>
                  <a:pt x="93133" y="92075"/>
                  <a:pt x="125941" y="46037"/>
                  <a:pt x="15875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1" name="フリーフォーム 800">
            <a:extLst>
              <a:ext uri="{FF2B5EF4-FFF2-40B4-BE49-F238E27FC236}">
                <a16:creationId xmlns:a16="http://schemas.microsoft.com/office/drawing/2014/main" id="{29ACA93B-2DE5-7D49-93ED-6F66341D4975}"/>
              </a:ext>
            </a:extLst>
          </p:cNvPr>
          <p:cNvSpPr/>
          <p:nvPr/>
        </p:nvSpPr>
        <p:spPr>
          <a:xfrm>
            <a:off x="5445125" y="5925727"/>
            <a:ext cx="1101725" cy="722723"/>
          </a:xfrm>
          <a:custGeom>
            <a:avLst/>
            <a:gdLst>
              <a:gd name="connsiteX0" fmla="*/ 0 w 1101725"/>
              <a:gd name="connsiteY0" fmla="*/ 202023 h 722723"/>
              <a:gd name="connsiteX1" fmla="*/ 171450 w 1101725"/>
              <a:gd name="connsiteY1" fmla="*/ 106773 h 722723"/>
              <a:gd name="connsiteX2" fmla="*/ 361950 w 1101725"/>
              <a:gd name="connsiteY2" fmla="*/ 17873 h 722723"/>
              <a:gd name="connsiteX3" fmla="*/ 460375 w 1101725"/>
              <a:gd name="connsiteY3" fmla="*/ 5173 h 722723"/>
              <a:gd name="connsiteX4" fmla="*/ 546100 w 1101725"/>
              <a:gd name="connsiteY4" fmla="*/ 81373 h 722723"/>
              <a:gd name="connsiteX5" fmla="*/ 673100 w 1101725"/>
              <a:gd name="connsiteY5" fmla="*/ 236948 h 722723"/>
              <a:gd name="connsiteX6" fmla="*/ 768350 w 1101725"/>
              <a:gd name="connsiteY6" fmla="*/ 367123 h 722723"/>
              <a:gd name="connsiteX7" fmla="*/ 866775 w 1101725"/>
              <a:gd name="connsiteY7" fmla="*/ 487773 h 722723"/>
              <a:gd name="connsiteX8" fmla="*/ 987425 w 1101725"/>
              <a:gd name="connsiteY8" fmla="*/ 614773 h 722723"/>
              <a:gd name="connsiteX9" fmla="*/ 1101725 w 1101725"/>
              <a:gd name="connsiteY9" fmla="*/ 722723 h 72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1725" h="722723">
                <a:moveTo>
                  <a:pt x="0" y="202023"/>
                </a:moveTo>
                <a:cubicBezTo>
                  <a:pt x="55562" y="169744"/>
                  <a:pt x="111125" y="137465"/>
                  <a:pt x="171450" y="106773"/>
                </a:cubicBezTo>
                <a:cubicBezTo>
                  <a:pt x="231775" y="76081"/>
                  <a:pt x="313796" y="34806"/>
                  <a:pt x="361950" y="17873"/>
                </a:cubicBezTo>
                <a:cubicBezTo>
                  <a:pt x="410104" y="940"/>
                  <a:pt x="429683" y="-5410"/>
                  <a:pt x="460375" y="5173"/>
                </a:cubicBezTo>
                <a:cubicBezTo>
                  <a:pt x="491067" y="15756"/>
                  <a:pt x="510646" y="42744"/>
                  <a:pt x="546100" y="81373"/>
                </a:cubicBezTo>
                <a:cubicBezTo>
                  <a:pt x="581554" y="120002"/>
                  <a:pt x="636058" y="189323"/>
                  <a:pt x="673100" y="236948"/>
                </a:cubicBezTo>
                <a:cubicBezTo>
                  <a:pt x="710142" y="284573"/>
                  <a:pt x="736071" y="325319"/>
                  <a:pt x="768350" y="367123"/>
                </a:cubicBezTo>
                <a:cubicBezTo>
                  <a:pt x="800629" y="408927"/>
                  <a:pt x="830263" y="446498"/>
                  <a:pt x="866775" y="487773"/>
                </a:cubicBezTo>
                <a:cubicBezTo>
                  <a:pt x="903287" y="529048"/>
                  <a:pt x="948267" y="575615"/>
                  <a:pt x="987425" y="614773"/>
                </a:cubicBezTo>
                <a:cubicBezTo>
                  <a:pt x="1026583" y="653931"/>
                  <a:pt x="1064154" y="688327"/>
                  <a:pt x="1101725" y="72272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2" name="フリーフォーム 801">
            <a:extLst>
              <a:ext uri="{FF2B5EF4-FFF2-40B4-BE49-F238E27FC236}">
                <a16:creationId xmlns:a16="http://schemas.microsoft.com/office/drawing/2014/main" id="{243FC4B7-D9BF-DC43-BF9E-3E39247B784D}"/>
              </a:ext>
            </a:extLst>
          </p:cNvPr>
          <p:cNvSpPr/>
          <p:nvPr/>
        </p:nvSpPr>
        <p:spPr>
          <a:xfrm>
            <a:off x="6308725" y="6397625"/>
            <a:ext cx="1130300" cy="203358"/>
          </a:xfrm>
          <a:custGeom>
            <a:avLst/>
            <a:gdLst>
              <a:gd name="connsiteX0" fmla="*/ 0 w 1130300"/>
              <a:gd name="connsiteY0" fmla="*/ 0 h 203358"/>
              <a:gd name="connsiteX1" fmla="*/ 279400 w 1130300"/>
              <a:gd name="connsiteY1" fmla="*/ 101600 h 203358"/>
              <a:gd name="connsiteX2" fmla="*/ 533400 w 1130300"/>
              <a:gd name="connsiteY2" fmla="*/ 174625 h 203358"/>
              <a:gd name="connsiteX3" fmla="*/ 692150 w 1130300"/>
              <a:gd name="connsiteY3" fmla="*/ 203200 h 203358"/>
              <a:gd name="connsiteX4" fmla="*/ 863600 w 1130300"/>
              <a:gd name="connsiteY4" fmla="*/ 184150 h 203358"/>
              <a:gd name="connsiteX5" fmla="*/ 1044575 w 1130300"/>
              <a:gd name="connsiteY5" fmla="*/ 142875 h 203358"/>
              <a:gd name="connsiteX6" fmla="*/ 1130300 w 1130300"/>
              <a:gd name="connsiteY6" fmla="*/ 107950 h 2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300" h="203358">
                <a:moveTo>
                  <a:pt x="0" y="0"/>
                </a:moveTo>
                <a:cubicBezTo>
                  <a:pt x="95250" y="36248"/>
                  <a:pt x="190500" y="72496"/>
                  <a:pt x="279400" y="101600"/>
                </a:cubicBezTo>
                <a:cubicBezTo>
                  <a:pt x="368300" y="130704"/>
                  <a:pt x="464608" y="157692"/>
                  <a:pt x="533400" y="174625"/>
                </a:cubicBezTo>
                <a:cubicBezTo>
                  <a:pt x="602192" y="191558"/>
                  <a:pt x="637117" y="201613"/>
                  <a:pt x="692150" y="203200"/>
                </a:cubicBezTo>
                <a:cubicBezTo>
                  <a:pt x="747183" y="204787"/>
                  <a:pt x="804863" y="194204"/>
                  <a:pt x="863600" y="184150"/>
                </a:cubicBezTo>
                <a:cubicBezTo>
                  <a:pt x="922337" y="174096"/>
                  <a:pt x="1000125" y="155575"/>
                  <a:pt x="1044575" y="142875"/>
                </a:cubicBezTo>
                <a:cubicBezTo>
                  <a:pt x="1089025" y="130175"/>
                  <a:pt x="1109662" y="119062"/>
                  <a:pt x="1130300" y="107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フリーフォーム 802">
            <a:extLst>
              <a:ext uri="{FF2B5EF4-FFF2-40B4-BE49-F238E27FC236}">
                <a16:creationId xmlns:a16="http://schemas.microsoft.com/office/drawing/2014/main" id="{6EBB4852-5EDF-AF4B-8BCC-F8AB14C50A32}"/>
              </a:ext>
            </a:extLst>
          </p:cNvPr>
          <p:cNvSpPr/>
          <p:nvPr/>
        </p:nvSpPr>
        <p:spPr>
          <a:xfrm>
            <a:off x="7521575" y="5105400"/>
            <a:ext cx="631825" cy="755650"/>
          </a:xfrm>
          <a:custGeom>
            <a:avLst/>
            <a:gdLst>
              <a:gd name="connsiteX0" fmla="*/ 631825 w 631825"/>
              <a:gd name="connsiteY0" fmla="*/ 755650 h 755650"/>
              <a:gd name="connsiteX1" fmla="*/ 504825 w 631825"/>
              <a:gd name="connsiteY1" fmla="*/ 733425 h 755650"/>
              <a:gd name="connsiteX2" fmla="*/ 393700 w 631825"/>
              <a:gd name="connsiteY2" fmla="*/ 714375 h 755650"/>
              <a:gd name="connsiteX3" fmla="*/ 304800 w 631825"/>
              <a:gd name="connsiteY3" fmla="*/ 647700 h 755650"/>
              <a:gd name="connsiteX4" fmla="*/ 190500 w 631825"/>
              <a:gd name="connsiteY4" fmla="*/ 511175 h 755650"/>
              <a:gd name="connsiteX5" fmla="*/ 95250 w 631825"/>
              <a:gd name="connsiteY5" fmla="*/ 304800 h 755650"/>
              <a:gd name="connsiteX6" fmla="*/ 25400 w 631825"/>
              <a:gd name="connsiteY6" fmla="*/ 79375 h 755650"/>
              <a:gd name="connsiteX7" fmla="*/ 0 w 631825"/>
              <a:gd name="connsiteY7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825" h="755650">
                <a:moveTo>
                  <a:pt x="631825" y="755650"/>
                </a:moveTo>
                <a:lnTo>
                  <a:pt x="504825" y="733425"/>
                </a:lnTo>
                <a:cubicBezTo>
                  <a:pt x="465138" y="726546"/>
                  <a:pt x="427037" y="728662"/>
                  <a:pt x="393700" y="714375"/>
                </a:cubicBezTo>
                <a:cubicBezTo>
                  <a:pt x="360363" y="700088"/>
                  <a:pt x="338667" y="681567"/>
                  <a:pt x="304800" y="647700"/>
                </a:cubicBezTo>
                <a:cubicBezTo>
                  <a:pt x="270933" y="613833"/>
                  <a:pt x="225425" y="568325"/>
                  <a:pt x="190500" y="511175"/>
                </a:cubicBezTo>
                <a:cubicBezTo>
                  <a:pt x="155575" y="454025"/>
                  <a:pt x="122767" y="376767"/>
                  <a:pt x="95250" y="304800"/>
                </a:cubicBezTo>
                <a:cubicBezTo>
                  <a:pt x="67733" y="232833"/>
                  <a:pt x="41275" y="130175"/>
                  <a:pt x="25400" y="79375"/>
                </a:cubicBezTo>
                <a:cubicBezTo>
                  <a:pt x="9525" y="28575"/>
                  <a:pt x="4762" y="14287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4" name="フリーフォーム 803">
            <a:extLst>
              <a:ext uri="{FF2B5EF4-FFF2-40B4-BE49-F238E27FC236}">
                <a16:creationId xmlns:a16="http://schemas.microsoft.com/office/drawing/2014/main" id="{625F8695-DAE6-0248-AFF4-02FC5EFF3B05}"/>
              </a:ext>
            </a:extLst>
          </p:cNvPr>
          <p:cNvSpPr/>
          <p:nvPr/>
        </p:nvSpPr>
        <p:spPr>
          <a:xfrm>
            <a:off x="5994400" y="5448300"/>
            <a:ext cx="460858" cy="533400"/>
          </a:xfrm>
          <a:custGeom>
            <a:avLst/>
            <a:gdLst>
              <a:gd name="connsiteX0" fmla="*/ 0 w 460858"/>
              <a:gd name="connsiteY0" fmla="*/ 533400 h 533400"/>
              <a:gd name="connsiteX1" fmla="*/ 200025 w 460858"/>
              <a:gd name="connsiteY1" fmla="*/ 457200 h 533400"/>
              <a:gd name="connsiteX2" fmla="*/ 352425 w 460858"/>
              <a:gd name="connsiteY2" fmla="*/ 377825 h 533400"/>
              <a:gd name="connsiteX3" fmla="*/ 450850 w 460858"/>
              <a:gd name="connsiteY3" fmla="*/ 241300 h 533400"/>
              <a:gd name="connsiteX4" fmla="*/ 457200 w 460858"/>
              <a:gd name="connsiteY4" fmla="*/ 63500 h 533400"/>
              <a:gd name="connsiteX5" fmla="*/ 447675 w 460858"/>
              <a:gd name="connsiteY5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858" h="533400">
                <a:moveTo>
                  <a:pt x="0" y="533400"/>
                </a:moveTo>
                <a:cubicBezTo>
                  <a:pt x="70644" y="508264"/>
                  <a:pt x="141288" y="483129"/>
                  <a:pt x="200025" y="457200"/>
                </a:cubicBezTo>
                <a:cubicBezTo>
                  <a:pt x="258763" y="431271"/>
                  <a:pt x="310621" y="413808"/>
                  <a:pt x="352425" y="377825"/>
                </a:cubicBezTo>
                <a:cubicBezTo>
                  <a:pt x="394229" y="341842"/>
                  <a:pt x="433388" y="293687"/>
                  <a:pt x="450850" y="241300"/>
                </a:cubicBezTo>
                <a:cubicBezTo>
                  <a:pt x="468312" y="188913"/>
                  <a:pt x="457729" y="103717"/>
                  <a:pt x="457200" y="63500"/>
                </a:cubicBezTo>
                <a:cubicBezTo>
                  <a:pt x="456671" y="23283"/>
                  <a:pt x="452173" y="11641"/>
                  <a:pt x="4476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5" name="フリーフォーム 804">
            <a:extLst>
              <a:ext uri="{FF2B5EF4-FFF2-40B4-BE49-F238E27FC236}">
                <a16:creationId xmlns:a16="http://schemas.microsoft.com/office/drawing/2014/main" id="{CBF41682-A766-E24F-8A58-67BBF549D7E8}"/>
              </a:ext>
            </a:extLst>
          </p:cNvPr>
          <p:cNvSpPr/>
          <p:nvPr/>
        </p:nvSpPr>
        <p:spPr>
          <a:xfrm>
            <a:off x="6619875" y="3248025"/>
            <a:ext cx="222250" cy="63500"/>
          </a:xfrm>
          <a:custGeom>
            <a:avLst/>
            <a:gdLst>
              <a:gd name="connsiteX0" fmla="*/ 222250 w 222250"/>
              <a:gd name="connsiteY0" fmla="*/ 0 h 63500"/>
              <a:gd name="connsiteX1" fmla="*/ 73025 w 222250"/>
              <a:gd name="connsiteY1" fmla="*/ 34925 h 63500"/>
              <a:gd name="connsiteX2" fmla="*/ 0 w 222250"/>
              <a:gd name="connsiteY2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63500">
                <a:moveTo>
                  <a:pt x="222250" y="0"/>
                </a:moveTo>
                <a:cubicBezTo>
                  <a:pt x="166158" y="12171"/>
                  <a:pt x="110067" y="24342"/>
                  <a:pt x="73025" y="34925"/>
                </a:cubicBezTo>
                <a:cubicBezTo>
                  <a:pt x="35983" y="45508"/>
                  <a:pt x="17991" y="54504"/>
                  <a:pt x="0" y="635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6" name="フリーフォーム 805">
            <a:extLst>
              <a:ext uri="{FF2B5EF4-FFF2-40B4-BE49-F238E27FC236}">
                <a16:creationId xmlns:a16="http://schemas.microsoft.com/office/drawing/2014/main" id="{AC3840CC-C301-6B41-B9B0-04DDE180B3FC}"/>
              </a:ext>
            </a:extLst>
          </p:cNvPr>
          <p:cNvSpPr/>
          <p:nvPr/>
        </p:nvSpPr>
        <p:spPr>
          <a:xfrm>
            <a:off x="5251450" y="3470275"/>
            <a:ext cx="269875" cy="34925"/>
          </a:xfrm>
          <a:custGeom>
            <a:avLst/>
            <a:gdLst>
              <a:gd name="connsiteX0" fmla="*/ 0 w 269875"/>
              <a:gd name="connsiteY0" fmla="*/ 0 h 34925"/>
              <a:gd name="connsiteX1" fmla="*/ 98425 w 269875"/>
              <a:gd name="connsiteY1" fmla="*/ 6350 h 34925"/>
              <a:gd name="connsiteX2" fmla="*/ 203200 w 269875"/>
              <a:gd name="connsiteY2" fmla="*/ 19050 h 34925"/>
              <a:gd name="connsiteX3" fmla="*/ 269875 w 269875"/>
              <a:gd name="connsiteY3" fmla="*/ 34925 h 3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75" h="34925">
                <a:moveTo>
                  <a:pt x="0" y="0"/>
                </a:moveTo>
                <a:cubicBezTo>
                  <a:pt x="32279" y="1587"/>
                  <a:pt x="64558" y="3175"/>
                  <a:pt x="98425" y="6350"/>
                </a:cubicBezTo>
                <a:cubicBezTo>
                  <a:pt x="132292" y="9525"/>
                  <a:pt x="174625" y="14288"/>
                  <a:pt x="203200" y="19050"/>
                </a:cubicBezTo>
                <a:cubicBezTo>
                  <a:pt x="231775" y="23812"/>
                  <a:pt x="250825" y="29368"/>
                  <a:pt x="269875" y="349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0" name="フリーフォーム 809">
            <a:extLst>
              <a:ext uri="{FF2B5EF4-FFF2-40B4-BE49-F238E27FC236}">
                <a16:creationId xmlns:a16="http://schemas.microsoft.com/office/drawing/2014/main" id="{139C47A2-65D9-BF4C-BBDD-CFFB0A34C3DC}"/>
              </a:ext>
            </a:extLst>
          </p:cNvPr>
          <p:cNvSpPr/>
          <p:nvPr/>
        </p:nvSpPr>
        <p:spPr>
          <a:xfrm>
            <a:off x="4743450" y="598108"/>
            <a:ext cx="308219" cy="541717"/>
          </a:xfrm>
          <a:custGeom>
            <a:avLst/>
            <a:gdLst>
              <a:gd name="connsiteX0" fmla="*/ 0 w 308219"/>
              <a:gd name="connsiteY0" fmla="*/ 541717 h 541717"/>
              <a:gd name="connsiteX1" fmla="*/ 66675 w 308219"/>
              <a:gd name="connsiteY1" fmla="*/ 351217 h 541717"/>
              <a:gd name="connsiteX2" fmla="*/ 184150 w 308219"/>
              <a:gd name="connsiteY2" fmla="*/ 128967 h 541717"/>
              <a:gd name="connsiteX3" fmla="*/ 298450 w 308219"/>
              <a:gd name="connsiteY3" fmla="*/ 1967 h 541717"/>
              <a:gd name="connsiteX4" fmla="*/ 298450 w 308219"/>
              <a:gd name="connsiteY4" fmla="*/ 62292 h 541717"/>
              <a:gd name="connsiteX5" fmla="*/ 266700 w 308219"/>
              <a:gd name="connsiteY5" fmla="*/ 201992 h 541717"/>
              <a:gd name="connsiteX6" fmla="*/ 241300 w 308219"/>
              <a:gd name="connsiteY6" fmla="*/ 255967 h 5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219" h="541717">
                <a:moveTo>
                  <a:pt x="0" y="541717"/>
                </a:moveTo>
                <a:cubicBezTo>
                  <a:pt x="17991" y="480863"/>
                  <a:pt x="35983" y="420009"/>
                  <a:pt x="66675" y="351217"/>
                </a:cubicBezTo>
                <a:cubicBezTo>
                  <a:pt x="97367" y="282425"/>
                  <a:pt x="145521" y="187175"/>
                  <a:pt x="184150" y="128967"/>
                </a:cubicBezTo>
                <a:cubicBezTo>
                  <a:pt x="222779" y="70759"/>
                  <a:pt x="279400" y="13079"/>
                  <a:pt x="298450" y="1967"/>
                </a:cubicBezTo>
                <a:cubicBezTo>
                  <a:pt x="317500" y="-9145"/>
                  <a:pt x="303742" y="28955"/>
                  <a:pt x="298450" y="62292"/>
                </a:cubicBezTo>
                <a:cubicBezTo>
                  <a:pt x="293158" y="95629"/>
                  <a:pt x="276225" y="169713"/>
                  <a:pt x="266700" y="201992"/>
                </a:cubicBezTo>
                <a:cubicBezTo>
                  <a:pt x="257175" y="234271"/>
                  <a:pt x="249237" y="245119"/>
                  <a:pt x="241300" y="255967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1" name="フリーフォーム 810">
            <a:extLst>
              <a:ext uri="{FF2B5EF4-FFF2-40B4-BE49-F238E27FC236}">
                <a16:creationId xmlns:a16="http://schemas.microsoft.com/office/drawing/2014/main" id="{4109D1F8-43C6-6D43-BD84-A6B56F7151BE}"/>
              </a:ext>
            </a:extLst>
          </p:cNvPr>
          <p:cNvSpPr/>
          <p:nvPr/>
        </p:nvSpPr>
        <p:spPr>
          <a:xfrm>
            <a:off x="5054600" y="593725"/>
            <a:ext cx="158750" cy="57150"/>
          </a:xfrm>
          <a:custGeom>
            <a:avLst/>
            <a:gdLst>
              <a:gd name="connsiteX0" fmla="*/ 0 w 158750"/>
              <a:gd name="connsiteY0" fmla="*/ 0 h 57150"/>
              <a:gd name="connsiteX1" fmla="*/ 73025 w 158750"/>
              <a:gd name="connsiteY1" fmla="*/ 9525 h 57150"/>
              <a:gd name="connsiteX2" fmla="*/ 158750 w 158750"/>
              <a:gd name="connsiteY2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57150">
                <a:moveTo>
                  <a:pt x="0" y="0"/>
                </a:moveTo>
                <a:cubicBezTo>
                  <a:pt x="23283" y="0"/>
                  <a:pt x="46567" y="0"/>
                  <a:pt x="73025" y="9525"/>
                </a:cubicBezTo>
                <a:cubicBezTo>
                  <a:pt x="99483" y="19050"/>
                  <a:pt x="129116" y="38100"/>
                  <a:pt x="158750" y="5715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2" name="フリーフォーム 811">
            <a:extLst>
              <a:ext uri="{FF2B5EF4-FFF2-40B4-BE49-F238E27FC236}">
                <a16:creationId xmlns:a16="http://schemas.microsoft.com/office/drawing/2014/main" id="{2FB8AE2E-937E-AF41-9261-7C477387CB1E}"/>
              </a:ext>
            </a:extLst>
          </p:cNvPr>
          <p:cNvSpPr/>
          <p:nvPr/>
        </p:nvSpPr>
        <p:spPr>
          <a:xfrm>
            <a:off x="4864100" y="3525749"/>
            <a:ext cx="704850" cy="176301"/>
          </a:xfrm>
          <a:custGeom>
            <a:avLst/>
            <a:gdLst>
              <a:gd name="connsiteX0" fmla="*/ 0 w 704850"/>
              <a:gd name="connsiteY0" fmla="*/ 176301 h 176301"/>
              <a:gd name="connsiteX1" fmla="*/ 76200 w 704850"/>
              <a:gd name="connsiteY1" fmla="*/ 119151 h 176301"/>
              <a:gd name="connsiteX2" fmla="*/ 212725 w 704850"/>
              <a:gd name="connsiteY2" fmla="*/ 49301 h 176301"/>
              <a:gd name="connsiteX3" fmla="*/ 365125 w 704850"/>
              <a:gd name="connsiteY3" fmla="*/ 1676 h 176301"/>
              <a:gd name="connsiteX4" fmla="*/ 498475 w 704850"/>
              <a:gd name="connsiteY4" fmla="*/ 14376 h 176301"/>
              <a:gd name="connsiteX5" fmla="*/ 593725 w 704850"/>
              <a:gd name="connsiteY5" fmla="*/ 49301 h 176301"/>
              <a:gd name="connsiteX6" fmla="*/ 676275 w 704850"/>
              <a:gd name="connsiteY6" fmla="*/ 90576 h 176301"/>
              <a:gd name="connsiteX7" fmla="*/ 704850 w 704850"/>
              <a:gd name="connsiteY7" fmla="*/ 112801 h 1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850" h="176301">
                <a:moveTo>
                  <a:pt x="0" y="176301"/>
                </a:moveTo>
                <a:cubicBezTo>
                  <a:pt x="20373" y="158309"/>
                  <a:pt x="40746" y="140318"/>
                  <a:pt x="76200" y="119151"/>
                </a:cubicBezTo>
                <a:cubicBezTo>
                  <a:pt x="111654" y="97984"/>
                  <a:pt x="164571" y="68880"/>
                  <a:pt x="212725" y="49301"/>
                </a:cubicBezTo>
                <a:cubicBezTo>
                  <a:pt x="260879" y="29722"/>
                  <a:pt x="317500" y="7497"/>
                  <a:pt x="365125" y="1676"/>
                </a:cubicBezTo>
                <a:cubicBezTo>
                  <a:pt x="412750" y="-4145"/>
                  <a:pt x="460375" y="6439"/>
                  <a:pt x="498475" y="14376"/>
                </a:cubicBezTo>
                <a:cubicBezTo>
                  <a:pt x="536575" y="22313"/>
                  <a:pt x="564092" y="36601"/>
                  <a:pt x="593725" y="49301"/>
                </a:cubicBezTo>
                <a:cubicBezTo>
                  <a:pt x="623358" y="62001"/>
                  <a:pt x="657754" y="79993"/>
                  <a:pt x="676275" y="90576"/>
                </a:cubicBezTo>
                <a:cubicBezTo>
                  <a:pt x="694796" y="101159"/>
                  <a:pt x="699823" y="106980"/>
                  <a:pt x="704850" y="1128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3" name="フリーフォーム 812">
            <a:extLst>
              <a:ext uri="{FF2B5EF4-FFF2-40B4-BE49-F238E27FC236}">
                <a16:creationId xmlns:a16="http://schemas.microsoft.com/office/drawing/2014/main" id="{4C332D81-E364-8844-9B4D-DD9AB53D898E}"/>
              </a:ext>
            </a:extLst>
          </p:cNvPr>
          <p:cNvSpPr/>
          <p:nvPr/>
        </p:nvSpPr>
        <p:spPr>
          <a:xfrm>
            <a:off x="6508750" y="3258538"/>
            <a:ext cx="854075" cy="221262"/>
          </a:xfrm>
          <a:custGeom>
            <a:avLst/>
            <a:gdLst>
              <a:gd name="connsiteX0" fmla="*/ 854075 w 854075"/>
              <a:gd name="connsiteY0" fmla="*/ 18062 h 221262"/>
              <a:gd name="connsiteX1" fmla="*/ 711200 w 854075"/>
              <a:gd name="connsiteY1" fmla="*/ 2187 h 221262"/>
              <a:gd name="connsiteX2" fmla="*/ 568325 w 854075"/>
              <a:gd name="connsiteY2" fmla="*/ 2187 h 221262"/>
              <a:gd name="connsiteX3" fmla="*/ 409575 w 854075"/>
              <a:gd name="connsiteY3" fmla="*/ 21237 h 221262"/>
              <a:gd name="connsiteX4" fmla="*/ 298450 w 854075"/>
              <a:gd name="connsiteY4" fmla="*/ 49812 h 221262"/>
              <a:gd name="connsiteX5" fmla="*/ 180975 w 854075"/>
              <a:gd name="connsiteY5" fmla="*/ 97437 h 221262"/>
              <a:gd name="connsiteX6" fmla="*/ 76200 w 854075"/>
              <a:gd name="connsiteY6" fmla="*/ 154587 h 221262"/>
              <a:gd name="connsiteX7" fmla="*/ 0 w 854075"/>
              <a:gd name="connsiteY7" fmla="*/ 221262 h 22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075" h="221262">
                <a:moveTo>
                  <a:pt x="854075" y="18062"/>
                </a:moveTo>
                <a:cubicBezTo>
                  <a:pt x="806450" y="11447"/>
                  <a:pt x="758825" y="4833"/>
                  <a:pt x="711200" y="2187"/>
                </a:cubicBezTo>
                <a:cubicBezTo>
                  <a:pt x="663575" y="-459"/>
                  <a:pt x="618596" y="-988"/>
                  <a:pt x="568325" y="2187"/>
                </a:cubicBezTo>
                <a:cubicBezTo>
                  <a:pt x="518054" y="5362"/>
                  <a:pt x="454554" y="13299"/>
                  <a:pt x="409575" y="21237"/>
                </a:cubicBezTo>
                <a:cubicBezTo>
                  <a:pt x="364596" y="29175"/>
                  <a:pt x="336550" y="37112"/>
                  <a:pt x="298450" y="49812"/>
                </a:cubicBezTo>
                <a:cubicBezTo>
                  <a:pt x="260350" y="62512"/>
                  <a:pt x="218017" y="79975"/>
                  <a:pt x="180975" y="97437"/>
                </a:cubicBezTo>
                <a:cubicBezTo>
                  <a:pt x="143933" y="114899"/>
                  <a:pt x="106362" y="133950"/>
                  <a:pt x="76200" y="154587"/>
                </a:cubicBezTo>
                <a:cubicBezTo>
                  <a:pt x="46038" y="175224"/>
                  <a:pt x="23019" y="198243"/>
                  <a:pt x="0" y="22126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4" name="フリーフォーム 813">
            <a:extLst>
              <a:ext uri="{FF2B5EF4-FFF2-40B4-BE49-F238E27FC236}">
                <a16:creationId xmlns:a16="http://schemas.microsoft.com/office/drawing/2014/main" id="{623097EE-6BF5-964D-B8D2-594C9FA66A30}"/>
              </a:ext>
            </a:extLst>
          </p:cNvPr>
          <p:cNvSpPr/>
          <p:nvPr/>
        </p:nvSpPr>
        <p:spPr>
          <a:xfrm>
            <a:off x="6518275" y="3395701"/>
            <a:ext cx="974725" cy="179349"/>
          </a:xfrm>
          <a:custGeom>
            <a:avLst/>
            <a:gdLst>
              <a:gd name="connsiteX0" fmla="*/ 0 w 974725"/>
              <a:gd name="connsiteY0" fmla="*/ 179349 h 179349"/>
              <a:gd name="connsiteX1" fmla="*/ 177800 w 974725"/>
              <a:gd name="connsiteY1" fmla="*/ 74574 h 179349"/>
              <a:gd name="connsiteX2" fmla="*/ 425450 w 974725"/>
              <a:gd name="connsiteY2" fmla="*/ 17424 h 179349"/>
              <a:gd name="connsiteX3" fmla="*/ 714375 w 974725"/>
              <a:gd name="connsiteY3" fmla="*/ 1549 h 179349"/>
              <a:gd name="connsiteX4" fmla="*/ 876300 w 974725"/>
              <a:gd name="connsiteY4" fmla="*/ 49174 h 179349"/>
              <a:gd name="connsiteX5" fmla="*/ 955675 w 974725"/>
              <a:gd name="connsiteY5" fmla="*/ 125374 h 179349"/>
              <a:gd name="connsiteX6" fmla="*/ 974725 w 974725"/>
              <a:gd name="connsiteY6" fmla="*/ 179349 h 17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725" h="179349">
                <a:moveTo>
                  <a:pt x="0" y="179349"/>
                </a:moveTo>
                <a:cubicBezTo>
                  <a:pt x="53446" y="140455"/>
                  <a:pt x="106892" y="101561"/>
                  <a:pt x="177800" y="74574"/>
                </a:cubicBezTo>
                <a:cubicBezTo>
                  <a:pt x="248708" y="47587"/>
                  <a:pt x="336021" y="29595"/>
                  <a:pt x="425450" y="17424"/>
                </a:cubicBezTo>
                <a:cubicBezTo>
                  <a:pt x="514879" y="5253"/>
                  <a:pt x="639233" y="-3743"/>
                  <a:pt x="714375" y="1549"/>
                </a:cubicBezTo>
                <a:cubicBezTo>
                  <a:pt x="789517" y="6841"/>
                  <a:pt x="836084" y="28537"/>
                  <a:pt x="876300" y="49174"/>
                </a:cubicBezTo>
                <a:cubicBezTo>
                  <a:pt x="916516" y="69811"/>
                  <a:pt x="939271" y="103678"/>
                  <a:pt x="955675" y="125374"/>
                </a:cubicBezTo>
                <a:cubicBezTo>
                  <a:pt x="972079" y="147070"/>
                  <a:pt x="973402" y="163209"/>
                  <a:pt x="974725" y="17934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5" name="フリーフォーム 814">
            <a:extLst>
              <a:ext uri="{FF2B5EF4-FFF2-40B4-BE49-F238E27FC236}">
                <a16:creationId xmlns:a16="http://schemas.microsoft.com/office/drawing/2014/main" id="{8393794C-2252-6E4C-B699-07ABB99AA82F}"/>
              </a:ext>
            </a:extLst>
          </p:cNvPr>
          <p:cNvSpPr/>
          <p:nvPr/>
        </p:nvSpPr>
        <p:spPr>
          <a:xfrm>
            <a:off x="6765925" y="3441700"/>
            <a:ext cx="111125" cy="95250"/>
          </a:xfrm>
          <a:custGeom>
            <a:avLst/>
            <a:gdLst>
              <a:gd name="connsiteX0" fmla="*/ 0 w 111125"/>
              <a:gd name="connsiteY0" fmla="*/ 95250 h 95250"/>
              <a:gd name="connsiteX1" fmla="*/ 44450 w 111125"/>
              <a:gd name="connsiteY1" fmla="*/ 34925 h 95250"/>
              <a:gd name="connsiteX2" fmla="*/ 111125 w 11112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95250">
                <a:moveTo>
                  <a:pt x="0" y="95250"/>
                </a:moveTo>
                <a:cubicBezTo>
                  <a:pt x="12964" y="73025"/>
                  <a:pt x="25929" y="50800"/>
                  <a:pt x="44450" y="34925"/>
                </a:cubicBezTo>
                <a:cubicBezTo>
                  <a:pt x="62971" y="19050"/>
                  <a:pt x="87048" y="9525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フリーフォーム 815">
            <a:extLst>
              <a:ext uri="{FF2B5EF4-FFF2-40B4-BE49-F238E27FC236}">
                <a16:creationId xmlns:a16="http://schemas.microsoft.com/office/drawing/2014/main" id="{28CE3668-A8BF-C444-81EB-CD0DEBC1C62F}"/>
              </a:ext>
            </a:extLst>
          </p:cNvPr>
          <p:cNvSpPr/>
          <p:nvPr/>
        </p:nvSpPr>
        <p:spPr>
          <a:xfrm>
            <a:off x="6508750" y="3319590"/>
            <a:ext cx="1012143" cy="200995"/>
          </a:xfrm>
          <a:custGeom>
            <a:avLst/>
            <a:gdLst>
              <a:gd name="connsiteX0" fmla="*/ 0 w 1035050"/>
              <a:gd name="connsiteY0" fmla="*/ 151854 h 212179"/>
              <a:gd name="connsiteX1" fmla="*/ 149225 w 1035050"/>
              <a:gd name="connsiteY1" fmla="*/ 66129 h 212179"/>
              <a:gd name="connsiteX2" fmla="*/ 406400 w 1035050"/>
              <a:gd name="connsiteY2" fmla="*/ 15329 h 212179"/>
              <a:gd name="connsiteX3" fmla="*/ 679450 w 1035050"/>
              <a:gd name="connsiteY3" fmla="*/ 2629 h 212179"/>
              <a:gd name="connsiteX4" fmla="*/ 866775 w 1035050"/>
              <a:gd name="connsiteY4" fmla="*/ 59779 h 212179"/>
              <a:gd name="connsiteX5" fmla="*/ 996950 w 1035050"/>
              <a:gd name="connsiteY5" fmla="*/ 148679 h 212179"/>
              <a:gd name="connsiteX6" fmla="*/ 1035050 w 1035050"/>
              <a:gd name="connsiteY6" fmla="*/ 212179 h 2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050" h="212179">
                <a:moveTo>
                  <a:pt x="0" y="151854"/>
                </a:moveTo>
                <a:cubicBezTo>
                  <a:pt x="40746" y="120368"/>
                  <a:pt x="81492" y="88883"/>
                  <a:pt x="149225" y="66129"/>
                </a:cubicBezTo>
                <a:cubicBezTo>
                  <a:pt x="216958" y="43375"/>
                  <a:pt x="318029" y="25912"/>
                  <a:pt x="406400" y="15329"/>
                </a:cubicBezTo>
                <a:cubicBezTo>
                  <a:pt x="494771" y="4746"/>
                  <a:pt x="602721" y="-4779"/>
                  <a:pt x="679450" y="2629"/>
                </a:cubicBezTo>
                <a:cubicBezTo>
                  <a:pt x="756179" y="10037"/>
                  <a:pt x="813858" y="35437"/>
                  <a:pt x="866775" y="59779"/>
                </a:cubicBezTo>
                <a:cubicBezTo>
                  <a:pt x="919692" y="84121"/>
                  <a:pt x="968904" y="123279"/>
                  <a:pt x="996950" y="148679"/>
                </a:cubicBezTo>
                <a:cubicBezTo>
                  <a:pt x="1024996" y="174079"/>
                  <a:pt x="1030023" y="193129"/>
                  <a:pt x="1035050" y="21217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7" name="フリーフォーム 816">
            <a:extLst>
              <a:ext uri="{FF2B5EF4-FFF2-40B4-BE49-F238E27FC236}">
                <a16:creationId xmlns:a16="http://schemas.microsoft.com/office/drawing/2014/main" id="{0E7E6399-8673-644F-AB8A-DC942DD22B61}"/>
              </a:ext>
            </a:extLst>
          </p:cNvPr>
          <p:cNvSpPr/>
          <p:nvPr/>
        </p:nvSpPr>
        <p:spPr>
          <a:xfrm>
            <a:off x="6511208" y="3369341"/>
            <a:ext cx="688975" cy="142051"/>
          </a:xfrm>
          <a:custGeom>
            <a:avLst/>
            <a:gdLst>
              <a:gd name="connsiteX0" fmla="*/ 688975 w 688975"/>
              <a:gd name="connsiteY0" fmla="*/ 8701 h 142051"/>
              <a:gd name="connsiteX1" fmla="*/ 508000 w 688975"/>
              <a:gd name="connsiteY1" fmla="*/ 2351 h 142051"/>
              <a:gd name="connsiteX2" fmla="*/ 200025 w 688975"/>
              <a:gd name="connsiteY2" fmla="*/ 43626 h 142051"/>
              <a:gd name="connsiteX3" fmla="*/ 0 w 688975"/>
              <a:gd name="connsiteY3" fmla="*/ 142051 h 1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975" h="142051">
                <a:moveTo>
                  <a:pt x="688975" y="8701"/>
                </a:moveTo>
                <a:cubicBezTo>
                  <a:pt x="639233" y="2615"/>
                  <a:pt x="589492" y="-3470"/>
                  <a:pt x="508000" y="2351"/>
                </a:cubicBezTo>
                <a:cubicBezTo>
                  <a:pt x="426508" y="8172"/>
                  <a:pt x="284692" y="20343"/>
                  <a:pt x="200025" y="43626"/>
                </a:cubicBezTo>
                <a:cubicBezTo>
                  <a:pt x="115358" y="66909"/>
                  <a:pt x="57679" y="104480"/>
                  <a:pt x="0" y="14205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8" name="フリーフォーム 817">
            <a:extLst>
              <a:ext uri="{FF2B5EF4-FFF2-40B4-BE49-F238E27FC236}">
                <a16:creationId xmlns:a16="http://schemas.microsoft.com/office/drawing/2014/main" id="{DEDA921D-8578-6947-B7B0-E3370BA3D252}"/>
              </a:ext>
            </a:extLst>
          </p:cNvPr>
          <p:cNvSpPr/>
          <p:nvPr/>
        </p:nvSpPr>
        <p:spPr>
          <a:xfrm rot="193153">
            <a:off x="4870061" y="3562409"/>
            <a:ext cx="657225" cy="317870"/>
          </a:xfrm>
          <a:custGeom>
            <a:avLst/>
            <a:gdLst>
              <a:gd name="connsiteX0" fmla="*/ 0 w 657225"/>
              <a:gd name="connsiteY0" fmla="*/ 317870 h 317870"/>
              <a:gd name="connsiteX1" fmla="*/ 50800 w 657225"/>
              <a:gd name="connsiteY1" fmla="*/ 206745 h 317870"/>
              <a:gd name="connsiteX2" fmla="*/ 101600 w 657225"/>
              <a:gd name="connsiteY2" fmla="*/ 114670 h 317870"/>
              <a:gd name="connsiteX3" fmla="*/ 209550 w 657225"/>
              <a:gd name="connsiteY3" fmla="*/ 44820 h 317870"/>
              <a:gd name="connsiteX4" fmla="*/ 425450 w 657225"/>
              <a:gd name="connsiteY4" fmla="*/ 370 h 317870"/>
              <a:gd name="connsiteX5" fmla="*/ 593725 w 657225"/>
              <a:gd name="connsiteY5" fmla="*/ 25770 h 317870"/>
              <a:gd name="connsiteX6" fmla="*/ 657225 w 657225"/>
              <a:gd name="connsiteY6" fmla="*/ 63870 h 31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317870">
                <a:moveTo>
                  <a:pt x="0" y="317870"/>
                </a:moveTo>
                <a:cubicBezTo>
                  <a:pt x="16933" y="279241"/>
                  <a:pt x="33867" y="240612"/>
                  <a:pt x="50800" y="206745"/>
                </a:cubicBezTo>
                <a:cubicBezTo>
                  <a:pt x="67733" y="172878"/>
                  <a:pt x="75142" y="141658"/>
                  <a:pt x="101600" y="114670"/>
                </a:cubicBezTo>
                <a:cubicBezTo>
                  <a:pt x="128058" y="87682"/>
                  <a:pt x="155575" y="63870"/>
                  <a:pt x="209550" y="44820"/>
                </a:cubicBezTo>
                <a:cubicBezTo>
                  <a:pt x="263525" y="25770"/>
                  <a:pt x="361421" y="3545"/>
                  <a:pt x="425450" y="370"/>
                </a:cubicBezTo>
                <a:cubicBezTo>
                  <a:pt x="489479" y="-2805"/>
                  <a:pt x="555096" y="15187"/>
                  <a:pt x="593725" y="25770"/>
                </a:cubicBezTo>
                <a:cubicBezTo>
                  <a:pt x="632354" y="36353"/>
                  <a:pt x="644789" y="50111"/>
                  <a:pt x="657225" y="63870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" name="フリーフォーム 818">
            <a:extLst>
              <a:ext uri="{FF2B5EF4-FFF2-40B4-BE49-F238E27FC236}">
                <a16:creationId xmlns:a16="http://schemas.microsoft.com/office/drawing/2014/main" id="{BE917BA7-FEDE-3243-B154-549324F27342}"/>
              </a:ext>
            </a:extLst>
          </p:cNvPr>
          <p:cNvSpPr/>
          <p:nvPr/>
        </p:nvSpPr>
        <p:spPr>
          <a:xfrm>
            <a:off x="4895068" y="3632566"/>
            <a:ext cx="622300" cy="274272"/>
          </a:xfrm>
          <a:custGeom>
            <a:avLst/>
            <a:gdLst>
              <a:gd name="connsiteX0" fmla="*/ 0 w 622300"/>
              <a:gd name="connsiteY0" fmla="*/ 274272 h 274272"/>
              <a:gd name="connsiteX1" fmla="*/ 127000 w 622300"/>
              <a:gd name="connsiteY1" fmla="*/ 115522 h 274272"/>
              <a:gd name="connsiteX2" fmla="*/ 219075 w 622300"/>
              <a:gd name="connsiteY2" fmla="*/ 42497 h 274272"/>
              <a:gd name="connsiteX3" fmla="*/ 339725 w 622300"/>
              <a:gd name="connsiteY3" fmla="*/ 13922 h 274272"/>
              <a:gd name="connsiteX4" fmla="*/ 482600 w 622300"/>
              <a:gd name="connsiteY4" fmla="*/ 1222 h 274272"/>
              <a:gd name="connsiteX5" fmla="*/ 622300 w 622300"/>
              <a:gd name="connsiteY5" fmla="*/ 1222 h 27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300" h="274272">
                <a:moveTo>
                  <a:pt x="0" y="274272"/>
                </a:moveTo>
                <a:cubicBezTo>
                  <a:pt x="45244" y="214211"/>
                  <a:pt x="90488" y="154151"/>
                  <a:pt x="127000" y="115522"/>
                </a:cubicBezTo>
                <a:cubicBezTo>
                  <a:pt x="163512" y="76893"/>
                  <a:pt x="183621" y="59430"/>
                  <a:pt x="219075" y="42497"/>
                </a:cubicBezTo>
                <a:cubicBezTo>
                  <a:pt x="254529" y="25564"/>
                  <a:pt x="295804" y="20801"/>
                  <a:pt x="339725" y="13922"/>
                </a:cubicBezTo>
                <a:cubicBezTo>
                  <a:pt x="383646" y="7043"/>
                  <a:pt x="435504" y="3339"/>
                  <a:pt x="482600" y="1222"/>
                </a:cubicBezTo>
                <a:cubicBezTo>
                  <a:pt x="529696" y="-895"/>
                  <a:pt x="575998" y="163"/>
                  <a:pt x="622300" y="1222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0" name="フリーフォーム 819">
            <a:extLst>
              <a:ext uri="{FF2B5EF4-FFF2-40B4-BE49-F238E27FC236}">
                <a16:creationId xmlns:a16="http://schemas.microsoft.com/office/drawing/2014/main" id="{D5DB1FE0-1DEB-E347-A391-84612F44CA0F}"/>
              </a:ext>
            </a:extLst>
          </p:cNvPr>
          <p:cNvSpPr/>
          <p:nvPr/>
        </p:nvSpPr>
        <p:spPr>
          <a:xfrm>
            <a:off x="4865647" y="3600739"/>
            <a:ext cx="488950" cy="281418"/>
          </a:xfrm>
          <a:custGeom>
            <a:avLst/>
            <a:gdLst>
              <a:gd name="connsiteX0" fmla="*/ 0 w 488950"/>
              <a:gd name="connsiteY0" fmla="*/ 281418 h 281418"/>
              <a:gd name="connsiteX1" fmla="*/ 107950 w 488950"/>
              <a:gd name="connsiteY1" fmla="*/ 135368 h 281418"/>
              <a:gd name="connsiteX2" fmla="*/ 190500 w 488950"/>
              <a:gd name="connsiteY2" fmla="*/ 59168 h 281418"/>
              <a:gd name="connsiteX3" fmla="*/ 381000 w 488950"/>
              <a:gd name="connsiteY3" fmla="*/ 5193 h 281418"/>
              <a:gd name="connsiteX4" fmla="*/ 488950 w 488950"/>
              <a:gd name="connsiteY4" fmla="*/ 5193 h 2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50" h="281418">
                <a:moveTo>
                  <a:pt x="0" y="281418"/>
                </a:moveTo>
                <a:cubicBezTo>
                  <a:pt x="38100" y="226914"/>
                  <a:pt x="76200" y="172410"/>
                  <a:pt x="107950" y="135368"/>
                </a:cubicBezTo>
                <a:cubicBezTo>
                  <a:pt x="139700" y="98326"/>
                  <a:pt x="144992" y="80864"/>
                  <a:pt x="190500" y="59168"/>
                </a:cubicBezTo>
                <a:cubicBezTo>
                  <a:pt x="236008" y="37472"/>
                  <a:pt x="331258" y="14189"/>
                  <a:pt x="381000" y="5193"/>
                </a:cubicBezTo>
                <a:cubicBezTo>
                  <a:pt x="430742" y="-3803"/>
                  <a:pt x="459846" y="695"/>
                  <a:pt x="488950" y="519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1" name="フリーフォーム 820">
            <a:extLst>
              <a:ext uri="{FF2B5EF4-FFF2-40B4-BE49-F238E27FC236}">
                <a16:creationId xmlns:a16="http://schemas.microsoft.com/office/drawing/2014/main" id="{16469788-1944-B44A-9454-A4B52747C3FA}"/>
              </a:ext>
            </a:extLst>
          </p:cNvPr>
          <p:cNvSpPr/>
          <p:nvPr/>
        </p:nvSpPr>
        <p:spPr>
          <a:xfrm>
            <a:off x="7931150" y="3867150"/>
            <a:ext cx="688975" cy="809625"/>
          </a:xfrm>
          <a:custGeom>
            <a:avLst/>
            <a:gdLst>
              <a:gd name="connsiteX0" fmla="*/ 0 w 688975"/>
              <a:gd name="connsiteY0" fmla="*/ 809625 h 809625"/>
              <a:gd name="connsiteX1" fmla="*/ 180975 w 688975"/>
              <a:gd name="connsiteY1" fmla="*/ 650875 h 809625"/>
              <a:gd name="connsiteX2" fmla="*/ 371475 w 688975"/>
              <a:gd name="connsiteY2" fmla="*/ 460375 h 809625"/>
              <a:gd name="connsiteX3" fmla="*/ 593725 w 688975"/>
              <a:gd name="connsiteY3" fmla="*/ 155575 h 809625"/>
              <a:gd name="connsiteX4" fmla="*/ 688975 w 68897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809625">
                <a:moveTo>
                  <a:pt x="0" y="809625"/>
                </a:moveTo>
                <a:cubicBezTo>
                  <a:pt x="59531" y="759354"/>
                  <a:pt x="119063" y="709083"/>
                  <a:pt x="180975" y="650875"/>
                </a:cubicBezTo>
                <a:cubicBezTo>
                  <a:pt x="242887" y="592667"/>
                  <a:pt x="302683" y="542925"/>
                  <a:pt x="371475" y="460375"/>
                </a:cubicBezTo>
                <a:cubicBezTo>
                  <a:pt x="440267" y="377825"/>
                  <a:pt x="540808" y="232304"/>
                  <a:pt x="593725" y="155575"/>
                </a:cubicBezTo>
                <a:cubicBezTo>
                  <a:pt x="646642" y="78846"/>
                  <a:pt x="673100" y="27517"/>
                  <a:pt x="6889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フリーフォーム 821">
            <a:extLst>
              <a:ext uri="{FF2B5EF4-FFF2-40B4-BE49-F238E27FC236}">
                <a16:creationId xmlns:a16="http://schemas.microsoft.com/office/drawing/2014/main" id="{74732E6A-8B7F-7E40-9B94-9F1DC1EEF238}"/>
              </a:ext>
            </a:extLst>
          </p:cNvPr>
          <p:cNvSpPr/>
          <p:nvPr/>
        </p:nvSpPr>
        <p:spPr>
          <a:xfrm>
            <a:off x="8801100" y="3076575"/>
            <a:ext cx="111125" cy="349250"/>
          </a:xfrm>
          <a:custGeom>
            <a:avLst/>
            <a:gdLst>
              <a:gd name="connsiteX0" fmla="*/ 0 w 111125"/>
              <a:gd name="connsiteY0" fmla="*/ 349250 h 349250"/>
              <a:gd name="connsiteX1" fmla="*/ 73025 w 111125"/>
              <a:gd name="connsiteY1" fmla="*/ 168275 h 349250"/>
              <a:gd name="connsiteX2" fmla="*/ 111125 w 111125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349250">
                <a:moveTo>
                  <a:pt x="0" y="349250"/>
                </a:moveTo>
                <a:cubicBezTo>
                  <a:pt x="27252" y="287866"/>
                  <a:pt x="54504" y="226483"/>
                  <a:pt x="73025" y="168275"/>
                </a:cubicBezTo>
                <a:cubicBezTo>
                  <a:pt x="91546" y="110067"/>
                  <a:pt x="101335" y="55033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フリーフォーム 822">
            <a:extLst>
              <a:ext uri="{FF2B5EF4-FFF2-40B4-BE49-F238E27FC236}">
                <a16:creationId xmlns:a16="http://schemas.microsoft.com/office/drawing/2014/main" id="{CC48D8FA-D759-AB4E-8BBF-C0537477FF66}"/>
              </a:ext>
            </a:extLst>
          </p:cNvPr>
          <p:cNvSpPr/>
          <p:nvPr/>
        </p:nvSpPr>
        <p:spPr>
          <a:xfrm>
            <a:off x="3702050" y="6264275"/>
            <a:ext cx="152400" cy="212725"/>
          </a:xfrm>
          <a:custGeom>
            <a:avLst/>
            <a:gdLst>
              <a:gd name="connsiteX0" fmla="*/ 152400 w 152400"/>
              <a:gd name="connsiteY0" fmla="*/ 212725 h 212725"/>
              <a:gd name="connsiteX1" fmla="*/ 47625 w 152400"/>
              <a:gd name="connsiteY1" fmla="*/ 85725 h 212725"/>
              <a:gd name="connsiteX2" fmla="*/ 0 w 152400"/>
              <a:gd name="connsiteY2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12725">
                <a:moveTo>
                  <a:pt x="152400" y="212725"/>
                </a:moveTo>
                <a:cubicBezTo>
                  <a:pt x="112712" y="166952"/>
                  <a:pt x="73025" y="121179"/>
                  <a:pt x="47625" y="85725"/>
                </a:cubicBezTo>
                <a:cubicBezTo>
                  <a:pt x="22225" y="50271"/>
                  <a:pt x="11112" y="25135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4" name="フリーフォーム 823">
            <a:extLst>
              <a:ext uri="{FF2B5EF4-FFF2-40B4-BE49-F238E27FC236}">
                <a16:creationId xmlns:a16="http://schemas.microsoft.com/office/drawing/2014/main" id="{C5D664A6-4977-094B-9F53-5824F3D02D8E}"/>
              </a:ext>
            </a:extLst>
          </p:cNvPr>
          <p:cNvSpPr/>
          <p:nvPr/>
        </p:nvSpPr>
        <p:spPr>
          <a:xfrm>
            <a:off x="3981450" y="6616700"/>
            <a:ext cx="295275" cy="238125"/>
          </a:xfrm>
          <a:custGeom>
            <a:avLst/>
            <a:gdLst>
              <a:gd name="connsiteX0" fmla="*/ 0 w 295275"/>
              <a:gd name="connsiteY0" fmla="*/ 0 h 238125"/>
              <a:gd name="connsiteX1" fmla="*/ 161925 w 295275"/>
              <a:gd name="connsiteY1" fmla="*/ 114300 h 238125"/>
              <a:gd name="connsiteX2" fmla="*/ 263525 w 295275"/>
              <a:gd name="connsiteY2" fmla="*/ 190500 h 238125"/>
              <a:gd name="connsiteX3" fmla="*/ 295275 w 295275"/>
              <a:gd name="connsiteY3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238125">
                <a:moveTo>
                  <a:pt x="0" y="0"/>
                </a:moveTo>
                <a:lnTo>
                  <a:pt x="161925" y="114300"/>
                </a:lnTo>
                <a:cubicBezTo>
                  <a:pt x="205846" y="146050"/>
                  <a:pt x="241300" y="169863"/>
                  <a:pt x="263525" y="190500"/>
                </a:cubicBezTo>
                <a:cubicBezTo>
                  <a:pt x="285750" y="211137"/>
                  <a:pt x="290512" y="224631"/>
                  <a:pt x="295275" y="2381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5" name="フリーフォーム 824">
            <a:extLst>
              <a:ext uri="{FF2B5EF4-FFF2-40B4-BE49-F238E27FC236}">
                <a16:creationId xmlns:a16="http://schemas.microsoft.com/office/drawing/2014/main" id="{63AC12B1-8745-F245-908C-28B0B4349C59}"/>
              </a:ext>
            </a:extLst>
          </p:cNvPr>
          <p:cNvSpPr/>
          <p:nvPr/>
        </p:nvSpPr>
        <p:spPr>
          <a:xfrm>
            <a:off x="3481677" y="5753100"/>
            <a:ext cx="80673" cy="263525"/>
          </a:xfrm>
          <a:custGeom>
            <a:avLst/>
            <a:gdLst>
              <a:gd name="connsiteX0" fmla="*/ 80673 w 80673"/>
              <a:gd name="connsiteY0" fmla="*/ 263525 h 263525"/>
              <a:gd name="connsiteX1" fmla="*/ 10823 w 80673"/>
              <a:gd name="connsiteY1" fmla="*/ 53975 h 263525"/>
              <a:gd name="connsiteX2" fmla="*/ 1298 w 80673"/>
              <a:gd name="connsiteY2" fmla="*/ 0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73" h="263525">
                <a:moveTo>
                  <a:pt x="80673" y="263525"/>
                </a:moveTo>
                <a:cubicBezTo>
                  <a:pt x="52362" y="180710"/>
                  <a:pt x="24052" y="97896"/>
                  <a:pt x="10823" y="53975"/>
                </a:cubicBezTo>
                <a:cubicBezTo>
                  <a:pt x="-2406" y="10054"/>
                  <a:pt x="-554" y="5027"/>
                  <a:pt x="1298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6" name="フリーフォーム 825">
            <a:extLst>
              <a:ext uri="{FF2B5EF4-FFF2-40B4-BE49-F238E27FC236}">
                <a16:creationId xmlns:a16="http://schemas.microsoft.com/office/drawing/2014/main" id="{0B6242DE-3077-2F40-8CF1-37141BEA18FA}"/>
              </a:ext>
            </a:extLst>
          </p:cNvPr>
          <p:cNvSpPr/>
          <p:nvPr/>
        </p:nvSpPr>
        <p:spPr>
          <a:xfrm>
            <a:off x="3451465" y="4591050"/>
            <a:ext cx="460135" cy="1000125"/>
          </a:xfrm>
          <a:custGeom>
            <a:avLst/>
            <a:gdLst>
              <a:gd name="connsiteX0" fmla="*/ 6110 w 460135"/>
              <a:gd name="connsiteY0" fmla="*/ 1000125 h 1000125"/>
              <a:gd name="connsiteX1" fmla="*/ 6110 w 460135"/>
              <a:gd name="connsiteY1" fmla="*/ 768350 h 1000125"/>
              <a:gd name="connsiteX2" fmla="*/ 69610 w 460135"/>
              <a:gd name="connsiteY2" fmla="*/ 581025 h 1000125"/>
              <a:gd name="connsiteX3" fmla="*/ 199785 w 460135"/>
              <a:gd name="connsiteY3" fmla="*/ 342900 h 1000125"/>
              <a:gd name="connsiteX4" fmla="*/ 352185 w 460135"/>
              <a:gd name="connsiteY4" fmla="*/ 130175 h 1000125"/>
              <a:gd name="connsiteX5" fmla="*/ 460135 w 460135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135" h="1000125">
                <a:moveTo>
                  <a:pt x="6110" y="1000125"/>
                </a:moveTo>
                <a:cubicBezTo>
                  <a:pt x="818" y="919162"/>
                  <a:pt x="-4473" y="838200"/>
                  <a:pt x="6110" y="768350"/>
                </a:cubicBezTo>
                <a:cubicBezTo>
                  <a:pt x="16693" y="698500"/>
                  <a:pt x="37331" y="651933"/>
                  <a:pt x="69610" y="581025"/>
                </a:cubicBezTo>
                <a:cubicBezTo>
                  <a:pt x="101889" y="510117"/>
                  <a:pt x="152689" y="418042"/>
                  <a:pt x="199785" y="342900"/>
                </a:cubicBezTo>
                <a:cubicBezTo>
                  <a:pt x="246881" y="267758"/>
                  <a:pt x="308793" y="187325"/>
                  <a:pt x="352185" y="130175"/>
                </a:cubicBezTo>
                <a:cubicBezTo>
                  <a:pt x="395577" y="73025"/>
                  <a:pt x="427856" y="36512"/>
                  <a:pt x="46013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7" name="フリーフォーム 826">
            <a:extLst>
              <a:ext uri="{FF2B5EF4-FFF2-40B4-BE49-F238E27FC236}">
                <a16:creationId xmlns:a16="http://schemas.microsoft.com/office/drawing/2014/main" id="{9D05C067-6018-474F-BC1A-1CA348224155}"/>
              </a:ext>
            </a:extLst>
          </p:cNvPr>
          <p:cNvSpPr/>
          <p:nvPr/>
        </p:nvSpPr>
        <p:spPr>
          <a:xfrm>
            <a:off x="5025959" y="5807075"/>
            <a:ext cx="165166" cy="307975"/>
          </a:xfrm>
          <a:custGeom>
            <a:avLst/>
            <a:gdLst>
              <a:gd name="connsiteX0" fmla="*/ 66 w 165166"/>
              <a:gd name="connsiteY0" fmla="*/ 307975 h 307975"/>
              <a:gd name="connsiteX1" fmla="*/ 15941 w 165166"/>
              <a:gd name="connsiteY1" fmla="*/ 212725 h 307975"/>
              <a:gd name="connsiteX2" fmla="*/ 98491 w 165166"/>
              <a:gd name="connsiteY2" fmla="*/ 69850 h 307975"/>
              <a:gd name="connsiteX3" fmla="*/ 165166 w 165166"/>
              <a:gd name="connsiteY3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66" h="307975">
                <a:moveTo>
                  <a:pt x="66" y="307975"/>
                </a:moveTo>
                <a:cubicBezTo>
                  <a:pt x="-199" y="280193"/>
                  <a:pt x="-463" y="252412"/>
                  <a:pt x="15941" y="212725"/>
                </a:cubicBezTo>
                <a:cubicBezTo>
                  <a:pt x="32345" y="173038"/>
                  <a:pt x="73620" y="105304"/>
                  <a:pt x="98491" y="69850"/>
                </a:cubicBezTo>
                <a:cubicBezTo>
                  <a:pt x="123362" y="34396"/>
                  <a:pt x="152995" y="12700"/>
                  <a:pt x="165166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8" name="フリーフォーム 827">
            <a:extLst>
              <a:ext uri="{FF2B5EF4-FFF2-40B4-BE49-F238E27FC236}">
                <a16:creationId xmlns:a16="http://schemas.microsoft.com/office/drawing/2014/main" id="{E2BE4245-DBDE-4C4C-A5B5-4D582A6A782E}"/>
              </a:ext>
            </a:extLst>
          </p:cNvPr>
          <p:cNvSpPr/>
          <p:nvPr/>
        </p:nvSpPr>
        <p:spPr>
          <a:xfrm>
            <a:off x="5286375" y="5562600"/>
            <a:ext cx="161925" cy="139700"/>
          </a:xfrm>
          <a:custGeom>
            <a:avLst/>
            <a:gdLst>
              <a:gd name="connsiteX0" fmla="*/ 0 w 161925"/>
              <a:gd name="connsiteY0" fmla="*/ 139700 h 139700"/>
              <a:gd name="connsiteX1" fmla="*/ 123825 w 161925"/>
              <a:gd name="connsiteY1" fmla="*/ 25400 h 139700"/>
              <a:gd name="connsiteX2" fmla="*/ 161925 w 161925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39700">
                <a:moveTo>
                  <a:pt x="0" y="139700"/>
                </a:moveTo>
                <a:cubicBezTo>
                  <a:pt x="48419" y="94191"/>
                  <a:pt x="96838" y="48683"/>
                  <a:pt x="123825" y="25400"/>
                </a:cubicBezTo>
                <a:cubicBezTo>
                  <a:pt x="150813" y="2117"/>
                  <a:pt x="156369" y="1058"/>
                  <a:pt x="1619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9" name="フリーフォーム 828">
            <a:extLst>
              <a:ext uri="{FF2B5EF4-FFF2-40B4-BE49-F238E27FC236}">
                <a16:creationId xmlns:a16="http://schemas.microsoft.com/office/drawing/2014/main" id="{52070FD4-16F0-EE46-9940-4A0A1C67AFC2}"/>
              </a:ext>
            </a:extLst>
          </p:cNvPr>
          <p:cNvSpPr/>
          <p:nvPr/>
        </p:nvSpPr>
        <p:spPr>
          <a:xfrm>
            <a:off x="5657850" y="5304748"/>
            <a:ext cx="93140" cy="99102"/>
          </a:xfrm>
          <a:custGeom>
            <a:avLst/>
            <a:gdLst>
              <a:gd name="connsiteX0" fmla="*/ 107950 w 107950"/>
              <a:gd name="connsiteY0" fmla="*/ 0 h 114300"/>
              <a:gd name="connsiteX1" fmla="*/ 0 w 10795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14300">
                <a:moveTo>
                  <a:pt x="107950" y="0"/>
                </a:moveTo>
                <a:lnTo>
                  <a:pt x="0" y="114300"/>
                </a:ln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フリーフォーム 829">
            <a:extLst>
              <a:ext uri="{FF2B5EF4-FFF2-40B4-BE49-F238E27FC236}">
                <a16:creationId xmlns:a16="http://schemas.microsoft.com/office/drawing/2014/main" id="{72E50114-4582-B04F-8FC3-F16D5C82FAE1}"/>
              </a:ext>
            </a:extLst>
          </p:cNvPr>
          <p:cNvSpPr/>
          <p:nvPr/>
        </p:nvSpPr>
        <p:spPr>
          <a:xfrm>
            <a:off x="5434929" y="5531521"/>
            <a:ext cx="273050" cy="342900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302340 w 1404065"/>
              <a:gd name="connsiteY0" fmla="*/ 0 h 1311275"/>
              <a:gd name="connsiteX1" fmla="*/ 188040 w 1404065"/>
              <a:gd name="connsiteY1" fmla="*/ 123825 h 1311275"/>
              <a:gd name="connsiteX2" fmla="*/ 51515 w 1404065"/>
              <a:gd name="connsiteY2" fmla="*/ 311150 h 1311275"/>
              <a:gd name="connsiteX3" fmla="*/ 715 w 1404065"/>
              <a:gd name="connsiteY3" fmla="*/ 469900 h 1311275"/>
              <a:gd name="connsiteX4" fmla="*/ 26115 w 1404065"/>
              <a:gd name="connsiteY4" fmla="*/ 574675 h 1311275"/>
              <a:gd name="connsiteX5" fmla="*/ 86440 w 1404065"/>
              <a:gd name="connsiteY5" fmla="*/ 673100 h 1311275"/>
              <a:gd name="connsiteX6" fmla="*/ 210265 w 1404065"/>
              <a:gd name="connsiteY6" fmla="*/ 762000 h 1311275"/>
              <a:gd name="connsiteX7" fmla="*/ 499190 w 1404065"/>
              <a:gd name="connsiteY7" fmla="*/ 889000 h 1311275"/>
              <a:gd name="connsiteX8" fmla="*/ 769065 w 1404065"/>
              <a:gd name="connsiteY8" fmla="*/ 984250 h 1311275"/>
              <a:gd name="connsiteX9" fmla="*/ 991315 w 1404065"/>
              <a:gd name="connsiteY9" fmla="*/ 1069975 h 1311275"/>
              <a:gd name="connsiteX10" fmla="*/ 1197690 w 1404065"/>
              <a:gd name="connsiteY10" fmla="*/ 1152525 h 1311275"/>
              <a:gd name="connsiteX11" fmla="*/ 1321515 w 1404065"/>
              <a:gd name="connsiteY11" fmla="*/ 1222375 h 1311275"/>
              <a:gd name="connsiteX12" fmla="*/ 1404065 w 1404065"/>
              <a:gd name="connsiteY12" fmla="*/ 1311275 h 1311275"/>
              <a:gd name="connsiteX0" fmla="*/ 302340 w 1321515"/>
              <a:gd name="connsiteY0" fmla="*/ 0 h 1222375"/>
              <a:gd name="connsiteX1" fmla="*/ 188040 w 1321515"/>
              <a:gd name="connsiteY1" fmla="*/ 123825 h 1222375"/>
              <a:gd name="connsiteX2" fmla="*/ 51515 w 1321515"/>
              <a:gd name="connsiteY2" fmla="*/ 311150 h 1222375"/>
              <a:gd name="connsiteX3" fmla="*/ 715 w 1321515"/>
              <a:gd name="connsiteY3" fmla="*/ 469900 h 1222375"/>
              <a:gd name="connsiteX4" fmla="*/ 26115 w 1321515"/>
              <a:gd name="connsiteY4" fmla="*/ 574675 h 1222375"/>
              <a:gd name="connsiteX5" fmla="*/ 86440 w 1321515"/>
              <a:gd name="connsiteY5" fmla="*/ 673100 h 1222375"/>
              <a:gd name="connsiteX6" fmla="*/ 210265 w 1321515"/>
              <a:gd name="connsiteY6" fmla="*/ 762000 h 1222375"/>
              <a:gd name="connsiteX7" fmla="*/ 499190 w 1321515"/>
              <a:gd name="connsiteY7" fmla="*/ 889000 h 1222375"/>
              <a:gd name="connsiteX8" fmla="*/ 769065 w 1321515"/>
              <a:gd name="connsiteY8" fmla="*/ 984250 h 1222375"/>
              <a:gd name="connsiteX9" fmla="*/ 991315 w 1321515"/>
              <a:gd name="connsiteY9" fmla="*/ 1069975 h 1222375"/>
              <a:gd name="connsiteX10" fmla="*/ 1197690 w 1321515"/>
              <a:gd name="connsiteY10" fmla="*/ 1152525 h 1222375"/>
              <a:gd name="connsiteX11" fmla="*/ 1321515 w 1321515"/>
              <a:gd name="connsiteY11" fmla="*/ 1222375 h 1222375"/>
              <a:gd name="connsiteX0" fmla="*/ 302340 w 1197690"/>
              <a:gd name="connsiteY0" fmla="*/ 0 h 1152525"/>
              <a:gd name="connsiteX1" fmla="*/ 188040 w 1197690"/>
              <a:gd name="connsiteY1" fmla="*/ 123825 h 1152525"/>
              <a:gd name="connsiteX2" fmla="*/ 51515 w 1197690"/>
              <a:gd name="connsiteY2" fmla="*/ 311150 h 1152525"/>
              <a:gd name="connsiteX3" fmla="*/ 715 w 1197690"/>
              <a:gd name="connsiteY3" fmla="*/ 469900 h 1152525"/>
              <a:gd name="connsiteX4" fmla="*/ 26115 w 1197690"/>
              <a:gd name="connsiteY4" fmla="*/ 574675 h 1152525"/>
              <a:gd name="connsiteX5" fmla="*/ 86440 w 1197690"/>
              <a:gd name="connsiteY5" fmla="*/ 673100 h 1152525"/>
              <a:gd name="connsiteX6" fmla="*/ 210265 w 1197690"/>
              <a:gd name="connsiteY6" fmla="*/ 762000 h 1152525"/>
              <a:gd name="connsiteX7" fmla="*/ 499190 w 1197690"/>
              <a:gd name="connsiteY7" fmla="*/ 889000 h 1152525"/>
              <a:gd name="connsiteX8" fmla="*/ 769065 w 1197690"/>
              <a:gd name="connsiteY8" fmla="*/ 984250 h 1152525"/>
              <a:gd name="connsiteX9" fmla="*/ 991315 w 1197690"/>
              <a:gd name="connsiteY9" fmla="*/ 1069975 h 1152525"/>
              <a:gd name="connsiteX10" fmla="*/ 1197690 w 1197690"/>
              <a:gd name="connsiteY10" fmla="*/ 1152525 h 1152525"/>
              <a:gd name="connsiteX0" fmla="*/ 302340 w 991315"/>
              <a:gd name="connsiteY0" fmla="*/ 0 h 1069975"/>
              <a:gd name="connsiteX1" fmla="*/ 188040 w 991315"/>
              <a:gd name="connsiteY1" fmla="*/ 123825 h 1069975"/>
              <a:gd name="connsiteX2" fmla="*/ 51515 w 991315"/>
              <a:gd name="connsiteY2" fmla="*/ 311150 h 1069975"/>
              <a:gd name="connsiteX3" fmla="*/ 715 w 991315"/>
              <a:gd name="connsiteY3" fmla="*/ 469900 h 1069975"/>
              <a:gd name="connsiteX4" fmla="*/ 26115 w 991315"/>
              <a:gd name="connsiteY4" fmla="*/ 574675 h 1069975"/>
              <a:gd name="connsiteX5" fmla="*/ 86440 w 991315"/>
              <a:gd name="connsiteY5" fmla="*/ 673100 h 1069975"/>
              <a:gd name="connsiteX6" fmla="*/ 210265 w 991315"/>
              <a:gd name="connsiteY6" fmla="*/ 762000 h 1069975"/>
              <a:gd name="connsiteX7" fmla="*/ 499190 w 991315"/>
              <a:gd name="connsiteY7" fmla="*/ 889000 h 1069975"/>
              <a:gd name="connsiteX8" fmla="*/ 769065 w 991315"/>
              <a:gd name="connsiteY8" fmla="*/ 984250 h 1069975"/>
              <a:gd name="connsiteX9" fmla="*/ 991315 w 991315"/>
              <a:gd name="connsiteY9" fmla="*/ 1069975 h 1069975"/>
              <a:gd name="connsiteX0" fmla="*/ 302340 w 769065"/>
              <a:gd name="connsiteY0" fmla="*/ 0 h 984250"/>
              <a:gd name="connsiteX1" fmla="*/ 188040 w 769065"/>
              <a:gd name="connsiteY1" fmla="*/ 123825 h 984250"/>
              <a:gd name="connsiteX2" fmla="*/ 51515 w 769065"/>
              <a:gd name="connsiteY2" fmla="*/ 311150 h 984250"/>
              <a:gd name="connsiteX3" fmla="*/ 715 w 769065"/>
              <a:gd name="connsiteY3" fmla="*/ 469900 h 984250"/>
              <a:gd name="connsiteX4" fmla="*/ 26115 w 769065"/>
              <a:gd name="connsiteY4" fmla="*/ 574675 h 984250"/>
              <a:gd name="connsiteX5" fmla="*/ 86440 w 769065"/>
              <a:gd name="connsiteY5" fmla="*/ 673100 h 984250"/>
              <a:gd name="connsiteX6" fmla="*/ 210265 w 769065"/>
              <a:gd name="connsiteY6" fmla="*/ 762000 h 984250"/>
              <a:gd name="connsiteX7" fmla="*/ 499190 w 769065"/>
              <a:gd name="connsiteY7" fmla="*/ 889000 h 984250"/>
              <a:gd name="connsiteX8" fmla="*/ 769065 w 769065"/>
              <a:gd name="connsiteY8" fmla="*/ 984250 h 984250"/>
              <a:gd name="connsiteX0" fmla="*/ 302340 w 499190"/>
              <a:gd name="connsiteY0" fmla="*/ 0 h 889000"/>
              <a:gd name="connsiteX1" fmla="*/ 188040 w 499190"/>
              <a:gd name="connsiteY1" fmla="*/ 123825 h 889000"/>
              <a:gd name="connsiteX2" fmla="*/ 51515 w 499190"/>
              <a:gd name="connsiteY2" fmla="*/ 311150 h 889000"/>
              <a:gd name="connsiteX3" fmla="*/ 715 w 499190"/>
              <a:gd name="connsiteY3" fmla="*/ 469900 h 889000"/>
              <a:gd name="connsiteX4" fmla="*/ 26115 w 499190"/>
              <a:gd name="connsiteY4" fmla="*/ 574675 h 889000"/>
              <a:gd name="connsiteX5" fmla="*/ 86440 w 499190"/>
              <a:gd name="connsiteY5" fmla="*/ 673100 h 889000"/>
              <a:gd name="connsiteX6" fmla="*/ 210265 w 499190"/>
              <a:gd name="connsiteY6" fmla="*/ 762000 h 889000"/>
              <a:gd name="connsiteX7" fmla="*/ 499190 w 499190"/>
              <a:gd name="connsiteY7" fmla="*/ 889000 h 889000"/>
              <a:gd name="connsiteX0" fmla="*/ 302340 w 302340"/>
              <a:gd name="connsiteY0" fmla="*/ 0 h 762000"/>
              <a:gd name="connsiteX1" fmla="*/ 188040 w 302340"/>
              <a:gd name="connsiteY1" fmla="*/ 123825 h 762000"/>
              <a:gd name="connsiteX2" fmla="*/ 51515 w 302340"/>
              <a:gd name="connsiteY2" fmla="*/ 311150 h 762000"/>
              <a:gd name="connsiteX3" fmla="*/ 715 w 302340"/>
              <a:gd name="connsiteY3" fmla="*/ 469900 h 762000"/>
              <a:gd name="connsiteX4" fmla="*/ 26115 w 302340"/>
              <a:gd name="connsiteY4" fmla="*/ 574675 h 762000"/>
              <a:gd name="connsiteX5" fmla="*/ 86440 w 302340"/>
              <a:gd name="connsiteY5" fmla="*/ 673100 h 762000"/>
              <a:gd name="connsiteX6" fmla="*/ 210265 w 302340"/>
              <a:gd name="connsiteY6" fmla="*/ 762000 h 762000"/>
              <a:gd name="connsiteX0" fmla="*/ 302340 w 302340"/>
              <a:gd name="connsiteY0" fmla="*/ 0 h 673100"/>
              <a:gd name="connsiteX1" fmla="*/ 188040 w 302340"/>
              <a:gd name="connsiteY1" fmla="*/ 123825 h 673100"/>
              <a:gd name="connsiteX2" fmla="*/ 51515 w 302340"/>
              <a:gd name="connsiteY2" fmla="*/ 311150 h 673100"/>
              <a:gd name="connsiteX3" fmla="*/ 715 w 302340"/>
              <a:gd name="connsiteY3" fmla="*/ 469900 h 673100"/>
              <a:gd name="connsiteX4" fmla="*/ 26115 w 302340"/>
              <a:gd name="connsiteY4" fmla="*/ 574675 h 673100"/>
              <a:gd name="connsiteX5" fmla="*/ 86440 w 302340"/>
              <a:gd name="connsiteY5" fmla="*/ 673100 h 673100"/>
              <a:gd name="connsiteX0" fmla="*/ 302340 w 302340"/>
              <a:gd name="connsiteY0" fmla="*/ 0 h 574675"/>
              <a:gd name="connsiteX1" fmla="*/ 188040 w 302340"/>
              <a:gd name="connsiteY1" fmla="*/ 123825 h 574675"/>
              <a:gd name="connsiteX2" fmla="*/ 51515 w 302340"/>
              <a:gd name="connsiteY2" fmla="*/ 311150 h 574675"/>
              <a:gd name="connsiteX3" fmla="*/ 715 w 302340"/>
              <a:gd name="connsiteY3" fmla="*/ 469900 h 574675"/>
              <a:gd name="connsiteX4" fmla="*/ 26115 w 302340"/>
              <a:gd name="connsiteY4" fmla="*/ 574675 h 574675"/>
              <a:gd name="connsiteX0" fmla="*/ 301625 w 301625"/>
              <a:gd name="connsiteY0" fmla="*/ 0 h 469900"/>
              <a:gd name="connsiteX1" fmla="*/ 187325 w 301625"/>
              <a:gd name="connsiteY1" fmla="*/ 123825 h 469900"/>
              <a:gd name="connsiteX2" fmla="*/ 50800 w 301625"/>
              <a:gd name="connsiteY2" fmla="*/ 311150 h 469900"/>
              <a:gd name="connsiteX3" fmla="*/ 0 w 301625"/>
              <a:gd name="connsiteY3" fmla="*/ 469900 h 469900"/>
              <a:gd name="connsiteX0" fmla="*/ 250825 w 250825"/>
              <a:gd name="connsiteY0" fmla="*/ 0 h 311150"/>
              <a:gd name="connsiteX1" fmla="*/ 136525 w 250825"/>
              <a:gd name="connsiteY1" fmla="*/ 123825 h 311150"/>
              <a:gd name="connsiteX2" fmla="*/ 0 w 250825"/>
              <a:gd name="connsiteY2" fmla="*/ 311150 h 311150"/>
              <a:gd name="connsiteX0" fmla="*/ 279400 w 279400"/>
              <a:gd name="connsiteY0" fmla="*/ 0 h 346075"/>
              <a:gd name="connsiteX1" fmla="*/ 165100 w 279400"/>
              <a:gd name="connsiteY1" fmla="*/ 123825 h 346075"/>
              <a:gd name="connsiteX2" fmla="*/ 0 w 279400"/>
              <a:gd name="connsiteY2" fmla="*/ 346075 h 346075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3050 w 273050"/>
              <a:gd name="connsiteY0" fmla="*/ 0 h 342900"/>
              <a:gd name="connsiteX1" fmla="*/ 165100 w 273050"/>
              <a:gd name="connsiteY1" fmla="*/ 111125 h 342900"/>
              <a:gd name="connsiteX2" fmla="*/ 0 w 273050"/>
              <a:gd name="connsiteY2" fmla="*/ 342900 h 342900"/>
              <a:gd name="connsiteX0" fmla="*/ 273050 w 273050"/>
              <a:gd name="connsiteY0" fmla="*/ 0 h 342900"/>
              <a:gd name="connsiteX1" fmla="*/ 142875 w 273050"/>
              <a:gd name="connsiteY1" fmla="*/ 130175 h 342900"/>
              <a:gd name="connsiteX2" fmla="*/ 0 w 2730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342900">
                <a:moveTo>
                  <a:pt x="273050" y="0"/>
                </a:moveTo>
                <a:cubicBezTo>
                  <a:pt x="220133" y="50271"/>
                  <a:pt x="188383" y="73025"/>
                  <a:pt x="142875" y="130175"/>
                </a:cubicBezTo>
                <a:cubicBezTo>
                  <a:pt x="97367" y="187325"/>
                  <a:pt x="40746" y="234421"/>
                  <a:pt x="0" y="3429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1" name="フリーフォーム 830">
            <a:extLst>
              <a:ext uri="{FF2B5EF4-FFF2-40B4-BE49-F238E27FC236}">
                <a16:creationId xmlns:a16="http://schemas.microsoft.com/office/drawing/2014/main" id="{1474DF18-B062-744B-A7F8-69AE98D7622B}"/>
              </a:ext>
            </a:extLst>
          </p:cNvPr>
          <p:cNvSpPr/>
          <p:nvPr/>
        </p:nvSpPr>
        <p:spPr>
          <a:xfrm>
            <a:off x="5775325" y="5337175"/>
            <a:ext cx="138633" cy="130175"/>
          </a:xfrm>
          <a:custGeom>
            <a:avLst/>
            <a:gdLst>
              <a:gd name="connsiteX0" fmla="*/ 0 w 130175"/>
              <a:gd name="connsiteY0" fmla="*/ 111125 h 111125"/>
              <a:gd name="connsiteX1" fmla="*/ 66675 w 130175"/>
              <a:gd name="connsiteY1" fmla="*/ 47625 h 111125"/>
              <a:gd name="connsiteX2" fmla="*/ 130175 w 130175"/>
              <a:gd name="connsiteY2" fmla="*/ 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75" h="111125">
                <a:moveTo>
                  <a:pt x="0" y="111125"/>
                </a:moveTo>
                <a:cubicBezTo>
                  <a:pt x="22489" y="88635"/>
                  <a:pt x="44979" y="66146"/>
                  <a:pt x="66675" y="47625"/>
                </a:cubicBezTo>
                <a:cubicBezTo>
                  <a:pt x="88371" y="29104"/>
                  <a:pt x="109273" y="14552"/>
                  <a:pt x="130175" y="0"/>
                </a:cubicBezTo>
              </a:path>
            </a:pathLst>
          </a:custGeom>
          <a:noFill/>
          <a:ln w="381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リーフォーム 672">
            <a:extLst>
              <a:ext uri="{FF2B5EF4-FFF2-40B4-BE49-F238E27FC236}">
                <a16:creationId xmlns:a16="http://schemas.microsoft.com/office/drawing/2014/main" id="{892A50CF-23A2-2E49-BA0C-6B690C464288}"/>
              </a:ext>
            </a:extLst>
          </p:cNvPr>
          <p:cNvSpPr/>
          <p:nvPr/>
        </p:nvSpPr>
        <p:spPr>
          <a:xfrm>
            <a:off x="3888320" y="2924146"/>
            <a:ext cx="356029" cy="569167"/>
          </a:xfrm>
          <a:custGeom>
            <a:avLst/>
            <a:gdLst>
              <a:gd name="connsiteX0" fmla="*/ 309030 w 356029"/>
              <a:gd name="connsiteY0" fmla="*/ 29 h 569167"/>
              <a:gd name="connsiteX1" fmla="*/ 239180 w 356029"/>
              <a:gd name="connsiteY1" fmla="*/ 161954 h 569167"/>
              <a:gd name="connsiteX2" fmla="*/ 166155 w 356029"/>
              <a:gd name="connsiteY2" fmla="*/ 311179 h 569167"/>
              <a:gd name="connsiteX3" fmla="*/ 64555 w 356029"/>
              <a:gd name="connsiteY3" fmla="*/ 460404 h 569167"/>
              <a:gd name="connsiteX4" fmla="*/ 1055 w 356029"/>
              <a:gd name="connsiteY4" fmla="*/ 533429 h 569167"/>
              <a:gd name="connsiteX5" fmla="*/ 115355 w 356029"/>
              <a:gd name="connsiteY5" fmla="*/ 508029 h 569167"/>
              <a:gd name="connsiteX6" fmla="*/ 191555 w 356029"/>
              <a:gd name="connsiteY6" fmla="*/ 514379 h 569167"/>
              <a:gd name="connsiteX7" fmla="*/ 296330 w 356029"/>
              <a:gd name="connsiteY7" fmla="*/ 542954 h 569167"/>
              <a:gd name="connsiteX8" fmla="*/ 353480 w 356029"/>
              <a:gd name="connsiteY8" fmla="*/ 565179 h 569167"/>
              <a:gd name="connsiteX9" fmla="*/ 343955 w 356029"/>
              <a:gd name="connsiteY9" fmla="*/ 457229 h 569167"/>
              <a:gd name="connsiteX10" fmla="*/ 324905 w 356029"/>
              <a:gd name="connsiteY10" fmla="*/ 174654 h 569167"/>
              <a:gd name="connsiteX11" fmla="*/ 309030 w 356029"/>
              <a:gd name="connsiteY11" fmla="*/ 29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029" h="569167">
                <a:moveTo>
                  <a:pt x="309030" y="29"/>
                </a:moveTo>
                <a:cubicBezTo>
                  <a:pt x="294742" y="-2088"/>
                  <a:pt x="262992" y="110096"/>
                  <a:pt x="239180" y="161954"/>
                </a:cubicBezTo>
                <a:cubicBezTo>
                  <a:pt x="215368" y="213812"/>
                  <a:pt x="195259" y="261437"/>
                  <a:pt x="166155" y="311179"/>
                </a:cubicBezTo>
                <a:cubicBezTo>
                  <a:pt x="137051" y="360921"/>
                  <a:pt x="92072" y="423362"/>
                  <a:pt x="64555" y="460404"/>
                </a:cubicBezTo>
                <a:cubicBezTo>
                  <a:pt x="37038" y="497446"/>
                  <a:pt x="-7412" y="525492"/>
                  <a:pt x="1055" y="533429"/>
                </a:cubicBezTo>
                <a:cubicBezTo>
                  <a:pt x="9522" y="541367"/>
                  <a:pt x="83605" y="511204"/>
                  <a:pt x="115355" y="508029"/>
                </a:cubicBezTo>
                <a:cubicBezTo>
                  <a:pt x="147105" y="504854"/>
                  <a:pt x="161392" y="508558"/>
                  <a:pt x="191555" y="514379"/>
                </a:cubicBezTo>
                <a:cubicBezTo>
                  <a:pt x="221718" y="520200"/>
                  <a:pt x="269342" y="534487"/>
                  <a:pt x="296330" y="542954"/>
                </a:cubicBezTo>
                <a:cubicBezTo>
                  <a:pt x="323318" y="551421"/>
                  <a:pt x="345543" y="579466"/>
                  <a:pt x="353480" y="565179"/>
                </a:cubicBezTo>
                <a:cubicBezTo>
                  <a:pt x="361417" y="550892"/>
                  <a:pt x="348717" y="522316"/>
                  <a:pt x="343955" y="457229"/>
                </a:cubicBezTo>
                <a:cubicBezTo>
                  <a:pt x="339193" y="392142"/>
                  <a:pt x="329667" y="245033"/>
                  <a:pt x="324905" y="174654"/>
                </a:cubicBezTo>
                <a:cubicBezTo>
                  <a:pt x="320143" y="104275"/>
                  <a:pt x="323318" y="2146"/>
                  <a:pt x="309030" y="29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リーフォーム 673">
            <a:extLst>
              <a:ext uri="{FF2B5EF4-FFF2-40B4-BE49-F238E27FC236}">
                <a16:creationId xmlns:a16="http://schemas.microsoft.com/office/drawing/2014/main" id="{2C414B7A-8AAB-DC49-A1C1-905268E9E845}"/>
              </a:ext>
            </a:extLst>
          </p:cNvPr>
          <p:cNvSpPr/>
          <p:nvPr/>
        </p:nvSpPr>
        <p:spPr>
          <a:xfrm>
            <a:off x="3657600" y="1536054"/>
            <a:ext cx="864019" cy="1216705"/>
          </a:xfrm>
          <a:custGeom>
            <a:avLst/>
            <a:gdLst>
              <a:gd name="connsiteX0" fmla="*/ 0 w 864019"/>
              <a:gd name="connsiteY0" fmla="*/ 365771 h 1216705"/>
              <a:gd name="connsiteX1" fmla="*/ 31750 w 864019"/>
              <a:gd name="connsiteY1" fmla="*/ 495946 h 1216705"/>
              <a:gd name="connsiteX2" fmla="*/ 111125 w 864019"/>
              <a:gd name="connsiteY2" fmla="*/ 657871 h 1216705"/>
              <a:gd name="connsiteX3" fmla="*/ 231775 w 864019"/>
              <a:gd name="connsiteY3" fmla="*/ 835671 h 1216705"/>
              <a:gd name="connsiteX4" fmla="*/ 371475 w 864019"/>
              <a:gd name="connsiteY4" fmla="*/ 1013471 h 1216705"/>
              <a:gd name="connsiteX5" fmla="*/ 473075 w 864019"/>
              <a:gd name="connsiteY5" fmla="*/ 1130946 h 1216705"/>
              <a:gd name="connsiteX6" fmla="*/ 549275 w 864019"/>
              <a:gd name="connsiteY6" fmla="*/ 1216671 h 1216705"/>
              <a:gd name="connsiteX7" fmla="*/ 555625 w 864019"/>
              <a:gd name="connsiteY7" fmla="*/ 1121421 h 1216705"/>
              <a:gd name="connsiteX8" fmla="*/ 587375 w 864019"/>
              <a:gd name="connsiteY8" fmla="*/ 819796 h 1216705"/>
              <a:gd name="connsiteX9" fmla="*/ 698500 w 864019"/>
              <a:gd name="connsiteY9" fmla="*/ 384821 h 1216705"/>
              <a:gd name="connsiteX10" fmla="*/ 787400 w 864019"/>
              <a:gd name="connsiteY10" fmla="*/ 178446 h 1216705"/>
              <a:gd name="connsiteX11" fmla="*/ 863600 w 864019"/>
              <a:gd name="connsiteY11" fmla="*/ 6996 h 1216705"/>
              <a:gd name="connsiteX12" fmla="*/ 815975 w 864019"/>
              <a:gd name="connsiteY12" fmla="*/ 35571 h 1216705"/>
              <a:gd name="connsiteX13" fmla="*/ 771525 w 864019"/>
              <a:gd name="connsiteY13" fmla="*/ 57796 h 1216705"/>
              <a:gd name="connsiteX14" fmla="*/ 685800 w 864019"/>
              <a:gd name="connsiteY14" fmla="*/ 108596 h 1216705"/>
              <a:gd name="connsiteX15" fmla="*/ 504825 w 864019"/>
              <a:gd name="connsiteY15" fmla="*/ 203846 h 1216705"/>
              <a:gd name="connsiteX16" fmla="*/ 282575 w 864019"/>
              <a:gd name="connsiteY16" fmla="*/ 299096 h 1216705"/>
              <a:gd name="connsiteX17" fmla="*/ 107950 w 864019"/>
              <a:gd name="connsiteY17" fmla="*/ 346721 h 1216705"/>
              <a:gd name="connsiteX18" fmla="*/ 50800 w 864019"/>
              <a:gd name="connsiteY18" fmla="*/ 349896 h 1216705"/>
              <a:gd name="connsiteX19" fmla="*/ 0 w 864019"/>
              <a:gd name="connsiteY19" fmla="*/ 365771 h 12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4019" h="1216705">
                <a:moveTo>
                  <a:pt x="0" y="365771"/>
                </a:moveTo>
                <a:cubicBezTo>
                  <a:pt x="6614" y="406517"/>
                  <a:pt x="13229" y="447263"/>
                  <a:pt x="31750" y="495946"/>
                </a:cubicBezTo>
                <a:cubicBezTo>
                  <a:pt x="50271" y="544629"/>
                  <a:pt x="77787" y="601250"/>
                  <a:pt x="111125" y="657871"/>
                </a:cubicBezTo>
                <a:cubicBezTo>
                  <a:pt x="144463" y="714492"/>
                  <a:pt x="188383" y="776404"/>
                  <a:pt x="231775" y="835671"/>
                </a:cubicBezTo>
                <a:cubicBezTo>
                  <a:pt x="275167" y="894938"/>
                  <a:pt x="331258" y="964259"/>
                  <a:pt x="371475" y="1013471"/>
                </a:cubicBezTo>
                <a:cubicBezTo>
                  <a:pt x="411692" y="1062683"/>
                  <a:pt x="443442" y="1097079"/>
                  <a:pt x="473075" y="1130946"/>
                </a:cubicBezTo>
                <a:cubicBezTo>
                  <a:pt x="502708" y="1164813"/>
                  <a:pt x="535517" y="1218258"/>
                  <a:pt x="549275" y="1216671"/>
                </a:cubicBezTo>
                <a:cubicBezTo>
                  <a:pt x="563033" y="1215084"/>
                  <a:pt x="549275" y="1187567"/>
                  <a:pt x="555625" y="1121421"/>
                </a:cubicBezTo>
                <a:cubicBezTo>
                  <a:pt x="561975" y="1055275"/>
                  <a:pt x="563563" y="942563"/>
                  <a:pt x="587375" y="819796"/>
                </a:cubicBezTo>
                <a:cubicBezTo>
                  <a:pt x="611188" y="697029"/>
                  <a:pt x="665163" y="491713"/>
                  <a:pt x="698500" y="384821"/>
                </a:cubicBezTo>
                <a:cubicBezTo>
                  <a:pt x="731838" y="277929"/>
                  <a:pt x="759883" y="241417"/>
                  <a:pt x="787400" y="178446"/>
                </a:cubicBezTo>
                <a:cubicBezTo>
                  <a:pt x="814917" y="115475"/>
                  <a:pt x="858838" y="30808"/>
                  <a:pt x="863600" y="6996"/>
                </a:cubicBezTo>
                <a:cubicBezTo>
                  <a:pt x="868362" y="-16816"/>
                  <a:pt x="831321" y="27104"/>
                  <a:pt x="815975" y="35571"/>
                </a:cubicBezTo>
                <a:cubicBezTo>
                  <a:pt x="800629" y="44038"/>
                  <a:pt x="793221" y="45625"/>
                  <a:pt x="771525" y="57796"/>
                </a:cubicBezTo>
                <a:cubicBezTo>
                  <a:pt x="749829" y="69967"/>
                  <a:pt x="730250" y="84254"/>
                  <a:pt x="685800" y="108596"/>
                </a:cubicBezTo>
                <a:cubicBezTo>
                  <a:pt x="641350" y="132938"/>
                  <a:pt x="572029" y="172096"/>
                  <a:pt x="504825" y="203846"/>
                </a:cubicBezTo>
                <a:cubicBezTo>
                  <a:pt x="437621" y="235596"/>
                  <a:pt x="348721" y="275284"/>
                  <a:pt x="282575" y="299096"/>
                </a:cubicBezTo>
                <a:cubicBezTo>
                  <a:pt x="216429" y="322908"/>
                  <a:pt x="146579" y="338254"/>
                  <a:pt x="107950" y="346721"/>
                </a:cubicBezTo>
                <a:cubicBezTo>
                  <a:pt x="69321" y="355188"/>
                  <a:pt x="50800" y="349896"/>
                  <a:pt x="50800" y="349896"/>
                </a:cubicBezTo>
                <a:lnTo>
                  <a:pt x="0" y="365771"/>
                </a:ln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フリーフォーム 674">
            <a:extLst>
              <a:ext uri="{FF2B5EF4-FFF2-40B4-BE49-F238E27FC236}">
                <a16:creationId xmlns:a16="http://schemas.microsoft.com/office/drawing/2014/main" id="{25D67915-55F0-DC4E-8A8A-C69FB9E8CB5D}"/>
              </a:ext>
            </a:extLst>
          </p:cNvPr>
          <p:cNvSpPr/>
          <p:nvPr/>
        </p:nvSpPr>
        <p:spPr>
          <a:xfrm>
            <a:off x="3660748" y="1495425"/>
            <a:ext cx="878894" cy="393310"/>
          </a:xfrm>
          <a:custGeom>
            <a:avLst/>
            <a:gdLst>
              <a:gd name="connsiteX0" fmla="*/ 866802 w 878894"/>
              <a:gd name="connsiteY0" fmla="*/ 0 h 393310"/>
              <a:gd name="connsiteX1" fmla="*/ 679477 w 878894"/>
              <a:gd name="connsiteY1" fmla="*/ 53975 h 393310"/>
              <a:gd name="connsiteX2" fmla="*/ 422302 w 878894"/>
              <a:gd name="connsiteY2" fmla="*/ 136525 h 393310"/>
              <a:gd name="connsiteX3" fmla="*/ 120677 w 878894"/>
              <a:gd name="connsiteY3" fmla="*/ 273050 h 393310"/>
              <a:gd name="connsiteX4" fmla="*/ 27 w 878894"/>
              <a:gd name="connsiteY4" fmla="*/ 384175 h 393310"/>
              <a:gd name="connsiteX5" fmla="*/ 111152 w 878894"/>
              <a:gd name="connsiteY5" fmla="*/ 381000 h 393310"/>
              <a:gd name="connsiteX6" fmla="*/ 276252 w 878894"/>
              <a:gd name="connsiteY6" fmla="*/ 333375 h 393310"/>
              <a:gd name="connsiteX7" fmla="*/ 517552 w 878894"/>
              <a:gd name="connsiteY7" fmla="*/ 238125 h 393310"/>
              <a:gd name="connsiteX8" fmla="*/ 669952 w 878894"/>
              <a:gd name="connsiteY8" fmla="*/ 155575 h 393310"/>
              <a:gd name="connsiteX9" fmla="*/ 803302 w 878894"/>
              <a:gd name="connsiteY9" fmla="*/ 85725 h 393310"/>
              <a:gd name="connsiteX10" fmla="*/ 854102 w 878894"/>
              <a:gd name="connsiteY10" fmla="*/ 53975 h 393310"/>
              <a:gd name="connsiteX11" fmla="*/ 866802 w 878894"/>
              <a:gd name="connsiteY11" fmla="*/ 0 h 39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8894" h="393310">
                <a:moveTo>
                  <a:pt x="866802" y="0"/>
                </a:moveTo>
                <a:cubicBezTo>
                  <a:pt x="837698" y="0"/>
                  <a:pt x="753560" y="31221"/>
                  <a:pt x="679477" y="53975"/>
                </a:cubicBezTo>
                <a:cubicBezTo>
                  <a:pt x="605394" y="76729"/>
                  <a:pt x="515435" y="100013"/>
                  <a:pt x="422302" y="136525"/>
                </a:cubicBezTo>
                <a:cubicBezTo>
                  <a:pt x="329169" y="173038"/>
                  <a:pt x="191056" y="231775"/>
                  <a:pt x="120677" y="273050"/>
                </a:cubicBezTo>
                <a:cubicBezTo>
                  <a:pt x="50298" y="314325"/>
                  <a:pt x="1614" y="366183"/>
                  <a:pt x="27" y="384175"/>
                </a:cubicBezTo>
                <a:cubicBezTo>
                  <a:pt x="-1561" y="402167"/>
                  <a:pt x="65115" y="389467"/>
                  <a:pt x="111152" y="381000"/>
                </a:cubicBezTo>
                <a:cubicBezTo>
                  <a:pt x="157189" y="372533"/>
                  <a:pt x="208519" y="357188"/>
                  <a:pt x="276252" y="333375"/>
                </a:cubicBezTo>
                <a:cubicBezTo>
                  <a:pt x="343985" y="309562"/>
                  <a:pt x="451935" y="267758"/>
                  <a:pt x="517552" y="238125"/>
                </a:cubicBezTo>
                <a:cubicBezTo>
                  <a:pt x="583169" y="208492"/>
                  <a:pt x="669952" y="155575"/>
                  <a:pt x="669952" y="155575"/>
                </a:cubicBezTo>
                <a:lnTo>
                  <a:pt x="803302" y="85725"/>
                </a:lnTo>
                <a:cubicBezTo>
                  <a:pt x="833994" y="68792"/>
                  <a:pt x="843519" y="65617"/>
                  <a:pt x="854102" y="53975"/>
                </a:cubicBezTo>
                <a:cubicBezTo>
                  <a:pt x="864685" y="42333"/>
                  <a:pt x="895906" y="0"/>
                  <a:pt x="866802" y="0"/>
                </a:cubicBez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9" name="フリーフォーム 808">
            <a:extLst>
              <a:ext uri="{FF2B5EF4-FFF2-40B4-BE49-F238E27FC236}">
                <a16:creationId xmlns:a16="http://schemas.microsoft.com/office/drawing/2014/main" id="{58070350-5ED2-474D-BCE5-527682B4D4DC}"/>
              </a:ext>
            </a:extLst>
          </p:cNvPr>
          <p:cNvSpPr/>
          <p:nvPr/>
        </p:nvSpPr>
        <p:spPr>
          <a:xfrm>
            <a:off x="3660534" y="1495425"/>
            <a:ext cx="851141" cy="395480"/>
          </a:xfrm>
          <a:custGeom>
            <a:avLst/>
            <a:gdLst>
              <a:gd name="connsiteX0" fmla="*/ 851141 w 851141"/>
              <a:gd name="connsiteY0" fmla="*/ 0 h 395480"/>
              <a:gd name="connsiteX1" fmla="*/ 508241 w 851141"/>
              <a:gd name="connsiteY1" fmla="*/ 98425 h 395480"/>
              <a:gd name="connsiteX2" fmla="*/ 244716 w 851141"/>
              <a:gd name="connsiteY2" fmla="*/ 206375 h 395480"/>
              <a:gd name="connsiteX3" fmla="*/ 89141 w 851141"/>
              <a:gd name="connsiteY3" fmla="*/ 298450 h 395480"/>
              <a:gd name="connsiteX4" fmla="*/ 241 w 851141"/>
              <a:gd name="connsiteY4" fmla="*/ 387350 h 395480"/>
              <a:gd name="connsiteX5" fmla="*/ 114541 w 851141"/>
              <a:gd name="connsiteY5" fmla="*/ 381000 h 395480"/>
              <a:gd name="connsiteX6" fmla="*/ 400291 w 851141"/>
              <a:gd name="connsiteY6" fmla="*/ 295275 h 395480"/>
              <a:gd name="connsiteX7" fmla="*/ 568566 w 851141"/>
              <a:gd name="connsiteY7" fmla="*/ 215900 h 395480"/>
              <a:gd name="connsiteX8" fmla="*/ 781291 w 851141"/>
              <a:gd name="connsiteY8" fmla="*/ 98425 h 395480"/>
              <a:gd name="connsiteX9" fmla="*/ 841616 w 851141"/>
              <a:gd name="connsiteY9" fmla="*/ 50800 h 39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1141" h="395480">
                <a:moveTo>
                  <a:pt x="851141" y="0"/>
                </a:moveTo>
                <a:cubicBezTo>
                  <a:pt x="730226" y="32014"/>
                  <a:pt x="609312" y="64029"/>
                  <a:pt x="508241" y="98425"/>
                </a:cubicBezTo>
                <a:cubicBezTo>
                  <a:pt x="407170" y="132821"/>
                  <a:pt x="314566" y="173038"/>
                  <a:pt x="244716" y="206375"/>
                </a:cubicBezTo>
                <a:cubicBezTo>
                  <a:pt x="174866" y="239712"/>
                  <a:pt x="129887" y="268288"/>
                  <a:pt x="89141" y="298450"/>
                </a:cubicBezTo>
                <a:cubicBezTo>
                  <a:pt x="48395" y="328613"/>
                  <a:pt x="-3992" y="373592"/>
                  <a:pt x="241" y="387350"/>
                </a:cubicBezTo>
                <a:cubicBezTo>
                  <a:pt x="4474" y="401108"/>
                  <a:pt x="47866" y="396346"/>
                  <a:pt x="114541" y="381000"/>
                </a:cubicBezTo>
                <a:cubicBezTo>
                  <a:pt x="181216" y="365654"/>
                  <a:pt x="324620" y="322792"/>
                  <a:pt x="400291" y="295275"/>
                </a:cubicBezTo>
                <a:cubicBezTo>
                  <a:pt x="475962" y="267758"/>
                  <a:pt x="505066" y="248708"/>
                  <a:pt x="568566" y="215900"/>
                </a:cubicBezTo>
                <a:cubicBezTo>
                  <a:pt x="632066" y="183092"/>
                  <a:pt x="735783" y="125942"/>
                  <a:pt x="781291" y="98425"/>
                </a:cubicBezTo>
                <a:cubicBezTo>
                  <a:pt x="826799" y="70908"/>
                  <a:pt x="834207" y="60854"/>
                  <a:pt x="841616" y="5080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8" name="フリーフォーム 807">
            <a:extLst>
              <a:ext uri="{FF2B5EF4-FFF2-40B4-BE49-F238E27FC236}">
                <a16:creationId xmlns:a16="http://schemas.microsoft.com/office/drawing/2014/main" id="{AB93734C-D860-1540-B5B1-78F0D5A49F57}"/>
              </a:ext>
            </a:extLst>
          </p:cNvPr>
          <p:cNvSpPr/>
          <p:nvPr/>
        </p:nvSpPr>
        <p:spPr>
          <a:xfrm>
            <a:off x="3651061" y="1889125"/>
            <a:ext cx="539939" cy="841375"/>
          </a:xfrm>
          <a:custGeom>
            <a:avLst/>
            <a:gdLst>
              <a:gd name="connsiteX0" fmla="*/ 539939 w 539939"/>
              <a:gd name="connsiteY0" fmla="*/ 841375 h 841375"/>
              <a:gd name="connsiteX1" fmla="*/ 425639 w 539939"/>
              <a:gd name="connsiteY1" fmla="*/ 714375 h 841375"/>
              <a:gd name="connsiteX2" fmla="*/ 266889 w 539939"/>
              <a:gd name="connsiteY2" fmla="*/ 520700 h 841375"/>
              <a:gd name="connsiteX3" fmla="*/ 127189 w 539939"/>
              <a:gd name="connsiteY3" fmla="*/ 307975 h 841375"/>
              <a:gd name="connsiteX4" fmla="*/ 35114 w 539939"/>
              <a:gd name="connsiteY4" fmla="*/ 123825 h 841375"/>
              <a:gd name="connsiteX5" fmla="*/ 189 w 539939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39" h="841375">
                <a:moveTo>
                  <a:pt x="539939" y="841375"/>
                </a:moveTo>
                <a:cubicBezTo>
                  <a:pt x="505543" y="804598"/>
                  <a:pt x="471147" y="767821"/>
                  <a:pt x="425639" y="714375"/>
                </a:cubicBezTo>
                <a:cubicBezTo>
                  <a:pt x="380131" y="660929"/>
                  <a:pt x="316631" y="588433"/>
                  <a:pt x="266889" y="520700"/>
                </a:cubicBezTo>
                <a:cubicBezTo>
                  <a:pt x="217147" y="452967"/>
                  <a:pt x="165818" y="374121"/>
                  <a:pt x="127189" y="307975"/>
                </a:cubicBezTo>
                <a:cubicBezTo>
                  <a:pt x="88560" y="241829"/>
                  <a:pt x="56281" y="175154"/>
                  <a:pt x="35114" y="123825"/>
                </a:cubicBezTo>
                <a:cubicBezTo>
                  <a:pt x="13947" y="72496"/>
                  <a:pt x="-1928" y="25929"/>
                  <a:pt x="189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7" name="フリーフォーム 806">
            <a:extLst>
              <a:ext uri="{FF2B5EF4-FFF2-40B4-BE49-F238E27FC236}">
                <a16:creationId xmlns:a16="http://schemas.microsoft.com/office/drawing/2014/main" id="{D10E7829-8116-B849-8533-CFC4F4356BF1}"/>
              </a:ext>
            </a:extLst>
          </p:cNvPr>
          <p:cNvSpPr/>
          <p:nvPr/>
        </p:nvSpPr>
        <p:spPr>
          <a:xfrm>
            <a:off x="3885774" y="2930525"/>
            <a:ext cx="356026" cy="558800"/>
          </a:xfrm>
          <a:custGeom>
            <a:avLst/>
            <a:gdLst>
              <a:gd name="connsiteX0" fmla="*/ 356026 w 356026"/>
              <a:gd name="connsiteY0" fmla="*/ 558800 h 558800"/>
              <a:gd name="connsiteX1" fmla="*/ 238551 w 356026"/>
              <a:gd name="connsiteY1" fmla="*/ 514350 h 558800"/>
              <a:gd name="connsiteX2" fmla="*/ 79801 w 356026"/>
              <a:gd name="connsiteY2" fmla="*/ 504825 h 558800"/>
              <a:gd name="connsiteX3" fmla="*/ 426 w 356026"/>
              <a:gd name="connsiteY3" fmla="*/ 533400 h 558800"/>
              <a:gd name="connsiteX4" fmla="*/ 111551 w 356026"/>
              <a:gd name="connsiteY4" fmla="*/ 393700 h 558800"/>
              <a:gd name="connsiteX5" fmla="*/ 216326 w 356026"/>
              <a:gd name="connsiteY5" fmla="*/ 212725 h 558800"/>
              <a:gd name="connsiteX6" fmla="*/ 308401 w 356026"/>
              <a:gd name="connsiteY6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026" h="558800">
                <a:moveTo>
                  <a:pt x="356026" y="558800"/>
                </a:moveTo>
                <a:cubicBezTo>
                  <a:pt x="320307" y="541073"/>
                  <a:pt x="284588" y="523346"/>
                  <a:pt x="238551" y="514350"/>
                </a:cubicBezTo>
                <a:cubicBezTo>
                  <a:pt x="192514" y="505354"/>
                  <a:pt x="119488" y="501650"/>
                  <a:pt x="79801" y="504825"/>
                </a:cubicBezTo>
                <a:cubicBezTo>
                  <a:pt x="40114" y="508000"/>
                  <a:pt x="-4866" y="551921"/>
                  <a:pt x="426" y="533400"/>
                </a:cubicBezTo>
                <a:cubicBezTo>
                  <a:pt x="5718" y="514879"/>
                  <a:pt x="75568" y="447146"/>
                  <a:pt x="111551" y="393700"/>
                </a:cubicBezTo>
                <a:cubicBezTo>
                  <a:pt x="147534" y="340254"/>
                  <a:pt x="183518" y="278342"/>
                  <a:pt x="216326" y="212725"/>
                </a:cubicBezTo>
                <a:cubicBezTo>
                  <a:pt x="249134" y="147108"/>
                  <a:pt x="278767" y="73554"/>
                  <a:pt x="308401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2" name="フリーフォーム 831">
            <a:extLst>
              <a:ext uri="{FF2B5EF4-FFF2-40B4-BE49-F238E27FC236}">
                <a16:creationId xmlns:a16="http://schemas.microsoft.com/office/drawing/2014/main" id="{FF3A5391-C482-644F-9E69-0875DEA9528E}"/>
              </a:ext>
            </a:extLst>
          </p:cNvPr>
          <p:cNvSpPr/>
          <p:nvPr/>
        </p:nvSpPr>
        <p:spPr>
          <a:xfrm>
            <a:off x="4206752" y="290286"/>
            <a:ext cx="2005362" cy="4554750"/>
          </a:xfrm>
          <a:custGeom>
            <a:avLst/>
            <a:gdLst>
              <a:gd name="connsiteX0" fmla="*/ 2005362 w 2005362"/>
              <a:gd name="connsiteY0" fmla="*/ 0 h 4554750"/>
              <a:gd name="connsiteX1" fmla="*/ 982105 w 2005362"/>
              <a:gd name="connsiteY1" fmla="*/ 399143 h 4554750"/>
              <a:gd name="connsiteX2" fmla="*/ 307191 w 2005362"/>
              <a:gd name="connsiteY2" fmla="*/ 1255485 h 4554750"/>
              <a:gd name="connsiteX3" fmla="*/ 45934 w 2005362"/>
              <a:gd name="connsiteY3" fmla="*/ 2119085 h 4554750"/>
              <a:gd name="connsiteX4" fmla="*/ 2391 w 2005362"/>
              <a:gd name="connsiteY4" fmla="*/ 2757714 h 4554750"/>
              <a:gd name="connsiteX5" fmla="*/ 74962 w 2005362"/>
              <a:gd name="connsiteY5" fmla="*/ 3534228 h 4554750"/>
              <a:gd name="connsiteX6" fmla="*/ 263648 w 2005362"/>
              <a:gd name="connsiteY6" fmla="*/ 4194628 h 4554750"/>
              <a:gd name="connsiteX7" fmla="*/ 401534 w 2005362"/>
              <a:gd name="connsiteY7" fmla="*/ 4528457 h 4554750"/>
              <a:gd name="connsiteX8" fmla="*/ 270905 w 2005362"/>
              <a:gd name="connsiteY8" fmla="*/ 3512457 h 4554750"/>
              <a:gd name="connsiteX9" fmla="*/ 205591 w 2005362"/>
              <a:gd name="connsiteY9" fmla="*/ 2714171 h 4554750"/>
              <a:gd name="connsiteX10" fmla="*/ 270905 w 2005362"/>
              <a:gd name="connsiteY10" fmla="*/ 2010228 h 4554750"/>
              <a:gd name="connsiteX11" fmla="*/ 408791 w 2005362"/>
              <a:gd name="connsiteY11" fmla="*/ 1574800 h 455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5362" h="4554750">
                <a:moveTo>
                  <a:pt x="2005362" y="0"/>
                </a:moveTo>
                <a:cubicBezTo>
                  <a:pt x="1635248" y="94947"/>
                  <a:pt x="1265134" y="189895"/>
                  <a:pt x="982105" y="399143"/>
                </a:cubicBezTo>
                <a:cubicBezTo>
                  <a:pt x="699076" y="608391"/>
                  <a:pt x="463219" y="968828"/>
                  <a:pt x="307191" y="1255485"/>
                </a:cubicBezTo>
                <a:cubicBezTo>
                  <a:pt x="151162" y="1542142"/>
                  <a:pt x="96734" y="1868714"/>
                  <a:pt x="45934" y="2119085"/>
                </a:cubicBezTo>
                <a:cubicBezTo>
                  <a:pt x="-4866" y="2369456"/>
                  <a:pt x="-2447" y="2521857"/>
                  <a:pt x="2391" y="2757714"/>
                </a:cubicBezTo>
                <a:cubicBezTo>
                  <a:pt x="7229" y="2993571"/>
                  <a:pt x="31419" y="3294742"/>
                  <a:pt x="74962" y="3534228"/>
                </a:cubicBezTo>
                <a:cubicBezTo>
                  <a:pt x="118505" y="3773714"/>
                  <a:pt x="209219" y="4028923"/>
                  <a:pt x="263648" y="4194628"/>
                </a:cubicBezTo>
                <a:cubicBezTo>
                  <a:pt x="318077" y="4360333"/>
                  <a:pt x="400325" y="4642152"/>
                  <a:pt x="401534" y="4528457"/>
                </a:cubicBezTo>
                <a:cubicBezTo>
                  <a:pt x="402743" y="4414762"/>
                  <a:pt x="303562" y="3814838"/>
                  <a:pt x="270905" y="3512457"/>
                </a:cubicBezTo>
                <a:cubicBezTo>
                  <a:pt x="238248" y="3210076"/>
                  <a:pt x="205591" y="2964542"/>
                  <a:pt x="205591" y="2714171"/>
                </a:cubicBezTo>
                <a:cubicBezTo>
                  <a:pt x="205591" y="2463800"/>
                  <a:pt x="237038" y="2200123"/>
                  <a:pt x="270905" y="2010228"/>
                </a:cubicBezTo>
                <a:cubicBezTo>
                  <a:pt x="304772" y="1820333"/>
                  <a:pt x="374924" y="1699381"/>
                  <a:pt x="408791" y="15748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5214096D-5DB4-DB4B-9F82-8B607D0DE1BF}"/>
              </a:ext>
            </a:extLst>
          </p:cNvPr>
          <p:cNvSpPr/>
          <p:nvPr/>
        </p:nvSpPr>
        <p:spPr>
          <a:xfrm>
            <a:off x="4921754" y="3212626"/>
            <a:ext cx="510739" cy="54602"/>
          </a:xfrm>
          <a:custGeom>
            <a:avLst/>
            <a:gdLst>
              <a:gd name="connsiteX0" fmla="*/ 2671 w 510739"/>
              <a:gd name="connsiteY0" fmla="*/ 13174 h 54602"/>
              <a:gd name="connsiteX1" fmla="*/ 374146 w 510739"/>
              <a:gd name="connsiteY1" fmla="*/ 474 h 54602"/>
              <a:gd name="connsiteX2" fmla="*/ 510671 w 510739"/>
              <a:gd name="connsiteY2" fmla="*/ 29049 h 54602"/>
              <a:gd name="connsiteX3" fmla="*/ 390021 w 510739"/>
              <a:gd name="connsiteY3" fmla="*/ 54449 h 54602"/>
              <a:gd name="connsiteX4" fmla="*/ 215396 w 510739"/>
              <a:gd name="connsiteY4" fmla="*/ 38574 h 54602"/>
              <a:gd name="connsiteX5" fmla="*/ 2671 w 510739"/>
              <a:gd name="connsiteY5" fmla="*/ 13174 h 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39" h="54602">
                <a:moveTo>
                  <a:pt x="2671" y="13174"/>
                </a:moveTo>
                <a:cubicBezTo>
                  <a:pt x="29129" y="6824"/>
                  <a:pt x="289479" y="-2172"/>
                  <a:pt x="374146" y="474"/>
                </a:cubicBezTo>
                <a:cubicBezTo>
                  <a:pt x="458813" y="3120"/>
                  <a:pt x="508025" y="20053"/>
                  <a:pt x="510671" y="29049"/>
                </a:cubicBezTo>
                <a:cubicBezTo>
                  <a:pt x="513317" y="38045"/>
                  <a:pt x="439233" y="52862"/>
                  <a:pt x="390021" y="54449"/>
                </a:cubicBezTo>
                <a:cubicBezTo>
                  <a:pt x="340809" y="56036"/>
                  <a:pt x="277309" y="44924"/>
                  <a:pt x="215396" y="38574"/>
                </a:cubicBezTo>
                <a:cubicBezTo>
                  <a:pt x="153484" y="32224"/>
                  <a:pt x="-23787" y="19524"/>
                  <a:pt x="2671" y="13174"/>
                </a:cubicBezTo>
                <a:close/>
              </a:path>
            </a:pathLst>
          </a:custGeom>
          <a:solidFill>
            <a:srgbClr val="8D7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72A532EF-4C56-FB44-B5E6-97F1D36A6730}"/>
              </a:ext>
            </a:extLst>
          </p:cNvPr>
          <p:cNvSpPr/>
          <p:nvPr/>
        </p:nvSpPr>
        <p:spPr>
          <a:xfrm>
            <a:off x="6523657" y="2882897"/>
            <a:ext cx="535134" cy="190376"/>
          </a:xfrm>
          <a:custGeom>
            <a:avLst/>
            <a:gdLst>
              <a:gd name="connsiteX0" fmla="*/ 968 w 535134"/>
              <a:gd name="connsiteY0" fmla="*/ 187328 h 190376"/>
              <a:gd name="connsiteX1" fmla="*/ 169243 w 535134"/>
              <a:gd name="connsiteY1" fmla="*/ 104778 h 190376"/>
              <a:gd name="connsiteX2" fmla="*/ 321643 w 535134"/>
              <a:gd name="connsiteY2" fmla="*/ 60328 h 190376"/>
              <a:gd name="connsiteX3" fmla="*/ 534368 w 535134"/>
              <a:gd name="connsiteY3" fmla="*/ 3 h 190376"/>
              <a:gd name="connsiteX4" fmla="*/ 397843 w 535134"/>
              <a:gd name="connsiteY4" fmla="*/ 57153 h 190376"/>
              <a:gd name="connsiteX5" fmla="*/ 283543 w 535134"/>
              <a:gd name="connsiteY5" fmla="*/ 104778 h 190376"/>
              <a:gd name="connsiteX6" fmla="*/ 223218 w 535134"/>
              <a:gd name="connsiteY6" fmla="*/ 130178 h 190376"/>
              <a:gd name="connsiteX7" fmla="*/ 105743 w 535134"/>
              <a:gd name="connsiteY7" fmla="*/ 168278 h 190376"/>
              <a:gd name="connsiteX8" fmla="*/ 968 w 535134"/>
              <a:gd name="connsiteY8" fmla="*/ 187328 h 19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34" h="190376">
                <a:moveTo>
                  <a:pt x="968" y="187328"/>
                </a:moveTo>
                <a:cubicBezTo>
                  <a:pt x="11551" y="176745"/>
                  <a:pt x="115797" y="125945"/>
                  <a:pt x="169243" y="104778"/>
                </a:cubicBezTo>
                <a:cubicBezTo>
                  <a:pt x="222689" y="83611"/>
                  <a:pt x="321643" y="60328"/>
                  <a:pt x="321643" y="60328"/>
                </a:cubicBezTo>
                <a:cubicBezTo>
                  <a:pt x="382497" y="42866"/>
                  <a:pt x="521668" y="532"/>
                  <a:pt x="534368" y="3"/>
                </a:cubicBezTo>
                <a:cubicBezTo>
                  <a:pt x="547068" y="-526"/>
                  <a:pt x="397843" y="57153"/>
                  <a:pt x="397843" y="57153"/>
                </a:cubicBezTo>
                <a:lnTo>
                  <a:pt x="283543" y="104778"/>
                </a:lnTo>
                <a:cubicBezTo>
                  <a:pt x="254439" y="116949"/>
                  <a:pt x="252851" y="119595"/>
                  <a:pt x="223218" y="130178"/>
                </a:cubicBezTo>
                <a:cubicBezTo>
                  <a:pt x="193585" y="140761"/>
                  <a:pt x="142255" y="158224"/>
                  <a:pt x="105743" y="168278"/>
                </a:cubicBezTo>
                <a:cubicBezTo>
                  <a:pt x="69231" y="178332"/>
                  <a:pt x="-9615" y="197911"/>
                  <a:pt x="968" y="187328"/>
                </a:cubicBezTo>
                <a:close/>
              </a:path>
            </a:pathLst>
          </a:custGeom>
          <a:solidFill>
            <a:srgbClr val="8D7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14666220-F708-D848-865E-D26EC05AD100}"/>
              </a:ext>
            </a:extLst>
          </p:cNvPr>
          <p:cNvSpPr/>
          <p:nvPr/>
        </p:nvSpPr>
        <p:spPr>
          <a:xfrm>
            <a:off x="4968875" y="3956050"/>
            <a:ext cx="238125" cy="139700"/>
          </a:xfrm>
          <a:custGeom>
            <a:avLst/>
            <a:gdLst>
              <a:gd name="connsiteX0" fmla="*/ 228600 w 228600"/>
              <a:gd name="connsiteY0" fmla="*/ 0 h 136525"/>
              <a:gd name="connsiteX1" fmla="*/ 142875 w 228600"/>
              <a:gd name="connsiteY1" fmla="*/ 0 h 136525"/>
              <a:gd name="connsiteX2" fmla="*/ 0 w 228600"/>
              <a:gd name="connsiteY2" fmla="*/ 136525 h 136525"/>
              <a:gd name="connsiteX3" fmla="*/ 184150 w 228600"/>
              <a:gd name="connsiteY3" fmla="*/ 69850 h 136525"/>
              <a:gd name="connsiteX4" fmla="*/ 228600 w 228600"/>
              <a:gd name="connsiteY4" fmla="*/ 0 h 136525"/>
              <a:gd name="connsiteX0" fmla="*/ 244475 w 244475"/>
              <a:gd name="connsiteY0" fmla="*/ 0 h 136525"/>
              <a:gd name="connsiteX1" fmla="*/ 142875 w 244475"/>
              <a:gd name="connsiteY1" fmla="*/ 0 h 136525"/>
              <a:gd name="connsiteX2" fmla="*/ 0 w 244475"/>
              <a:gd name="connsiteY2" fmla="*/ 136525 h 136525"/>
              <a:gd name="connsiteX3" fmla="*/ 184150 w 244475"/>
              <a:gd name="connsiteY3" fmla="*/ 69850 h 136525"/>
              <a:gd name="connsiteX4" fmla="*/ 244475 w 244475"/>
              <a:gd name="connsiteY4" fmla="*/ 0 h 136525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" h="142536">
                <a:moveTo>
                  <a:pt x="244475" y="6011"/>
                </a:moveTo>
                <a:cubicBezTo>
                  <a:pt x="182033" y="-339"/>
                  <a:pt x="179917" y="-3514"/>
                  <a:pt x="142875" y="6011"/>
                </a:cubicBezTo>
                <a:cubicBezTo>
                  <a:pt x="95250" y="51519"/>
                  <a:pt x="38100" y="97028"/>
                  <a:pt x="0" y="142536"/>
                </a:cubicBezTo>
                <a:cubicBezTo>
                  <a:pt x="74083" y="123486"/>
                  <a:pt x="122767" y="98086"/>
                  <a:pt x="184150" y="75861"/>
                </a:cubicBezTo>
                <a:cubicBezTo>
                  <a:pt x="216958" y="58928"/>
                  <a:pt x="233892" y="48344"/>
                  <a:pt x="244475" y="6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8A430770-B81D-F14E-94D9-AD3A7F4194FA}"/>
              </a:ext>
            </a:extLst>
          </p:cNvPr>
          <p:cNvSpPr/>
          <p:nvPr/>
        </p:nvSpPr>
        <p:spPr>
          <a:xfrm>
            <a:off x="6670675" y="3708243"/>
            <a:ext cx="231775" cy="66831"/>
          </a:xfrm>
          <a:custGeom>
            <a:avLst/>
            <a:gdLst>
              <a:gd name="connsiteX0" fmla="*/ 231775 w 231775"/>
              <a:gd name="connsiteY0" fmla="*/ 15875 h 63500"/>
              <a:gd name="connsiteX1" fmla="*/ 152400 w 231775"/>
              <a:gd name="connsiteY1" fmla="*/ 0 h 63500"/>
              <a:gd name="connsiteX2" fmla="*/ 0 w 231775"/>
              <a:gd name="connsiteY2" fmla="*/ 60325 h 63500"/>
              <a:gd name="connsiteX3" fmla="*/ 60325 w 231775"/>
              <a:gd name="connsiteY3" fmla="*/ 63500 h 63500"/>
              <a:gd name="connsiteX4" fmla="*/ 149225 w 231775"/>
              <a:gd name="connsiteY4" fmla="*/ 53975 h 63500"/>
              <a:gd name="connsiteX5" fmla="*/ 231775 w 231775"/>
              <a:gd name="connsiteY5" fmla="*/ 15875 h 63500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58750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775" h="66831">
                <a:moveTo>
                  <a:pt x="231775" y="19206"/>
                </a:moveTo>
                <a:cubicBezTo>
                  <a:pt x="192617" y="-3019"/>
                  <a:pt x="207433" y="156"/>
                  <a:pt x="152400" y="156"/>
                </a:cubicBezTo>
                <a:cubicBezTo>
                  <a:pt x="88900" y="14973"/>
                  <a:pt x="50800" y="42489"/>
                  <a:pt x="0" y="63656"/>
                </a:cubicBezTo>
                <a:lnTo>
                  <a:pt x="60325" y="66831"/>
                </a:lnTo>
                <a:lnTo>
                  <a:pt x="158750" y="57306"/>
                </a:lnTo>
                <a:cubicBezTo>
                  <a:pt x="186267" y="44606"/>
                  <a:pt x="223308" y="44606"/>
                  <a:pt x="231775" y="19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フリーフォーム 142">
            <a:extLst>
              <a:ext uri="{FF2B5EF4-FFF2-40B4-BE49-F238E27FC236}">
                <a16:creationId xmlns:a16="http://schemas.microsoft.com/office/drawing/2014/main" id="{BE660D51-BE5C-834B-86F6-94E7813C90D5}"/>
              </a:ext>
            </a:extLst>
          </p:cNvPr>
          <p:cNvSpPr/>
          <p:nvPr/>
        </p:nvSpPr>
        <p:spPr>
          <a:xfrm>
            <a:off x="6308626" y="5761054"/>
            <a:ext cx="118842" cy="163624"/>
          </a:xfrm>
          <a:custGeom>
            <a:avLst/>
            <a:gdLst>
              <a:gd name="connsiteX0" fmla="*/ 99 w 118842"/>
              <a:gd name="connsiteY0" fmla="*/ 149762 h 149889"/>
              <a:gd name="connsiteX1" fmla="*/ 41374 w 118842"/>
              <a:gd name="connsiteY1" fmla="*/ 102137 h 149889"/>
              <a:gd name="connsiteX2" fmla="*/ 66774 w 118842"/>
              <a:gd name="connsiteY2" fmla="*/ 41812 h 149889"/>
              <a:gd name="connsiteX3" fmla="*/ 69949 w 118842"/>
              <a:gd name="connsiteY3" fmla="*/ 32287 h 149889"/>
              <a:gd name="connsiteX4" fmla="*/ 114399 w 118842"/>
              <a:gd name="connsiteY4" fmla="*/ 537 h 149889"/>
              <a:gd name="connsiteX5" fmla="*/ 114399 w 118842"/>
              <a:gd name="connsiteY5" fmla="*/ 16412 h 149889"/>
              <a:gd name="connsiteX6" fmla="*/ 88999 w 118842"/>
              <a:gd name="connsiteY6" fmla="*/ 67212 h 149889"/>
              <a:gd name="connsiteX7" fmla="*/ 54074 w 118842"/>
              <a:gd name="connsiteY7" fmla="*/ 114837 h 149889"/>
              <a:gd name="connsiteX8" fmla="*/ 99 w 118842"/>
              <a:gd name="connsiteY8" fmla="*/ 149762 h 14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42" h="149889">
                <a:moveTo>
                  <a:pt x="99" y="149762"/>
                </a:moveTo>
                <a:cubicBezTo>
                  <a:pt x="-2018" y="147645"/>
                  <a:pt x="30262" y="120128"/>
                  <a:pt x="41374" y="102137"/>
                </a:cubicBezTo>
                <a:cubicBezTo>
                  <a:pt x="52486" y="84146"/>
                  <a:pt x="62012" y="53454"/>
                  <a:pt x="66774" y="41812"/>
                </a:cubicBezTo>
                <a:cubicBezTo>
                  <a:pt x="71536" y="30170"/>
                  <a:pt x="62011" y="39166"/>
                  <a:pt x="69949" y="32287"/>
                </a:cubicBezTo>
                <a:cubicBezTo>
                  <a:pt x="77887" y="25408"/>
                  <a:pt x="114399" y="537"/>
                  <a:pt x="114399" y="537"/>
                </a:cubicBezTo>
                <a:cubicBezTo>
                  <a:pt x="121807" y="-2109"/>
                  <a:pt x="118632" y="5299"/>
                  <a:pt x="114399" y="16412"/>
                </a:cubicBezTo>
                <a:cubicBezTo>
                  <a:pt x="110166" y="27524"/>
                  <a:pt x="99053" y="50808"/>
                  <a:pt x="88999" y="67212"/>
                </a:cubicBezTo>
                <a:cubicBezTo>
                  <a:pt x="78945" y="83616"/>
                  <a:pt x="66774" y="102666"/>
                  <a:pt x="54074" y="114837"/>
                </a:cubicBezTo>
                <a:cubicBezTo>
                  <a:pt x="41374" y="127008"/>
                  <a:pt x="2216" y="151879"/>
                  <a:pt x="99" y="149762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正方形/長方形 841">
            <a:extLst>
              <a:ext uri="{FF2B5EF4-FFF2-40B4-BE49-F238E27FC236}">
                <a16:creationId xmlns:a16="http://schemas.microsoft.com/office/drawing/2014/main" id="{0F1258F5-E204-E949-BA65-0A61888F63DC}"/>
              </a:ext>
            </a:extLst>
          </p:cNvPr>
          <p:cNvSpPr/>
          <p:nvPr/>
        </p:nvSpPr>
        <p:spPr>
          <a:xfrm>
            <a:off x="2667000" y="-1"/>
            <a:ext cx="6858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0" name="フリーフォーム 519">
            <a:extLst>
              <a:ext uri="{FF2B5EF4-FFF2-40B4-BE49-F238E27FC236}">
                <a16:creationId xmlns:a16="http://schemas.microsoft.com/office/drawing/2014/main" id="{286D1B87-A801-7C4D-8D74-2ED6526CB234}"/>
              </a:ext>
            </a:extLst>
          </p:cNvPr>
          <p:cNvSpPr/>
          <p:nvPr/>
        </p:nvSpPr>
        <p:spPr>
          <a:xfrm>
            <a:off x="4697479" y="4695451"/>
            <a:ext cx="4825142" cy="2174543"/>
          </a:xfrm>
          <a:custGeom>
            <a:avLst/>
            <a:gdLst>
              <a:gd name="connsiteX0" fmla="*/ 1065146 w 4825142"/>
              <a:gd name="connsiteY0" fmla="*/ 587749 h 2174543"/>
              <a:gd name="connsiteX1" fmla="*/ 992121 w 4825142"/>
              <a:gd name="connsiteY1" fmla="*/ 676649 h 2174543"/>
              <a:gd name="connsiteX2" fmla="*/ 861946 w 4825142"/>
              <a:gd name="connsiteY2" fmla="*/ 800474 h 2174543"/>
              <a:gd name="connsiteX3" fmla="*/ 712721 w 4825142"/>
              <a:gd name="connsiteY3" fmla="*/ 902074 h 2174543"/>
              <a:gd name="connsiteX4" fmla="*/ 595246 w 4825142"/>
              <a:gd name="connsiteY4" fmla="*/ 997324 h 2174543"/>
              <a:gd name="connsiteX5" fmla="*/ 458721 w 4825142"/>
              <a:gd name="connsiteY5" fmla="*/ 1133849 h 2174543"/>
              <a:gd name="connsiteX6" fmla="*/ 353946 w 4825142"/>
              <a:gd name="connsiteY6" fmla="*/ 1308474 h 2174543"/>
              <a:gd name="connsiteX7" fmla="*/ 322196 w 4825142"/>
              <a:gd name="connsiteY7" fmla="*/ 1464049 h 2174543"/>
              <a:gd name="connsiteX8" fmla="*/ 366646 w 4825142"/>
              <a:gd name="connsiteY8" fmla="*/ 1578349 h 2174543"/>
              <a:gd name="connsiteX9" fmla="*/ 328546 w 4825142"/>
              <a:gd name="connsiteY9" fmla="*/ 1651374 h 2174543"/>
              <a:gd name="connsiteX10" fmla="*/ 176146 w 4825142"/>
              <a:gd name="connsiteY10" fmla="*/ 1873624 h 2174543"/>
              <a:gd name="connsiteX11" fmla="*/ 33271 w 4825142"/>
              <a:gd name="connsiteY11" fmla="*/ 2092699 h 2174543"/>
              <a:gd name="connsiteX12" fmla="*/ 1521 w 4825142"/>
              <a:gd name="connsiteY12" fmla="*/ 2168899 h 2174543"/>
              <a:gd name="connsiteX13" fmla="*/ 4696 w 4825142"/>
              <a:gd name="connsiteY13" fmla="*/ 2168899 h 2174543"/>
              <a:gd name="connsiteX14" fmla="*/ 4821171 w 4825142"/>
              <a:gd name="connsiteY14" fmla="*/ 2159374 h 2174543"/>
              <a:gd name="connsiteX15" fmla="*/ 4821171 w 4825142"/>
              <a:gd name="connsiteY15" fmla="*/ 2159374 h 2174543"/>
              <a:gd name="connsiteX16" fmla="*/ 4817996 w 4825142"/>
              <a:gd name="connsiteY16" fmla="*/ 1946649 h 2174543"/>
              <a:gd name="connsiteX17" fmla="*/ 4735446 w 4825142"/>
              <a:gd name="connsiteY17" fmla="*/ 1819649 h 2174543"/>
              <a:gd name="connsiteX18" fmla="*/ 4497321 w 4825142"/>
              <a:gd name="connsiteY18" fmla="*/ 1578349 h 2174543"/>
              <a:gd name="connsiteX19" fmla="*/ 4259196 w 4825142"/>
              <a:gd name="connsiteY19" fmla="*/ 1422774 h 2174543"/>
              <a:gd name="connsiteX20" fmla="*/ 4316346 w 4825142"/>
              <a:gd name="connsiteY20" fmla="*/ 1387849 h 2174543"/>
              <a:gd name="connsiteX21" fmla="*/ 4341746 w 4825142"/>
              <a:gd name="connsiteY21" fmla="*/ 1333874 h 2174543"/>
              <a:gd name="connsiteX22" fmla="*/ 4306821 w 4825142"/>
              <a:gd name="connsiteY22" fmla="*/ 1200524 h 2174543"/>
              <a:gd name="connsiteX23" fmla="*/ 4173471 w 4825142"/>
              <a:gd name="connsiteY23" fmla="*/ 1089399 h 2174543"/>
              <a:gd name="connsiteX24" fmla="*/ 3976621 w 4825142"/>
              <a:gd name="connsiteY24" fmla="*/ 822699 h 2174543"/>
              <a:gd name="connsiteX25" fmla="*/ 3849621 w 4825142"/>
              <a:gd name="connsiteY25" fmla="*/ 524249 h 2174543"/>
              <a:gd name="connsiteX26" fmla="*/ 3697221 w 4825142"/>
              <a:gd name="connsiteY26" fmla="*/ 301999 h 2174543"/>
              <a:gd name="connsiteX27" fmla="*/ 3528946 w 4825142"/>
              <a:gd name="connsiteY27" fmla="*/ 127374 h 2174543"/>
              <a:gd name="connsiteX28" fmla="*/ 3313046 w 4825142"/>
              <a:gd name="connsiteY28" fmla="*/ 374 h 2174543"/>
              <a:gd name="connsiteX29" fmla="*/ 3411471 w 4825142"/>
              <a:gd name="connsiteY29" fmla="*/ 92449 h 2174543"/>
              <a:gd name="connsiteX30" fmla="*/ 3440046 w 4825142"/>
              <a:gd name="connsiteY30" fmla="*/ 206749 h 2174543"/>
              <a:gd name="connsiteX31" fmla="*/ 3513071 w 4825142"/>
              <a:gd name="connsiteY31" fmla="*/ 270249 h 2174543"/>
              <a:gd name="connsiteX32" fmla="*/ 3671821 w 4825142"/>
              <a:gd name="connsiteY32" fmla="*/ 419474 h 2174543"/>
              <a:gd name="connsiteX33" fmla="*/ 3713096 w 4825142"/>
              <a:gd name="connsiteY33" fmla="*/ 578224 h 2174543"/>
              <a:gd name="connsiteX34" fmla="*/ 3646421 w 4825142"/>
              <a:gd name="connsiteY34" fmla="*/ 816349 h 2174543"/>
              <a:gd name="connsiteX35" fmla="*/ 3471796 w 4825142"/>
              <a:gd name="connsiteY35" fmla="*/ 1184649 h 2174543"/>
              <a:gd name="connsiteX36" fmla="*/ 3220971 w 4825142"/>
              <a:gd name="connsiteY36" fmla="*/ 1470399 h 2174543"/>
              <a:gd name="connsiteX37" fmla="*/ 2770121 w 4825142"/>
              <a:gd name="connsiteY37" fmla="*/ 1778374 h 2174543"/>
              <a:gd name="connsiteX38" fmla="*/ 2589146 w 4825142"/>
              <a:gd name="connsiteY38" fmla="*/ 1959349 h 2174543"/>
              <a:gd name="connsiteX39" fmla="*/ 2417696 w 4825142"/>
              <a:gd name="connsiteY39" fmla="*/ 2146674 h 2174543"/>
              <a:gd name="connsiteX40" fmla="*/ 2389121 w 4825142"/>
              <a:gd name="connsiteY40" fmla="*/ 2162549 h 2174543"/>
              <a:gd name="connsiteX41" fmla="*/ 2116071 w 4825142"/>
              <a:gd name="connsiteY41" fmla="*/ 2159374 h 2174543"/>
              <a:gd name="connsiteX42" fmla="*/ 2100196 w 4825142"/>
              <a:gd name="connsiteY42" fmla="*/ 2137149 h 2174543"/>
              <a:gd name="connsiteX43" fmla="*/ 2017646 w 4825142"/>
              <a:gd name="connsiteY43" fmla="*/ 2029199 h 2174543"/>
              <a:gd name="connsiteX44" fmla="*/ 1836671 w 4825142"/>
              <a:gd name="connsiteY44" fmla="*/ 1952999 h 2174543"/>
              <a:gd name="connsiteX45" fmla="*/ 1446146 w 4825142"/>
              <a:gd name="connsiteY45" fmla="*/ 1810124 h 2174543"/>
              <a:gd name="connsiteX46" fmla="*/ 1011171 w 4825142"/>
              <a:gd name="connsiteY46" fmla="*/ 1645024 h 2174543"/>
              <a:gd name="connsiteX47" fmla="*/ 753996 w 4825142"/>
              <a:gd name="connsiteY47" fmla="*/ 1460874 h 2174543"/>
              <a:gd name="connsiteX48" fmla="*/ 693671 w 4825142"/>
              <a:gd name="connsiteY48" fmla="*/ 1324349 h 2174543"/>
              <a:gd name="connsiteX49" fmla="*/ 744471 w 4825142"/>
              <a:gd name="connsiteY49" fmla="*/ 1146549 h 2174543"/>
              <a:gd name="connsiteX50" fmla="*/ 893696 w 4825142"/>
              <a:gd name="connsiteY50" fmla="*/ 949699 h 2174543"/>
              <a:gd name="connsiteX51" fmla="*/ 1052446 w 4825142"/>
              <a:gd name="connsiteY51" fmla="*/ 800474 h 2174543"/>
              <a:gd name="connsiteX52" fmla="*/ 1204846 w 4825142"/>
              <a:gd name="connsiteY52" fmla="*/ 657599 h 2174543"/>
              <a:gd name="connsiteX53" fmla="*/ 1217546 w 4825142"/>
              <a:gd name="connsiteY53" fmla="*/ 641724 h 2174543"/>
              <a:gd name="connsiteX54" fmla="*/ 1065146 w 4825142"/>
              <a:gd name="connsiteY54" fmla="*/ 587749 h 21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25142" h="2174543">
                <a:moveTo>
                  <a:pt x="1065146" y="587749"/>
                </a:moveTo>
                <a:cubicBezTo>
                  <a:pt x="1027575" y="593570"/>
                  <a:pt x="1025988" y="641195"/>
                  <a:pt x="992121" y="676649"/>
                </a:cubicBezTo>
                <a:cubicBezTo>
                  <a:pt x="958254" y="712103"/>
                  <a:pt x="908513" y="762903"/>
                  <a:pt x="861946" y="800474"/>
                </a:cubicBezTo>
                <a:cubicBezTo>
                  <a:pt x="815379" y="838045"/>
                  <a:pt x="757171" y="869266"/>
                  <a:pt x="712721" y="902074"/>
                </a:cubicBezTo>
                <a:cubicBezTo>
                  <a:pt x="668271" y="934882"/>
                  <a:pt x="637579" y="958695"/>
                  <a:pt x="595246" y="997324"/>
                </a:cubicBezTo>
                <a:cubicBezTo>
                  <a:pt x="552913" y="1035953"/>
                  <a:pt x="498938" y="1081991"/>
                  <a:pt x="458721" y="1133849"/>
                </a:cubicBezTo>
                <a:cubicBezTo>
                  <a:pt x="418504" y="1185707"/>
                  <a:pt x="376700" y="1253441"/>
                  <a:pt x="353946" y="1308474"/>
                </a:cubicBezTo>
                <a:cubicBezTo>
                  <a:pt x="331192" y="1363507"/>
                  <a:pt x="320079" y="1419070"/>
                  <a:pt x="322196" y="1464049"/>
                </a:cubicBezTo>
                <a:cubicBezTo>
                  <a:pt x="324313" y="1509028"/>
                  <a:pt x="365588" y="1547128"/>
                  <a:pt x="366646" y="1578349"/>
                </a:cubicBezTo>
                <a:cubicBezTo>
                  <a:pt x="367704" y="1609570"/>
                  <a:pt x="360296" y="1602162"/>
                  <a:pt x="328546" y="1651374"/>
                </a:cubicBezTo>
                <a:cubicBezTo>
                  <a:pt x="296796" y="1700587"/>
                  <a:pt x="225358" y="1800070"/>
                  <a:pt x="176146" y="1873624"/>
                </a:cubicBezTo>
                <a:cubicBezTo>
                  <a:pt x="126934" y="1947178"/>
                  <a:pt x="62375" y="2043487"/>
                  <a:pt x="33271" y="2092699"/>
                </a:cubicBezTo>
                <a:cubicBezTo>
                  <a:pt x="4167" y="2141911"/>
                  <a:pt x="6284" y="2156199"/>
                  <a:pt x="1521" y="2168899"/>
                </a:cubicBezTo>
                <a:cubicBezTo>
                  <a:pt x="-3242" y="2181599"/>
                  <a:pt x="4696" y="2168899"/>
                  <a:pt x="4696" y="2168899"/>
                </a:cubicBezTo>
                <a:lnTo>
                  <a:pt x="4821171" y="2159374"/>
                </a:lnTo>
                <a:lnTo>
                  <a:pt x="4821171" y="2159374"/>
                </a:lnTo>
                <a:cubicBezTo>
                  <a:pt x="4820642" y="2123920"/>
                  <a:pt x="4832284" y="2003270"/>
                  <a:pt x="4817996" y="1946649"/>
                </a:cubicBezTo>
                <a:cubicBezTo>
                  <a:pt x="4803708" y="1890028"/>
                  <a:pt x="4788892" y="1881032"/>
                  <a:pt x="4735446" y="1819649"/>
                </a:cubicBezTo>
                <a:cubicBezTo>
                  <a:pt x="4682000" y="1758266"/>
                  <a:pt x="4576696" y="1644495"/>
                  <a:pt x="4497321" y="1578349"/>
                </a:cubicBezTo>
                <a:cubicBezTo>
                  <a:pt x="4417946" y="1512203"/>
                  <a:pt x="4289358" y="1454524"/>
                  <a:pt x="4259196" y="1422774"/>
                </a:cubicBezTo>
                <a:cubicBezTo>
                  <a:pt x="4229034" y="1391024"/>
                  <a:pt x="4302588" y="1402666"/>
                  <a:pt x="4316346" y="1387849"/>
                </a:cubicBezTo>
                <a:cubicBezTo>
                  <a:pt x="4330104" y="1373032"/>
                  <a:pt x="4343333" y="1365095"/>
                  <a:pt x="4341746" y="1333874"/>
                </a:cubicBezTo>
                <a:cubicBezTo>
                  <a:pt x="4340159" y="1302653"/>
                  <a:pt x="4334867" y="1241270"/>
                  <a:pt x="4306821" y="1200524"/>
                </a:cubicBezTo>
                <a:cubicBezTo>
                  <a:pt x="4278775" y="1159778"/>
                  <a:pt x="4228504" y="1152370"/>
                  <a:pt x="4173471" y="1089399"/>
                </a:cubicBezTo>
                <a:cubicBezTo>
                  <a:pt x="4118438" y="1026428"/>
                  <a:pt x="4030596" y="916891"/>
                  <a:pt x="3976621" y="822699"/>
                </a:cubicBezTo>
                <a:cubicBezTo>
                  <a:pt x="3922646" y="728507"/>
                  <a:pt x="3896188" y="611032"/>
                  <a:pt x="3849621" y="524249"/>
                </a:cubicBezTo>
                <a:cubicBezTo>
                  <a:pt x="3803054" y="437466"/>
                  <a:pt x="3750667" y="368145"/>
                  <a:pt x="3697221" y="301999"/>
                </a:cubicBezTo>
                <a:cubicBezTo>
                  <a:pt x="3643775" y="235853"/>
                  <a:pt x="3592975" y="177645"/>
                  <a:pt x="3528946" y="127374"/>
                </a:cubicBezTo>
                <a:cubicBezTo>
                  <a:pt x="3464917" y="77103"/>
                  <a:pt x="3332625" y="6195"/>
                  <a:pt x="3313046" y="374"/>
                </a:cubicBezTo>
                <a:cubicBezTo>
                  <a:pt x="3293467" y="-5447"/>
                  <a:pt x="3390304" y="58053"/>
                  <a:pt x="3411471" y="92449"/>
                </a:cubicBezTo>
                <a:cubicBezTo>
                  <a:pt x="3432638" y="126845"/>
                  <a:pt x="3423113" y="177116"/>
                  <a:pt x="3440046" y="206749"/>
                </a:cubicBezTo>
                <a:cubicBezTo>
                  <a:pt x="3456979" y="236382"/>
                  <a:pt x="3474442" y="234795"/>
                  <a:pt x="3513071" y="270249"/>
                </a:cubicBezTo>
                <a:cubicBezTo>
                  <a:pt x="3551700" y="305703"/>
                  <a:pt x="3638483" y="368145"/>
                  <a:pt x="3671821" y="419474"/>
                </a:cubicBezTo>
                <a:cubicBezTo>
                  <a:pt x="3705159" y="470803"/>
                  <a:pt x="3717329" y="512078"/>
                  <a:pt x="3713096" y="578224"/>
                </a:cubicBezTo>
                <a:cubicBezTo>
                  <a:pt x="3708863" y="644370"/>
                  <a:pt x="3686638" y="715278"/>
                  <a:pt x="3646421" y="816349"/>
                </a:cubicBezTo>
                <a:cubicBezTo>
                  <a:pt x="3606204" y="917420"/>
                  <a:pt x="3542704" y="1075641"/>
                  <a:pt x="3471796" y="1184649"/>
                </a:cubicBezTo>
                <a:cubicBezTo>
                  <a:pt x="3400888" y="1293657"/>
                  <a:pt x="3337917" y="1371445"/>
                  <a:pt x="3220971" y="1470399"/>
                </a:cubicBezTo>
                <a:cubicBezTo>
                  <a:pt x="3104025" y="1569353"/>
                  <a:pt x="2875425" y="1696882"/>
                  <a:pt x="2770121" y="1778374"/>
                </a:cubicBezTo>
                <a:cubicBezTo>
                  <a:pt x="2664817" y="1859866"/>
                  <a:pt x="2647883" y="1897966"/>
                  <a:pt x="2589146" y="1959349"/>
                </a:cubicBezTo>
                <a:cubicBezTo>
                  <a:pt x="2530409" y="2020732"/>
                  <a:pt x="2451033" y="2112807"/>
                  <a:pt x="2417696" y="2146674"/>
                </a:cubicBezTo>
                <a:cubicBezTo>
                  <a:pt x="2384359" y="2180541"/>
                  <a:pt x="2439392" y="2160432"/>
                  <a:pt x="2389121" y="2162549"/>
                </a:cubicBezTo>
                <a:cubicBezTo>
                  <a:pt x="2338850" y="2164666"/>
                  <a:pt x="2164225" y="2163607"/>
                  <a:pt x="2116071" y="2159374"/>
                </a:cubicBezTo>
                <a:cubicBezTo>
                  <a:pt x="2067917" y="2155141"/>
                  <a:pt x="2116600" y="2158845"/>
                  <a:pt x="2100196" y="2137149"/>
                </a:cubicBezTo>
                <a:cubicBezTo>
                  <a:pt x="2083792" y="2115453"/>
                  <a:pt x="2061567" y="2059891"/>
                  <a:pt x="2017646" y="2029199"/>
                </a:cubicBezTo>
                <a:cubicBezTo>
                  <a:pt x="1973725" y="1998507"/>
                  <a:pt x="1931921" y="1989511"/>
                  <a:pt x="1836671" y="1952999"/>
                </a:cubicBezTo>
                <a:cubicBezTo>
                  <a:pt x="1741421" y="1916487"/>
                  <a:pt x="1446146" y="1810124"/>
                  <a:pt x="1446146" y="1810124"/>
                </a:cubicBezTo>
                <a:cubicBezTo>
                  <a:pt x="1308563" y="1758795"/>
                  <a:pt x="1126529" y="1703232"/>
                  <a:pt x="1011171" y="1645024"/>
                </a:cubicBezTo>
                <a:cubicBezTo>
                  <a:pt x="895813" y="1586816"/>
                  <a:pt x="806913" y="1514320"/>
                  <a:pt x="753996" y="1460874"/>
                </a:cubicBezTo>
                <a:cubicBezTo>
                  <a:pt x="701079" y="1407428"/>
                  <a:pt x="695258" y="1376736"/>
                  <a:pt x="693671" y="1324349"/>
                </a:cubicBezTo>
                <a:cubicBezTo>
                  <a:pt x="692084" y="1271962"/>
                  <a:pt x="711134" y="1208991"/>
                  <a:pt x="744471" y="1146549"/>
                </a:cubicBezTo>
                <a:cubicBezTo>
                  <a:pt x="777808" y="1084107"/>
                  <a:pt x="842367" y="1007378"/>
                  <a:pt x="893696" y="949699"/>
                </a:cubicBezTo>
                <a:cubicBezTo>
                  <a:pt x="945025" y="892020"/>
                  <a:pt x="1052446" y="800474"/>
                  <a:pt x="1052446" y="800474"/>
                </a:cubicBezTo>
                <a:lnTo>
                  <a:pt x="1204846" y="657599"/>
                </a:lnTo>
                <a:cubicBezTo>
                  <a:pt x="1232363" y="631141"/>
                  <a:pt x="1239771" y="651249"/>
                  <a:pt x="1217546" y="641724"/>
                </a:cubicBezTo>
                <a:cubicBezTo>
                  <a:pt x="1195321" y="632199"/>
                  <a:pt x="1102717" y="581928"/>
                  <a:pt x="1065146" y="587749"/>
                </a:cubicBezTo>
                <a:close/>
              </a:path>
            </a:pathLst>
          </a:custGeom>
          <a:solidFill>
            <a:srgbClr val="44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1" name="フリーフォーム 520">
            <a:extLst>
              <a:ext uri="{FF2B5EF4-FFF2-40B4-BE49-F238E27FC236}">
                <a16:creationId xmlns:a16="http://schemas.microsoft.com/office/drawing/2014/main" id="{97E5602F-1D72-0944-868B-CAC07583DBD5}"/>
              </a:ext>
            </a:extLst>
          </p:cNvPr>
          <p:cNvSpPr/>
          <p:nvPr/>
        </p:nvSpPr>
        <p:spPr>
          <a:xfrm>
            <a:off x="5412177" y="5337121"/>
            <a:ext cx="1044612" cy="730973"/>
          </a:xfrm>
          <a:custGeom>
            <a:avLst/>
            <a:gdLst>
              <a:gd name="connsiteX0" fmla="*/ 506023 w 1044612"/>
              <a:gd name="connsiteY0" fmla="*/ 9579 h 730973"/>
              <a:gd name="connsiteX1" fmla="*/ 356798 w 1044612"/>
              <a:gd name="connsiteY1" fmla="*/ 130229 h 730973"/>
              <a:gd name="connsiteX2" fmla="*/ 163123 w 1044612"/>
              <a:gd name="connsiteY2" fmla="*/ 320729 h 730973"/>
              <a:gd name="connsiteX3" fmla="*/ 48823 w 1044612"/>
              <a:gd name="connsiteY3" fmla="*/ 495354 h 730973"/>
              <a:gd name="connsiteX4" fmla="*/ 1198 w 1044612"/>
              <a:gd name="connsiteY4" fmla="*/ 673154 h 730973"/>
              <a:gd name="connsiteX5" fmla="*/ 23423 w 1044612"/>
              <a:gd name="connsiteY5" fmla="*/ 698554 h 730973"/>
              <a:gd name="connsiteX6" fmla="*/ 118673 w 1044612"/>
              <a:gd name="connsiteY6" fmla="*/ 730304 h 730973"/>
              <a:gd name="connsiteX7" fmla="*/ 232973 w 1044612"/>
              <a:gd name="connsiteY7" fmla="*/ 666804 h 730973"/>
              <a:gd name="connsiteX8" fmla="*/ 445698 w 1044612"/>
              <a:gd name="connsiteY8" fmla="*/ 590604 h 730973"/>
              <a:gd name="connsiteX9" fmla="*/ 499673 w 1044612"/>
              <a:gd name="connsiteY9" fmla="*/ 587429 h 730973"/>
              <a:gd name="connsiteX10" fmla="*/ 559998 w 1044612"/>
              <a:gd name="connsiteY10" fmla="*/ 641404 h 730973"/>
              <a:gd name="connsiteX11" fmla="*/ 702873 w 1044612"/>
              <a:gd name="connsiteY11" fmla="*/ 600129 h 730973"/>
              <a:gd name="connsiteX12" fmla="*/ 918773 w 1044612"/>
              <a:gd name="connsiteY12" fmla="*/ 495354 h 730973"/>
              <a:gd name="connsiteX13" fmla="*/ 1023548 w 1044612"/>
              <a:gd name="connsiteY13" fmla="*/ 381054 h 730973"/>
              <a:gd name="connsiteX14" fmla="*/ 1039423 w 1044612"/>
              <a:gd name="connsiteY14" fmla="*/ 209604 h 730973"/>
              <a:gd name="connsiteX15" fmla="*/ 1036248 w 1044612"/>
              <a:gd name="connsiteY15" fmla="*/ 117529 h 730973"/>
              <a:gd name="connsiteX16" fmla="*/ 947348 w 1044612"/>
              <a:gd name="connsiteY16" fmla="*/ 101654 h 730973"/>
              <a:gd name="connsiteX17" fmla="*/ 820348 w 1044612"/>
              <a:gd name="connsiteY17" fmla="*/ 79429 h 730973"/>
              <a:gd name="connsiteX18" fmla="*/ 575873 w 1044612"/>
              <a:gd name="connsiteY18" fmla="*/ 15929 h 730973"/>
              <a:gd name="connsiteX19" fmla="*/ 506023 w 1044612"/>
              <a:gd name="connsiteY19" fmla="*/ 9579 h 7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4612" h="730973">
                <a:moveTo>
                  <a:pt x="506023" y="9579"/>
                </a:moveTo>
                <a:cubicBezTo>
                  <a:pt x="469511" y="28629"/>
                  <a:pt x="413948" y="78371"/>
                  <a:pt x="356798" y="130229"/>
                </a:cubicBezTo>
                <a:cubicBezTo>
                  <a:pt x="299648" y="182087"/>
                  <a:pt x="214452" y="259875"/>
                  <a:pt x="163123" y="320729"/>
                </a:cubicBezTo>
                <a:cubicBezTo>
                  <a:pt x="111794" y="381583"/>
                  <a:pt x="75810" y="436617"/>
                  <a:pt x="48823" y="495354"/>
                </a:cubicBezTo>
                <a:cubicBezTo>
                  <a:pt x="21836" y="554091"/>
                  <a:pt x="5431" y="639287"/>
                  <a:pt x="1198" y="673154"/>
                </a:cubicBezTo>
                <a:cubicBezTo>
                  <a:pt x="-3035" y="707021"/>
                  <a:pt x="3844" y="689029"/>
                  <a:pt x="23423" y="698554"/>
                </a:cubicBezTo>
                <a:cubicBezTo>
                  <a:pt x="43002" y="708079"/>
                  <a:pt x="83748" y="735596"/>
                  <a:pt x="118673" y="730304"/>
                </a:cubicBezTo>
                <a:cubicBezTo>
                  <a:pt x="153598" y="725012"/>
                  <a:pt x="178469" y="690087"/>
                  <a:pt x="232973" y="666804"/>
                </a:cubicBezTo>
                <a:cubicBezTo>
                  <a:pt x="287477" y="643521"/>
                  <a:pt x="401248" y="603833"/>
                  <a:pt x="445698" y="590604"/>
                </a:cubicBezTo>
                <a:cubicBezTo>
                  <a:pt x="490148" y="577375"/>
                  <a:pt x="480623" y="578962"/>
                  <a:pt x="499673" y="587429"/>
                </a:cubicBezTo>
                <a:cubicBezTo>
                  <a:pt x="518723" y="595896"/>
                  <a:pt x="526131" y="639287"/>
                  <a:pt x="559998" y="641404"/>
                </a:cubicBezTo>
                <a:cubicBezTo>
                  <a:pt x="593865" y="643521"/>
                  <a:pt x="643077" y="624471"/>
                  <a:pt x="702873" y="600129"/>
                </a:cubicBezTo>
                <a:cubicBezTo>
                  <a:pt x="762669" y="575787"/>
                  <a:pt x="865327" y="531867"/>
                  <a:pt x="918773" y="495354"/>
                </a:cubicBezTo>
                <a:cubicBezTo>
                  <a:pt x="972219" y="458841"/>
                  <a:pt x="1003440" y="428679"/>
                  <a:pt x="1023548" y="381054"/>
                </a:cubicBezTo>
                <a:cubicBezTo>
                  <a:pt x="1043656" y="333429"/>
                  <a:pt x="1037306" y="253525"/>
                  <a:pt x="1039423" y="209604"/>
                </a:cubicBezTo>
                <a:cubicBezTo>
                  <a:pt x="1041540" y="165683"/>
                  <a:pt x="1051594" y="135521"/>
                  <a:pt x="1036248" y="117529"/>
                </a:cubicBezTo>
                <a:cubicBezTo>
                  <a:pt x="1020902" y="99537"/>
                  <a:pt x="947348" y="101654"/>
                  <a:pt x="947348" y="101654"/>
                </a:cubicBezTo>
                <a:cubicBezTo>
                  <a:pt x="911365" y="95304"/>
                  <a:pt x="882260" y="93716"/>
                  <a:pt x="820348" y="79429"/>
                </a:cubicBezTo>
                <a:cubicBezTo>
                  <a:pt x="758436" y="65142"/>
                  <a:pt x="625615" y="28100"/>
                  <a:pt x="575873" y="15929"/>
                </a:cubicBezTo>
                <a:cubicBezTo>
                  <a:pt x="526131" y="3758"/>
                  <a:pt x="542535" y="-9471"/>
                  <a:pt x="506023" y="9579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フリーフォーム 521">
            <a:extLst>
              <a:ext uri="{FF2B5EF4-FFF2-40B4-BE49-F238E27FC236}">
                <a16:creationId xmlns:a16="http://schemas.microsoft.com/office/drawing/2014/main" id="{960D788D-EA26-164A-89B0-1C83EFB26B61}"/>
              </a:ext>
            </a:extLst>
          </p:cNvPr>
          <p:cNvSpPr/>
          <p:nvPr/>
        </p:nvSpPr>
        <p:spPr>
          <a:xfrm>
            <a:off x="5413371" y="5918200"/>
            <a:ext cx="1093773" cy="705831"/>
          </a:xfrm>
          <a:custGeom>
            <a:avLst/>
            <a:gdLst>
              <a:gd name="connsiteX0" fmla="*/ 127004 w 1093773"/>
              <a:gd name="connsiteY0" fmla="*/ 142875 h 705831"/>
              <a:gd name="connsiteX1" fmla="*/ 276229 w 1093773"/>
              <a:gd name="connsiteY1" fmla="*/ 69850 h 705831"/>
              <a:gd name="connsiteX2" fmla="*/ 469904 w 1093773"/>
              <a:gd name="connsiteY2" fmla="*/ 0 h 705831"/>
              <a:gd name="connsiteX3" fmla="*/ 555629 w 1093773"/>
              <a:gd name="connsiteY3" fmla="*/ 69850 h 705831"/>
              <a:gd name="connsiteX4" fmla="*/ 695329 w 1093773"/>
              <a:gd name="connsiteY4" fmla="*/ 231775 h 705831"/>
              <a:gd name="connsiteX5" fmla="*/ 895354 w 1093773"/>
              <a:gd name="connsiteY5" fmla="*/ 488950 h 705831"/>
              <a:gd name="connsiteX6" fmla="*/ 1092204 w 1093773"/>
              <a:gd name="connsiteY6" fmla="*/ 692150 h 705831"/>
              <a:gd name="connsiteX7" fmla="*/ 977904 w 1093773"/>
              <a:gd name="connsiteY7" fmla="*/ 679450 h 705831"/>
              <a:gd name="connsiteX8" fmla="*/ 803279 w 1093773"/>
              <a:gd name="connsiteY8" fmla="*/ 615950 h 705831"/>
              <a:gd name="connsiteX9" fmla="*/ 406404 w 1093773"/>
              <a:gd name="connsiteY9" fmla="*/ 460375 h 705831"/>
              <a:gd name="connsiteX10" fmla="*/ 152404 w 1093773"/>
              <a:gd name="connsiteY10" fmla="*/ 342900 h 705831"/>
              <a:gd name="connsiteX11" fmla="*/ 25404 w 1093773"/>
              <a:gd name="connsiteY11" fmla="*/ 234950 h 705831"/>
              <a:gd name="connsiteX12" fmla="*/ 6354 w 1093773"/>
              <a:gd name="connsiteY12" fmla="*/ 114300 h 705831"/>
              <a:gd name="connsiteX13" fmla="*/ 127004 w 1093773"/>
              <a:gd name="connsiteY13" fmla="*/ 142875 h 70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3773" h="705831">
                <a:moveTo>
                  <a:pt x="127004" y="142875"/>
                </a:moveTo>
                <a:cubicBezTo>
                  <a:pt x="171983" y="135467"/>
                  <a:pt x="219079" y="93662"/>
                  <a:pt x="276229" y="69850"/>
                </a:cubicBezTo>
                <a:cubicBezTo>
                  <a:pt x="333379" y="46038"/>
                  <a:pt x="423337" y="0"/>
                  <a:pt x="469904" y="0"/>
                </a:cubicBezTo>
                <a:cubicBezTo>
                  <a:pt x="516471" y="0"/>
                  <a:pt x="518058" y="31221"/>
                  <a:pt x="555629" y="69850"/>
                </a:cubicBezTo>
                <a:cubicBezTo>
                  <a:pt x="593200" y="108479"/>
                  <a:pt x="638708" y="161925"/>
                  <a:pt x="695329" y="231775"/>
                </a:cubicBezTo>
                <a:cubicBezTo>
                  <a:pt x="751950" y="301625"/>
                  <a:pt x="829208" y="412221"/>
                  <a:pt x="895354" y="488950"/>
                </a:cubicBezTo>
                <a:cubicBezTo>
                  <a:pt x="961500" y="565679"/>
                  <a:pt x="1078446" y="660400"/>
                  <a:pt x="1092204" y="692150"/>
                </a:cubicBezTo>
                <a:cubicBezTo>
                  <a:pt x="1105962" y="723900"/>
                  <a:pt x="1026058" y="692150"/>
                  <a:pt x="977904" y="679450"/>
                </a:cubicBezTo>
                <a:cubicBezTo>
                  <a:pt x="929750" y="666750"/>
                  <a:pt x="803279" y="615950"/>
                  <a:pt x="803279" y="615950"/>
                </a:cubicBezTo>
                <a:cubicBezTo>
                  <a:pt x="708029" y="579438"/>
                  <a:pt x="514883" y="505883"/>
                  <a:pt x="406404" y="460375"/>
                </a:cubicBezTo>
                <a:cubicBezTo>
                  <a:pt x="297925" y="414867"/>
                  <a:pt x="215904" y="380471"/>
                  <a:pt x="152404" y="342900"/>
                </a:cubicBezTo>
                <a:cubicBezTo>
                  <a:pt x="88904" y="305329"/>
                  <a:pt x="49746" y="273050"/>
                  <a:pt x="25404" y="234950"/>
                </a:cubicBezTo>
                <a:cubicBezTo>
                  <a:pt x="1062" y="196850"/>
                  <a:pt x="-6875" y="129646"/>
                  <a:pt x="6354" y="114300"/>
                </a:cubicBezTo>
                <a:cubicBezTo>
                  <a:pt x="19583" y="98954"/>
                  <a:pt x="82025" y="150283"/>
                  <a:pt x="127004" y="142875"/>
                </a:cubicBezTo>
                <a:close/>
              </a:path>
            </a:pathLst>
          </a:custGeom>
          <a:solidFill>
            <a:srgbClr val="345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フリーフォーム 522">
            <a:extLst>
              <a:ext uri="{FF2B5EF4-FFF2-40B4-BE49-F238E27FC236}">
                <a16:creationId xmlns:a16="http://schemas.microsoft.com/office/drawing/2014/main" id="{1FA2D956-6B2B-3049-A1D6-808EC319BFB3}"/>
              </a:ext>
            </a:extLst>
          </p:cNvPr>
          <p:cNvSpPr/>
          <p:nvPr/>
        </p:nvSpPr>
        <p:spPr>
          <a:xfrm>
            <a:off x="6305300" y="6388496"/>
            <a:ext cx="1102400" cy="480910"/>
          </a:xfrm>
          <a:custGeom>
            <a:avLst/>
            <a:gdLst>
              <a:gd name="connsiteX0" fmla="*/ 250 w 1102400"/>
              <a:gd name="connsiteY0" fmla="*/ 2779 h 480910"/>
              <a:gd name="connsiteX1" fmla="*/ 209800 w 1102400"/>
              <a:gd name="connsiteY1" fmla="*/ 85329 h 480910"/>
              <a:gd name="connsiteX2" fmla="*/ 527300 w 1102400"/>
              <a:gd name="connsiteY2" fmla="*/ 186929 h 480910"/>
              <a:gd name="connsiteX3" fmla="*/ 698750 w 1102400"/>
              <a:gd name="connsiteY3" fmla="*/ 205979 h 480910"/>
              <a:gd name="connsiteX4" fmla="*/ 924175 w 1102400"/>
              <a:gd name="connsiteY4" fmla="*/ 174229 h 480910"/>
              <a:gd name="connsiteX5" fmla="*/ 1098800 w 1102400"/>
              <a:gd name="connsiteY5" fmla="*/ 123429 h 480910"/>
              <a:gd name="connsiteX6" fmla="*/ 1028950 w 1102400"/>
              <a:gd name="connsiteY6" fmla="*/ 212329 h 480910"/>
              <a:gd name="connsiteX7" fmla="*/ 873375 w 1102400"/>
              <a:gd name="connsiteY7" fmla="*/ 361554 h 480910"/>
              <a:gd name="connsiteX8" fmla="*/ 781300 w 1102400"/>
              <a:gd name="connsiteY8" fmla="*/ 472679 h 480910"/>
              <a:gd name="connsiteX9" fmla="*/ 771775 w 1102400"/>
              <a:gd name="connsiteY9" fmla="*/ 472679 h 480910"/>
              <a:gd name="connsiteX10" fmla="*/ 508250 w 1102400"/>
              <a:gd name="connsiteY10" fmla="*/ 469504 h 480910"/>
              <a:gd name="connsiteX11" fmla="*/ 495550 w 1102400"/>
              <a:gd name="connsiteY11" fmla="*/ 450454 h 480910"/>
              <a:gd name="connsiteX12" fmla="*/ 438400 w 1102400"/>
              <a:gd name="connsiteY12" fmla="*/ 361554 h 480910"/>
              <a:gd name="connsiteX13" fmla="*/ 251075 w 1102400"/>
              <a:gd name="connsiteY13" fmla="*/ 275829 h 480910"/>
              <a:gd name="connsiteX14" fmla="*/ 168525 w 1102400"/>
              <a:gd name="connsiteY14" fmla="*/ 190104 h 480910"/>
              <a:gd name="connsiteX15" fmla="*/ 250 w 1102400"/>
              <a:gd name="connsiteY15" fmla="*/ 2779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2400" h="480910">
                <a:moveTo>
                  <a:pt x="250" y="2779"/>
                </a:moveTo>
                <a:cubicBezTo>
                  <a:pt x="7129" y="-14683"/>
                  <a:pt x="121958" y="54637"/>
                  <a:pt x="209800" y="85329"/>
                </a:cubicBezTo>
                <a:cubicBezTo>
                  <a:pt x="297642" y="116021"/>
                  <a:pt x="445808" y="166821"/>
                  <a:pt x="527300" y="186929"/>
                </a:cubicBezTo>
                <a:cubicBezTo>
                  <a:pt x="608792" y="207037"/>
                  <a:pt x="632604" y="208096"/>
                  <a:pt x="698750" y="205979"/>
                </a:cubicBezTo>
                <a:cubicBezTo>
                  <a:pt x="764896" y="203862"/>
                  <a:pt x="857500" y="187987"/>
                  <a:pt x="924175" y="174229"/>
                </a:cubicBezTo>
                <a:cubicBezTo>
                  <a:pt x="990850" y="160471"/>
                  <a:pt x="1081338" y="117079"/>
                  <a:pt x="1098800" y="123429"/>
                </a:cubicBezTo>
                <a:cubicBezTo>
                  <a:pt x="1116262" y="129779"/>
                  <a:pt x="1066521" y="172642"/>
                  <a:pt x="1028950" y="212329"/>
                </a:cubicBezTo>
                <a:cubicBezTo>
                  <a:pt x="991379" y="252016"/>
                  <a:pt x="914650" y="318162"/>
                  <a:pt x="873375" y="361554"/>
                </a:cubicBezTo>
                <a:cubicBezTo>
                  <a:pt x="832100" y="404946"/>
                  <a:pt x="781300" y="472679"/>
                  <a:pt x="781300" y="472679"/>
                </a:cubicBezTo>
                <a:cubicBezTo>
                  <a:pt x="764367" y="491200"/>
                  <a:pt x="771775" y="472679"/>
                  <a:pt x="771775" y="472679"/>
                </a:cubicBezTo>
                <a:lnTo>
                  <a:pt x="508250" y="469504"/>
                </a:lnTo>
                <a:cubicBezTo>
                  <a:pt x="462213" y="465800"/>
                  <a:pt x="507192" y="468446"/>
                  <a:pt x="495550" y="450454"/>
                </a:cubicBezTo>
                <a:cubicBezTo>
                  <a:pt x="483908" y="432462"/>
                  <a:pt x="479146" y="390658"/>
                  <a:pt x="438400" y="361554"/>
                </a:cubicBezTo>
                <a:cubicBezTo>
                  <a:pt x="397654" y="332450"/>
                  <a:pt x="296054" y="304404"/>
                  <a:pt x="251075" y="275829"/>
                </a:cubicBezTo>
                <a:cubicBezTo>
                  <a:pt x="206096" y="247254"/>
                  <a:pt x="207154" y="231379"/>
                  <a:pt x="168525" y="190104"/>
                </a:cubicBezTo>
                <a:cubicBezTo>
                  <a:pt x="129896" y="148829"/>
                  <a:pt x="-6629" y="20241"/>
                  <a:pt x="250" y="2779"/>
                </a:cubicBezTo>
                <a:close/>
              </a:path>
            </a:pathLst>
          </a:custGeom>
          <a:solidFill>
            <a:srgbClr val="172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フリーフォーム 523">
            <a:extLst>
              <a:ext uri="{FF2B5EF4-FFF2-40B4-BE49-F238E27FC236}">
                <a16:creationId xmlns:a16="http://schemas.microsoft.com/office/drawing/2014/main" id="{18BAADB4-A625-D546-B12E-21C117A42B40}"/>
              </a:ext>
            </a:extLst>
          </p:cNvPr>
          <p:cNvSpPr/>
          <p:nvPr/>
        </p:nvSpPr>
        <p:spPr>
          <a:xfrm>
            <a:off x="7450079" y="4733883"/>
            <a:ext cx="963726" cy="1140730"/>
          </a:xfrm>
          <a:custGeom>
            <a:avLst/>
            <a:gdLst>
              <a:gd name="connsiteX0" fmla="*/ 20696 w 963726"/>
              <a:gd name="connsiteY0" fmla="*/ 155617 h 1140730"/>
              <a:gd name="connsiteX1" fmla="*/ 303271 w 963726"/>
              <a:gd name="connsiteY1" fmla="*/ 42 h 1140730"/>
              <a:gd name="connsiteX2" fmla="*/ 693796 w 963726"/>
              <a:gd name="connsiteY2" fmla="*/ 171492 h 1140730"/>
              <a:gd name="connsiteX3" fmla="*/ 887471 w 963726"/>
              <a:gd name="connsiteY3" fmla="*/ 349292 h 1140730"/>
              <a:gd name="connsiteX4" fmla="*/ 963671 w 963726"/>
              <a:gd name="connsiteY4" fmla="*/ 539792 h 1140730"/>
              <a:gd name="connsiteX5" fmla="*/ 877946 w 963726"/>
              <a:gd name="connsiteY5" fmla="*/ 812842 h 1140730"/>
              <a:gd name="connsiteX6" fmla="*/ 763646 w 963726"/>
              <a:gd name="connsiteY6" fmla="*/ 1060492 h 1140730"/>
              <a:gd name="connsiteX7" fmla="*/ 700146 w 963726"/>
              <a:gd name="connsiteY7" fmla="*/ 1139867 h 1140730"/>
              <a:gd name="connsiteX8" fmla="*/ 557271 w 963726"/>
              <a:gd name="connsiteY8" fmla="*/ 1098592 h 1140730"/>
              <a:gd name="connsiteX9" fmla="*/ 404871 w 963726"/>
              <a:gd name="connsiteY9" fmla="*/ 1035092 h 1140730"/>
              <a:gd name="connsiteX10" fmla="*/ 258821 w 963726"/>
              <a:gd name="connsiteY10" fmla="*/ 869992 h 1140730"/>
              <a:gd name="connsiteX11" fmla="*/ 160396 w 963726"/>
              <a:gd name="connsiteY11" fmla="*/ 650917 h 1140730"/>
              <a:gd name="connsiteX12" fmla="*/ 65146 w 963726"/>
              <a:gd name="connsiteY12" fmla="*/ 365167 h 1140730"/>
              <a:gd name="connsiteX13" fmla="*/ 27046 w 963726"/>
              <a:gd name="connsiteY13" fmla="*/ 215942 h 1140730"/>
              <a:gd name="connsiteX14" fmla="*/ 20696 w 963726"/>
              <a:gd name="connsiteY14" fmla="*/ 155617 h 114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3726" h="1140730">
                <a:moveTo>
                  <a:pt x="20696" y="155617"/>
                </a:moveTo>
                <a:cubicBezTo>
                  <a:pt x="66733" y="119634"/>
                  <a:pt x="191088" y="-2604"/>
                  <a:pt x="303271" y="42"/>
                </a:cubicBezTo>
                <a:cubicBezTo>
                  <a:pt x="415454" y="2688"/>
                  <a:pt x="596429" y="113284"/>
                  <a:pt x="693796" y="171492"/>
                </a:cubicBezTo>
                <a:cubicBezTo>
                  <a:pt x="791163" y="229700"/>
                  <a:pt x="842492" y="287909"/>
                  <a:pt x="887471" y="349292"/>
                </a:cubicBezTo>
                <a:cubicBezTo>
                  <a:pt x="932450" y="410675"/>
                  <a:pt x="965259" y="462534"/>
                  <a:pt x="963671" y="539792"/>
                </a:cubicBezTo>
                <a:cubicBezTo>
                  <a:pt x="962083" y="617050"/>
                  <a:pt x="911283" y="726059"/>
                  <a:pt x="877946" y="812842"/>
                </a:cubicBezTo>
                <a:cubicBezTo>
                  <a:pt x="844609" y="899625"/>
                  <a:pt x="793279" y="1005988"/>
                  <a:pt x="763646" y="1060492"/>
                </a:cubicBezTo>
                <a:cubicBezTo>
                  <a:pt x="734013" y="1114996"/>
                  <a:pt x="734542" y="1133517"/>
                  <a:pt x="700146" y="1139867"/>
                </a:cubicBezTo>
                <a:cubicBezTo>
                  <a:pt x="665750" y="1146217"/>
                  <a:pt x="606483" y="1116054"/>
                  <a:pt x="557271" y="1098592"/>
                </a:cubicBezTo>
                <a:cubicBezTo>
                  <a:pt x="508059" y="1081130"/>
                  <a:pt x="454613" y="1073192"/>
                  <a:pt x="404871" y="1035092"/>
                </a:cubicBezTo>
                <a:cubicBezTo>
                  <a:pt x="355129" y="996992"/>
                  <a:pt x="299567" y="934021"/>
                  <a:pt x="258821" y="869992"/>
                </a:cubicBezTo>
                <a:cubicBezTo>
                  <a:pt x="218075" y="805963"/>
                  <a:pt x="192675" y="735054"/>
                  <a:pt x="160396" y="650917"/>
                </a:cubicBezTo>
                <a:cubicBezTo>
                  <a:pt x="128117" y="566780"/>
                  <a:pt x="87371" y="437663"/>
                  <a:pt x="65146" y="365167"/>
                </a:cubicBezTo>
                <a:cubicBezTo>
                  <a:pt x="42921" y="292671"/>
                  <a:pt x="35513" y="248221"/>
                  <a:pt x="27046" y="215942"/>
                </a:cubicBezTo>
                <a:cubicBezTo>
                  <a:pt x="18579" y="183663"/>
                  <a:pt x="-25341" y="191600"/>
                  <a:pt x="20696" y="155617"/>
                </a:cubicBezTo>
                <a:close/>
              </a:path>
            </a:pathLst>
          </a:custGeom>
          <a:solidFill>
            <a:srgbClr val="244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5" name="フリーフォーム 524">
            <a:extLst>
              <a:ext uri="{FF2B5EF4-FFF2-40B4-BE49-F238E27FC236}">
                <a16:creationId xmlns:a16="http://schemas.microsoft.com/office/drawing/2014/main" id="{1E245A3E-FE48-4E44-B217-3CF3026E0150}"/>
              </a:ext>
            </a:extLst>
          </p:cNvPr>
          <p:cNvSpPr/>
          <p:nvPr/>
        </p:nvSpPr>
        <p:spPr>
          <a:xfrm>
            <a:off x="5134217" y="6365871"/>
            <a:ext cx="1408436" cy="500346"/>
          </a:xfrm>
          <a:custGeom>
            <a:avLst/>
            <a:gdLst>
              <a:gd name="connsiteX0" fmla="*/ 18370 w 1423873"/>
              <a:gd name="connsiteY0" fmla="*/ 82654 h 494095"/>
              <a:gd name="connsiteX1" fmla="*/ 348570 w 1423873"/>
              <a:gd name="connsiteY1" fmla="*/ 222354 h 494095"/>
              <a:gd name="connsiteX2" fmla="*/ 710520 w 1423873"/>
              <a:gd name="connsiteY2" fmla="*/ 362054 h 494095"/>
              <a:gd name="connsiteX3" fmla="*/ 1015320 w 1423873"/>
              <a:gd name="connsiteY3" fmla="*/ 482704 h 494095"/>
              <a:gd name="connsiteX4" fmla="*/ 1043895 w 1423873"/>
              <a:gd name="connsiteY4" fmla="*/ 489054 h 494095"/>
              <a:gd name="connsiteX5" fmla="*/ 1412195 w 1423873"/>
              <a:gd name="connsiteY5" fmla="*/ 485879 h 494095"/>
              <a:gd name="connsiteX6" fmla="*/ 1339170 w 1423873"/>
              <a:gd name="connsiteY6" fmla="*/ 460479 h 494095"/>
              <a:gd name="connsiteX7" fmla="*/ 1126445 w 1423873"/>
              <a:gd name="connsiteY7" fmla="*/ 393804 h 494095"/>
              <a:gd name="connsiteX8" fmla="*/ 786720 w 1423873"/>
              <a:gd name="connsiteY8" fmla="*/ 295379 h 494095"/>
              <a:gd name="connsiteX9" fmla="*/ 221570 w 1423873"/>
              <a:gd name="connsiteY9" fmla="*/ 79479 h 494095"/>
              <a:gd name="connsiteX10" fmla="*/ 59645 w 1423873"/>
              <a:gd name="connsiteY10" fmla="*/ 104 h 494095"/>
              <a:gd name="connsiteX11" fmla="*/ 18370 w 1423873"/>
              <a:gd name="connsiteY11" fmla="*/ 82654 h 494095"/>
              <a:gd name="connsiteX0" fmla="*/ 26381 w 1431884"/>
              <a:gd name="connsiteY0" fmla="*/ 86918 h 498359"/>
              <a:gd name="connsiteX1" fmla="*/ 356581 w 1431884"/>
              <a:gd name="connsiteY1" fmla="*/ 226618 h 498359"/>
              <a:gd name="connsiteX2" fmla="*/ 718531 w 1431884"/>
              <a:gd name="connsiteY2" fmla="*/ 366318 h 498359"/>
              <a:gd name="connsiteX3" fmla="*/ 1023331 w 1431884"/>
              <a:gd name="connsiteY3" fmla="*/ 486968 h 498359"/>
              <a:gd name="connsiteX4" fmla="*/ 1051906 w 1431884"/>
              <a:gd name="connsiteY4" fmla="*/ 493318 h 498359"/>
              <a:gd name="connsiteX5" fmla="*/ 1420206 w 1431884"/>
              <a:gd name="connsiteY5" fmla="*/ 490143 h 498359"/>
              <a:gd name="connsiteX6" fmla="*/ 1347181 w 1431884"/>
              <a:gd name="connsiteY6" fmla="*/ 464743 h 498359"/>
              <a:gd name="connsiteX7" fmla="*/ 1134456 w 1431884"/>
              <a:gd name="connsiteY7" fmla="*/ 398068 h 498359"/>
              <a:gd name="connsiteX8" fmla="*/ 794731 w 1431884"/>
              <a:gd name="connsiteY8" fmla="*/ 299643 h 498359"/>
              <a:gd name="connsiteX9" fmla="*/ 229581 w 1431884"/>
              <a:gd name="connsiteY9" fmla="*/ 83743 h 498359"/>
              <a:gd name="connsiteX10" fmla="*/ 67656 w 1431884"/>
              <a:gd name="connsiteY10" fmla="*/ 4368 h 498359"/>
              <a:gd name="connsiteX11" fmla="*/ 26381 w 1431884"/>
              <a:gd name="connsiteY11" fmla="*/ 86918 h 498359"/>
              <a:gd name="connsiteX0" fmla="*/ 14525 w 1420028"/>
              <a:gd name="connsiteY0" fmla="*/ 82557 h 493998"/>
              <a:gd name="connsiteX1" fmla="*/ 344725 w 1420028"/>
              <a:gd name="connsiteY1" fmla="*/ 222257 h 493998"/>
              <a:gd name="connsiteX2" fmla="*/ 706675 w 1420028"/>
              <a:gd name="connsiteY2" fmla="*/ 361957 h 493998"/>
              <a:gd name="connsiteX3" fmla="*/ 1011475 w 1420028"/>
              <a:gd name="connsiteY3" fmla="*/ 482607 h 493998"/>
              <a:gd name="connsiteX4" fmla="*/ 1040050 w 1420028"/>
              <a:gd name="connsiteY4" fmla="*/ 488957 h 493998"/>
              <a:gd name="connsiteX5" fmla="*/ 1408350 w 1420028"/>
              <a:gd name="connsiteY5" fmla="*/ 485782 h 493998"/>
              <a:gd name="connsiteX6" fmla="*/ 1335325 w 1420028"/>
              <a:gd name="connsiteY6" fmla="*/ 460382 h 493998"/>
              <a:gd name="connsiteX7" fmla="*/ 1122600 w 1420028"/>
              <a:gd name="connsiteY7" fmla="*/ 393707 h 493998"/>
              <a:gd name="connsiteX8" fmla="*/ 782875 w 1420028"/>
              <a:gd name="connsiteY8" fmla="*/ 295282 h 493998"/>
              <a:gd name="connsiteX9" fmla="*/ 217725 w 1420028"/>
              <a:gd name="connsiteY9" fmla="*/ 79382 h 493998"/>
              <a:gd name="connsiteX10" fmla="*/ 55800 w 1420028"/>
              <a:gd name="connsiteY10" fmla="*/ 7 h 493998"/>
              <a:gd name="connsiteX11" fmla="*/ 14525 w 1420028"/>
              <a:gd name="connsiteY11" fmla="*/ 82557 h 493998"/>
              <a:gd name="connsiteX0" fmla="*/ 10931 w 1416434"/>
              <a:gd name="connsiteY0" fmla="*/ 88905 h 500346"/>
              <a:gd name="connsiteX1" fmla="*/ 341131 w 1416434"/>
              <a:gd name="connsiteY1" fmla="*/ 228605 h 500346"/>
              <a:gd name="connsiteX2" fmla="*/ 703081 w 1416434"/>
              <a:gd name="connsiteY2" fmla="*/ 368305 h 500346"/>
              <a:gd name="connsiteX3" fmla="*/ 1007881 w 1416434"/>
              <a:gd name="connsiteY3" fmla="*/ 488955 h 500346"/>
              <a:gd name="connsiteX4" fmla="*/ 1036456 w 1416434"/>
              <a:gd name="connsiteY4" fmla="*/ 495305 h 500346"/>
              <a:gd name="connsiteX5" fmla="*/ 1404756 w 1416434"/>
              <a:gd name="connsiteY5" fmla="*/ 492130 h 500346"/>
              <a:gd name="connsiteX6" fmla="*/ 1331731 w 1416434"/>
              <a:gd name="connsiteY6" fmla="*/ 466730 h 500346"/>
              <a:gd name="connsiteX7" fmla="*/ 1119006 w 1416434"/>
              <a:gd name="connsiteY7" fmla="*/ 400055 h 500346"/>
              <a:gd name="connsiteX8" fmla="*/ 779281 w 1416434"/>
              <a:gd name="connsiteY8" fmla="*/ 301630 h 500346"/>
              <a:gd name="connsiteX9" fmla="*/ 214131 w 1416434"/>
              <a:gd name="connsiteY9" fmla="*/ 85730 h 500346"/>
              <a:gd name="connsiteX10" fmla="*/ 74431 w 1416434"/>
              <a:gd name="connsiteY10" fmla="*/ 5 h 500346"/>
              <a:gd name="connsiteX11" fmla="*/ 10931 w 1416434"/>
              <a:gd name="connsiteY11" fmla="*/ 88905 h 500346"/>
              <a:gd name="connsiteX0" fmla="*/ 2933 w 1408436"/>
              <a:gd name="connsiteY0" fmla="*/ 88905 h 500346"/>
              <a:gd name="connsiteX1" fmla="*/ 333133 w 1408436"/>
              <a:gd name="connsiteY1" fmla="*/ 228605 h 500346"/>
              <a:gd name="connsiteX2" fmla="*/ 695083 w 1408436"/>
              <a:gd name="connsiteY2" fmla="*/ 368305 h 500346"/>
              <a:gd name="connsiteX3" fmla="*/ 999883 w 1408436"/>
              <a:gd name="connsiteY3" fmla="*/ 488955 h 500346"/>
              <a:gd name="connsiteX4" fmla="*/ 1028458 w 1408436"/>
              <a:gd name="connsiteY4" fmla="*/ 495305 h 500346"/>
              <a:gd name="connsiteX5" fmla="*/ 1396758 w 1408436"/>
              <a:gd name="connsiteY5" fmla="*/ 492130 h 500346"/>
              <a:gd name="connsiteX6" fmla="*/ 1323733 w 1408436"/>
              <a:gd name="connsiteY6" fmla="*/ 466730 h 500346"/>
              <a:gd name="connsiteX7" fmla="*/ 1111008 w 1408436"/>
              <a:gd name="connsiteY7" fmla="*/ 400055 h 500346"/>
              <a:gd name="connsiteX8" fmla="*/ 771283 w 1408436"/>
              <a:gd name="connsiteY8" fmla="*/ 301630 h 500346"/>
              <a:gd name="connsiteX9" fmla="*/ 206133 w 1408436"/>
              <a:gd name="connsiteY9" fmla="*/ 85730 h 500346"/>
              <a:gd name="connsiteX10" fmla="*/ 66433 w 1408436"/>
              <a:gd name="connsiteY10" fmla="*/ 5 h 500346"/>
              <a:gd name="connsiteX11" fmla="*/ 2933 w 1408436"/>
              <a:gd name="connsiteY11" fmla="*/ 88905 h 5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8436" h="500346">
                <a:moveTo>
                  <a:pt x="2933" y="88905"/>
                </a:moveTo>
                <a:cubicBezTo>
                  <a:pt x="21983" y="104780"/>
                  <a:pt x="217775" y="182038"/>
                  <a:pt x="333133" y="228605"/>
                </a:cubicBezTo>
                <a:cubicBezTo>
                  <a:pt x="448491" y="275172"/>
                  <a:pt x="695083" y="368305"/>
                  <a:pt x="695083" y="368305"/>
                </a:cubicBezTo>
                <a:lnTo>
                  <a:pt x="999883" y="488955"/>
                </a:lnTo>
                <a:cubicBezTo>
                  <a:pt x="1055446" y="510122"/>
                  <a:pt x="1028458" y="495305"/>
                  <a:pt x="1028458" y="495305"/>
                </a:cubicBezTo>
                <a:lnTo>
                  <a:pt x="1396758" y="492130"/>
                </a:lnTo>
                <a:cubicBezTo>
                  <a:pt x="1445971" y="487368"/>
                  <a:pt x="1323733" y="466730"/>
                  <a:pt x="1323733" y="466730"/>
                </a:cubicBezTo>
                <a:lnTo>
                  <a:pt x="1111008" y="400055"/>
                </a:lnTo>
                <a:cubicBezTo>
                  <a:pt x="1018933" y="372538"/>
                  <a:pt x="922095" y="354017"/>
                  <a:pt x="771283" y="301630"/>
                </a:cubicBezTo>
                <a:cubicBezTo>
                  <a:pt x="620471" y="249243"/>
                  <a:pt x="327312" y="134942"/>
                  <a:pt x="206133" y="85730"/>
                </a:cubicBezTo>
                <a:cubicBezTo>
                  <a:pt x="84954" y="36518"/>
                  <a:pt x="69079" y="-524"/>
                  <a:pt x="66433" y="5"/>
                </a:cubicBezTo>
                <a:cubicBezTo>
                  <a:pt x="63787" y="534"/>
                  <a:pt x="-16117" y="73030"/>
                  <a:pt x="2933" y="88905"/>
                </a:cubicBez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6" name="フリーフォーム 525">
            <a:extLst>
              <a:ext uri="{FF2B5EF4-FFF2-40B4-BE49-F238E27FC236}">
                <a16:creationId xmlns:a16="http://schemas.microsoft.com/office/drawing/2014/main" id="{5997D18C-104D-9B4C-A8FF-80EBBC1D9947}"/>
              </a:ext>
            </a:extLst>
          </p:cNvPr>
          <p:cNvSpPr/>
          <p:nvPr/>
        </p:nvSpPr>
        <p:spPr>
          <a:xfrm>
            <a:off x="7651750" y="6121367"/>
            <a:ext cx="1408154" cy="679483"/>
          </a:xfrm>
          <a:custGeom>
            <a:avLst/>
            <a:gdLst>
              <a:gd name="connsiteX0" fmla="*/ 0 w 1408154"/>
              <a:gd name="connsiteY0" fmla="*/ 679483 h 679483"/>
              <a:gd name="connsiteX1" fmla="*/ 469900 w 1408154"/>
              <a:gd name="connsiteY1" fmla="*/ 501683 h 679483"/>
              <a:gd name="connsiteX2" fmla="*/ 730250 w 1408154"/>
              <a:gd name="connsiteY2" fmla="*/ 393733 h 679483"/>
              <a:gd name="connsiteX3" fmla="*/ 1066800 w 1408154"/>
              <a:gd name="connsiteY3" fmla="*/ 234983 h 679483"/>
              <a:gd name="connsiteX4" fmla="*/ 1320800 w 1408154"/>
              <a:gd name="connsiteY4" fmla="*/ 104808 h 679483"/>
              <a:gd name="connsiteX5" fmla="*/ 1406525 w 1408154"/>
              <a:gd name="connsiteY5" fmla="*/ 69883 h 679483"/>
              <a:gd name="connsiteX6" fmla="*/ 1371600 w 1408154"/>
              <a:gd name="connsiteY6" fmla="*/ 34958 h 679483"/>
              <a:gd name="connsiteX7" fmla="*/ 1304925 w 1408154"/>
              <a:gd name="connsiteY7" fmla="*/ 33 h 679483"/>
              <a:gd name="connsiteX8" fmla="*/ 1219200 w 1408154"/>
              <a:gd name="connsiteY8" fmla="*/ 41308 h 679483"/>
              <a:gd name="connsiteX9" fmla="*/ 908050 w 1408154"/>
              <a:gd name="connsiteY9" fmla="*/ 203233 h 679483"/>
              <a:gd name="connsiteX10" fmla="*/ 565150 w 1408154"/>
              <a:gd name="connsiteY10" fmla="*/ 361983 h 679483"/>
              <a:gd name="connsiteX11" fmla="*/ 260350 w 1408154"/>
              <a:gd name="connsiteY11" fmla="*/ 508033 h 679483"/>
              <a:gd name="connsiteX12" fmla="*/ 117475 w 1408154"/>
              <a:gd name="connsiteY12" fmla="*/ 596933 h 679483"/>
              <a:gd name="connsiteX13" fmla="*/ 0 w 1408154"/>
              <a:gd name="connsiteY13" fmla="*/ 679483 h 67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8154" h="679483">
                <a:moveTo>
                  <a:pt x="0" y="679483"/>
                </a:moveTo>
                <a:lnTo>
                  <a:pt x="469900" y="501683"/>
                </a:lnTo>
                <a:cubicBezTo>
                  <a:pt x="591608" y="454058"/>
                  <a:pt x="630767" y="438183"/>
                  <a:pt x="730250" y="393733"/>
                </a:cubicBezTo>
                <a:cubicBezTo>
                  <a:pt x="829733" y="349283"/>
                  <a:pt x="968375" y="283137"/>
                  <a:pt x="1066800" y="234983"/>
                </a:cubicBezTo>
                <a:cubicBezTo>
                  <a:pt x="1165225" y="186829"/>
                  <a:pt x="1264179" y="132325"/>
                  <a:pt x="1320800" y="104808"/>
                </a:cubicBezTo>
                <a:cubicBezTo>
                  <a:pt x="1377421" y="77291"/>
                  <a:pt x="1398058" y="81525"/>
                  <a:pt x="1406525" y="69883"/>
                </a:cubicBezTo>
                <a:cubicBezTo>
                  <a:pt x="1414992" y="58241"/>
                  <a:pt x="1388533" y="46600"/>
                  <a:pt x="1371600" y="34958"/>
                </a:cubicBezTo>
                <a:cubicBezTo>
                  <a:pt x="1354667" y="23316"/>
                  <a:pt x="1330325" y="-1025"/>
                  <a:pt x="1304925" y="33"/>
                </a:cubicBezTo>
                <a:cubicBezTo>
                  <a:pt x="1279525" y="1091"/>
                  <a:pt x="1219200" y="41308"/>
                  <a:pt x="1219200" y="41308"/>
                </a:cubicBezTo>
                <a:cubicBezTo>
                  <a:pt x="1153054" y="75175"/>
                  <a:pt x="1017058" y="149787"/>
                  <a:pt x="908050" y="203233"/>
                </a:cubicBezTo>
                <a:cubicBezTo>
                  <a:pt x="799042" y="256679"/>
                  <a:pt x="565150" y="361983"/>
                  <a:pt x="565150" y="361983"/>
                </a:cubicBezTo>
                <a:cubicBezTo>
                  <a:pt x="457200" y="412783"/>
                  <a:pt x="334962" y="468875"/>
                  <a:pt x="260350" y="508033"/>
                </a:cubicBezTo>
                <a:cubicBezTo>
                  <a:pt x="185738" y="547191"/>
                  <a:pt x="117475" y="596933"/>
                  <a:pt x="117475" y="596933"/>
                </a:cubicBezTo>
                <a:lnTo>
                  <a:pt x="0" y="679483"/>
                </a:lnTo>
                <a:close/>
              </a:path>
            </a:pathLst>
          </a:custGeom>
          <a:solidFill>
            <a:srgbClr val="3B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F0752B64-7C6C-CD4D-8471-F27625DD4BFB}"/>
              </a:ext>
            </a:extLst>
          </p:cNvPr>
          <p:cNvSpPr/>
          <p:nvPr/>
        </p:nvSpPr>
        <p:spPr>
          <a:xfrm>
            <a:off x="4714841" y="1977626"/>
            <a:ext cx="3554473" cy="4617975"/>
          </a:xfrm>
          <a:custGeom>
            <a:avLst/>
            <a:gdLst>
              <a:gd name="connsiteX0" fmla="*/ 4393 w 3554473"/>
              <a:gd name="connsiteY0" fmla="*/ 1695472 h 4617975"/>
              <a:gd name="connsiteX1" fmla="*/ 74135 w 3554473"/>
              <a:gd name="connsiteY1" fmla="*/ 1904699 h 4617975"/>
              <a:gd name="connsiteX2" fmla="*/ 54762 w 3554473"/>
              <a:gd name="connsiteY2" fmla="*/ 1993815 h 4617975"/>
              <a:gd name="connsiteX3" fmla="*/ 70261 w 3554473"/>
              <a:gd name="connsiteY3" fmla="*/ 2121676 h 4617975"/>
              <a:gd name="connsiteX4" fmla="*/ 140003 w 3554473"/>
              <a:gd name="connsiteY4" fmla="*/ 2315405 h 4617975"/>
              <a:gd name="connsiteX5" fmla="*/ 240742 w 3554473"/>
              <a:gd name="connsiteY5" fmla="*/ 2447140 h 4617975"/>
              <a:gd name="connsiteX6" fmla="*/ 263990 w 3554473"/>
              <a:gd name="connsiteY6" fmla="*/ 2559503 h 4617975"/>
              <a:gd name="connsiteX7" fmla="*/ 291112 w 3554473"/>
              <a:gd name="connsiteY7" fmla="*/ 2753232 h 4617975"/>
              <a:gd name="connsiteX8" fmla="*/ 368603 w 3554473"/>
              <a:gd name="connsiteY8" fmla="*/ 2939211 h 4617975"/>
              <a:gd name="connsiteX9" fmla="*/ 546834 w 3554473"/>
              <a:gd name="connsiteY9" fmla="*/ 3086445 h 4617975"/>
              <a:gd name="connsiteX10" fmla="*/ 787057 w 3554473"/>
              <a:gd name="connsiteY10" fmla="*/ 3214306 h 4617975"/>
              <a:gd name="connsiteX11" fmla="*/ 1139644 w 3554473"/>
              <a:gd name="connsiteY11" fmla="*/ 3342167 h 4617975"/>
              <a:gd name="connsiteX12" fmla="*/ 1530976 w 3554473"/>
              <a:gd name="connsiteY12" fmla="*/ 3442906 h 4617975"/>
              <a:gd name="connsiteX13" fmla="*/ 1728579 w 3554473"/>
              <a:gd name="connsiteY13" fmla="*/ 3466154 h 4617975"/>
              <a:gd name="connsiteX14" fmla="*/ 1744078 w 3554473"/>
              <a:gd name="connsiteY14" fmla="*/ 3547520 h 4617975"/>
              <a:gd name="connsiteX15" fmla="*/ 1724705 w 3554473"/>
              <a:gd name="connsiteY15" fmla="*/ 3733499 h 4617975"/>
              <a:gd name="connsiteX16" fmla="*/ 1654962 w 3554473"/>
              <a:gd name="connsiteY16" fmla="*/ 3830364 h 4617975"/>
              <a:gd name="connsiteX17" fmla="*/ 1445735 w 3554473"/>
              <a:gd name="connsiteY17" fmla="*/ 3954350 h 4617975"/>
              <a:gd name="connsiteX18" fmla="*/ 1271379 w 3554473"/>
              <a:gd name="connsiteY18" fmla="*/ 4016343 h 4617975"/>
              <a:gd name="connsiteX19" fmla="*/ 1399240 w 3554473"/>
              <a:gd name="connsiteY19" fmla="*/ 4167452 h 4617975"/>
              <a:gd name="connsiteX20" fmla="*/ 1527101 w 3554473"/>
              <a:gd name="connsiteY20" fmla="*/ 4349557 h 4617975"/>
              <a:gd name="connsiteX21" fmla="*/ 1604593 w 3554473"/>
              <a:gd name="connsiteY21" fmla="*/ 4423174 h 4617975"/>
              <a:gd name="connsiteX22" fmla="*/ 1747952 w 3554473"/>
              <a:gd name="connsiteY22" fmla="*/ 4473543 h 4617975"/>
              <a:gd name="connsiteX23" fmla="*/ 1999800 w 3554473"/>
              <a:gd name="connsiteY23" fmla="*/ 4562659 h 4617975"/>
              <a:gd name="connsiteX24" fmla="*/ 2224525 w 3554473"/>
              <a:gd name="connsiteY24" fmla="*/ 4613028 h 4617975"/>
              <a:gd name="connsiteX25" fmla="*/ 2371759 w 3554473"/>
              <a:gd name="connsiteY25" fmla="*/ 4613028 h 4617975"/>
              <a:gd name="connsiteX26" fmla="*/ 2561613 w 3554473"/>
              <a:gd name="connsiteY26" fmla="*/ 4585906 h 4617975"/>
              <a:gd name="connsiteX27" fmla="*/ 2732095 w 3554473"/>
              <a:gd name="connsiteY27" fmla="*/ 4527788 h 4617975"/>
              <a:gd name="connsiteX28" fmla="*/ 2825084 w 3554473"/>
              <a:gd name="connsiteY28" fmla="*/ 4454171 h 4617975"/>
              <a:gd name="connsiteX29" fmla="*/ 2972318 w 3554473"/>
              <a:gd name="connsiteY29" fmla="*/ 4330184 h 4617975"/>
              <a:gd name="connsiteX30" fmla="*/ 3123427 w 3554473"/>
              <a:gd name="connsiteY30" fmla="*/ 4248818 h 4617975"/>
              <a:gd name="connsiteX31" fmla="*/ 3282284 w 3554473"/>
              <a:gd name="connsiteY31" fmla="*/ 4117082 h 4617975"/>
              <a:gd name="connsiteX32" fmla="*/ 3386898 w 3554473"/>
              <a:gd name="connsiteY32" fmla="*/ 3993096 h 4617975"/>
              <a:gd name="connsiteX33" fmla="*/ 3445017 w 3554473"/>
              <a:gd name="connsiteY33" fmla="*/ 3888482 h 4617975"/>
              <a:gd name="connsiteX34" fmla="*/ 3317156 w 3554473"/>
              <a:gd name="connsiteY34" fmla="*/ 3869110 h 4617975"/>
              <a:gd name="connsiteX35" fmla="*/ 3212542 w 3554473"/>
              <a:gd name="connsiteY35" fmla="*/ 3841988 h 4617975"/>
              <a:gd name="connsiteX36" fmla="*/ 3100179 w 3554473"/>
              <a:gd name="connsiteY36" fmla="*/ 3768371 h 4617975"/>
              <a:gd name="connsiteX37" fmla="*/ 2964569 w 3554473"/>
              <a:gd name="connsiteY37" fmla="*/ 3590140 h 4617975"/>
              <a:gd name="connsiteX38" fmla="*/ 2918074 w 3554473"/>
              <a:gd name="connsiteY38" fmla="*/ 3462279 h 4617975"/>
              <a:gd name="connsiteX39" fmla="*/ 2840583 w 3554473"/>
              <a:gd name="connsiteY39" fmla="*/ 3264676 h 4617975"/>
              <a:gd name="connsiteX40" fmla="*/ 2801837 w 3554473"/>
              <a:gd name="connsiteY40" fmla="*/ 3113567 h 4617975"/>
              <a:gd name="connsiteX41" fmla="*/ 2755342 w 3554473"/>
              <a:gd name="connsiteY41" fmla="*/ 2954710 h 4617975"/>
              <a:gd name="connsiteX42" fmla="*/ 2755342 w 3554473"/>
              <a:gd name="connsiteY42" fmla="*/ 2838472 h 4617975"/>
              <a:gd name="connsiteX43" fmla="*/ 2778590 w 3554473"/>
              <a:gd name="connsiteY43" fmla="*/ 2679615 h 4617975"/>
              <a:gd name="connsiteX44" fmla="*/ 2817335 w 3554473"/>
              <a:gd name="connsiteY44" fmla="*/ 2524632 h 4617975"/>
              <a:gd name="connsiteX45" fmla="*/ 2852206 w 3554473"/>
              <a:gd name="connsiteY45" fmla="*/ 2416143 h 4617975"/>
              <a:gd name="connsiteX46" fmla="*/ 2890952 w 3554473"/>
              <a:gd name="connsiteY46" fmla="*/ 2296032 h 4617975"/>
              <a:gd name="connsiteX47" fmla="*/ 2906451 w 3554473"/>
              <a:gd name="connsiteY47" fmla="*/ 2253411 h 4617975"/>
              <a:gd name="connsiteX48" fmla="*/ 2949071 w 3554473"/>
              <a:gd name="connsiteY48" fmla="*/ 2137174 h 4617975"/>
              <a:gd name="connsiteX49" fmla="*/ 3185420 w 3554473"/>
              <a:gd name="connsiteY49" fmla="*/ 2183669 h 4617975"/>
              <a:gd name="connsiteX50" fmla="*/ 3309406 w 3554473"/>
              <a:gd name="connsiteY50" fmla="*/ 2160421 h 4617975"/>
              <a:gd name="connsiteX51" fmla="*/ 3398522 w 3554473"/>
              <a:gd name="connsiteY51" fmla="*/ 2082930 h 4617975"/>
              <a:gd name="connsiteX52" fmla="*/ 3468264 w 3554473"/>
              <a:gd name="connsiteY52" fmla="*/ 1927947 h 4617975"/>
              <a:gd name="connsiteX53" fmla="*/ 3530257 w 3554473"/>
              <a:gd name="connsiteY53" fmla="*/ 1745842 h 4617975"/>
              <a:gd name="connsiteX54" fmla="*/ 3553505 w 3554473"/>
              <a:gd name="connsiteY54" fmla="*/ 1544364 h 4617975"/>
              <a:gd name="connsiteX55" fmla="*/ 3545756 w 3554473"/>
              <a:gd name="connsiteY55" fmla="*/ 1432001 h 4617975"/>
              <a:gd name="connsiteX56" fmla="*/ 3507010 w 3554473"/>
              <a:gd name="connsiteY56" fmla="*/ 1339011 h 4617975"/>
              <a:gd name="connsiteX57" fmla="*/ 3452766 w 3554473"/>
              <a:gd name="connsiteY57" fmla="*/ 1288642 h 4617975"/>
              <a:gd name="connsiteX58" fmla="*/ 3371400 w 3554473"/>
              <a:gd name="connsiteY58" fmla="*/ 1246021 h 4617975"/>
              <a:gd name="connsiteX59" fmla="*/ 3317156 w 3554473"/>
              <a:gd name="connsiteY59" fmla="*/ 1253771 h 4617975"/>
              <a:gd name="connsiteX60" fmla="*/ 3189295 w 3554473"/>
              <a:gd name="connsiteY60" fmla="*/ 1339011 h 4617975"/>
              <a:gd name="connsiteX61" fmla="*/ 2929698 w 3554473"/>
              <a:gd name="connsiteY61" fmla="*/ 1482371 h 4617975"/>
              <a:gd name="connsiteX62" fmla="*/ 2836708 w 3554473"/>
              <a:gd name="connsiteY62" fmla="*/ 1443625 h 4617975"/>
              <a:gd name="connsiteX63" fmla="*/ 2813461 w 3554473"/>
              <a:gd name="connsiteY63" fmla="*/ 1362259 h 4617975"/>
              <a:gd name="connsiteX64" fmla="*/ 2782464 w 3554473"/>
              <a:gd name="connsiteY64" fmla="*/ 916682 h 4617975"/>
              <a:gd name="connsiteX65" fmla="*/ 2732095 w 3554473"/>
              <a:gd name="connsiteY65" fmla="*/ 742327 h 4617975"/>
              <a:gd name="connsiteX66" fmla="*/ 2642979 w 3554473"/>
              <a:gd name="connsiteY66" fmla="*/ 405238 h 4617975"/>
              <a:gd name="connsiteX67" fmla="*/ 2534491 w 3554473"/>
              <a:gd name="connsiteY67" fmla="*/ 184388 h 4617975"/>
              <a:gd name="connsiteX68" fmla="*/ 2437627 w 3554473"/>
              <a:gd name="connsiteY68" fmla="*/ 37154 h 4617975"/>
              <a:gd name="connsiteX69" fmla="*/ 2398881 w 3554473"/>
              <a:gd name="connsiteY69" fmla="*/ 6157 h 4617975"/>
              <a:gd name="connsiteX70" fmla="*/ 2356261 w 3554473"/>
              <a:gd name="connsiteY70" fmla="*/ 134018 h 4617975"/>
              <a:gd name="connsiteX71" fmla="*/ 2286518 w 3554473"/>
              <a:gd name="connsiteY71" fmla="*/ 409113 h 4617975"/>
              <a:gd name="connsiteX72" fmla="*/ 2185779 w 3554473"/>
              <a:gd name="connsiteY72" fmla="*/ 695832 h 4617975"/>
              <a:gd name="connsiteX73" fmla="*/ 2085040 w 3554473"/>
              <a:gd name="connsiteY73" fmla="*/ 939930 h 4617975"/>
              <a:gd name="connsiteX74" fmla="*/ 1988176 w 3554473"/>
              <a:gd name="connsiteY74" fmla="*/ 1129784 h 4617975"/>
              <a:gd name="connsiteX75" fmla="*/ 1852566 w 3554473"/>
              <a:gd name="connsiteY75" fmla="*/ 1397130 h 4617975"/>
              <a:gd name="connsiteX76" fmla="*/ 1790573 w 3554473"/>
              <a:gd name="connsiteY76" fmla="*/ 1509493 h 4617975"/>
              <a:gd name="connsiteX77" fmla="*/ 1767325 w 3554473"/>
              <a:gd name="connsiteY77" fmla="*/ 1385506 h 4617975"/>
              <a:gd name="connsiteX78" fmla="*/ 1740203 w 3554473"/>
              <a:gd name="connsiteY78" fmla="*/ 1230523 h 4617975"/>
              <a:gd name="connsiteX79" fmla="*/ 1697583 w 3554473"/>
              <a:gd name="connsiteY79" fmla="*/ 1486245 h 4617975"/>
              <a:gd name="connsiteX80" fmla="*/ 1674335 w 3554473"/>
              <a:gd name="connsiteY80" fmla="*/ 1559862 h 4617975"/>
              <a:gd name="connsiteX81" fmla="*/ 1515478 w 3554473"/>
              <a:gd name="connsiteY81" fmla="*/ 1528866 h 4617975"/>
              <a:gd name="connsiteX82" fmla="*/ 1193888 w 3554473"/>
              <a:gd name="connsiteY82" fmla="*/ 1505618 h 4617975"/>
              <a:gd name="connsiteX83" fmla="*/ 907169 w 3554473"/>
              <a:gd name="connsiteY83" fmla="*/ 1575360 h 4617975"/>
              <a:gd name="connsiteX84" fmla="*/ 802556 w 3554473"/>
              <a:gd name="connsiteY84" fmla="*/ 1629605 h 4617975"/>
              <a:gd name="connsiteX85" fmla="*/ 732813 w 3554473"/>
              <a:gd name="connsiteY85" fmla="*/ 1493994 h 4617975"/>
              <a:gd name="connsiteX86" fmla="*/ 632074 w 3554473"/>
              <a:gd name="connsiteY86" fmla="*/ 1331262 h 4617975"/>
              <a:gd name="connsiteX87" fmla="*/ 624325 w 3554473"/>
              <a:gd name="connsiteY87" fmla="*/ 1474621 h 4617975"/>
              <a:gd name="connsiteX88" fmla="*/ 635949 w 3554473"/>
              <a:gd name="connsiteY88" fmla="*/ 1606357 h 4617975"/>
              <a:gd name="connsiteX89" fmla="*/ 418973 w 3554473"/>
              <a:gd name="connsiteY89" fmla="*/ 1598608 h 4617975"/>
              <a:gd name="connsiteX90" fmla="*/ 221369 w 3554473"/>
              <a:gd name="connsiteY90" fmla="*/ 1602482 h 4617975"/>
              <a:gd name="connsiteX91" fmla="*/ 4393 w 3554473"/>
              <a:gd name="connsiteY91" fmla="*/ 1695472 h 461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554473" h="4617975">
                <a:moveTo>
                  <a:pt x="4393" y="1695472"/>
                </a:moveTo>
                <a:cubicBezTo>
                  <a:pt x="-20146" y="1745842"/>
                  <a:pt x="65740" y="1854975"/>
                  <a:pt x="74135" y="1904699"/>
                </a:cubicBezTo>
                <a:cubicBezTo>
                  <a:pt x="82530" y="1954423"/>
                  <a:pt x="55408" y="1957652"/>
                  <a:pt x="54762" y="1993815"/>
                </a:cubicBezTo>
                <a:cubicBezTo>
                  <a:pt x="54116" y="2029978"/>
                  <a:pt x="56054" y="2068078"/>
                  <a:pt x="70261" y="2121676"/>
                </a:cubicBezTo>
                <a:cubicBezTo>
                  <a:pt x="84468" y="2175274"/>
                  <a:pt x="111590" y="2261161"/>
                  <a:pt x="140003" y="2315405"/>
                </a:cubicBezTo>
                <a:cubicBezTo>
                  <a:pt x="168416" y="2369649"/>
                  <a:pt x="220078" y="2406457"/>
                  <a:pt x="240742" y="2447140"/>
                </a:cubicBezTo>
                <a:cubicBezTo>
                  <a:pt x="261406" y="2487823"/>
                  <a:pt x="255595" y="2508488"/>
                  <a:pt x="263990" y="2559503"/>
                </a:cubicBezTo>
                <a:cubicBezTo>
                  <a:pt x="272385" y="2610518"/>
                  <a:pt x="273677" y="2689947"/>
                  <a:pt x="291112" y="2753232"/>
                </a:cubicBezTo>
                <a:cubicBezTo>
                  <a:pt x="308547" y="2816517"/>
                  <a:pt x="325983" y="2883676"/>
                  <a:pt x="368603" y="2939211"/>
                </a:cubicBezTo>
                <a:cubicBezTo>
                  <a:pt x="411223" y="2994746"/>
                  <a:pt x="477092" y="3040596"/>
                  <a:pt x="546834" y="3086445"/>
                </a:cubicBezTo>
                <a:cubicBezTo>
                  <a:pt x="616576" y="3132294"/>
                  <a:pt x="688255" y="3171686"/>
                  <a:pt x="787057" y="3214306"/>
                </a:cubicBezTo>
                <a:cubicBezTo>
                  <a:pt x="885859" y="3256926"/>
                  <a:pt x="1015658" y="3304067"/>
                  <a:pt x="1139644" y="3342167"/>
                </a:cubicBezTo>
                <a:cubicBezTo>
                  <a:pt x="1263631" y="3380267"/>
                  <a:pt x="1432820" y="3422242"/>
                  <a:pt x="1530976" y="3442906"/>
                </a:cubicBezTo>
                <a:cubicBezTo>
                  <a:pt x="1629132" y="3463570"/>
                  <a:pt x="1693062" y="3448718"/>
                  <a:pt x="1728579" y="3466154"/>
                </a:cubicBezTo>
                <a:cubicBezTo>
                  <a:pt x="1764096" y="3483590"/>
                  <a:pt x="1744724" y="3502963"/>
                  <a:pt x="1744078" y="3547520"/>
                </a:cubicBezTo>
                <a:cubicBezTo>
                  <a:pt x="1743432" y="3592077"/>
                  <a:pt x="1739558" y="3686358"/>
                  <a:pt x="1724705" y="3733499"/>
                </a:cubicBezTo>
                <a:cubicBezTo>
                  <a:pt x="1709852" y="3780640"/>
                  <a:pt x="1701457" y="3793555"/>
                  <a:pt x="1654962" y="3830364"/>
                </a:cubicBezTo>
                <a:cubicBezTo>
                  <a:pt x="1608467" y="3867173"/>
                  <a:pt x="1509666" y="3923354"/>
                  <a:pt x="1445735" y="3954350"/>
                </a:cubicBezTo>
                <a:cubicBezTo>
                  <a:pt x="1381805" y="3985347"/>
                  <a:pt x="1279128" y="3980826"/>
                  <a:pt x="1271379" y="4016343"/>
                </a:cubicBezTo>
                <a:cubicBezTo>
                  <a:pt x="1263630" y="4051860"/>
                  <a:pt x="1356620" y="4111916"/>
                  <a:pt x="1399240" y="4167452"/>
                </a:cubicBezTo>
                <a:cubicBezTo>
                  <a:pt x="1441860" y="4222988"/>
                  <a:pt x="1492876" y="4306937"/>
                  <a:pt x="1527101" y="4349557"/>
                </a:cubicBezTo>
                <a:cubicBezTo>
                  <a:pt x="1561326" y="4392177"/>
                  <a:pt x="1567785" y="4402510"/>
                  <a:pt x="1604593" y="4423174"/>
                </a:cubicBezTo>
                <a:cubicBezTo>
                  <a:pt x="1641401" y="4443838"/>
                  <a:pt x="1747952" y="4473543"/>
                  <a:pt x="1747952" y="4473543"/>
                </a:cubicBezTo>
                <a:cubicBezTo>
                  <a:pt x="1813820" y="4496791"/>
                  <a:pt x="1920371" y="4539412"/>
                  <a:pt x="1999800" y="4562659"/>
                </a:cubicBezTo>
                <a:cubicBezTo>
                  <a:pt x="2079229" y="4585907"/>
                  <a:pt x="2162532" y="4604633"/>
                  <a:pt x="2224525" y="4613028"/>
                </a:cubicBezTo>
                <a:cubicBezTo>
                  <a:pt x="2286518" y="4621423"/>
                  <a:pt x="2315578" y="4617548"/>
                  <a:pt x="2371759" y="4613028"/>
                </a:cubicBezTo>
                <a:cubicBezTo>
                  <a:pt x="2427940" y="4608508"/>
                  <a:pt x="2501557" y="4600113"/>
                  <a:pt x="2561613" y="4585906"/>
                </a:cubicBezTo>
                <a:cubicBezTo>
                  <a:pt x="2621669" y="4571699"/>
                  <a:pt x="2688183" y="4549744"/>
                  <a:pt x="2732095" y="4527788"/>
                </a:cubicBezTo>
                <a:cubicBezTo>
                  <a:pt x="2776007" y="4505832"/>
                  <a:pt x="2785047" y="4487105"/>
                  <a:pt x="2825084" y="4454171"/>
                </a:cubicBezTo>
                <a:cubicBezTo>
                  <a:pt x="2865121" y="4421237"/>
                  <a:pt x="2922594" y="4364409"/>
                  <a:pt x="2972318" y="4330184"/>
                </a:cubicBezTo>
                <a:cubicBezTo>
                  <a:pt x="3022042" y="4295959"/>
                  <a:pt x="3071766" y="4284335"/>
                  <a:pt x="3123427" y="4248818"/>
                </a:cubicBezTo>
                <a:cubicBezTo>
                  <a:pt x="3175088" y="4213301"/>
                  <a:pt x="3238372" y="4159702"/>
                  <a:pt x="3282284" y="4117082"/>
                </a:cubicBezTo>
                <a:cubicBezTo>
                  <a:pt x="3326196" y="4074462"/>
                  <a:pt x="3359776" y="4031196"/>
                  <a:pt x="3386898" y="3993096"/>
                </a:cubicBezTo>
                <a:cubicBezTo>
                  <a:pt x="3414020" y="3954996"/>
                  <a:pt x="3456641" y="3909146"/>
                  <a:pt x="3445017" y="3888482"/>
                </a:cubicBezTo>
                <a:cubicBezTo>
                  <a:pt x="3433393" y="3867818"/>
                  <a:pt x="3355902" y="3876859"/>
                  <a:pt x="3317156" y="3869110"/>
                </a:cubicBezTo>
                <a:cubicBezTo>
                  <a:pt x="3278410" y="3861361"/>
                  <a:pt x="3248705" y="3858778"/>
                  <a:pt x="3212542" y="3841988"/>
                </a:cubicBezTo>
                <a:cubicBezTo>
                  <a:pt x="3176379" y="3825198"/>
                  <a:pt x="3141508" y="3810346"/>
                  <a:pt x="3100179" y="3768371"/>
                </a:cubicBezTo>
                <a:cubicBezTo>
                  <a:pt x="3058850" y="3726396"/>
                  <a:pt x="2994920" y="3641155"/>
                  <a:pt x="2964569" y="3590140"/>
                </a:cubicBezTo>
                <a:cubicBezTo>
                  <a:pt x="2934218" y="3539125"/>
                  <a:pt x="2938738" y="3516523"/>
                  <a:pt x="2918074" y="3462279"/>
                </a:cubicBezTo>
                <a:cubicBezTo>
                  <a:pt x="2897410" y="3408035"/>
                  <a:pt x="2859956" y="3322795"/>
                  <a:pt x="2840583" y="3264676"/>
                </a:cubicBezTo>
                <a:cubicBezTo>
                  <a:pt x="2821210" y="3206557"/>
                  <a:pt x="2816044" y="3165228"/>
                  <a:pt x="2801837" y="3113567"/>
                </a:cubicBezTo>
                <a:cubicBezTo>
                  <a:pt x="2787630" y="3061906"/>
                  <a:pt x="2763091" y="3000559"/>
                  <a:pt x="2755342" y="2954710"/>
                </a:cubicBezTo>
                <a:cubicBezTo>
                  <a:pt x="2747593" y="2908861"/>
                  <a:pt x="2751467" y="2884321"/>
                  <a:pt x="2755342" y="2838472"/>
                </a:cubicBezTo>
                <a:cubicBezTo>
                  <a:pt x="2759217" y="2792623"/>
                  <a:pt x="2768258" y="2731922"/>
                  <a:pt x="2778590" y="2679615"/>
                </a:cubicBezTo>
                <a:cubicBezTo>
                  <a:pt x="2788922" y="2627308"/>
                  <a:pt x="2805066" y="2568544"/>
                  <a:pt x="2817335" y="2524632"/>
                </a:cubicBezTo>
                <a:cubicBezTo>
                  <a:pt x="2829604" y="2480720"/>
                  <a:pt x="2852206" y="2416143"/>
                  <a:pt x="2852206" y="2416143"/>
                </a:cubicBezTo>
                <a:cubicBezTo>
                  <a:pt x="2864475" y="2378043"/>
                  <a:pt x="2881911" y="2323154"/>
                  <a:pt x="2890952" y="2296032"/>
                </a:cubicBezTo>
                <a:cubicBezTo>
                  <a:pt x="2899993" y="2268910"/>
                  <a:pt x="2906451" y="2253411"/>
                  <a:pt x="2906451" y="2253411"/>
                </a:cubicBezTo>
                <a:cubicBezTo>
                  <a:pt x="2916137" y="2226935"/>
                  <a:pt x="2902576" y="2148798"/>
                  <a:pt x="2949071" y="2137174"/>
                </a:cubicBezTo>
                <a:cubicBezTo>
                  <a:pt x="2995566" y="2125550"/>
                  <a:pt x="3125364" y="2179794"/>
                  <a:pt x="3185420" y="2183669"/>
                </a:cubicBezTo>
                <a:cubicBezTo>
                  <a:pt x="3245476" y="2187544"/>
                  <a:pt x="3273889" y="2177211"/>
                  <a:pt x="3309406" y="2160421"/>
                </a:cubicBezTo>
                <a:cubicBezTo>
                  <a:pt x="3344923" y="2143631"/>
                  <a:pt x="3372046" y="2121676"/>
                  <a:pt x="3398522" y="2082930"/>
                </a:cubicBezTo>
                <a:cubicBezTo>
                  <a:pt x="3424998" y="2044184"/>
                  <a:pt x="3446308" y="1984128"/>
                  <a:pt x="3468264" y="1927947"/>
                </a:cubicBezTo>
                <a:cubicBezTo>
                  <a:pt x="3490220" y="1871766"/>
                  <a:pt x="3516050" y="1809772"/>
                  <a:pt x="3530257" y="1745842"/>
                </a:cubicBezTo>
                <a:cubicBezTo>
                  <a:pt x="3544464" y="1681912"/>
                  <a:pt x="3550922" y="1596671"/>
                  <a:pt x="3553505" y="1544364"/>
                </a:cubicBezTo>
                <a:cubicBezTo>
                  <a:pt x="3556088" y="1492057"/>
                  <a:pt x="3553505" y="1466226"/>
                  <a:pt x="3545756" y="1432001"/>
                </a:cubicBezTo>
                <a:cubicBezTo>
                  <a:pt x="3538007" y="1397776"/>
                  <a:pt x="3522508" y="1362904"/>
                  <a:pt x="3507010" y="1339011"/>
                </a:cubicBezTo>
                <a:cubicBezTo>
                  <a:pt x="3491512" y="1315118"/>
                  <a:pt x="3475368" y="1304140"/>
                  <a:pt x="3452766" y="1288642"/>
                </a:cubicBezTo>
                <a:cubicBezTo>
                  <a:pt x="3430164" y="1273144"/>
                  <a:pt x="3394002" y="1251833"/>
                  <a:pt x="3371400" y="1246021"/>
                </a:cubicBezTo>
                <a:cubicBezTo>
                  <a:pt x="3348798" y="1240209"/>
                  <a:pt x="3347507" y="1238273"/>
                  <a:pt x="3317156" y="1253771"/>
                </a:cubicBezTo>
                <a:cubicBezTo>
                  <a:pt x="3286805" y="1269269"/>
                  <a:pt x="3253871" y="1300911"/>
                  <a:pt x="3189295" y="1339011"/>
                </a:cubicBezTo>
                <a:cubicBezTo>
                  <a:pt x="3124719" y="1377111"/>
                  <a:pt x="2988462" y="1464935"/>
                  <a:pt x="2929698" y="1482371"/>
                </a:cubicBezTo>
                <a:cubicBezTo>
                  <a:pt x="2870934" y="1499807"/>
                  <a:pt x="2856081" y="1463644"/>
                  <a:pt x="2836708" y="1443625"/>
                </a:cubicBezTo>
                <a:cubicBezTo>
                  <a:pt x="2817335" y="1423606"/>
                  <a:pt x="2822502" y="1450083"/>
                  <a:pt x="2813461" y="1362259"/>
                </a:cubicBezTo>
                <a:cubicBezTo>
                  <a:pt x="2804420" y="1274435"/>
                  <a:pt x="2796025" y="1020004"/>
                  <a:pt x="2782464" y="916682"/>
                </a:cubicBezTo>
                <a:cubicBezTo>
                  <a:pt x="2768903" y="813360"/>
                  <a:pt x="2755343" y="827568"/>
                  <a:pt x="2732095" y="742327"/>
                </a:cubicBezTo>
                <a:cubicBezTo>
                  <a:pt x="2708848" y="657086"/>
                  <a:pt x="2675913" y="498228"/>
                  <a:pt x="2642979" y="405238"/>
                </a:cubicBezTo>
                <a:cubicBezTo>
                  <a:pt x="2610045" y="312248"/>
                  <a:pt x="2568716" y="245735"/>
                  <a:pt x="2534491" y="184388"/>
                </a:cubicBezTo>
                <a:cubicBezTo>
                  <a:pt x="2500266" y="123041"/>
                  <a:pt x="2460229" y="66859"/>
                  <a:pt x="2437627" y="37154"/>
                </a:cubicBezTo>
                <a:cubicBezTo>
                  <a:pt x="2415025" y="7449"/>
                  <a:pt x="2412442" y="-9987"/>
                  <a:pt x="2398881" y="6157"/>
                </a:cubicBezTo>
                <a:cubicBezTo>
                  <a:pt x="2385320" y="22301"/>
                  <a:pt x="2374988" y="66859"/>
                  <a:pt x="2356261" y="134018"/>
                </a:cubicBezTo>
                <a:cubicBezTo>
                  <a:pt x="2337534" y="201177"/>
                  <a:pt x="2314932" y="315477"/>
                  <a:pt x="2286518" y="409113"/>
                </a:cubicBezTo>
                <a:cubicBezTo>
                  <a:pt x="2258104" y="502749"/>
                  <a:pt x="2219359" y="607363"/>
                  <a:pt x="2185779" y="695832"/>
                </a:cubicBezTo>
                <a:cubicBezTo>
                  <a:pt x="2152199" y="784301"/>
                  <a:pt x="2117974" y="867605"/>
                  <a:pt x="2085040" y="939930"/>
                </a:cubicBezTo>
                <a:cubicBezTo>
                  <a:pt x="2052106" y="1012255"/>
                  <a:pt x="1988176" y="1129784"/>
                  <a:pt x="1988176" y="1129784"/>
                </a:cubicBezTo>
                <a:cubicBezTo>
                  <a:pt x="1949430" y="1205984"/>
                  <a:pt x="1885500" y="1333845"/>
                  <a:pt x="1852566" y="1397130"/>
                </a:cubicBezTo>
                <a:cubicBezTo>
                  <a:pt x="1819632" y="1460415"/>
                  <a:pt x="1804780" y="1511430"/>
                  <a:pt x="1790573" y="1509493"/>
                </a:cubicBezTo>
                <a:cubicBezTo>
                  <a:pt x="1776366" y="1507556"/>
                  <a:pt x="1775720" y="1432001"/>
                  <a:pt x="1767325" y="1385506"/>
                </a:cubicBezTo>
                <a:cubicBezTo>
                  <a:pt x="1758930" y="1339011"/>
                  <a:pt x="1751826" y="1213733"/>
                  <a:pt x="1740203" y="1230523"/>
                </a:cubicBezTo>
                <a:cubicBezTo>
                  <a:pt x="1728580" y="1247313"/>
                  <a:pt x="1708561" y="1431355"/>
                  <a:pt x="1697583" y="1486245"/>
                </a:cubicBezTo>
                <a:cubicBezTo>
                  <a:pt x="1686605" y="1541135"/>
                  <a:pt x="1704686" y="1552759"/>
                  <a:pt x="1674335" y="1559862"/>
                </a:cubicBezTo>
                <a:cubicBezTo>
                  <a:pt x="1643984" y="1566965"/>
                  <a:pt x="1595553" y="1537907"/>
                  <a:pt x="1515478" y="1528866"/>
                </a:cubicBezTo>
                <a:cubicBezTo>
                  <a:pt x="1435404" y="1519825"/>
                  <a:pt x="1295273" y="1497869"/>
                  <a:pt x="1193888" y="1505618"/>
                </a:cubicBezTo>
                <a:cubicBezTo>
                  <a:pt x="1092503" y="1513367"/>
                  <a:pt x="972391" y="1554695"/>
                  <a:pt x="907169" y="1575360"/>
                </a:cubicBezTo>
                <a:cubicBezTo>
                  <a:pt x="841947" y="1596024"/>
                  <a:pt x="831615" y="1643166"/>
                  <a:pt x="802556" y="1629605"/>
                </a:cubicBezTo>
                <a:cubicBezTo>
                  <a:pt x="773497" y="1616044"/>
                  <a:pt x="761227" y="1543718"/>
                  <a:pt x="732813" y="1493994"/>
                </a:cubicBezTo>
                <a:cubicBezTo>
                  <a:pt x="704399" y="1444270"/>
                  <a:pt x="650155" y="1334491"/>
                  <a:pt x="632074" y="1331262"/>
                </a:cubicBezTo>
                <a:cubicBezTo>
                  <a:pt x="613993" y="1328033"/>
                  <a:pt x="623679" y="1428772"/>
                  <a:pt x="624325" y="1474621"/>
                </a:cubicBezTo>
                <a:cubicBezTo>
                  <a:pt x="624971" y="1520470"/>
                  <a:pt x="670174" y="1585693"/>
                  <a:pt x="635949" y="1606357"/>
                </a:cubicBezTo>
                <a:cubicBezTo>
                  <a:pt x="601724" y="1627021"/>
                  <a:pt x="488070" y="1599254"/>
                  <a:pt x="418973" y="1598608"/>
                </a:cubicBezTo>
                <a:cubicBezTo>
                  <a:pt x="349876" y="1597962"/>
                  <a:pt x="289174" y="1587630"/>
                  <a:pt x="221369" y="1602482"/>
                </a:cubicBezTo>
                <a:cubicBezTo>
                  <a:pt x="153564" y="1617334"/>
                  <a:pt x="28932" y="1645102"/>
                  <a:pt x="4393" y="169547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リーフォーム 842">
            <a:extLst>
              <a:ext uri="{FF2B5EF4-FFF2-40B4-BE49-F238E27FC236}">
                <a16:creationId xmlns:a16="http://schemas.microsoft.com/office/drawing/2014/main" id="{723EDDAA-1228-044A-B9D1-114CF6002D4C}"/>
              </a:ext>
            </a:extLst>
          </p:cNvPr>
          <p:cNvSpPr/>
          <p:nvPr/>
        </p:nvSpPr>
        <p:spPr>
          <a:xfrm>
            <a:off x="5571541" y="1990726"/>
            <a:ext cx="1640437" cy="1618247"/>
          </a:xfrm>
          <a:custGeom>
            <a:avLst/>
            <a:gdLst>
              <a:gd name="connsiteX0" fmla="*/ 10109 w 1640437"/>
              <a:gd name="connsiteY0" fmla="*/ 1616075 h 1622443"/>
              <a:gd name="connsiteX1" fmla="*/ 394284 w 1640437"/>
              <a:gd name="connsiteY1" fmla="*/ 1597025 h 1622443"/>
              <a:gd name="connsiteX2" fmla="*/ 718134 w 1640437"/>
              <a:gd name="connsiteY2" fmla="*/ 1609725 h 1622443"/>
              <a:gd name="connsiteX3" fmla="*/ 819734 w 1640437"/>
              <a:gd name="connsiteY3" fmla="*/ 1622425 h 1622443"/>
              <a:gd name="connsiteX4" fmla="*/ 832434 w 1640437"/>
              <a:gd name="connsiteY4" fmla="*/ 1609725 h 1622443"/>
              <a:gd name="connsiteX5" fmla="*/ 934034 w 1640437"/>
              <a:gd name="connsiteY5" fmla="*/ 1539875 h 1622443"/>
              <a:gd name="connsiteX6" fmla="*/ 968959 w 1640437"/>
              <a:gd name="connsiteY6" fmla="*/ 1485900 h 1622443"/>
              <a:gd name="connsiteX7" fmla="*/ 1137234 w 1640437"/>
              <a:gd name="connsiteY7" fmla="*/ 1301750 h 1622443"/>
              <a:gd name="connsiteX8" fmla="*/ 1245184 w 1640437"/>
              <a:gd name="connsiteY8" fmla="*/ 1073150 h 1622443"/>
              <a:gd name="connsiteX9" fmla="*/ 1413459 w 1640437"/>
              <a:gd name="connsiteY9" fmla="*/ 663575 h 1622443"/>
              <a:gd name="connsiteX10" fmla="*/ 1540459 w 1640437"/>
              <a:gd name="connsiteY10" fmla="*/ 330200 h 1622443"/>
              <a:gd name="connsiteX11" fmla="*/ 1626184 w 1640437"/>
              <a:gd name="connsiteY11" fmla="*/ 92075 h 1622443"/>
              <a:gd name="connsiteX12" fmla="*/ 1632534 w 1640437"/>
              <a:gd name="connsiteY12" fmla="*/ 73025 h 1622443"/>
              <a:gd name="connsiteX13" fmla="*/ 1546809 w 1640437"/>
              <a:gd name="connsiteY13" fmla="*/ 0 h 1622443"/>
              <a:gd name="connsiteX14" fmla="*/ 1518234 w 1640437"/>
              <a:gd name="connsiteY14" fmla="*/ 73025 h 1622443"/>
              <a:gd name="connsiteX15" fmla="*/ 1445209 w 1640437"/>
              <a:gd name="connsiteY15" fmla="*/ 346075 h 1622443"/>
              <a:gd name="connsiteX16" fmla="*/ 1321384 w 1640437"/>
              <a:gd name="connsiteY16" fmla="*/ 720725 h 1622443"/>
              <a:gd name="connsiteX17" fmla="*/ 1197559 w 1640437"/>
              <a:gd name="connsiteY17" fmla="*/ 1006475 h 1622443"/>
              <a:gd name="connsiteX18" fmla="*/ 1095959 w 1640437"/>
              <a:gd name="connsiteY18" fmla="*/ 1225550 h 1622443"/>
              <a:gd name="connsiteX19" fmla="*/ 934034 w 1640437"/>
              <a:gd name="connsiteY19" fmla="*/ 1492250 h 1622443"/>
              <a:gd name="connsiteX20" fmla="*/ 902284 w 1640437"/>
              <a:gd name="connsiteY20" fmla="*/ 1295400 h 1622443"/>
              <a:gd name="connsiteX21" fmla="*/ 841959 w 1640437"/>
              <a:gd name="connsiteY21" fmla="*/ 1457325 h 1622443"/>
              <a:gd name="connsiteX22" fmla="*/ 816559 w 1640437"/>
              <a:gd name="connsiteY22" fmla="*/ 1555750 h 1622443"/>
              <a:gd name="connsiteX23" fmla="*/ 714959 w 1640437"/>
              <a:gd name="connsiteY23" fmla="*/ 1527175 h 1622443"/>
              <a:gd name="connsiteX24" fmla="*/ 381584 w 1640437"/>
              <a:gd name="connsiteY24" fmla="*/ 1495425 h 1622443"/>
              <a:gd name="connsiteX25" fmla="*/ 137109 w 1640437"/>
              <a:gd name="connsiteY25" fmla="*/ 1536700 h 1622443"/>
              <a:gd name="connsiteX26" fmla="*/ 10109 w 1640437"/>
              <a:gd name="connsiteY26" fmla="*/ 1616075 h 1622443"/>
              <a:gd name="connsiteX0" fmla="*/ 10109 w 1640437"/>
              <a:gd name="connsiteY0" fmla="*/ 1616075 h 1623276"/>
              <a:gd name="connsiteX1" fmla="*/ 394284 w 1640437"/>
              <a:gd name="connsiteY1" fmla="*/ 1597025 h 1623276"/>
              <a:gd name="connsiteX2" fmla="*/ 718134 w 1640437"/>
              <a:gd name="connsiteY2" fmla="*/ 1609725 h 1623276"/>
              <a:gd name="connsiteX3" fmla="*/ 819734 w 1640437"/>
              <a:gd name="connsiteY3" fmla="*/ 1622425 h 1623276"/>
              <a:gd name="connsiteX4" fmla="*/ 861009 w 1640437"/>
              <a:gd name="connsiteY4" fmla="*/ 1584325 h 1623276"/>
              <a:gd name="connsiteX5" fmla="*/ 934034 w 1640437"/>
              <a:gd name="connsiteY5" fmla="*/ 1539875 h 1623276"/>
              <a:gd name="connsiteX6" fmla="*/ 968959 w 1640437"/>
              <a:gd name="connsiteY6" fmla="*/ 1485900 h 1623276"/>
              <a:gd name="connsiteX7" fmla="*/ 1137234 w 1640437"/>
              <a:gd name="connsiteY7" fmla="*/ 1301750 h 1623276"/>
              <a:gd name="connsiteX8" fmla="*/ 1245184 w 1640437"/>
              <a:gd name="connsiteY8" fmla="*/ 1073150 h 1623276"/>
              <a:gd name="connsiteX9" fmla="*/ 1413459 w 1640437"/>
              <a:gd name="connsiteY9" fmla="*/ 663575 h 1623276"/>
              <a:gd name="connsiteX10" fmla="*/ 1540459 w 1640437"/>
              <a:gd name="connsiteY10" fmla="*/ 330200 h 1623276"/>
              <a:gd name="connsiteX11" fmla="*/ 1626184 w 1640437"/>
              <a:gd name="connsiteY11" fmla="*/ 92075 h 1623276"/>
              <a:gd name="connsiteX12" fmla="*/ 1632534 w 1640437"/>
              <a:gd name="connsiteY12" fmla="*/ 73025 h 1623276"/>
              <a:gd name="connsiteX13" fmla="*/ 1546809 w 1640437"/>
              <a:gd name="connsiteY13" fmla="*/ 0 h 1623276"/>
              <a:gd name="connsiteX14" fmla="*/ 1518234 w 1640437"/>
              <a:gd name="connsiteY14" fmla="*/ 73025 h 1623276"/>
              <a:gd name="connsiteX15" fmla="*/ 1445209 w 1640437"/>
              <a:gd name="connsiteY15" fmla="*/ 346075 h 1623276"/>
              <a:gd name="connsiteX16" fmla="*/ 1321384 w 1640437"/>
              <a:gd name="connsiteY16" fmla="*/ 720725 h 1623276"/>
              <a:gd name="connsiteX17" fmla="*/ 1197559 w 1640437"/>
              <a:gd name="connsiteY17" fmla="*/ 1006475 h 1623276"/>
              <a:gd name="connsiteX18" fmla="*/ 1095959 w 1640437"/>
              <a:gd name="connsiteY18" fmla="*/ 1225550 h 1623276"/>
              <a:gd name="connsiteX19" fmla="*/ 934034 w 1640437"/>
              <a:gd name="connsiteY19" fmla="*/ 1492250 h 1623276"/>
              <a:gd name="connsiteX20" fmla="*/ 902284 w 1640437"/>
              <a:gd name="connsiteY20" fmla="*/ 1295400 h 1623276"/>
              <a:gd name="connsiteX21" fmla="*/ 841959 w 1640437"/>
              <a:gd name="connsiteY21" fmla="*/ 1457325 h 1623276"/>
              <a:gd name="connsiteX22" fmla="*/ 816559 w 1640437"/>
              <a:gd name="connsiteY22" fmla="*/ 1555750 h 1623276"/>
              <a:gd name="connsiteX23" fmla="*/ 714959 w 1640437"/>
              <a:gd name="connsiteY23" fmla="*/ 1527175 h 1623276"/>
              <a:gd name="connsiteX24" fmla="*/ 381584 w 1640437"/>
              <a:gd name="connsiteY24" fmla="*/ 1495425 h 1623276"/>
              <a:gd name="connsiteX25" fmla="*/ 137109 w 1640437"/>
              <a:gd name="connsiteY25" fmla="*/ 1536700 h 1623276"/>
              <a:gd name="connsiteX26" fmla="*/ 10109 w 1640437"/>
              <a:gd name="connsiteY26" fmla="*/ 1616075 h 1623276"/>
              <a:gd name="connsiteX0" fmla="*/ 10109 w 1640437"/>
              <a:gd name="connsiteY0" fmla="*/ 1616075 h 1626005"/>
              <a:gd name="connsiteX1" fmla="*/ 394284 w 1640437"/>
              <a:gd name="connsiteY1" fmla="*/ 1597025 h 1626005"/>
              <a:gd name="connsiteX2" fmla="*/ 718134 w 1640437"/>
              <a:gd name="connsiteY2" fmla="*/ 1609725 h 1626005"/>
              <a:gd name="connsiteX3" fmla="*/ 819734 w 1640437"/>
              <a:gd name="connsiteY3" fmla="*/ 1622425 h 1626005"/>
              <a:gd name="connsiteX4" fmla="*/ 934034 w 1640437"/>
              <a:gd name="connsiteY4" fmla="*/ 1539875 h 1626005"/>
              <a:gd name="connsiteX5" fmla="*/ 968959 w 1640437"/>
              <a:gd name="connsiteY5" fmla="*/ 1485900 h 1626005"/>
              <a:gd name="connsiteX6" fmla="*/ 1137234 w 1640437"/>
              <a:gd name="connsiteY6" fmla="*/ 1301750 h 1626005"/>
              <a:gd name="connsiteX7" fmla="*/ 1245184 w 1640437"/>
              <a:gd name="connsiteY7" fmla="*/ 1073150 h 1626005"/>
              <a:gd name="connsiteX8" fmla="*/ 1413459 w 1640437"/>
              <a:gd name="connsiteY8" fmla="*/ 663575 h 1626005"/>
              <a:gd name="connsiteX9" fmla="*/ 1540459 w 1640437"/>
              <a:gd name="connsiteY9" fmla="*/ 330200 h 1626005"/>
              <a:gd name="connsiteX10" fmla="*/ 1626184 w 1640437"/>
              <a:gd name="connsiteY10" fmla="*/ 92075 h 1626005"/>
              <a:gd name="connsiteX11" fmla="*/ 1632534 w 1640437"/>
              <a:gd name="connsiteY11" fmla="*/ 73025 h 1626005"/>
              <a:gd name="connsiteX12" fmla="*/ 1546809 w 1640437"/>
              <a:gd name="connsiteY12" fmla="*/ 0 h 1626005"/>
              <a:gd name="connsiteX13" fmla="*/ 1518234 w 1640437"/>
              <a:gd name="connsiteY13" fmla="*/ 73025 h 1626005"/>
              <a:gd name="connsiteX14" fmla="*/ 1445209 w 1640437"/>
              <a:gd name="connsiteY14" fmla="*/ 346075 h 1626005"/>
              <a:gd name="connsiteX15" fmla="*/ 1321384 w 1640437"/>
              <a:gd name="connsiteY15" fmla="*/ 720725 h 1626005"/>
              <a:gd name="connsiteX16" fmla="*/ 1197559 w 1640437"/>
              <a:gd name="connsiteY16" fmla="*/ 1006475 h 1626005"/>
              <a:gd name="connsiteX17" fmla="*/ 1095959 w 1640437"/>
              <a:gd name="connsiteY17" fmla="*/ 1225550 h 1626005"/>
              <a:gd name="connsiteX18" fmla="*/ 934034 w 1640437"/>
              <a:gd name="connsiteY18" fmla="*/ 1492250 h 1626005"/>
              <a:gd name="connsiteX19" fmla="*/ 902284 w 1640437"/>
              <a:gd name="connsiteY19" fmla="*/ 1295400 h 1626005"/>
              <a:gd name="connsiteX20" fmla="*/ 841959 w 1640437"/>
              <a:gd name="connsiteY20" fmla="*/ 1457325 h 1626005"/>
              <a:gd name="connsiteX21" fmla="*/ 816559 w 1640437"/>
              <a:gd name="connsiteY21" fmla="*/ 1555750 h 1626005"/>
              <a:gd name="connsiteX22" fmla="*/ 714959 w 1640437"/>
              <a:gd name="connsiteY22" fmla="*/ 1527175 h 1626005"/>
              <a:gd name="connsiteX23" fmla="*/ 381584 w 1640437"/>
              <a:gd name="connsiteY23" fmla="*/ 1495425 h 1626005"/>
              <a:gd name="connsiteX24" fmla="*/ 137109 w 1640437"/>
              <a:gd name="connsiteY24" fmla="*/ 1536700 h 1626005"/>
              <a:gd name="connsiteX25" fmla="*/ 10109 w 1640437"/>
              <a:gd name="connsiteY25" fmla="*/ 1616075 h 1626005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51484 w 1640437"/>
              <a:gd name="connsiteY3" fmla="*/ 1609725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  <a:gd name="connsiteX0" fmla="*/ 10109 w 1640437"/>
              <a:gd name="connsiteY0" fmla="*/ 1616075 h 1618247"/>
              <a:gd name="connsiteX1" fmla="*/ 394284 w 1640437"/>
              <a:gd name="connsiteY1" fmla="*/ 1597025 h 1618247"/>
              <a:gd name="connsiteX2" fmla="*/ 718134 w 1640437"/>
              <a:gd name="connsiteY2" fmla="*/ 1609725 h 1618247"/>
              <a:gd name="connsiteX3" fmla="*/ 841959 w 1640437"/>
              <a:gd name="connsiteY3" fmla="*/ 1612900 h 1618247"/>
              <a:gd name="connsiteX4" fmla="*/ 934034 w 1640437"/>
              <a:gd name="connsiteY4" fmla="*/ 1539875 h 1618247"/>
              <a:gd name="connsiteX5" fmla="*/ 968959 w 1640437"/>
              <a:gd name="connsiteY5" fmla="*/ 1485900 h 1618247"/>
              <a:gd name="connsiteX6" fmla="*/ 1137234 w 1640437"/>
              <a:gd name="connsiteY6" fmla="*/ 1301750 h 1618247"/>
              <a:gd name="connsiteX7" fmla="*/ 1245184 w 1640437"/>
              <a:gd name="connsiteY7" fmla="*/ 1073150 h 1618247"/>
              <a:gd name="connsiteX8" fmla="*/ 1413459 w 1640437"/>
              <a:gd name="connsiteY8" fmla="*/ 663575 h 1618247"/>
              <a:gd name="connsiteX9" fmla="*/ 1540459 w 1640437"/>
              <a:gd name="connsiteY9" fmla="*/ 330200 h 1618247"/>
              <a:gd name="connsiteX10" fmla="*/ 1626184 w 1640437"/>
              <a:gd name="connsiteY10" fmla="*/ 92075 h 1618247"/>
              <a:gd name="connsiteX11" fmla="*/ 1632534 w 1640437"/>
              <a:gd name="connsiteY11" fmla="*/ 73025 h 1618247"/>
              <a:gd name="connsiteX12" fmla="*/ 1546809 w 1640437"/>
              <a:gd name="connsiteY12" fmla="*/ 0 h 1618247"/>
              <a:gd name="connsiteX13" fmla="*/ 1518234 w 1640437"/>
              <a:gd name="connsiteY13" fmla="*/ 73025 h 1618247"/>
              <a:gd name="connsiteX14" fmla="*/ 1445209 w 1640437"/>
              <a:gd name="connsiteY14" fmla="*/ 346075 h 1618247"/>
              <a:gd name="connsiteX15" fmla="*/ 1321384 w 1640437"/>
              <a:gd name="connsiteY15" fmla="*/ 720725 h 1618247"/>
              <a:gd name="connsiteX16" fmla="*/ 1197559 w 1640437"/>
              <a:gd name="connsiteY16" fmla="*/ 1006475 h 1618247"/>
              <a:gd name="connsiteX17" fmla="*/ 1095959 w 1640437"/>
              <a:gd name="connsiteY17" fmla="*/ 1225550 h 1618247"/>
              <a:gd name="connsiteX18" fmla="*/ 934034 w 1640437"/>
              <a:gd name="connsiteY18" fmla="*/ 1492250 h 1618247"/>
              <a:gd name="connsiteX19" fmla="*/ 902284 w 1640437"/>
              <a:gd name="connsiteY19" fmla="*/ 1295400 h 1618247"/>
              <a:gd name="connsiteX20" fmla="*/ 841959 w 1640437"/>
              <a:gd name="connsiteY20" fmla="*/ 1457325 h 1618247"/>
              <a:gd name="connsiteX21" fmla="*/ 816559 w 1640437"/>
              <a:gd name="connsiteY21" fmla="*/ 1555750 h 1618247"/>
              <a:gd name="connsiteX22" fmla="*/ 714959 w 1640437"/>
              <a:gd name="connsiteY22" fmla="*/ 1527175 h 1618247"/>
              <a:gd name="connsiteX23" fmla="*/ 381584 w 1640437"/>
              <a:gd name="connsiteY23" fmla="*/ 1495425 h 1618247"/>
              <a:gd name="connsiteX24" fmla="*/ 137109 w 1640437"/>
              <a:gd name="connsiteY24" fmla="*/ 1536700 h 1618247"/>
              <a:gd name="connsiteX25" fmla="*/ 10109 w 1640437"/>
              <a:gd name="connsiteY25" fmla="*/ 1616075 h 161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0437" h="1618247">
                <a:moveTo>
                  <a:pt x="10109" y="1616075"/>
                </a:moveTo>
                <a:cubicBezTo>
                  <a:pt x="52972" y="1626129"/>
                  <a:pt x="276280" y="1598083"/>
                  <a:pt x="394284" y="1597025"/>
                </a:cubicBezTo>
                <a:cubicBezTo>
                  <a:pt x="512288" y="1595967"/>
                  <a:pt x="643522" y="1607079"/>
                  <a:pt x="718134" y="1609725"/>
                </a:cubicBezTo>
                <a:cubicBezTo>
                  <a:pt x="792746" y="1612371"/>
                  <a:pt x="828201" y="1621367"/>
                  <a:pt x="841959" y="1612900"/>
                </a:cubicBezTo>
                <a:cubicBezTo>
                  <a:pt x="855717" y="1604433"/>
                  <a:pt x="912867" y="1561042"/>
                  <a:pt x="934034" y="1539875"/>
                </a:cubicBezTo>
                <a:cubicBezTo>
                  <a:pt x="955201" y="1518708"/>
                  <a:pt x="935092" y="1525587"/>
                  <a:pt x="968959" y="1485900"/>
                </a:cubicBezTo>
                <a:cubicBezTo>
                  <a:pt x="1002826" y="1446212"/>
                  <a:pt x="1091197" y="1370542"/>
                  <a:pt x="1137234" y="1301750"/>
                </a:cubicBezTo>
                <a:cubicBezTo>
                  <a:pt x="1183271" y="1232958"/>
                  <a:pt x="1199146" y="1179513"/>
                  <a:pt x="1245184" y="1073150"/>
                </a:cubicBezTo>
                <a:cubicBezTo>
                  <a:pt x="1291222" y="966787"/>
                  <a:pt x="1364247" y="787400"/>
                  <a:pt x="1413459" y="663575"/>
                </a:cubicBezTo>
                <a:cubicBezTo>
                  <a:pt x="1462671" y="539750"/>
                  <a:pt x="1505005" y="425450"/>
                  <a:pt x="1540459" y="330200"/>
                </a:cubicBezTo>
                <a:cubicBezTo>
                  <a:pt x="1575913" y="234950"/>
                  <a:pt x="1626184" y="92075"/>
                  <a:pt x="1626184" y="92075"/>
                </a:cubicBezTo>
                <a:cubicBezTo>
                  <a:pt x="1641530" y="49212"/>
                  <a:pt x="1645763" y="88371"/>
                  <a:pt x="1632534" y="73025"/>
                </a:cubicBezTo>
                <a:cubicBezTo>
                  <a:pt x="1619305" y="57679"/>
                  <a:pt x="1565859" y="0"/>
                  <a:pt x="1546809" y="0"/>
                </a:cubicBezTo>
                <a:cubicBezTo>
                  <a:pt x="1527759" y="0"/>
                  <a:pt x="1535167" y="15346"/>
                  <a:pt x="1518234" y="73025"/>
                </a:cubicBezTo>
                <a:cubicBezTo>
                  <a:pt x="1501301" y="130704"/>
                  <a:pt x="1478017" y="238125"/>
                  <a:pt x="1445209" y="346075"/>
                </a:cubicBezTo>
                <a:cubicBezTo>
                  <a:pt x="1412401" y="454025"/>
                  <a:pt x="1362659" y="610658"/>
                  <a:pt x="1321384" y="720725"/>
                </a:cubicBezTo>
                <a:cubicBezTo>
                  <a:pt x="1280109" y="830792"/>
                  <a:pt x="1235130" y="922337"/>
                  <a:pt x="1197559" y="1006475"/>
                </a:cubicBezTo>
                <a:cubicBezTo>
                  <a:pt x="1159988" y="1090613"/>
                  <a:pt x="1139880" y="1144588"/>
                  <a:pt x="1095959" y="1225550"/>
                </a:cubicBezTo>
                <a:cubicBezTo>
                  <a:pt x="1052038" y="1306512"/>
                  <a:pt x="966313" y="1480608"/>
                  <a:pt x="934034" y="1492250"/>
                </a:cubicBezTo>
                <a:cubicBezTo>
                  <a:pt x="901755" y="1503892"/>
                  <a:pt x="917630" y="1301221"/>
                  <a:pt x="902284" y="1295400"/>
                </a:cubicBezTo>
                <a:cubicBezTo>
                  <a:pt x="886938" y="1289579"/>
                  <a:pt x="856246" y="1413933"/>
                  <a:pt x="841959" y="1457325"/>
                </a:cubicBezTo>
                <a:cubicBezTo>
                  <a:pt x="827672" y="1500717"/>
                  <a:pt x="837726" y="1544108"/>
                  <a:pt x="816559" y="1555750"/>
                </a:cubicBezTo>
                <a:cubicBezTo>
                  <a:pt x="795392" y="1567392"/>
                  <a:pt x="787455" y="1537229"/>
                  <a:pt x="714959" y="1527175"/>
                </a:cubicBezTo>
                <a:cubicBezTo>
                  <a:pt x="642463" y="1517121"/>
                  <a:pt x="477892" y="1493837"/>
                  <a:pt x="381584" y="1495425"/>
                </a:cubicBezTo>
                <a:cubicBezTo>
                  <a:pt x="285276" y="1497012"/>
                  <a:pt x="203784" y="1518179"/>
                  <a:pt x="137109" y="1536700"/>
                </a:cubicBezTo>
                <a:cubicBezTo>
                  <a:pt x="70434" y="1555221"/>
                  <a:pt x="-32754" y="1606021"/>
                  <a:pt x="10109" y="1616075"/>
                </a:cubicBezTo>
                <a:close/>
              </a:path>
            </a:pathLst>
          </a:custGeom>
          <a:solidFill>
            <a:srgbClr val="F9D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3FCEB77F-55FC-FF40-8C8A-CB9AB0DA08ED}"/>
              </a:ext>
            </a:extLst>
          </p:cNvPr>
          <p:cNvSpPr/>
          <p:nvPr/>
        </p:nvSpPr>
        <p:spPr>
          <a:xfrm>
            <a:off x="3007518" y="261080"/>
            <a:ext cx="6028899" cy="6610237"/>
          </a:xfrm>
          <a:custGeom>
            <a:avLst/>
            <a:gdLst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80711 w 6028899"/>
              <a:gd name="connsiteY3" fmla="*/ 615511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695518 w 6028899"/>
              <a:gd name="connsiteY4" fmla="*/ 6007446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508094 w 6028899"/>
              <a:gd name="connsiteY5" fmla="*/ 6013126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21684 w 6028899"/>
              <a:gd name="connsiteY5" fmla="*/ 6001767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43185 w 6028899"/>
              <a:gd name="connsiteY4" fmla="*/ 6194870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29595 w 6028899"/>
              <a:gd name="connsiteY3" fmla="*/ 6490204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814788 w 6028899"/>
              <a:gd name="connsiteY3" fmla="*/ 6444768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35275 w 6028899"/>
              <a:gd name="connsiteY3" fmla="*/ 6478845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2314 w 6028899"/>
              <a:gd name="connsiteY3" fmla="*/ 6461806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594"/>
              <a:gd name="connsiteX1" fmla="*/ 1269148 w 6028899"/>
              <a:gd name="connsiteY1" fmla="*/ 6598115 h 6616594"/>
              <a:gd name="connsiteX2" fmla="*/ 1059006 w 6028899"/>
              <a:gd name="connsiteY2" fmla="*/ 6410691 h 6616594"/>
              <a:gd name="connsiteX3" fmla="*/ 757993 w 6028899"/>
              <a:gd name="connsiteY3" fmla="*/ 6444767 h 6616594"/>
              <a:gd name="connsiteX4" fmla="*/ 826147 w 6028899"/>
              <a:gd name="connsiteY4" fmla="*/ 6234626 h 6616594"/>
              <a:gd name="connsiteX5" fmla="*/ 695518 w 6028899"/>
              <a:gd name="connsiteY5" fmla="*/ 6018805 h 6616594"/>
              <a:gd name="connsiteX6" fmla="*/ 297953 w 6028899"/>
              <a:gd name="connsiteY6" fmla="*/ 5927933 h 6616594"/>
              <a:gd name="connsiteX7" fmla="*/ 150286 w 6028899"/>
              <a:gd name="connsiteY7" fmla="*/ 5757548 h 6616594"/>
              <a:gd name="connsiteX8" fmla="*/ 99170 w 6028899"/>
              <a:gd name="connsiteY8" fmla="*/ 5570125 h 6616594"/>
              <a:gd name="connsiteX9" fmla="*/ 82132 w 6028899"/>
              <a:gd name="connsiteY9" fmla="*/ 5246393 h 6616594"/>
              <a:gd name="connsiteX10" fmla="*/ 53734 w 6028899"/>
              <a:gd name="connsiteY10" fmla="*/ 5183918 h 6616594"/>
              <a:gd name="connsiteX11" fmla="*/ 13978 w 6028899"/>
              <a:gd name="connsiteY11" fmla="*/ 5070328 h 6616594"/>
              <a:gd name="connsiteX12" fmla="*/ 2619 w 6028899"/>
              <a:gd name="connsiteY12" fmla="*/ 4826110 h 6616594"/>
              <a:gd name="connsiteX13" fmla="*/ 59414 w 6028899"/>
              <a:gd name="connsiteY13" fmla="*/ 4678443 h 6616594"/>
              <a:gd name="connsiteX14" fmla="*/ 59414 w 6028899"/>
              <a:gd name="connsiteY14" fmla="*/ 4502378 h 6616594"/>
              <a:gd name="connsiteX15" fmla="*/ 104850 w 6028899"/>
              <a:gd name="connsiteY15" fmla="*/ 4326314 h 6616594"/>
              <a:gd name="connsiteX16" fmla="*/ 229799 w 6028899"/>
              <a:gd name="connsiteY16" fmla="*/ 3991223 h 6616594"/>
              <a:gd name="connsiteX17" fmla="*/ 360427 w 6028899"/>
              <a:gd name="connsiteY17" fmla="*/ 3769722 h 6616594"/>
              <a:gd name="connsiteX18" fmla="*/ 513774 w 6028899"/>
              <a:gd name="connsiteY18" fmla="*/ 3525504 h 6616594"/>
              <a:gd name="connsiteX19" fmla="*/ 729595 w 6028899"/>
              <a:gd name="connsiteY19" fmla="*/ 3241528 h 6616594"/>
              <a:gd name="connsiteX20" fmla="*/ 865903 w 6028899"/>
              <a:gd name="connsiteY20" fmla="*/ 3054105 h 6616594"/>
              <a:gd name="connsiteX21" fmla="*/ 962455 w 6028899"/>
              <a:gd name="connsiteY21" fmla="*/ 2826925 h 6616594"/>
              <a:gd name="connsiteX22" fmla="*/ 1036288 w 6028899"/>
              <a:gd name="connsiteY22" fmla="*/ 2599745 h 6616594"/>
              <a:gd name="connsiteX23" fmla="*/ 1064686 w 6028899"/>
              <a:gd name="connsiteY23" fmla="*/ 2361205 h 6616594"/>
              <a:gd name="connsiteX24" fmla="*/ 1246430 w 6028899"/>
              <a:gd name="connsiteY24" fmla="*/ 1384331 h 6616594"/>
              <a:gd name="connsiteX25" fmla="*/ 1325943 w 6028899"/>
              <a:gd name="connsiteY25" fmla="*/ 1202587 h 6616594"/>
              <a:gd name="connsiteX26" fmla="*/ 1621277 w 6028899"/>
              <a:gd name="connsiteY26" fmla="*/ 1071958 h 6616594"/>
              <a:gd name="connsiteX27" fmla="*/ 1672393 w 6028899"/>
              <a:gd name="connsiteY27" fmla="*/ 1009484 h 6616594"/>
              <a:gd name="connsiteX28" fmla="*/ 1871175 w 6028899"/>
              <a:gd name="connsiteY28" fmla="*/ 748227 h 6616594"/>
              <a:gd name="connsiteX29" fmla="*/ 2183548 w 6028899"/>
              <a:gd name="connsiteY29" fmla="*/ 452892 h 6616594"/>
              <a:gd name="connsiteX30" fmla="*/ 2535677 w 6028899"/>
              <a:gd name="connsiteY30" fmla="*/ 231392 h 6616594"/>
              <a:gd name="connsiteX31" fmla="*/ 2950281 w 6028899"/>
              <a:gd name="connsiteY31" fmla="*/ 72366 h 6616594"/>
              <a:gd name="connsiteX32" fmla="*/ 3455757 w 6028899"/>
              <a:gd name="connsiteY32" fmla="*/ 4212 h 6616594"/>
              <a:gd name="connsiteX33" fmla="*/ 3972591 w 6028899"/>
              <a:gd name="connsiteY33" fmla="*/ 21250 h 6616594"/>
              <a:gd name="connsiteX34" fmla="*/ 4500785 w 6028899"/>
              <a:gd name="connsiteY34" fmla="*/ 134840 h 6616594"/>
              <a:gd name="connsiteX35" fmla="*/ 5136889 w 6028899"/>
              <a:gd name="connsiteY35" fmla="*/ 430174 h 6616594"/>
              <a:gd name="connsiteX36" fmla="*/ 5415185 w 6028899"/>
              <a:gd name="connsiteY36" fmla="*/ 714150 h 6616594"/>
              <a:gd name="connsiteX37" fmla="*/ 5642365 w 6028899"/>
              <a:gd name="connsiteY37" fmla="*/ 981086 h 6616594"/>
              <a:gd name="connsiteX38" fmla="*/ 5778673 w 6028899"/>
              <a:gd name="connsiteY38" fmla="*/ 1230984 h 6616594"/>
              <a:gd name="connsiteX39" fmla="*/ 5897943 w 6028899"/>
              <a:gd name="connsiteY39" fmla="*/ 1520639 h 6616594"/>
              <a:gd name="connsiteX40" fmla="*/ 5988815 w 6028899"/>
              <a:gd name="connsiteY40" fmla="*/ 1855730 h 6616594"/>
              <a:gd name="connsiteX41" fmla="*/ 6017212 w 6028899"/>
              <a:gd name="connsiteY41" fmla="*/ 2105628 h 6616594"/>
              <a:gd name="connsiteX42" fmla="*/ 6028571 w 6028899"/>
              <a:gd name="connsiteY42" fmla="*/ 2412321 h 6616594"/>
              <a:gd name="connsiteX43" fmla="*/ 6005853 w 6028899"/>
              <a:gd name="connsiteY43" fmla="*/ 2781489 h 6616594"/>
              <a:gd name="connsiteX44" fmla="*/ 5932020 w 6028899"/>
              <a:gd name="connsiteY44" fmla="*/ 3241528 h 6616594"/>
              <a:gd name="connsiteX45" fmla="*/ 5858186 w 6028899"/>
              <a:gd name="connsiteY45" fmla="*/ 3491427 h 6616594"/>
              <a:gd name="connsiteX46" fmla="*/ 5880904 w 6028899"/>
              <a:gd name="connsiteY46" fmla="*/ 3235849 h 6616594"/>
              <a:gd name="connsiteX47" fmla="*/ 5903622 w 6028899"/>
              <a:gd name="connsiteY47" fmla="*/ 2895079 h 6616594"/>
              <a:gd name="connsiteX48" fmla="*/ 5812750 w 6028899"/>
              <a:gd name="connsiteY48" fmla="*/ 3184733 h 6616594"/>
              <a:gd name="connsiteX49" fmla="*/ 5767314 w 6028899"/>
              <a:gd name="connsiteY49" fmla="*/ 3298323 h 6616594"/>
              <a:gd name="connsiteX50" fmla="*/ 5733237 w 6028899"/>
              <a:gd name="connsiteY50" fmla="*/ 3417593 h 6616594"/>
              <a:gd name="connsiteX51" fmla="*/ 5687801 w 6028899"/>
              <a:gd name="connsiteY51" fmla="*/ 3576619 h 6616594"/>
              <a:gd name="connsiteX52" fmla="*/ 5608288 w 6028899"/>
              <a:gd name="connsiteY52" fmla="*/ 3752684 h 6616594"/>
              <a:gd name="connsiteX53" fmla="*/ 5511737 w 6028899"/>
              <a:gd name="connsiteY53" fmla="*/ 3934428 h 6616594"/>
              <a:gd name="connsiteX54" fmla="*/ 5432224 w 6028899"/>
              <a:gd name="connsiteY54" fmla="*/ 4048018 h 6616594"/>
              <a:gd name="connsiteX55" fmla="*/ 5545814 w 6028899"/>
              <a:gd name="connsiteY55" fmla="*/ 3792440 h 6616594"/>
              <a:gd name="connsiteX56" fmla="*/ 5608288 w 6028899"/>
              <a:gd name="connsiteY56" fmla="*/ 3616376 h 6616594"/>
              <a:gd name="connsiteX57" fmla="*/ 5477660 w 6028899"/>
              <a:gd name="connsiteY57" fmla="*/ 3826517 h 6616594"/>
              <a:gd name="connsiteX58" fmla="*/ 5290236 w 6028899"/>
              <a:gd name="connsiteY58" fmla="*/ 4070736 h 6616594"/>
              <a:gd name="connsiteX59" fmla="*/ 5006261 w 6028899"/>
              <a:gd name="connsiteY59" fmla="*/ 4343352 h 6616594"/>
              <a:gd name="connsiteX60" fmla="*/ 4921068 w 6028899"/>
              <a:gd name="connsiteY60" fmla="*/ 4417186 h 6616594"/>
              <a:gd name="connsiteX61" fmla="*/ 5057376 w 6028899"/>
              <a:gd name="connsiteY61" fmla="*/ 4479660 h 6616594"/>
              <a:gd name="connsiteX62" fmla="*/ 5108492 w 6028899"/>
              <a:gd name="connsiteY62" fmla="*/ 4570532 h 6616594"/>
              <a:gd name="connsiteX63" fmla="*/ 5125530 w 6028899"/>
              <a:gd name="connsiteY63" fmla="*/ 4644366 h 6616594"/>
              <a:gd name="connsiteX64" fmla="*/ 5080094 w 6028899"/>
              <a:gd name="connsiteY64" fmla="*/ 4792033 h 6616594"/>
              <a:gd name="connsiteX65" fmla="*/ 4983543 w 6028899"/>
              <a:gd name="connsiteY65" fmla="*/ 4916982 h 6616594"/>
              <a:gd name="connsiteX66" fmla="*/ 4972184 w 6028899"/>
              <a:gd name="connsiteY66" fmla="*/ 4939700 h 6616594"/>
              <a:gd name="connsiteX67" fmla="*/ 5051697 w 6028899"/>
              <a:gd name="connsiteY67" fmla="*/ 5070328 h 6616594"/>
              <a:gd name="connsiteX68" fmla="*/ 5159607 w 6028899"/>
              <a:gd name="connsiteY68" fmla="*/ 5144162 h 6616594"/>
              <a:gd name="connsiteX69" fmla="*/ 5057376 w 6028899"/>
              <a:gd name="connsiteY69" fmla="*/ 5161200 h 6616594"/>
              <a:gd name="connsiteX70" fmla="*/ 4949466 w 6028899"/>
              <a:gd name="connsiteY70" fmla="*/ 5087367 h 6616594"/>
              <a:gd name="connsiteX71" fmla="*/ 4949466 w 6028899"/>
              <a:gd name="connsiteY71" fmla="*/ 4916982 h 6616594"/>
              <a:gd name="connsiteX72" fmla="*/ 4966504 w 6028899"/>
              <a:gd name="connsiteY72" fmla="*/ 4723879 h 6616594"/>
              <a:gd name="connsiteX73" fmla="*/ 4943786 w 6028899"/>
              <a:gd name="connsiteY73" fmla="*/ 4615968 h 6616594"/>
              <a:gd name="connsiteX74" fmla="*/ 4835876 w 6028899"/>
              <a:gd name="connsiteY74" fmla="*/ 4542135 h 6616594"/>
              <a:gd name="connsiteX75" fmla="*/ 4750683 w 6028899"/>
              <a:gd name="connsiteY75" fmla="*/ 4496699 h 6616594"/>
              <a:gd name="connsiteX76" fmla="*/ 4722286 w 6028899"/>
              <a:gd name="connsiteY76" fmla="*/ 4610289 h 6616594"/>
              <a:gd name="connsiteX77" fmla="*/ 4716606 w 6028899"/>
              <a:gd name="connsiteY77" fmla="*/ 4701161 h 6616594"/>
              <a:gd name="connsiteX78" fmla="*/ 4790440 w 6028899"/>
              <a:gd name="connsiteY78" fmla="*/ 4877225 h 6616594"/>
              <a:gd name="connsiteX79" fmla="*/ 4824517 w 6028899"/>
              <a:gd name="connsiteY79" fmla="*/ 4939700 h 6616594"/>
              <a:gd name="connsiteX80" fmla="*/ 4807478 w 6028899"/>
              <a:gd name="connsiteY80" fmla="*/ 5081687 h 6616594"/>
              <a:gd name="connsiteX81" fmla="*/ 4745004 w 6028899"/>
              <a:gd name="connsiteY81" fmla="*/ 5212316 h 6616594"/>
              <a:gd name="connsiteX82" fmla="*/ 4790440 w 6028899"/>
              <a:gd name="connsiteY82" fmla="*/ 5297509 h 6616594"/>
              <a:gd name="connsiteX83" fmla="*/ 4921068 w 6028899"/>
              <a:gd name="connsiteY83" fmla="*/ 5467894 h 6616594"/>
              <a:gd name="connsiteX84" fmla="*/ 4784760 w 6028899"/>
              <a:gd name="connsiteY84" fmla="*/ 5428137 h 6616594"/>
              <a:gd name="connsiteX85" fmla="*/ 4699568 w 6028899"/>
              <a:gd name="connsiteY85" fmla="*/ 5325906 h 6616594"/>
              <a:gd name="connsiteX86" fmla="*/ 4699568 w 6028899"/>
              <a:gd name="connsiteY86" fmla="*/ 5183918 h 6616594"/>
              <a:gd name="connsiteX87" fmla="*/ 4716606 w 6028899"/>
              <a:gd name="connsiteY87" fmla="*/ 5081687 h 6616594"/>
              <a:gd name="connsiteX88" fmla="*/ 4659811 w 6028899"/>
              <a:gd name="connsiteY88" fmla="*/ 4990815 h 6616594"/>
              <a:gd name="connsiteX89" fmla="*/ 4523503 w 6028899"/>
              <a:gd name="connsiteY89" fmla="*/ 4860187 h 6616594"/>
              <a:gd name="connsiteX90" fmla="*/ 4466708 w 6028899"/>
              <a:gd name="connsiteY90" fmla="*/ 4650045 h 6616594"/>
              <a:gd name="connsiteX91" fmla="*/ 4483747 w 6028899"/>
              <a:gd name="connsiteY91" fmla="*/ 4394468 h 6616594"/>
              <a:gd name="connsiteX92" fmla="*/ 4563260 w 6028899"/>
              <a:gd name="connsiteY92" fmla="*/ 4121851 h 6616594"/>
              <a:gd name="connsiteX93" fmla="*/ 4625734 w 6028899"/>
              <a:gd name="connsiteY93" fmla="*/ 3985543 h 6616594"/>
              <a:gd name="connsiteX94" fmla="*/ 4568939 w 6028899"/>
              <a:gd name="connsiteY94" fmla="*/ 3741325 h 6616594"/>
              <a:gd name="connsiteX95" fmla="*/ 4529183 w 6028899"/>
              <a:gd name="connsiteY95" fmla="*/ 3332400 h 6616594"/>
              <a:gd name="connsiteX96" fmla="*/ 4500785 w 6028899"/>
              <a:gd name="connsiteY96" fmla="*/ 2730373 h 6616594"/>
              <a:gd name="connsiteX97" fmla="*/ 4415593 w 6028899"/>
              <a:gd name="connsiteY97" fmla="*/ 2338487 h 6616594"/>
              <a:gd name="connsiteX98" fmla="*/ 4222489 w 6028899"/>
              <a:gd name="connsiteY98" fmla="*/ 1821653 h 6616594"/>
              <a:gd name="connsiteX99" fmla="*/ 4097540 w 6028899"/>
              <a:gd name="connsiteY99" fmla="*/ 1736460 h 6616594"/>
              <a:gd name="connsiteX100" fmla="*/ 4052104 w 6028899"/>
              <a:gd name="connsiteY100" fmla="*/ 1895486 h 6616594"/>
              <a:gd name="connsiteX101" fmla="*/ 3966912 w 6028899"/>
              <a:gd name="connsiteY101" fmla="*/ 2207859 h 6616594"/>
              <a:gd name="connsiteX102" fmla="*/ 3836283 w 6028899"/>
              <a:gd name="connsiteY102" fmla="*/ 2542950 h 6616594"/>
              <a:gd name="connsiteX103" fmla="*/ 3688616 w 6028899"/>
              <a:gd name="connsiteY103" fmla="*/ 2872361 h 6616594"/>
              <a:gd name="connsiteX104" fmla="*/ 3506872 w 6028899"/>
              <a:gd name="connsiteY104" fmla="*/ 3218810 h 6616594"/>
              <a:gd name="connsiteX105" fmla="*/ 3467116 w 6028899"/>
              <a:gd name="connsiteY105" fmla="*/ 3042746 h 6616594"/>
              <a:gd name="connsiteX106" fmla="*/ 3410321 w 6028899"/>
              <a:gd name="connsiteY106" fmla="*/ 3133618 h 6616594"/>
              <a:gd name="connsiteX107" fmla="*/ 3387602 w 6028899"/>
              <a:gd name="connsiteY107" fmla="*/ 3269926 h 6616594"/>
              <a:gd name="connsiteX108" fmla="*/ 3239935 w 6028899"/>
              <a:gd name="connsiteY108" fmla="*/ 3247208 h 6616594"/>
              <a:gd name="connsiteX109" fmla="*/ 2893486 w 6028899"/>
              <a:gd name="connsiteY109" fmla="*/ 3224490 h 6616594"/>
              <a:gd name="connsiteX110" fmla="*/ 2620870 w 6028899"/>
              <a:gd name="connsiteY110" fmla="*/ 3298323 h 6616594"/>
              <a:gd name="connsiteX111" fmla="*/ 2512959 w 6028899"/>
              <a:gd name="connsiteY111" fmla="*/ 3355118 h 6616594"/>
              <a:gd name="connsiteX112" fmla="*/ 2427766 w 6028899"/>
              <a:gd name="connsiteY112" fmla="*/ 3184733 h 6616594"/>
              <a:gd name="connsiteX113" fmla="*/ 2302817 w 6028899"/>
              <a:gd name="connsiteY113" fmla="*/ 2940515 h 6616594"/>
              <a:gd name="connsiteX114" fmla="*/ 2325535 w 6028899"/>
              <a:gd name="connsiteY114" fmla="*/ 3054105 h 6616594"/>
              <a:gd name="connsiteX115" fmla="*/ 2325535 w 6028899"/>
              <a:gd name="connsiteY115" fmla="*/ 3258567 h 6616594"/>
              <a:gd name="connsiteX116" fmla="*/ 2331215 w 6028899"/>
              <a:gd name="connsiteY116" fmla="*/ 3332400 h 6616594"/>
              <a:gd name="connsiteX117" fmla="*/ 2115394 w 6028899"/>
              <a:gd name="connsiteY117" fmla="*/ 3315362 h 6616594"/>
              <a:gd name="connsiteX118" fmla="*/ 1865496 w 6028899"/>
              <a:gd name="connsiteY118" fmla="*/ 3338080 h 6616594"/>
              <a:gd name="connsiteX119" fmla="*/ 1706470 w 6028899"/>
              <a:gd name="connsiteY119" fmla="*/ 3440311 h 6616594"/>
              <a:gd name="connsiteX120" fmla="*/ 1791662 w 6028899"/>
              <a:gd name="connsiteY120" fmla="*/ 3639094 h 6616594"/>
              <a:gd name="connsiteX121" fmla="*/ 1757585 w 6028899"/>
              <a:gd name="connsiteY121" fmla="*/ 3758363 h 6616594"/>
              <a:gd name="connsiteX122" fmla="*/ 1820060 w 6028899"/>
              <a:gd name="connsiteY122" fmla="*/ 3968505 h 6616594"/>
              <a:gd name="connsiteX123" fmla="*/ 1927970 w 6028899"/>
              <a:gd name="connsiteY123" fmla="*/ 4155928 h 6616594"/>
              <a:gd name="connsiteX124" fmla="*/ 1967727 w 6028899"/>
              <a:gd name="connsiteY124" fmla="*/ 4320634 h 6616594"/>
              <a:gd name="connsiteX125" fmla="*/ 2030201 w 6028899"/>
              <a:gd name="connsiteY125" fmla="*/ 4581891 h 6616594"/>
              <a:gd name="connsiteX126" fmla="*/ 2189227 w 6028899"/>
              <a:gd name="connsiteY126" fmla="*/ 4769315 h 6616594"/>
              <a:gd name="connsiteX127" fmla="*/ 2223304 w 6028899"/>
              <a:gd name="connsiteY127" fmla="*/ 4894264 h 6616594"/>
              <a:gd name="connsiteX128" fmla="*/ 2314176 w 6028899"/>
              <a:gd name="connsiteY128" fmla="*/ 5138482 h 6616594"/>
              <a:gd name="connsiteX129" fmla="*/ 2382330 w 6028899"/>
              <a:gd name="connsiteY129" fmla="*/ 5121444 h 6616594"/>
              <a:gd name="connsiteX130" fmla="*/ 2547036 w 6028899"/>
              <a:gd name="connsiteY130" fmla="*/ 5127123 h 6616594"/>
              <a:gd name="connsiteX131" fmla="*/ 2706062 w 6028899"/>
              <a:gd name="connsiteY131" fmla="*/ 5183918 h 6616594"/>
              <a:gd name="connsiteX132" fmla="*/ 2848050 w 6028899"/>
              <a:gd name="connsiteY132" fmla="*/ 5280470 h 6616594"/>
              <a:gd name="connsiteX133" fmla="*/ 2916204 w 6028899"/>
              <a:gd name="connsiteY133" fmla="*/ 5388381 h 6616594"/>
              <a:gd name="connsiteX134" fmla="*/ 2779896 w 6028899"/>
              <a:gd name="connsiteY134" fmla="*/ 5291829 h 6616594"/>
              <a:gd name="connsiteX135" fmla="*/ 2666306 w 6028899"/>
              <a:gd name="connsiteY135" fmla="*/ 5246393 h 6616594"/>
              <a:gd name="connsiteX136" fmla="*/ 2581113 w 6028899"/>
              <a:gd name="connsiteY136" fmla="*/ 5252073 h 6616594"/>
              <a:gd name="connsiteX137" fmla="*/ 2444805 w 6028899"/>
              <a:gd name="connsiteY137" fmla="*/ 5297509 h 6616594"/>
              <a:gd name="connsiteX138" fmla="*/ 2263061 w 6028899"/>
              <a:gd name="connsiteY138" fmla="*/ 5269111 h 6616594"/>
              <a:gd name="connsiteX139" fmla="*/ 2160830 w 6028899"/>
              <a:gd name="connsiteY139" fmla="*/ 5161200 h 6616594"/>
              <a:gd name="connsiteX140" fmla="*/ 2121073 w 6028899"/>
              <a:gd name="connsiteY140" fmla="*/ 5081687 h 6616594"/>
              <a:gd name="connsiteX141" fmla="*/ 2126753 w 6028899"/>
              <a:gd name="connsiteY141" fmla="*/ 5235034 h 6616594"/>
              <a:gd name="connsiteX142" fmla="*/ 2228984 w 6028899"/>
              <a:gd name="connsiteY142" fmla="*/ 5422458 h 6616594"/>
              <a:gd name="connsiteX143" fmla="*/ 2370971 w 6028899"/>
              <a:gd name="connsiteY143" fmla="*/ 5513330 h 6616594"/>
              <a:gd name="connsiteX144" fmla="*/ 2461843 w 6028899"/>
              <a:gd name="connsiteY144" fmla="*/ 5660997 h 6616594"/>
              <a:gd name="connsiteX145" fmla="*/ 2490241 w 6028899"/>
              <a:gd name="connsiteY145" fmla="*/ 5780266 h 6616594"/>
              <a:gd name="connsiteX146" fmla="*/ 2302817 w 6028899"/>
              <a:gd name="connsiteY146" fmla="*/ 5626920 h 6616594"/>
              <a:gd name="connsiteX147" fmla="*/ 2149471 w 6028899"/>
              <a:gd name="connsiteY147" fmla="*/ 5530368 h 6616594"/>
              <a:gd name="connsiteX148" fmla="*/ 2035881 w 6028899"/>
              <a:gd name="connsiteY148" fmla="*/ 5382701 h 6616594"/>
              <a:gd name="connsiteX149" fmla="*/ 1950688 w 6028899"/>
              <a:gd name="connsiteY149" fmla="*/ 5161200 h 6616594"/>
              <a:gd name="connsiteX150" fmla="*/ 1933650 w 6028899"/>
              <a:gd name="connsiteY150" fmla="*/ 4956738 h 6616594"/>
              <a:gd name="connsiteX151" fmla="*/ 1859816 w 6028899"/>
              <a:gd name="connsiteY151" fmla="*/ 4854507 h 6616594"/>
              <a:gd name="connsiteX152" fmla="*/ 1791662 w 6028899"/>
              <a:gd name="connsiteY152" fmla="*/ 4774994 h 6616594"/>
              <a:gd name="connsiteX153" fmla="*/ 1729188 w 6028899"/>
              <a:gd name="connsiteY153" fmla="*/ 4854507 h 6616594"/>
              <a:gd name="connsiteX154" fmla="*/ 1570162 w 6028899"/>
              <a:gd name="connsiteY154" fmla="*/ 5047610 h 6616594"/>
              <a:gd name="connsiteX155" fmla="*/ 1462251 w 6028899"/>
              <a:gd name="connsiteY155" fmla="*/ 5291829 h 6616594"/>
              <a:gd name="connsiteX156" fmla="*/ 1394097 w 6028899"/>
              <a:gd name="connsiteY156" fmla="*/ 5519009 h 6616594"/>
              <a:gd name="connsiteX157" fmla="*/ 1382738 w 6028899"/>
              <a:gd name="connsiteY157" fmla="*/ 5763228 h 6616594"/>
              <a:gd name="connsiteX158" fmla="*/ 1456571 w 6028899"/>
              <a:gd name="connsiteY158" fmla="*/ 6007446 h 6616594"/>
              <a:gd name="connsiteX159" fmla="*/ 1581521 w 6028899"/>
              <a:gd name="connsiteY159" fmla="*/ 6189191 h 6616594"/>
              <a:gd name="connsiteX160" fmla="*/ 1814380 w 6028899"/>
              <a:gd name="connsiteY160" fmla="*/ 6155114 h 6616594"/>
              <a:gd name="connsiteX161" fmla="*/ 1996124 w 6028899"/>
              <a:gd name="connsiteY161" fmla="*/ 6081280 h 6616594"/>
              <a:gd name="connsiteX162" fmla="*/ 1996124 w 6028899"/>
              <a:gd name="connsiteY162" fmla="*/ 5939292 h 6616594"/>
              <a:gd name="connsiteX163" fmla="*/ 2098355 w 6028899"/>
              <a:gd name="connsiteY163" fmla="*/ 5797305 h 6616594"/>
              <a:gd name="connsiteX164" fmla="*/ 2280099 w 6028899"/>
              <a:gd name="connsiteY164" fmla="*/ 5768907 h 6616594"/>
              <a:gd name="connsiteX165" fmla="*/ 2518639 w 6028899"/>
              <a:gd name="connsiteY165" fmla="*/ 5859779 h 6616594"/>
              <a:gd name="connsiteX166" fmla="*/ 2342574 w 6028899"/>
              <a:gd name="connsiteY166" fmla="*/ 5859779 h 6616594"/>
              <a:gd name="connsiteX167" fmla="*/ 2183548 w 6028899"/>
              <a:gd name="connsiteY167" fmla="*/ 5922254 h 6616594"/>
              <a:gd name="connsiteX168" fmla="*/ 2189227 w 6028899"/>
              <a:gd name="connsiteY168" fmla="*/ 5996087 h 6616594"/>
              <a:gd name="connsiteX169" fmla="*/ 2166509 w 6028899"/>
              <a:gd name="connsiteY169" fmla="*/ 6132395 h 6616594"/>
              <a:gd name="connsiteX170" fmla="*/ 2081317 w 6028899"/>
              <a:gd name="connsiteY170" fmla="*/ 6240306 h 6616594"/>
              <a:gd name="connsiteX171" fmla="*/ 1888214 w 6028899"/>
              <a:gd name="connsiteY171" fmla="*/ 6331178 h 6616594"/>
              <a:gd name="connsiteX172" fmla="*/ 1695111 w 6028899"/>
              <a:gd name="connsiteY172" fmla="*/ 6331178 h 6616594"/>
              <a:gd name="connsiteX173" fmla="*/ 1456571 w 6028899"/>
              <a:gd name="connsiteY173" fmla="*/ 6280063 h 6616594"/>
              <a:gd name="connsiteX174" fmla="*/ 1308904 w 6028899"/>
              <a:gd name="connsiteY174" fmla="*/ 6194870 h 6616594"/>
              <a:gd name="connsiteX175" fmla="*/ 1235071 w 6028899"/>
              <a:gd name="connsiteY175" fmla="*/ 6160793 h 6616594"/>
              <a:gd name="connsiteX176" fmla="*/ 1342981 w 6028899"/>
              <a:gd name="connsiteY176" fmla="*/ 6308460 h 6616594"/>
              <a:gd name="connsiteX177" fmla="*/ 1445212 w 6028899"/>
              <a:gd name="connsiteY177" fmla="*/ 6495884 h 6616594"/>
              <a:gd name="connsiteX178" fmla="*/ 1473610 w 6028899"/>
              <a:gd name="connsiteY178" fmla="*/ 6598115 h 6616594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7993 w 6028899"/>
              <a:gd name="connsiteY3" fmla="*/ 6444767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26147 w 6028899"/>
              <a:gd name="connsiteY4" fmla="*/ 6234626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31827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6991"/>
              <a:gd name="connsiteX1" fmla="*/ 1269148 w 6028899"/>
              <a:gd name="connsiteY1" fmla="*/ 6598115 h 6616991"/>
              <a:gd name="connsiteX2" fmla="*/ 1013570 w 6028899"/>
              <a:gd name="connsiteY2" fmla="*/ 6405011 h 6616991"/>
              <a:gd name="connsiteX3" fmla="*/ 752313 w 6028899"/>
              <a:gd name="connsiteY3" fmla="*/ 6484523 h 6616991"/>
              <a:gd name="connsiteX4" fmla="*/ 854545 w 6028899"/>
              <a:gd name="connsiteY4" fmla="*/ 6251664 h 6616991"/>
              <a:gd name="connsiteX5" fmla="*/ 695518 w 6028899"/>
              <a:gd name="connsiteY5" fmla="*/ 6018805 h 6616991"/>
              <a:gd name="connsiteX6" fmla="*/ 297953 w 6028899"/>
              <a:gd name="connsiteY6" fmla="*/ 5927933 h 6616991"/>
              <a:gd name="connsiteX7" fmla="*/ 150286 w 6028899"/>
              <a:gd name="connsiteY7" fmla="*/ 5757548 h 6616991"/>
              <a:gd name="connsiteX8" fmla="*/ 99170 w 6028899"/>
              <a:gd name="connsiteY8" fmla="*/ 5570125 h 6616991"/>
              <a:gd name="connsiteX9" fmla="*/ 82132 w 6028899"/>
              <a:gd name="connsiteY9" fmla="*/ 5246393 h 6616991"/>
              <a:gd name="connsiteX10" fmla="*/ 53734 w 6028899"/>
              <a:gd name="connsiteY10" fmla="*/ 5183918 h 6616991"/>
              <a:gd name="connsiteX11" fmla="*/ 13978 w 6028899"/>
              <a:gd name="connsiteY11" fmla="*/ 5070328 h 6616991"/>
              <a:gd name="connsiteX12" fmla="*/ 2619 w 6028899"/>
              <a:gd name="connsiteY12" fmla="*/ 4826110 h 6616991"/>
              <a:gd name="connsiteX13" fmla="*/ 59414 w 6028899"/>
              <a:gd name="connsiteY13" fmla="*/ 4678443 h 6616991"/>
              <a:gd name="connsiteX14" fmla="*/ 59414 w 6028899"/>
              <a:gd name="connsiteY14" fmla="*/ 4502378 h 6616991"/>
              <a:gd name="connsiteX15" fmla="*/ 104850 w 6028899"/>
              <a:gd name="connsiteY15" fmla="*/ 4326314 h 6616991"/>
              <a:gd name="connsiteX16" fmla="*/ 229799 w 6028899"/>
              <a:gd name="connsiteY16" fmla="*/ 3991223 h 6616991"/>
              <a:gd name="connsiteX17" fmla="*/ 360427 w 6028899"/>
              <a:gd name="connsiteY17" fmla="*/ 3769722 h 6616991"/>
              <a:gd name="connsiteX18" fmla="*/ 513774 w 6028899"/>
              <a:gd name="connsiteY18" fmla="*/ 3525504 h 6616991"/>
              <a:gd name="connsiteX19" fmla="*/ 729595 w 6028899"/>
              <a:gd name="connsiteY19" fmla="*/ 3241528 h 6616991"/>
              <a:gd name="connsiteX20" fmla="*/ 865903 w 6028899"/>
              <a:gd name="connsiteY20" fmla="*/ 3054105 h 6616991"/>
              <a:gd name="connsiteX21" fmla="*/ 962455 w 6028899"/>
              <a:gd name="connsiteY21" fmla="*/ 2826925 h 6616991"/>
              <a:gd name="connsiteX22" fmla="*/ 1036288 w 6028899"/>
              <a:gd name="connsiteY22" fmla="*/ 2599745 h 6616991"/>
              <a:gd name="connsiteX23" fmla="*/ 1064686 w 6028899"/>
              <a:gd name="connsiteY23" fmla="*/ 2361205 h 6616991"/>
              <a:gd name="connsiteX24" fmla="*/ 1246430 w 6028899"/>
              <a:gd name="connsiteY24" fmla="*/ 1384331 h 6616991"/>
              <a:gd name="connsiteX25" fmla="*/ 1325943 w 6028899"/>
              <a:gd name="connsiteY25" fmla="*/ 1202587 h 6616991"/>
              <a:gd name="connsiteX26" fmla="*/ 1621277 w 6028899"/>
              <a:gd name="connsiteY26" fmla="*/ 1071958 h 6616991"/>
              <a:gd name="connsiteX27" fmla="*/ 1672393 w 6028899"/>
              <a:gd name="connsiteY27" fmla="*/ 1009484 h 6616991"/>
              <a:gd name="connsiteX28" fmla="*/ 1871175 w 6028899"/>
              <a:gd name="connsiteY28" fmla="*/ 748227 h 6616991"/>
              <a:gd name="connsiteX29" fmla="*/ 2183548 w 6028899"/>
              <a:gd name="connsiteY29" fmla="*/ 452892 h 6616991"/>
              <a:gd name="connsiteX30" fmla="*/ 2535677 w 6028899"/>
              <a:gd name="connsiteY30" fmla="*/ 231392 h 6616991"/>
              <a:gd name="connsiteX31" fmla="*/ 2950281 w 6028899"/>
              <a:gd name="connsiteY31" fmla="*/ 72366 h 6616991"/>
              <a:gd name="connsiteX32" fmla="*/ 3455757 w 6028899"/>
              <a:gd name="connsiteY32" fmla="*/ 4212 h 6616991"/>
              <a:gd name="connsiteX33" fmla="*/ 3972591 w 6028899"/>
              <a:gd name="connsiteY33" fmla="*/ 21250 h 6616991"/>
              <a:gd name="connsiteX34" fmla="*/ 4500785 w 6028899"/>
              <a:gd name="connsiteY34" fmla="*/ 134840 h 6616991"/>
              <a:gd name="connsiteX35" fmla="*/ 5136889 w 6028899"/>
              <a:gd name="connsiteY35" fmla="*/ 430174 h 6616991"/>
              <a:gd name="connsiteX36" fmla="*/ 5415185 w 6028899"/>
              <a:gd name="connsiteY36" fmla="*/ 714150 h 6616991"/>
              <a:gd name="connsiteX37" fmla="*/ 5642365 w 6028899"/>
              <a:gd name="connsiteY37" fmla="*/ 981086 h 6616991"/>
              <a:gd name="connsiteX38" fmla="*/ 5778673 w 6028899"/>
              <a:gd name="connsiteY38" fmla="*/ 1230984 h 6616991"/>
              <a:gd name="connsiteX39" fmla="*/ 5897943 w 6028899"/>
              <a:gd name="connsiteY39" fmla="*/ 1520639 h 6616991"/>
              <a:gd name="connsiteX40" fmla="*/ 5988815 w 6028899"/>
              <a:gd name="connsiteY40" fmla="*/ 1855730 h 6616991"/>
              <a:gd name="connsiteX41" fmla="*/ 6017212 w 6028899"/>
              <a:gd name="connsiteY41" fmla="*/ 2105628 h 6616991"/>
              <a:gd name="connsiteX42" fmla="*/ 6028571 w 6028899"/>
              <a:gd name="connsiteY42" fmla="*/ 2412321 h 6616991"/>
              <a:gd name="connsiteX43" fmla="*/ 6005853 w 6028899"/>
              <a:gd name="connsiteY43" fmla="*/ 2781489 h 6616991"/>
              <a:gd name="connsiteX44" fmla="*/ 5932020 w 6028899"/>
              <a:gd name="connsiteY44" fmla="*/ 3241528 h 6616991"/>
              <a:gd name="connsiteX45" fmla="*/ 5858186 w 6028899"/>
              <a:gd name="connsiteY45" fmla="*/ 3491427 h 6616991"/>
              <a:gd name="connsiteX46" fmla="*/ 5880904 w 6028899"/>
              <a:gd name="connsiteY46" fmla="*/ 3235849 h 6616991"/>
              <a:gd name="connsiteX47" fmla="*/ 5903622 w 6028899"/>
              <a:gd name="connsiteY47" fmla="*/ 2895079 h 6616991"/>
              <a:gd name="connsiteX48" fmla="*/ 5812750 w 6028899"/>
              <a:gd name="connsiteY48" fmla="*/ 3184733 h 6616991"/>
              <a:gd name="connsiteX49" fmla="*/ 5767314 w 6028899"/>
              <a:gd name="connsiteY49" fmla="*/ 3298323 h 6616991"/>
              <a:gd name="connsiteX50" fmla="*/ 5733237 w 6028899"/>
              <a:gd name="connsiteY50" fmla="*/ 3417593 h 6616991"/>
              <a:gd name="connsiteX51" fmla="*/ 5687801 w 6028899"/>
              <a:gd name="connsiteY51" fmla="*/ 3576619 h 6616991"/>
              <a:gd name="connsiteX52" fmla="*/ 5608288 w 6028899"/>
              <a:gd name="connsiteY52" fmla="*/ 3752684 h 6616991"/>
              <a:gd name="connsiteX53" fmla="*/ 5511737 w 6028899"/>
              <a:gd name="connsiteY53" fmla="*/ 3934428 h 6616991"/>
              <a:gd name="connsiteX54" fmla="*/ 5432224 w 6028899"/>
              <a:gd name="connsiteY54" fmla="*/ 4048018 h 6616991"/>
              <a:gd name="connsiteX55" fmla="*/ 5545814 w 6028899"/>
              <a:gd name="connsiteY55" fmla="*/ 3792440 h 6616991"/>
              <a:gd name="connsiteX56" fmla="*/ 5608288 w 6028899"/>
              <a:gd name="connsiteY56" fmla="*/ 3616376 h 6616991"/>
              <a:gd name="connsiteX57" fmla="*/ 5477660 w 6028899"/>
              <a:gd name="connsiteY57" fmla="*/ 3826517 h 6616991"/>
              <a:gd name="connsiteX58" fmla="*/ 5290236 w 6028899"/>
              <a:gd name="connsiteY58" fmla="*/ 4070736 h 6616991"/>
              <a:gd name="connsiteX59" fmla="*/ 5006261 w 6028899"/>
              <a:gd name="connsiteY59" fmla="*/ 4343352 h 6616991"/>
              <a:gd name="connsiteX60" fmla="*/ 4921068 w 6028899"/>
              <a:gd name="connsiteY60" fmla="*/ 4417186 h 6616991"/>
              <a:gd name="connsiteX61" fmla="*/ 5057376 w 6028899"/>
              <a:gd name="connsiteY61" fmla="*/ 4479660 h 6616991"/>
              <a:gd name="connsiteX62" fmla="*/ 5108492 w 6028899"/>
              <a:gd name="connsiteY62" fmla="*/ 4570532 h 6616991"/>
              <a:gd name="connsiteX63" fmla="*/ 5125530 w 6028899"/>
              <a:gd name="connsiteY63" fmla="*/ 4644366 h 6616991"/>
              <a:gd name="connsiteX64" fmla="*/ 5080094 w 6028899"/>
              <a:gd name="connsiteY64" fmla="*/ 4792033 h 6616991"/>
              <a:gd name="connsiteX65" fmla="*/ 4983543 w 6028899"/>
              <a:gd name="connsiteY65" fmla="*/ 4916982 h 6616991"/>
              <a:gd name="connsiteX66" fmla="*/ 4972184 w 6028899"/>
              <a:gd name="connsiteY66" fmla="*/ 4939700 h 6616991"/>
              <a:gd name="connsiteX67" fmla="*/ 5051697 w 6028899"/>
              <a:gd name="connsiteY67" fmla="*/ 5070328 h 6616991"/>
              <a:gd name="connsiteX68" fmla="*/ 5159607 w 6028899"/>
              <a:gd name="connsiteY68" fmla="*/ 5144162 h 6616991"/>
              <a:gd name="connsiteX69" fmla="*/ 5057376 w 6028899"/>
              <a:gd name="connsiteY69" fmla="*/ 5161200 h 6616991"/>
              <a:gd name="connsiteX70" fmla="*/ 4949466 w 6028899"/>
              <a:gd name="connsiteY70" fmla="*/ 5087367 h 6616991"/>
              <a:gd name="connsiteX71" fmla="*/ 4949466 w 6028899"/>
              <a:gd name="connsiteY71" fmla="*/ 4916982 h 6616991"/>
              <a:gd name="connsiteX72" fmla="*/ 4966504 w 6028899"/>
              <a:gd name="connsiteY72" fmla="*/ 4723879 h 6616991"/>
              <a:gd name="connsiteX73" fmla="*/ 4943786 w 6028899"/>
              <a:gd name="connsiteY73" fmla="*/ 4615968 h 6616991"/>
              <a:gd name="connsiteX74" fmla="*/ 4835876 w 6028899"/>
              <a:gd name="connsiteY74" fmla="*/ 4542135 h 6616991"/>
              <a:gd name="connsiteX75" fmla="*/ 4750683 w 6028899"/>
              <a:gd name="connsiteY75" fmla="*/ 4496699 h 6616991"/>
              <a:gd name="connsiteX76" fmla="*/ 4722286 w 6028899"/>
              <a:gd name="connsiteY76" fmla="*/ 4610289 h 6616991"/>
              <a:gd name="connsiteX77" fmla="*/ 4716606 w 6028899"/>
              <a:gd name="connsiteY77" fmla="*/ 4701161 h 6616991"/>
              <a:gd name="connsiteX78" fmla="*/ 4790440 w 6028899"/>
              <a:gd name="connsiteY78" fmla="*/ 4877225 h 6616991"/>
              <a:gd name="connsiteX79" fmla="*/ 4824517 w 6028899"/>
              <a:gd name="connsiteY79" fmla="*/ 4939700 h 6616991"/>
              <a:gd name="connsiteX80" fmla="*/ 4807478 w 6028899"/>
              <a:gd name="connsiteY80" fmla="*/ 5081687 h 6616991"/>
              <a:gd name="connsiteX81" fmla="*/ 4745004 w 6028899"/>
              <a:gd name="connsiteY81" fmla="*/ 5212316 h 6616991"/>
              <a:gd name="connsiteX82" fmla="*/ 4790440 w 6028899"/>
              <a:gd name="connsiteY82" fmla="*/ 5297509 h 6616991"/>
              <a:gd name="connsiteX83" fmla="*/ 4921068 w 6028899"/>
              <a:gd name="connsiteY83" fmla="*/ 5467894 h 6616991"/>
              <a:gd name="connsiteX84" fmla="*/ 4784760 w 6028899"/>
              <a:gd name="connsiteY84" fmla="*/ 5428137 h 6616991"/>
              <a:gd name="connsiteX85" fmla="*/ 4699568 w 6028899"/>
              <a:gd name="connsiteY85" fmla="*/ 5325906 h 6616991"/>
              <a:gd name="connsiteX86" fmla="*/ 4699568 w 6028899"/>
              <a:gd name="connsiteY86" fmla="*/ 5183918 h 6616991"/>
              <a:gd name="connsiteX87" fmla="*/ 4716606 w 6028899"/>
              <a:gd name="connsiteY87" fmla="*/ 5081687 h 6616991"/>
              <a:gd name="connsiteX88" fmla="*/ 4659811 w 6028899"/>
              <a:gd name="connsiteY88" fmla="*/ 4990815 h 6616991"/>
              <a:gd name="connsiteX89" fmla="*/ 4523503 w 6028899"/>
              <a:gd name="connsiteY89" fmla="*/ 4860187 h 6616991"/>
              <a:gd name="connsiteX90" fmla="*/ 4466708 w 6028899"/>
              <a:gd name="connsiteY90" fmla="*/ 4650045 h 6616991"/>
              <a:gd name="connsiteX91" fmla="*/ 4483747 w 6028899"/>
              <a:gd name="connsiteY91" fmla="*/ 4394468 h 6616991"/>
              <a:gd name="connsiteX92" fmla="*/ 4563260 w 6028899"/>
              <a:gd name="connsiteY92" fmla="*/ 4121851 h 6616991"/>
              <a:gd name="connsiteX93" fmla="*/ 4625734 w 6028899"/>
              <a:gd name="connsiteY93" fmla="*/ 3985543 h 6616991"/>
              <a:gd name="connsiteX94" fmla="*/ 4568939 w 6028899"/>
              <a:gd name="connsiteY94" fmla="*/ 3741325 h 6616991"/>
              <a:gd name="connsiteX95" fmla="*/ 4529183 w 6028899"/>
              <a:gd name="connsiteY95" fmla="*/ 3332400 h 6616991"/>
              <a:gd name="connsiteX96" fmla="*/ 4500785 w 6028899"/>
              <a:gd name="connsiteY96" fmla="*/ 2730373 h 6616991"/>
              <a:gd name="connsiteX97" fmla="*/ 4415593 w 6028899"/>
              <a:gd name="connsiteY97" fmla="*/ 2338487 h 6616991"/>
              <a:gd name="connsiteX98" fmla="*/ 4222489 w 6028899"/>
              <a:gd name="connsiteY98" fmla="*/ 1821653 h 6616991"/>
              <a:gd name="connsiteX99" fmla="*/ 4097540 w 6028899"/>
              <a:gd name="connsiteY99" fmla="*/ 1736460 h 6616991"/>
              <a:gd name="connsiteX100" fmla="*/ 4052104 w 6028899"/>
              <a:gd name="connsiteY100" fmla="*/ 1895486 h 6616991"/>
              <a:gd name="connsiteX101" fmla="*/ 3966912 w 6028899"/>
              <a:gd name="connsiteY101" fmla="*/ 2207859 h 6616991"/>
              <a:gd name="connsiteX102" fmla="*/ 3836283 w 6028899"/>
              <a:gd name="connsiteY102" fmla="*/ 2542950 h 6616991"/>
              <a:gd name="connsiteX103" fmla="*/ 3688616 w 6028899"/>
              <a:gd name="connsiteY103" fmla="*/ 2872361 h 6616991"/>
              <a:gd name="connsiteX104" fmla="*/ 3506872 w 6028899"/>
              <a:gd name="connsiteY104" fmla="*/ 3218810 h 6616991"/>
              <a:gd name="connsiteX105" fmla="*/ 3467116 w 6028899"/>
              <a:gd name="connsiteY105" fmla="*/ 3042746 h 6616991"/>
              <a:gd name="connsiteX106" fmla="*/ 3410321 w 6028899"/>
              <a:gd name="connsiteY106" fmla="*/ 3133618 h 6616991"/>
              <a:gd name="connsiteX107" fmla="*/ 3387602 w 6028899"/>
              <a:gd name="connsiteY107" fmla="*/ 3269926 h 6616991"/>
              <a:gd name="connsiteX108" fmla="*/ 3239935 w 6028899"/>
              <a:gd name="connsiteY108" fmla="*/ 3247208 h 6616991"/>
              <a:gd name="connsiteX109" fmla="*/ 2893486 w 6028899"/>
              <a:gd name="connsiteY109" fmla="*/ 3224490 h 6616991"/>
              <a:gd name="connsiteX110" fmla="*/ 2620870 w 6028899"/>
              <a:gd name="connsiteY110" fmla="*/ 3298323 h 6616991"/>
              <a:gd name="connsiteX111" fmla="*/ 2512959 w 6028899"/>
              <a:gd name="connsiteY111" fmla="*/ 3355118 h 6616991"/>
              <a:gd name="connsiteX112" fmla="*/ 2427766 w 6028899"/>
              <a:gd name="connsiteY112" fmla="*/ 3184733 h 6616991"/>
              <a:gd name="connsiteX113" fmla="*/ 2302817 w 6028899"/>
              <a:gd name="connsiteY113" fmla="*/ 2940515 h 6616991"/>
              <a:gd name="connsiteX114" fmla="*/ 2325535 w 6028899"/>
              <a:gd name="connsiteY114" fmla="*/ 3054105 h 6616991"/>
              <a:gd name="connsiteX115" fmla="*/ 2325535 w 6028899"/>
              <a:gd name="connsiteY115" fmla="*/ 3258567 h 6616991"/>
              <a:gd name="connsiteX116" fmla="*/ 2331215 w 6028899"/>
              <a:gd name="connsiteY116" fmla="*/ 3332400 h 6616991"/>
              <a:gd name="connsiteX117" fmla="*/ 2115394 w 6028899"/>
              <a:gd name="connsiteY117" fmla="*/ 3315362 h 6616991"/>
              <a:gd name="connsiteX118" fmla="*/ 1865496 w 6028899"/>
              <a:gd name="connsiteY118" fmla="*/ 3338080 h 6616991"/>
              <a:gd name="connsiteX119" fmla="*/ 1706470 w 6028899"/>
              <a:gd name="connsiteY119" fmla="*/ 3440311 h 6616991"/>
              <a:gd name="connsiteX120" fmla="*/ 1791662 w 6028899"/>
              <a:gd name="connsiteY120" fmla="*/ 3639094 h 6616991"/>
              <a:gd name="connsiteX121" fmla="*/ 1757585 w 6028899"/>
              <a:gd name="connsiteY121" fmla="*/ 3758363 h 6616991"/>
              <a:gd name="connsiteX122" fmla="*/ 1820060 w 6028899"/>
              <a:gd name="connsiteY122" fmla="*/ 3968505 h 6616991"/>
              <a:gd name="connsiteX123" fmla="*/ 1927970 w 6028899"/>
              <a:gd name="connsiteY123" fmla="*/ 4155928 h 6616991"/>
              <a:gd name="connsiteX124" fmla="*/ 1967727 w 6028899"/>
              <a:gd name="connsiteY124" fmla="*/ 4320634 h 6616991"/>
              <a:gd name="connsiteX125" fmla="*/ 2030201 w 6028899"/>
              <a:gd name="connsiteY125" fmla="*/ 4581891 h 6616991"/>
              <a:gd name="connsiteX126" fmla="*/ 2189227 w 6028899"/>
              <a:gd name="connsiteY126" fmla="*/ 4769315 h 6616991"/>
              <a:gd name="connsiteX127" fmla="*/ 2223304 w 6028899"/>
              <a:gd name="connsiteY127" fmla="*/ 4894264 h 6616991"/>
              <a:gd name="connsiteX128" fmla="*/ 2314176 w 6028899"/>
              <a:gd name="connsiteY128" fmla="*/ 5138482 h 6616991"/>
              <a:gd name="connsiteX129" fmla="*/ 2382330 w 6028899"/>
              <a:gd name="connsiteY129" fmla="*/ 5121444 h 6616991"/>
              <a:gd name="connsiteX130" fmla="*/ 2547036 w 6028899"/>
              <a:gd name="connsiteY130" fmla="*/ 5127123 h 6616991"/>
              <a:gd name="connsiteX131" fmla="*/ 2706062 w 6028899"/>
              <a:gd name="connsiteY131" fmla="*/ 5183918 h 6616991"/>
              <a:gd name="connsiteX132" fmla="*/ 2848050 w 6028899"/>
              <a:gd name="connsiteY132" fmla="*/ 5280470 h 6616991"/>
              <a:gd name="connsiteX133" fmla="*/ 2916204 w 6028899"/>
              <a:gd name="connsiteY133" fmla="*/ 5388381 h 6616991"/>
              <a:gd name="connsiteX134" fmla="*/ 2779896 w 6028899"/>
              <a:gd name="connsiteY134" fmla="*/ 5291829 h 6616991"/>
              <a:gd name="connsiteX135" fmla="*/ 2666306 w 6028899"/>
              <a:gd name="connsiteY135" fmla="*/ 5246393 h 6616991"/>
              <a:gd name="connsiteX136" fmla="*/ 2581113 w 6028899"/>
              <a:gd name="connsiteY136" fmla="*/ 5252073 h 6616991"/>
              <a:gd name="connsiteX137" fmla="*/ 2444805 w 6028899"/>
              <a:gd name="connsiteY137" fmla="*/ 5297509 h 6616991"/>
              <a:gd name="connsiteX138" fmla="*/ 2263061 w 6028899"/>
              <a:gd name="connsiteY138" fmla="*/ 5269111 h 6616991"/>
              <a:gd name="connsiteX139" fmla="*/ 2160830 w 6028899"/>
              <a:gd name="connsiteY139" fmla="*/ 5161200 h 6616991"/>
              <a:gd name="connsiteX140" fmla="*/ 2121073 w 6028899"/>
              <a:gd name="connsiteY140" fmla="*/ 5081687 h 6616991"/>
              <a:gd name="connsiteX141" fmla="*/ 2126753 w 6028899"/>
              <a:gd name="connsiteY141" fmla="*/ 5235034 h 6616991"/>
              <a:gd name="connsiteX142" fmla="*/ 2228984 w 6028899"/>
              <a:gd name="connsiteY142" fmla="*/ 5422458 h 6616991"/>
              <a:gd name="connsiteX143" fmla="*/ 2370971 w 6028899"/>
              <a:gd name="connsiteY143" fmla="*/ 5513330 h 6616991"/>
              <a:gd name="connsiteX144" fmla="*/ 2461843 w 6028899"/>
              <a:gd name="connsiteY144" fmla="*/ 5660997 h 6616991"/>
              <a:gd name="connsiteX145" fmla="*/ 2490241 w 6028899"/>
              <a:gd name="connsiteY145" fmla="*/ 5780266 h 6616991"/>
              <a:gd name="connsiteX146" fmla="*/ 2302817 w 6028899"/>
              <a:gd name="connsiteY146" fmla="*/ 5626920 h 6616991"/>
              <a:gd name="connsiteX147" fmla="*/ 2149471 w 6028899"/>
              <a:gd name="connsiteY147" fmla="*/ 5530368 h 6616991"/>
              <a:gd name="connsiteX148" fmla="*/ 2035881 w 6028899"/>
              <a:gd name="connsiteY148" fmla="*/ 5382701 h 6616991"/>
              <a:gd name="connsiteX149" fmla="*/ 1950688 w 6028899"/>
              <a:gd name="connsiteY149" fmla="*/ 5161200 h 6616991"/>
              <a:gd name="connsiteX150" fmla="*/ 1933650 w 6028899"/>
              <a:gd name="connsiteY150" fmla="*/ 4956738 h 6616991"/>
              <a:gd name="connsiteX151" fmla="*/ 1859816 w 6028899"/>
              <a:gd name="connsiteY151" fmla="*/ 4854507 h 6616991"/>
              <a:gd name="connsiteX152" fmla="*/ 1791662 w 6028899"/>
              <a:gd name="connsiteY152" fmla="*/ 4774994 h 6616991"/>
              <a:gd name="connsiteX153" fmla="*/ 1729188 w 6028899"/>
              <a:gd name="connsiteY153" fmla="*/ 4854507 h 6616991"/>
              <a:gd name="connsiteX154" fmla="*/ 1570162 w 6028899"/>
              <a:gd name="connsiteY154" fmla="*/ 5047610 h 6616991"/>
              <a:gd name="connsiteX155" fmla="*/ 1462251 w 6028899"/>
              <a:gd name="connsiteY155" fmla="*/ 5291829 h 6616991"/>
              <a:gd name="connsiteX156" fmla="*/ 1394097 w 6028899"/>
              <a:gd name="connsiteY156" fmla="*/ 5519009 h 6616991"/>
              <a:gd name="connsiteX157" fmla="*/ 1382738 w 6028899"/>
              <a:gd name="connsiteY157" fmla="*/ 5763228 h 6616991"/>
              <a:gd name="connsiteX158" fmla="*/ 1456571 w 6028899"/>
              <a:gd name="connsiteY158" fmla="*/ 6007446 h 6616991"/>
              <a:gd name="connsiteX159" fmla="*/ 1581521 w 6028899"/>
              <a:gd name="connsiteY159" fmla="*/ 6189191 h 6616991"/>
              <a:gd name="connsiteX160" fmla="*/ 1814380 w 6028899"/>
              <a:gd name="connsiteY160" fmla="*/ 6155114 h 6616991"/>
              <a:gd name="connsiteX161" fmla="*/ 1996124 w 6028899"/>
              <a:gd name="connsiteY161" fmla="*/ 6081280 h 6616991"/>
              <a:gd name="connsiteX162" fmla="*/ 1996124 w 6028899"/>
              <a:gd name="connsiteY162" fmla="*/ 5939292 h 6616991"/>
              <a:gd name="connsiteX163" fmla="*/ 2098355 w 6028899"/>
              <a:gd name="connsiteY163" fmla="*/ 5797305 h 6616991"/>
              <a:gd name="connsiteX164" fmla="*/ 2280099 w 6028899"/>
              <a:gd name="connsiteY164" fmla="*/ 5768907 h 6616991"/>
              <a:gd name="connsiteX165" fmla="*/ 2518639 w 6028899"/>
              <a:gd name="connsiteY165" fmla="*/ 5859779 h 6616991"/>
              <a:gd name="connsiteX166" fmla="*/ 2342574 w 6028899"/>
              <a:gd name="connsiteY166" fmla="*/ 5859779 h 6616991"/>
              <a:gd name="connsiteX167" fmla="*/ 2183548 w 6028899"/>
              <a:gd name="connsiteY167" fmla="*/ 5922254 h 6616991"/>
              <a:gd name="connsiteX168" fmla="*/ 2189227 w 6028899"/>
              <a:gd name="connsiteY168" fmla="*/ 5996087 h 6616991"/>
              <a:gd name="connsiteX169" fmla="*/ 2166509 w 6028899"/>
              <a:gd name="connsiteY169" fmla="*/ 6132395 h 6616991"/>
              <a:gd name="connsiteX170" fmla="*/ 2081317 w 6028899"/>
              <a:gd name="connsiteY170" fmla="*/ 6240306 h 6616991"/>
              <a:gd name="connsiteX171" fmla="*/ 1888214 w 6028899"/>
              <a:gd name="connsiteY171" fmla="*/ 6331178 h 6616991"/>
              <a:gd name="connsiteX172" fmla="*/ 1695111 w 6028899"/>
              <a:gd name="connsiteY172" fmla="*/ 6331178 h 6616991"/>
              <a:gd name="connsiteX173" fmla="*/ 1456571 w 6028899"/>
              <a:gd name="connsiteY173" fmla="*/ 6280063 h 6616991"/>
              <a:gd name="connsiteX174" fmla="*/ 1308904 w 6028899"/>
              <a:gd name="connsiteY174" fmla="*/ 6194870 h 6616991"/>
              <a:gd name="connsiteX175" fmla="*/ 1235071 w 6028899"/>
              <a:gd name="connsiteY175" fmla="*/ 6160793 h 6616991"/>
              <a:gd name="connsiteX176" fmla="*/ 1342981 w 6028899"/>
              <a:gd name="connsiteY176" fmla="*/ 6308460 h 6616991"/>
              <a:gd name="connsiteX177" fmla="*/ 1445212 w 6028899"/>
              <a:gd name="connsiteY177" fmla="*/ 6495884 h 6616991"/>
              <a:gd name="connsiteX178" fmla="*/ 1473610 w 6028899"/>
              <a:gd name="connsiteY178" fmla="*/ 6598115 h 6616991"/>
              <a:gd name="connsiteX0" fmla="*/ 1473610 w 6028899"/>
              <a:gd name="connsiteY0" fmla="*/ 6598115 h 6618591"/>
              <a:gd name="connsiteX1" fmla="*/ 1269148 w 6028899"/>
              <a:gd name="connsiteY1" fmla="*/ 6598115 h 6618591"/>
              <a:gd name="connsiteX2" fmla="*/ 1002211 w 6028899"/>
              <a:gd name="connsiteY2" fmla="*/ 6382293 h 6618591"/>
              <a:gd name="connsiteX3" fmla="*/ 752313 w 6028899"/>
              <a:gd name="connsiteY3" fmla="*/ 6484523 h 6618591"/>
              <a:gd name="connsiteX4" fmla="*/ 854545 w 6028899"/>
              <a:gd name="connsiteY4" fmla="*/ 6251664 h 6618591"/>
              <a:gd name="connsiteX5" fmla="*/ 695518 w 6028899"/>
              <a:gd name="connsiteY5" fmla="*/ 6018805 h 6618591"/>
              <a:gd name="connsiteX6" fmla="*/ 297953 w 6028899"/>
              <a:gd name="connsiteY6" fmla="*/ 5927933 h 6618591"/>
              <a:gd name="connsiteX7" fmla="*/ 150286 w 6028899"/>
              <a:gd name="connsiteY7" fmla="*/ 5757548 h 6618591"/>
              <a:gd name="connsiteX8" fmla="*/ 99170 w 6028899"/>
              <a:gd name="connsiteY8" fmla="*/ 5570125 h 6618591"/>
              <a:gd name="connsiteX9" fmla="*/ 82132 w 6028899"/>
              <a:gd name="connsiteY9" fmla="*/ 5246393 h 6618591"/>
              <a:gd name="connsiteX10" fmla="*/ 53734 w 6028899"/>
              <a:gd name="connsiteY10" fmla="*/ 5183918 h 6618591"/>
              <a:gd name="connsiteX11" fmla="*/ 13978 w 6028899"/>
              <a:gd name="connsiteY11" fmla="*/ 5070328 h 6618591"/>
              <a:gd name="connsiteX12" fmla="*/ 2619 w 6028899"/>
              <a:gd name="connsiteY12" fmla="*/ 4826110 h 6618591"/>
              <a:gd name="connsiteX13" fmla="*/ 59414 w 6028899"/>
              <a:gd name="connsiteY13" fmla="*/ 4678443 h 6618591"/>
              <a:gd name="connsiteX14" fmla="*/ 59414 w 6028899"/>
              <a:gd name="connsiteY14" fmla="*/ 4502378 h 6618591"/>
              <a:gd name="connsiteX15" fmla="*/ 104850 w 6028899"/>
              <a:gd name="connsiteY15" fmla="*/ 4326314 h 6618591"/>
              <a:gd name="connsiteX16" fmla="*/ 229799 w 6028899"/>
              <a:gd name="connsiteY16" fmla="*/ 3991223 h 6618591"/>
              <a:gd name="connsiteX17" fmla="*/ 360427 w 6028899"/>
              <a:gd name="connsiteY17" fmla="*/ 3769722 h 6618591"/>
              <a:gd name="connsiteX18" fmla="*/ 513774 w 6028899"/>
              <a:gd name="connsiteY18" fmla="*/ 3525504 h 6618591"/>
              <a:gd name="connsiteX19" fmla="*/ 729595 w 6028899"/>
              <a:gd name="connsiteY19" fmla="*/ 3241528 h 6618591"/>
              <a:gd name="connsiteX20" fmla="*/ 865903 w 6028899"/>
              <a:gd name="connsiteY20" fmla="*/ 3054105 h 6618591"/>
              <a:gd name="connsiteX21" fmla="*/ 962455 w 6028899"/>
              <a:gd name="connsiteY21" fmla="*/ 2826925 h 6618591"/>
              <a:gd name="connsiteX22" fmla="*/ 1036288 w 6028899"/>
              <a:gd name="connsiteY22" fmla="*/ 2599745 h 6618591"/>
              <a:gd name="connsiteX23" fmla="*/ 1064686 w 6028899"/>
              <a:gd name="connsiteY23" fmla="*/ 2361205 h 6618591"/>
              <a:gd name="connsiteX24" fmla="*/ 1246430 w 6028899"/>
              <a:gd name="connsiteY24" fmla="*/ 1384331 h 6618591"/>
              <a:gd name="connsiteX25" fmla="*/ 1325943 w 6028899"/>
              <a:gd name="connsiteY25" fmla="*/ 1202587 h 6618591"/>
              <a:gd name="connsiteX26" fmla="*/ 1621277 w 6028899"/>
              <a:gd name="connsiteY26" fmla="*/ 1071958 h 6618591"/>
              <a:gd name="connsiteX27" fmla="*/ 1672393 w 6028899"/>
              <a:gd name="connsiteY27" fmla="*/ 1009484 h 6618591"/>
              <a:gd name="connsiteX28" fmla="*/ 1871175 w 6028899"/>
              <a:gd name="connsiteY28" fmla="*/ 748227 h 6618591"/>
              <a:gd name="connsiteX29" fmla="*/ 2183548 w 6028899"/>
              <a:gd name="connsiteY29" fmla="*/ 452892 h 6618591"/>
              <a:gd name="connsiteX30" fmla="*/ 2535677 w 6028899"/>
              <a:gd name="connsiteY30" fmla="*/ 231392 h 6618591"/>
              <a:gd name="connsiteX31" fmla="*/ 2950281 w 6028899"/>
              <a:gd name="connsiteY31" fmla="*/ 72366 h 6618591"/>
              <a:gd name="connsiteX32" fmla="*/ 3455757 w 6028899"/>
              <a:gd name="connsiteY32" fmla="*/ 4212 h 6618591"/>
              <a:gd name="connsiteX33" fmla="*/ 3972591 w 6028899"/>
              <a:gd name="connsiteY33" fmla="*/ 21250 h 6618591"/>
              <a:gd name="connsiteX34" fmla="*/ 4500785 w 6028899"/>
              <a:gd name="connsiteY34" fmla="*/ 134840 h 6618591"/>
              <a:gd name="connsiteX35" fmla="*/ 5136889 w 6028899"/>
              <a:gd name="connsiteY35" fmla="*/ 430174 h 6618591"/>
              <a:gd name="connsiteX36" fmla="*/ 5415185 w 6028899"/>
              <a:gd name="connsiteY36" fmla="*/ 714150 h 6618591"/>
              <a:gd name="connsiteX37" fmla="*/ 5642365 w 6028899"/>
              <a:gd name="connsiteY37" fmla="*/ 981086 h 6618591"/>
              <a:gd name="connsiteX38" fmla="*/ 5778673 w 6028899"/>
              <a:gd name="connsiteY38" fmla="*/ 1230984 h 6618591"/>
              <a:gd name="connsiteX39" fmla="*/ 5897943 w 6028899"/>
              <a:gd name="connsiteY39" fmla="*/ 1520639 h 6618591"/>
              <a:gd name="connsiteX40" fmla="*/ 5988815 w 6028899"/>
              <a:gd name="connsiteY40" fmla="*/ 1855730 h 6618591"/>
              <a:gd name="connsiteX41" fmla="*/ 6017212 w 6028899"/>
              <a:gd name="connsiteY41" fmla="*/ 2105628 h 6618591"/>
              <a:gd name="connsiteX42" fmla="*/ 6028571 w 6028899"/>
              <a:gd name="connsiteY42" fmla="*/ 2412321 h 6618591"/>
              <a:gd name="connsiteX43" fmla="*/ 6005853 w 6028899"/>
              <a:gd name="connsiteY43" fmla="*/ 2781489 h 6618591"/>
              <a:gd name="connsiteX44" fmla="*/ 5932020 w 6028899"/>
              <a:gd name="connsiteY44" fmla="*/ 3241528 h 6618591"/>
              <a:gd name="connsiteX45" fmla="*/ 5858186 w 6028899"/>
              <a:gd name="connsiteY45" fmla="*/ 3491427 h 6618591"/>
              <a:gd name="connsiteX46" fmla="*/ 5880904 w 6028899"/>
              <a:gd name="connsiteY46" fmla="*/ 3235849 h 6618591"/>
              <a:gd name="connsiteX47" fmla="*/ 5903622 w 6028899"/>
              <a:gd name="connsiteY47" fmla="*/ 2895079 h 6618591"/>
              <a:gd name="connsiteX48" fmla="*/ 5812750 w 6028899"/>
              <a:gd name="connsiteY48" fmla="*/ 3184733 h 6618591"/>
              <a:gd name="connsiteX49" fmla="*/ 5767314 w 6028899"/>
              <a:gd name="connsiteY49" fmla="*/ 3298323 h 6618591"/>
              <a:gd name="connsiteX50" fmla="*/ 5733237 w 6028899"/>
              <a:gd name="connsiteY50" fmla="*/ 3417593 h 6618591"/>
              <a:gd name="connsiteX51" fmla="*/ 5687801 w 6028899"/>
              <a:gd name="connsiteY51" fmla="*/ 3576619 h 6618591"/>
              <a:gd name="connsiteX52" fmla="*/ 5608288 w 6028899"/>
              <a:gd name="connsiteY52" fmla="*/ 3752684 h 6618591"/>
              <a:gd name="connsiteX53" fmla="*/ 5511737 w 6028899"/>
              <a:gd name="connsiteY53" fmla="*/ 3934428 h 6618591"/>
              <a:gd name="connsiteX54" fmla="*/ 5432224 w 6028899"/>
              <a:gd name="connsiteY54" fmla="*/ 4048018 h 6618591"/>
              <a:gd name="connsiteX55" fmla="*/ 5545814 w 6028899"/>
              <a:gd name="connsiteY55" fmla="*/ 3792440 h 6618591"/>
              <a:gd name="connsiteX56" fmla="*/ 5608288 w 6028899"/>
              <a:gd name="connsiteY56" fmla="*/ 3616376 h 6618591"/>
              <a:gd name="connsiteX57" fmla="*/ 5477660 w 6028899"/>
              <a:gd name="connsiteY57" fmla="*/ 3826517 h 6618591"/>
              <a:gd name="connsiteX58" fmla="*/ 5290236 w 6028899"/>
              <a:gd name="connsiteY58" fmla="*/ 4070736 h 6618591"/>
              <a:gd name="connsiteX59" fmla="*/ 5006261 w 6028899"/>
              <a:gd name="connsiteY59" fmla="*/ 4343352 h 6618591"/>
              <a:gd name="connsiteX60" fmla="*/ 4921068 w 6028899"/>
              <a:gd name="connsiteY60" fmla="*/ 4417186 h 6618591"/>
              <a:gd name="connsiteX61" fmla="*/ 5057376 w 6028899"/>
              <a:gd name="connsiteY61" fmla="*/ 4479660 h 6618591"/>
              <a:gd name="connsiteX62" fmla="*/ 5108492 w 6028899"/>
              <a:gd name="connsiteY62" fmla="*/ 4570532 h 6618591"/>
              <a:gd name="connsiteX63" fmla="*/ 5125530 w 6028899"/>
              <a:gd name="connsiteY63" fmla="*/ 4644366 h 6618591"/>
              <a:gd name="connsiteX64" fmla="*/ 5080094 w 6028899"/>
              <a:gd name="connsiteY64" fmla="*/ 4792033 h 6618591"/>
              <a:gd name="connsiteX65" fmla="*/ 4983543 w 6028899"/>
              <a:gd name="connsiteY65" fmla="*/ 4916982 h 6618591"/>
              <a:gd name="connsiteX66" fmla="*/ 4972184 w 6028899"/>
              <a:gd name="connsiteY66" fmla="*/ 4939700 h 6618591"/>
              <a:gd name="connsiteX67" fmla="*/ 5051697 w 6028899"/>
              <a:gd name="connsiteY67" fmla="*/ 5070328 h 6618591"/>
              <a:gd name="connsiteX68" fmla="*/ 5159607 w 6028899"/>
              <a:gd name="connsiteY68" fmla="*/ 5144162 h 6618591"/>
              <a:gd name="connsiteX69" fmla="*/ 5057376 w 6028899"/>
              <a:gd name="connsiteY69" fmla="*/ 5161200 h 6618591"/>
              <a:gd name="connsiteX70" fmla="*/ 4949466 w 6028899"/>
              <a:gd name="connsiteY70" fmla="*/ 5087367 h 6618591"/>
              <a:gd name="connsiteX71" fmla="*/ 4949466 w 6028899"/>
              <a:gd name="connsiteY71" fmla="*/ 4916982 h 6618591"/>
              <a:gd name="connsiteX72" fmla="*/ 4966504 w 6028899"/>
              <a:gd name="connsiteY72" fmla="*/ 4723879 h 6618591"/>
              <a:gd name="connsiteX73" fmla="*/ 4943786 w 6028899"/>
              <a:gd name="connsiteY73" fmla="*/ 4615968 h 6618591"/>
              <a:gd name="connsiteX74" fmla="*/ 4835876 w 6028899"/>
              <a:gd name="connsiteY74" fmla="*/ 4542135 h 6618591"/>
              <a:gd name="connsiteX75" fmla="*/ 4750683 w 6028899"/>
              <a:gd name="connsiteY75" fmla="*/ 4496699 h 6618591"/>
              <a:gd name="connsiteX76" fmla="*/ 4722286 w 6028899"/>
              <a:gd name="connsiteY76" fmla="*/ 4610289 h 6618591"/>
              <a:gd name="connsiteX77" fmla="*/ 4716606 w 6028899"/>
              <a:gd name="connsiteY77" fmla="*/ 4701161 h 6618591"/>
              <a:gd name="connsiteX78" fmla="*/ 4790440 w 6028899"/>
              <a:gd name="connsiteY78" fmla="*/ 4877225 h 6618591"/>
              <a:gd name="connsiteX79" fmla="*/ 4824517 w 6028899"/>
              <a:gd name="connsiteY79" fmla="*/ 4939700 h 6618591"/>
              <a:gd name="connsiteX80" fmla="*/ 4807478 w 6028899"/>
              <a:gd name="connsiteY80" fmla="*/ 5081687 h 6618591"/>
              <a:gd name="connsiteX81" fmla="*/ 4745004 w 6028899"/>
              <a:gd name="connsiteY81" fmla="*/ 5212316 h 6618591"/>
              <a:gd name="connsiteX82" fmla="*/ 4790440 w 6028899"/>
              <a:gd name="connsiteY82" fmla="*/ 5297509 h 6618591"/>
              <a:gd name="connsiteX83" fmla="*/ 4921068 w 6028899"/>
              <a:gd name="connsiteY83" fmla="*/ 5467894 h 6618591"/>
              <a:gd name="connsiteX84" fmla="*/ 4784760 w 6028899"/>
              <a:gd name="connsiteY84" fmla="*/ 5428137 h 6618591"/>
              <a:gd name="connsiteX85" fmla="*/ 4699568 w 6028899"/>
              <a:gd name="connsiteY85" fmla="*/ 5325906 h 6618591"/>
              <a:gd name="connsiteX86" fmla="*/ 4699568 w 6028899"/>
              <a:gd name="connsiteY86" fmla="*/ 5183918 h 6618591"/>
              <a:gd name="connsiteX87" fmla="*/ 4716606 w 6028899"/>
              <a:gd name="connsiteY87" fmla="*/ 5081687 h 6618591"/>
              <a:gd name="connsiteX88" fmla="*/ 4659811 w 6028899"/>
              <a:gd name="connsiteY88" fmla="*/ 4990815 h 6618591"/>
              <a:gd name="connsiteX89" fmla="*/ 4523503 w 6028899"/>
              <a:gd name="connsiteY89" fmla="*/ 4860187 h 6618591"/>
              <a:gd name="connsiteX90" fmla="*/ 4466708 w 6028899"/>
              <a:gd name="connsiteY90" fmla="*/ 4650045 h 6618591"/>
              <a:gd name="connsiteX91" fmla="*/ 4483747 w 6028899"/>
              <a:gd name="connsiteY91" fmla="*/ 4394468 h 6618591"/>
              <a:gd name="connsiteX92" fmla="*/ 4563260 w 6028899"/>
              <a:gd name="connsiteY92" fmla="*/ 4121851 h 6618591"/>
              <a:gd name="connsiteX93" fmla="*/ 4625734 w 6028899"/>
              <a:gd name="connsiteY93" fmla="*/ 3985543 h 6618591"/>
              <a:gd name="connsiteX94" fmla="*/ 4568939 w 6028899"/>
              <a:gd name="connsiteY94" fmla="*/ 3741325 h 6618591"/>
              <a:gd name="connsiteX95" fmla="*/ 4529183 w 6028899"/>
              <a:gd name="connsiteY95" fmla="*/ 3332400 h 6618591"/>
              <a:gd name="connsiteX96" fmla="*/ 4500785 w 6028899"/>
              <a:gd name="connsiteY96" fmla="*/ 2730373 h 6618591"/>
              <a:gd name="connsiteX97" fmla="*/ 4415593 w 6028899"/>
              <a:gd name="connsiteY97" fmla="*/ 2338487 h 6618591"/>
              <a:gd name="connsiteX98" fmla="*/ 4222489 w 6028899"/>
              <a:gd name="connsiteY98" fmla="*/ 1821653 h 6618591"/>
              <a:gd name="connsiteX99" fmla="*/ 4097540 w 6028899"/>
              <a:gd name="connsiteY99" fmla="*/ 1736460 h 6618591"/>
              <a:gd name="connsiteX100" fmla="*/ 4052104 w 6028899"/>
              <a:gd name="connsiteY100" fmla="*/ 1895486 h 6618591"/>
              <a:gd name="connsiteX101" fmla="*/ 3966912 w 6028899"/>
              <a:gd name="connsiteY101" fmla="*/ 2207859 h 6618591"/>
              <a:gd name="connsiteX102" fmla="*/ 3836283 w 6028899"/>
              <a:gd name="connsiteY102" fmla="*/ 2542950 h 6618591"/>
              <a:gd name="connsiteX103" fmla="*/ 3688616 w 6028899"/>
              <a:gd name="connsiteY103" fmla="*/ 2872361 h 6618591"/>
              <a:gd name="connsiteX104" fmla="*/ 3506872 w 6028899"/>
              <a:gd name="connsiteY104" fmla="*/ 3218810 h 6618591"/>
              <a:gd name="connsiteX105" fmla="*/ 3467116 w 6028899"/>
              <a:gd name="connsiteY105" fmla="*/ 3042746 h 6618591"/>
              <a:gd name="connsiteX106" fmla="*/ 3410321 w 6028899"/>
              <a:gd name="connsiteY106" fmla="*/ 3133618 h 6618591"/>
              <a:gd name="connsiteX107" fmla="*/ 3387602 w 6028899"/>
              <a:gd name="connsiteY107" fmla="*/ 3269926 h 6618591"/>
              <a:gd name="connsiteX108" fmla="*/ 3239935 w 6028899"/>
              <a:gd name="connsiteY108" fmla="*/ 3247208 h 6618591"/>
              <a:gd name="connsiteX109" fmla="*/ 2893486 w 6028899"/>
              <a:gd name="connsiteY109" fmla="*/ 3224490 h 6618591"/>
              <a:gd name="connsiteX110" fmla="*/ 2620870 w 6028899"/>
              <a:gd name="connsiteY110" fmla="*/ 3298323 h 6618591"/>
              <a:gd name="connsiteX111" fmla="*/ 2512959 w 6028899"/>
              <a:gd name="connsiteY111" fmla="*/ 3355118 h 6618591"/>
              <a:gd name="connsiteX112" fmla="*/ 2427766 w 6028899"/>
              <a:gd name="connsiteY112" fmla="*/ 3184733 h 6618591"/>
              <a:gd name="connsiteX113" fmla="*/ 2302817 w 6028899"/>
              <a:gd name="connsiteY113" fmla="*/ 2940515 h 6618591"/>
              <a:gd name="connsiteX114" fmla="*/ 2325535 w 6028899"/>
              <a:gd name="connsiteY114" fmla="*/ 3054105 h 6618591"/>
              <a:gd name="connsiteX115" fmla="*/ 2325535 w 6028899"/>
              <a:gd name="connsiteY115" fmla="*/ 3258567 h 6618591"/>
              <a:gd name="connsiteX116" fmla="*/ 2331215 w 6028899"/>
              <a:gd name="connsiteY116" fmla="*/ 3332400 h 6618591"/>
              <a:gd name="connsiteX117" fmla="*/ 2115394 w 6028899"/>
              <a:gd name="connsiteY117" fmla="*/ 3315362 h 6618591"/>
              <a:gd name="connsiteX118" fmla="*/ 1865496 w 6028899"/>
              <a:gd name="connsiteY118" fmla="*/ 3338080 h 6618591"/>
              <a:gd name="connsiteX119" fmla="*/ 1706470 w 6028899"/>
              <a:gd name="connsiteY119" fmla="*/ 3440311 h 6618591"/>
              <a:gd name="connsiteX120" fmla="*/ 1791662 w 6028899"/>
              <a:gd name="connsiteY120" fmla="*/ 3639094 h 6618591"/>
              <a:gd name="connsiteX121" fmla="*/ 1757585 w 6028899"/>
              <a:gd name="connsiteY121" fmla="*/ 3758363 h 6618591"/>
              <a:gd name="connsiteX122" fmla="*/ 1820060 w 6028899"/>
              <a:gd name="connsiteY122" fmla="*/ 3968505 h 6618591"/>
              <a:gd name="connsiteX123" fmla="*/ 1927970 w 6028899"/>
              <a:gd name="connsiteY123" fmla="*/ 4155928 h 6618591"/>
              <a:gd name="connsiteX124" fmla="*/ 1967727 w 6028899"/>
              <a:gd name="connsiteY124" fmla="*/ 4320634 h 6618591"/>
              <a:gd name="connsiteX125" fmla="*/ 2030201 w 6028899"/>
              <a:gd name="connsiteY125" fmla="*/ 4581891 h 6618591"/>
              <a:gd name="connsiteX126" fmla="*/ 2189227 w 6028899"/>
              <a:gd name="connsiteY126" fmla="*/ 4769315 h 6618591"/>
              <a:gd name="connsiteX127" fmla="*/ 2223304 w 6028899"/>
              <a:gd name="connsiteY127" fmla="*/ 4894264 h 6618591"/>
              <a:gd name="connsiteX128" fmla="*/ 2314176 w 6028899"/>
              <a:gd name="connsiteY128" fmla="*/ 5138482 h 6618591"/>
              <a:gd name="connsiteX129" fmla="*/ 2382330 w 6028899"/>
              <a:gd name="connsiteY129" fmla="*/ 5121444 h 6618591"/>
              <a:gd name="connsiteX130" fmla="*/ 2547036 w 6028899"/>
              <a:gd name="connsiteY130" fmla="*/ 5127123 h 6618591"/>
              <a:gd name="connsiteX131" fmla="*/ 2706062 w 6028899"/>
              <a:gd name="connsiteY131" fmla="*/ 5183918 h 6618591"/>
              <a:gd name="connsiteX132" fmla="*/ 2848050 w 6028899"/>
              <a:gd name="connsiteY132" fmla="*/ 5280470 h 6618591"/>
              <a:gd name="connsiteX133" fmla="*/ 2916204 w 6028899"/>
              <a:gd name="connsiteY133" fmla="*/ 5388381 h 6618591"/>
              <a:gd name="connsiteX134" fmla="*/ 2779896 w 6028899"/>
              <a:gd name="connsiteY134" fmla="*/ 5291829 h 6618591"/>
              <a:gd name="connsiteX135" fmla="*/ 2666306 w 6028899"/>
              <a:gd name="connsiteY135" fmla="*/ 5246393 h 6618591"/>
              <a:gd name="connsiteX136" fmla="*/ 2581113 w 6028899"/>
              <a:gd name="connsiteY136" fmla="*/ 5252073 h 6618591"/>
              <a:gd name="connsiteX137" fmla="*/ 2444805 w 6028899"/>
              <a:gd name="connsiteY137" fmla="*/ 5297509 h 6618591"/>
              <a:gd name="connsiteX138" fmla="*/ 2263061 w 6028899"/>
              <a:gd name="connsiteY138" fmla="*/ 5269111 h 6618591"/>
              <a:gd name="connsiteX139" fmla="*/ 2160830 w 6028899"/>
              <a:gd name="connsiteY139" fmla="*/ 5161200 h 6618591"/>
              <a:gd name="connsiteX140" fmla="*/ 2121073 w 6028899"/>
              <a:gd name="connsiteY140" fmla="*/ 5081687 h 6618591"/>
              <a:gd name="connsiteX141" fmla="*/ 2126753 w 6028899"/>
              <a:gd name="connsiteY141" fmla="*/ 5235034 h 6618591"/>
              <a:gd name="connsiteX142" fmla="*/ 2228984 w 6028899"/>
              <a:gd name="connsiteY142" fmla="*/ 5422458 h 6618591"/>
              <a:gd name="connsiteX143" fmla="*/ 2370971 w 6028899"/>
              <a:gd name="connsiteY143" fmla="*/ 5513330 h 6618591"/>
              <a:gd name="connsiteX144" fmla="*/ 2461843 w 6028899"/>
              <a:gd name="connsiteY144" fmla="*/ 5660997 h 6618591"/>
              <a:gd name="connsiteX145" fmla="*/ 2490241 w 6028899"/>
              <a:gd name="connsiteY145" fmla="*/ 5780266 h 6618591"/>
              <a:gd name="connsiteX146" fmla="*/ 2302817 w 6028899"/>
              <a:gd name="connsiteY146" fmla="*/ 5626920 h 6618591"/>
              <a:gd name="connsiteX147" fmla="*/ 2149471 w 6028899"/>
              <a:gd name="connsiteY147" fmla="*/ 5530368 h 6618591"/>
              <a:gd name="connsiteX148" fmla="*/ 2035881 w 6028899"/>
              <a:gd name="connsiteY148" fmla="*/ 5382701 h 6618591"/>
              <a:gd name="connsiteX149" fmla="*/ 1950688 w 6028899"/>
              <a:gd name="connsiteY149" fmla="*/ 5161200 h 6618591"/>
              <a:gd name="connsiteX150" fmla="*/ 1933650 w 6028899"/>
              <a:gd name="connsiteY150" fmla="*/ 4956738 h 6618591"/>
              <a:gd name="connsiteX151" fmla="*/ 1859816 w 6028899"/>
              <a:gd name="connsiteY151" fmla="*/ 4854507 h 6618591"/>
              <a:gd name="connsiteX152" fmla="*/ 1791662 w 6028899"/>
              <a:gd name="connsiteY152" fmla="*/ 4774994 h 6618591"/>
              <a:gd name="connsiteX153" fmla="*/ 1729188 w 6028899"/>
              <a:gd name="connsiteY153" fmla="*/ 4854507 h 6618591"/>
              <a:gd name="connsiteX154" fmla="*/ 1570162 w 6028899"/>
              <a:gd name="connsiteY154" fmla="*/ 5047610 h 6618591"/>
              <a:gd name="connsiteX155" fmla="*/ 1462251 w 6028899"/>
              <a:gd name="connsiteY155" fmla="*/ 5291829 h 6618591"/>
              <a:gd name="connsiteX156" fmla="*/ 1394097 w 6028899"/>
              <a:gd name="connsiteY156" fmla="*/ 5519009 h 6618591"/>
              <a:gd name="connsiteX157" fmla="*/ 1382738 w 6028899"/>
              <a:gd name="connsiteY157" fmla="*/ 5763228 h 6618591"/>
              <a:gd name="connsiteX158" fmla="*/ 1456571 w 6028899"/>
              <a:gd name="connsiteY158" fmla="*/ 6007446 h 6618591"/>
              <a:gd name="connsiteX159" fmla="*/ 1581521 w 6028899"/>
              <a:gd name="connsiteY159" fmla="*/ 6189191 h 6618591"/>
              <a:gd name="connsiteX160" fmla="*/ 1814380 w 6028899"/>
              <a:gd name="connsiteY160" fmla="*/ 6155114 h 6618591"/>
              <a:gd name="connsiteX161" fmla="*/ 1996124 w 6028899"/>
              <a:gd name="connsiteY161" fmla="*/ 6081280 h 6618591"/>
              <a:gd name="connsiteX162" fmla="*/ 1996124 w 6028899"/>
              <a:gd name="connsiteY162" fmla="*/ 5939292 h 6618591"/>
              <a:gd name="connsiteX163" fmla="*/ 2098355 w 6028899"/>
              <a:gd name="connsiteY163" fmla="*/ 5797305 h 6618591"/>
              <a:gd name="connsiteX164" fmla="*/ 2280099 w 6028899"/>
              <a:gd name="connsiteY164" fmla="*/ 5768907 h 6618591"/>
              <a:gd name="connsiteX165" fmla="*/ 2518639 w 6028899"/>
              <a:gd name="connsiteY165" fmla="*/ 5859779 h 6618591"/>
              <a:gd name="connsiteX166" fmla="*/ 2342574 w 6028899"/>
              <a:gd name="connsiteY166" fmla="*/ 5859779 h 6618591"/>
              <a:gd name="connsiteX167" fmla="*/ 2183548 w 6028899"/>
              <a:gd name="connsiteY167" fmla="*/ 5922254 h 6618591"/>
              <a:gd name="connsiteX168" fmla="*/ 2189227 w 6028899"/>
              <a:gd name="connsiteY168" fmla="*/ 5996087 h 6618591"/>
              <a:gd name="connsiteX169" fmla="*/ 2166509 w 6028899"/>
              <a:gd name="connsiteY169" fmla="*/ 6132395 h 6618591"/>
              <a:gd name="connsiteX170" fmla="*/ 2081317 w 6028899"/>
              <a:gd name="connsiteY170" fmla="*/ 6240306 h 6618591"/>
              <a:gd name="connsiteX171" fmla="*/ 1888214 w 6028899"/>
              <a:gd name="connsiteY171" fmla="*/ 6331178 h 6618591"/>
              <a:gd name="connsiteX172" fmla="*/ 1695111 w 6028899"/>
              <a:gd name="connsiteY172" fmla="*/ 6331178 h 6618591"/>
              <a:gd name="connsiteX173" fmla="*/ 1456571 w 6028899"/>
              <a:gd name="connsiteY173" fmla="*/ 6280063 h 6618591"/>
              <a:gd name="connsiteX174" fmla="*/ 1308904 w 6028899"/>
              <a:gd name="connsiteY174" fmla="*/ 6194870 h 6618591"/>
              <a:gd name="connsiteX175" fmla="*/ 1235071 w 6028899"/>
              <a:gd name="connsiteY175" fmla="*/ 6160793 h 6618591"/>
              <a:gd name="connsiteX176" fmla="*/ 1342981 w 6028899"/>
              <a:gd name="connsiteY176" fmla="*/ 6308460 h 6618591"/>
              <a:gd name="connsiteX177" fmla="*/ 1445212 w 6028899"/>
              <a:gd name="connsiteY177" fmla="*/ 6495884 h 6618591"/>
              <a:gd name="connsiteX178" fmla="*/ 1473610 w 6028899"/>
              <a:gd name="connsiteY178" fmla="*/ 6598115 h 6618591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36288 w 6028899"/>
              <a:gd name="connsiteY22" fmla="*/ 2599745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7027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21068 w 6028899"/>
              <a:gd name="connsiteY83" fmla="*/ 5467894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83548 w 6028899"/>
              <a:gd name="connsiteY29" fmla="*/ 45289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8115 h 6619802"/>
              <a:gd name="connsiteX1" fmla="*/ 1269148 w 6028899"/>
              <a:gd name="connsiteY1" fmla="*/ 6598115 h 6619802"/>
              <a:gd name="connsiteX2" fmla="*/ 968134 w 6028899"/>
              <a:gd name="connsiteY2" fmla="*/ 6365254 h 6619802"/>
              <a:gd name="connsiteX3" fmla="*/ 752313 w 6028899"/>
              <a:gd name="connsiteY3" fmla="*/ 6484523 h 6619802"/>
              <a:gd name="connsiteX4" fmla="*/ 854545 w 6028899"/>
              <a:gd name="connsiteY4" fmla="*/ 6251664 h 6619802"/>
              <a:gd name="connsiteX5" fmla="*/ 695518 w 6028899"/>
              <a:gd name="connsiteY5" fmla="*/ 6018805 h 6619802"/>
              <a:gd name="connsiteX6" fmla="*/ 297953 w 6028899"/>
              <a:gd name="connsiteY6" fmla="*/ 5927933 h 6619802"/>
              <a:gd name="connsiteX7" fmla="*/ 150286 w 6028899"/>
              <a:gd name="connsiteY7" fmla="*/ 5757548 h 6619802"/>
              <a:gd name="connsiteX8" fmla="*/ 99170 w 6028899"/>
              <a:gd name="connsiteY8" fmla="*/ 5570125 h 6619802"/>
              <a:gd name="connsiteX9" fmla="*/ 82132 w 6028899"/>
              <a:gd name="connsiteY9" fmla="*/ 5246393 h 6619802"/>
              <a:gd name="connsiteX10" fmla="*/ 53734 w 6028899"/>
              <a:gd name="connsiteY10" fmla="*/ 5183918 h 6619802"/>
              <a:gd name="connsiteX11" fmla="*/ 13978 w 6028899"/>
              <a:gd name="connsiteY11" fmla="*/ 5070328 h 6619802"/>
              <a:gd name="connsiteX12" fmla="*/ 2619 w 6028899"/>
              <a:gd name="connsiteY12" fmla="*/ 4826110 h 6619802"/>
              <a:gd name="connsiteX13" fmla="*/ 59414 w 6028899"/>
              <a:gd name="connsiteY13" fmla="*/ 4678443 h 6619802"/>
              <a:gd name="connsiteX14" fmla="*/ 59414 w 6028899"/>
              <a:gd name="connsiteY14" fmla="*/ 4502378 h 6619802"/>
              <a:gd name="connsiteX15" fmla="*/ 104850 w 6028899"/>
              <a:gd name="connsiteY15" fmla="*/ 4326314 h 6619802"/>
              <a:gd name="connsiteX16" fmla="*/ 229799 w 6028899"/>
              <a:gd name="connsiteY16" fmla="*/ 3991223 h 6619802"/>
              <a:gd name="connsiteX17" fmla="*/ 360427 w 6028899"/>
              <a:gd name="connsiteY17" fmla="*/ 3769722 h 6619802"/>
              <a:gd name="connsiteX18" fmla="*/ 513774 w 6028899"/>
              <a:gd name="connsiteY18" fmla="*/ 3525504 h 6619802"/>
              <a:gd name="connsiteX19" fmla="*/ 729595 w 6028899"/>
              <a:gd name="connsiteY19" fmla="*/ 3241528 h 6619802"/>
              <a:gd name="connsiteX20" fmla="*/ 865903 w 6028899"/>
              <a:gd name="connsiteY20" fmla="*/ 3054105 h 6619802"/>
              <a:gd name="connsiteX21" fmla="*/ 962455 w 6028899"/>
              <a:gd name="connsiteY21" fmla="*/ 2826925 h 6619802"/>
              <a:gd name="connsiteX22" fmla="*/ 1024929 w 6028899"/>
              <a:gd name="connsiteY22" fmla="*/ 2571348 h 6619802"/>
              <a:gd name="connsiteX23" fmla="*/ 1064686 w 6028899"/>
              <a:gd name="connsiteY23" fmla="*/ 2361205 h 6619802"/>
              <a:gd name="connsiteX24" fmla="*/ 1246430 w 6028899"/>
              <a:gd name="connsiteY24" fmla="*/ 1384331 h 6619802"/>
              <a:gd name="connsiteX25" fmla="*/ 1325943 w 6028899"/>
              <a:gd name="connsiteY25" fmla="*/ 1202587 h 6619802"/>
              <a:gd name="connsiteX26" fmla="*/ 1621277 w 6028899"/>
              <a:gd name="connsiteY26" fmla="*/ 1071958 h 6619802"/>
              <a:gd name="connsiteX27" fmla="*/ 1672393 w 6028899"/>
              <a:gd name="connsiteY27" fmla="*/ 1009484 h 6619802"/>
              <a:gd name="connsiteX28" fmla="*/ 1871175 w 6028899"/>
              <a:gd name="connsiteY28" fmla="*/ 748227 h 6619802"/>
              <a:gd name="connsiteX29" fmla="*/ 2174023 w 6028899"/>
              <a:gd name="connsiteY29" fmla="*/ 433842 h 6619802"/>
              <a:gd name="connsiteX30" fmla="*/ 2535677 w 6028899"/>
              <a:gd name="connsiteY30" fmla="*/ 231392 h 6619802"/>
              <a:gd name="connsiteX31" fmla="*/ 2950281 w 6028899"/>
              <a:gd name="connsiteY31" fmla="*/ 72366 h 6619802"/>
              <a:gd name="connsiteX32" fmla="*/ 3455757 w 6028899"/>
              <a:gd name="connsiteY32" fmla="*/ 4212 h 6619802"/>
              <a:gd name="connsiteX33" fmla="*/ 3972591 w 6028899"/>
              <a:gd name="connsiteY33" fmla="*/ 21250 h 6619802"/>
              <a:gd name="connsiteX34" fmla="*/ 4500785 w 6028899"/>
              <a:gd name="connsiteY34" fmla="*/ 134840 h 6619802"/>
              <a:gd name="connsiteX35" fmla="*/ 5136889 w 6028899"/>
              <a:gd name="connsiteY35" fmla="*/ 430174 h 6619802"/>
              <a:gd name="connsiteX36" fmla="*/ 5415185 w 6028899"/>
              <a:gd name="connsiteY36" fmla="*/ 714150 h 6619802"/>
              <a:gd name="connsiteX37" fmla="*/ 5642365 w 6028899"/>
              <a:gd name="connsiteY37" fmla="*/ 981086 h 6619802"/>
              <a:gd name="connsiteX38" fmla="*/ 5778673 w 6028899"/>
              <a:gd name="connsiteY38" fmla="*/ 1230984 h 6619802"/>
              <a:gd name="connsiteX39" fmla="*/ 5897943 w 6028899"/>
              <a:gd name="connsiteY39" fmla="*/ 1520639 h 6619802"/>
              <a:gd name="connsiteX40" fmla="*/ 5988815 w 6028899"/>
              <a:gd name="connsiteY40" fmla="*/ 1855730 h 6619802"/>
              <a:gd name="connsiteX41" fmla="*/ 6017212 w 6028899"/>
              <a:gd name="connsiteY41" fmla="*/ 2105628 h 6619802"/>
              <a:gd name="connsiteX42" fmla="*/ 6028571 w 6028899"/>
              <a:gd name="connsiteY42" fmla="*/ 2412321 h 6619802"/>
              <a:gd name="connsiteX43" fmla="*/ 6005853 w 6028899"/>
              <a:gd name="connsiteY43" fmla="*/ 2781489 h 6619802"/>
              <a:gd name="connsiteX44" fmla="*/ 5932020 w 6028899"/>
              <a:gd name="connsiteY44" fmla="*/ 3241528 h 6619802"/>
              <a:gd name="connsiteX45" fmla="*/ 5858186 w 6028899"/>
              <a:gd name="connsiteY45" fmla="*/ 3491427 h 6619802"/>
              <a:gd name="connsiteX46" fmla="*/ 5880904 w 6028899"/>
              <a:gd name="connsiteY46" fmla="*/ 3235849 h 6619802"/>
              <a:gd name="connsiteX47" fmla="*/ 5903622 w 6028899"/>
              <a:gd name="connsiteY47" fmla="*/ 2895079 h 6619802"/>
              <a:gd name="connsiteX48" fmla="*/ 5812750 w 6028899"/>
              <a:gd name="connsiteY48" fmla="*/ 3184733 h 6619802"/>
              <a:gd name="connsiteX49" fmla="*/ 5767314 w 6028899"/>
              <a:gd name="connsiteY49" fmla="*/ 3298323 h 6619802"/>
              <a:gd name="connsiteX50" fmla="*/ 5733237 w 6028899"/>
              <a:gd name="connsiteY50" fmla="*/ 3417593 h 6619802"/>
              <a:gd name="connsiteX51" fmla="*/ 5687801 w 6028899"/>
              <a:gd name="connsiteY51" fmla="*/ 3576619 h 6619802"/>
              <a:gd name="connsiteX52" fmla="*/ 5608288 w 6028899"/>
              <a:gd name="connsiteY52" fmla="*/ 3752684 h 6619802"/>
              <a:gd name="connsiteX53" fmla="*/ 5511737 w 6028899"/>
              <a:gd name="connsiteY53" fmla="*/ 3934428 h 6619802"/>
              <a:gd name="connsiteX54" fmla="*/ 5432224 w 6028899"/>
              <a:gd name="connsiteY54" fmla="*/ 4048018 h 6619802"/>
              <a:gd name="connsiteX55" fmla="*/ 5545814 w 6028899"/>
              <a:gd name="connsiteY55" fmla="*/ 3792440 h 6619802"/>
              <a:gd name="connsiteX56" fmla="*/ 5608288 w 6028899"/>
              <a:gd name="connsiteY56" fmla="*/ 3616376 h 6619802"/>
              <a:gd name="connsiteX57" fmla="*/ 5477660 w 6028899"/>
              <a:gd name="connsiteY57" fmla="*/ 3826517 h 6619802"/>
              <a:gd name="connsiteX58" fmla="*/ 5290236 w 6028899"/>
              <a:gd name="connsiteY58" fmla="*/ 4070736 h 6619802"/>
              <a:gd name="connsiteX59" fmla="*/ 5006261 w 6028899"/>
              <a:gd name="connsiteY59" fmla="*/ 4343352 h 6619802"/>
              <a:gd name="connsiteX60" fmla="*/ 4921068 w 6028899"/>
              <a:gd name="connsiteY60" fmla="*/ 4417186 h 6619802"/>
              <a:gd name="connsiteX61" fmla="*/ 5057376 w 6028899"/>
              <a:gd name="connsiteY61" fmla="*/ 4479660 h 6619802"/>
              <a:gd name="connsiteX62" fmla="*/ 5108492 w 6028899"/>
              <a:gd name="connsiteY62" fmla="*/ 4570532 h 6619802"/>
              <a:gd name="connsiteX63" fmla="*/ 5125530 w 6028899"/>
              <a:gd name="connsiteY63" fmla="*/ 4644366 h 6619802"/>
              <a:gd name="connsiteX64" fmla="*/ 5080094 w 6028899"/>
              <a:gd name="connsiteY64" fmla="*/ 4792033 h 6619802"/>
              <a:gd name="connsiteX65" fmla="*/ 4983543 w 6028899"/>
              <a:gd name="connsiteY65" fmla="*/ 4916982 h 6619802"/>
              <a:gd name="connsiteX66" fmla="*/ 4972184 w 6028899"/>
              <a:gd name="connsiteY66" fmla="*/ 4939700 h 6619802"/>
              <a:gd name="connsiteX67" fmla="*/ 5051697 w 6028899"/>
              <a:gd name="connsiteY67" fmla="*/ 5070328 h 6619802"/>
              <a:gd name="connsiteX68" fmla="*/ 5159607 w 6028899"/>
              <a:gd name="connsiteY68" fmla="*/ 5144162 h 6619802"/>
              <a:gd name="connsiteX69" fmla="*/ 5057376 w 6028899"/>
              <a:gd name="connsiteY69" fmla="*/ 5161200 h 6619802"/>
              <a:gd name="connsiteX70" fmla="*/ 4949466 w 6028899"/>
              <a:gd name="connsiteY70" fmla="*/ 5087367 h 6619802"/>
              <a:gd name="connsiteX71" fmla="*/ 4949466 w 6028899"/>
              <a:gd name="connsiteY71" fmla="*/ 4916982 h 6619802"/>
              <a:gd name="connsiteX72" fmla="*/ 4966504 w 6028899"/>
              <a:gd name="connsiteY72" fmla="*/ 4723879 h 6619802"/>
              <a:gd name="connsiteX73" fmla="*/ 4943786 w 6028899"/>
              <a:gd name="connsiteY73" fmla="*/ 4615968 h 6619802"/>
              <a:gd name="connsiteX74" fmla="*/ 4835876 w 6028899"/>
              <a:gd name="connsiteY74" fmla="*/ 4542135 h 6619802"/>
              <a:gd name="connsiteX75" fmla="*/ 4750683 w 6028899"/>
              <a:gd name="connsiteY75" fmla="*/ 4496699 h 6619802"/>
              <a:gd name="connsiteX76" fmla="*/ 4722286 w 6028899"/>
              <a:gd name="connsiteY76" fmla="*/ 4610289 h 6619802"/>
              <a:gd name="connsiteX77" fmla="*/ 4716606 w 6028899"/>
              <a:gd name="connsiteY77" fmla="*/ 4701161 h 6619802"/>
              <a:gd name="connsiteX78" fmla="*/ 4790440 w 6028899"/>
              <a:gd name="connsiteY78" fmla="*/ 4877225 h 6619802"/>
              <a:gd name="connsiteX79" fmla="*/ 4824517 w 6028899"/>
              <a:gd name="connsiteY79" fmla="*/ 4939700 h 6619802"/>
              <a:gd name="connsiteX80" fmla="*/ 4807478 w 6028899"/>
              <a:gd name="connsiteY80" fmla="*/ 5081687 h 6619802"/>
              <a:gd name="connsiteX81" fmla="*/ 4745004 w 6028899"/>
              <a:gd name="connsiteY81" fmla="*/ 5212316 h 6619802"/>
              <a:gd name="connsiteX82" fmla="*/ 4790440 w 6028899"/>
              <a:gd name="connsiteY82" fmla="*/ 5297509 h 6619802"/>
              <a:gd name="connsiteX83" fmla="*/ 4902018 w 6028899"/>
              <a:gd name="connsiteY83" fmla="*/ 5445669 h 6619802"/>
              <a:gd name="connsiteX84" fmla="*/ 4784760 w 6028899"/>
              <a:gd name="connsiteY84" fmla="*/ 5428137 h 6619802"/>
              <a:gd name="connsiteX85" fmla="*/ 4699568 w 6028899"/>
              <a:gd name="connsiteY85" fmla="*/ 5325906 h 6619802"/>
              <a:gd name="connsiteX86" fmla="*/ 4699568 w 6028899"/>
              <a:gd name="connsiteY86" fmla="*/ 5183918 h 6619802"/>
              <a:gd name="connsiteX87" fmla="*/ 4716606 w 6028899"/>
              <a:gd name="connsiteY87" fmla="*/ 5081687 h 6619802"/>
              <a:gd name="connsiteX88" fmla="*/ 4659811 w 6028899"/>
              <a:gd name="connsiteY88" fmla="*/ 4990815 h 6619802"/>
              <a:gd name="connsiteX89" fmla="*/ 4523503 w 6028899"/>
              <a:gd name="connsiteY89" fmla="*/ 4860187 h 6619802"/>
              <a:gd name="connsiteX90" fmla="*/ 4466708 w 6028899"/>
              <a:gd name="connsiteY90" fmla="*/ 4650045 h 6619802"/>
              <a:gd name="connsiteX91" fmla="*/ 4483747 w 6028899"/>
              <a:gd name="connsiteY91" fmla="*/ 4394468 h 6619802"/>
              <a:gd name="connsiteX92" fmla="*/ 4563260 w 6028899"/>
              <a:gd name="connsiteY92" fmla="*/ 4121851 h 6619802"/>
              <a:gd name="connsiteX93" fmla="*/ 4625734 w 6028899"/>
              <a:gd name="connsiteY93" fmla="*/ 3985543 h 6619802"/>
              <a:gd name="connsiteX94" fmla="*/ 4568939 w 6028899"/>
              <a:gd name="connsiteY94" fmla="*/ 3741325 h 6619802"/>
              <a:gd name="connsiteX95" fmla="*/ 4529183 w 6028899"/>
              <a:gd name="connsiteY95" fmla="*/ 3332400 h 6619802"/>
              <a:gd name="connsiteX96" fmla="*/ 4500785 w 6028899"/>
              <a:gd name="connsiteY96" fmla="*/ 2730373 h 6619802"/>
              <a:gd name="connsiteX97" fmla="*/ 4415593 w 6028899"/>
              <a:gd name="connsiteY97" fmla="*/ 2338487 h 6619802"/>
              <a:gd name="connsiteX98" fmla="*/ 4222489 w 6028899"/>
              <a:gd name="connsiteY98" fmla="*/ 1821653 h 6619802"/>
              <a:gd name="connsiteX99" fmla="*/ 4097540 w 6028899"/>
              <a:gd name="connsiteY99" fmla="*/ 1736460 h 6619802"/>
              <a:gd name="connsiteX100" fmla="*/ 4052104 w 6028899"/>
              <a:gd name="connsiteY100" fmla="*/ 1895486 h 6619802"/>
              <a:gd name="connsiteX101" fmla="*/ 3966912 w 6028899"/>
              <a:gd name="connsiteY101" fmla="*/ 2207859 h 6619802"/>
              <a:gd name="connsiteX102" fmla="*/ 3836283 w 6028899"/>
              <a:gd name="connsiteY102" fmla="*/ 2542950 h 6619802"/>
              <a:gd name="connsiteX103" fmla="*/ 3688616 w 6028899"/>
              <a:gd name="connsiteY103" fmla="*/ 2872361 h 6619802"/>
              <a:gd name="connsiteX104" fmla="*/ 3506872 w 6028899"/>
              <a:gd name="connsiteY104" fmla="*/ 3218810 h 6619802"/>
              <a:gd name="connsiteX105" fmla="*/ 3467116 w 6028899"/>
              <a:gd name="connsiteY105" fmla="*/ 3042746 h 6619802"/>
              <a:gd name="connsiteX106" fmla="*/ 3410321 w 6028899"/>
              <a:gd name="connsiteY106" fmla="*/ 3133618 h 6619802"/>
              <a:gd name="connsiteX107" fmla="*/ 3387602 w 6028899"/>
              <a:gd name="connsiteY107" fmla="*/ 3269926 h 6619802"/>
              <a:gd name="connsiteX108" fmla="*/ 3239935 w 6028899"/>
              <a:gd name="connsiteY108" fmla="*/ 3247208 h 6619802"/>
              <a:gd name="connsiteX109" fmla="*/ 2893486 w 6028899"/>
              <a:gd name="connsiteY109" fmla="*/ 3224490 h 6619802"/>
              <a:gd name="connsiteX110" fmla="*/ 2620870 w 6028899"/>
              <a:gd name="connsiteY110" fmla="*/ 3298323 h 6619802"/>
              <a:gd name="connsiteX111" fmla="*/ 2512959 w 6028899"/>
              <a:gd name="connsiteY111" fmla="*/ 3355118 h 6619802"/>
              <a:gd name="connsiteX112" fmla="*/ 2427766 w 6028899"/>
              <a:gd name="connsiteY112" fmla="*/ 3184733 h 6619802"/>
              <a:gd name="connsiteX113" fmla="*/ 2302817 w 6028899"/>
              <a:gd name="connsiteY113" fmla="*/ 2940515 h 6619802"/>
              <a:gd name="connsiteX114" fmla="*/ 2325535 w 6028899"/>
              <a:gd name="connsiteY114" fmla="*/ 3054105 h 6619802"/>
              <a:gd name="connsiteX115" fmla="*/ 2325535 w 6028899"/>
              <a:gd name="connsiteY115" fmla="*/ 3258567 h 6619802"/>
              <a:gd name="connsiteX116" fmla="*/ 2331215 w 6028899"/>
              <a:gd name="connsiteY116" fmla="*/ 3332400 h 6619802"/>
              <a:gd name="connsiteX117" fmla="*/ 2115394 w 6028899"/>
              <a:gd name="connsiteY117" fmla="*/ 3315362 h 6619802"/>
              <a:gd name="connsiteX118" fmla="*/ 1865496 w 6028899"/>
              <a:gd name="connsiteY118" fmla="*/ 3338080 h 6619802"/>
              <a:gd name="connsiteX119" fmla="*/ 1706470 w 6028899"/>
              <a:gd name="connsiteY119" fmla="*/ 3440311 h 6619802"/>
              <a:gd name="connsiteX120" fmla="*/ 1791662 w 6028899"/>
              <a:gd name="connsiteY120" fmla="*/ 3639094 h 6619802"/>
              <a:gd name="connsiteX121" fmla="*/ 1757585 w 6028899"/>
              <a:gd name="connsiteY121" fmla="*/ 3758363 h 6619802"/>
              <a:gd name="connsiteX122" fmla="*/ 1820060 w 6028899"/>
              <a:gd name="connsiteY122" fmla="*/ 3968505 h 6619802"/>
              <a:gd name="connsiteX123" fmla="*/ 1927970 w 6028899"/>
              <a:gd name="connsiteY123" fmla="*/ 4155928 h 6619802"/>
              <a:gd name="connsiteX124" fmla="*/ 1967727 w 6028899"/>
              <a:gd name="connsiteY124" fmla="*/ 4320634 h 6619802"/>
              <a:gd name="connsiteX125" fmla="*/ 2030201 w 6028899"/>
              <a:gd name="connsiteY125" fmla="*/ 4581891 h 6619802"/>
              <a:gd name="connsiteX126" fmla="*/ 2189227 w 6028899"/>
              <a:gd name="connsiteY126" fmla="*/ 4769315 h 6619802"/>
              <a:gd name="connsiteX127" fmla="*/ 2223304 w 6028899"/>
              <a:gd name="connsiteY127" fmla="*/ 4894264 h 6619802"/>
              <a:gd name="connsiteX128" fmla="*/ 2314176 w 6028899"/>
              <a:gd name="connsiteY128" fmla="*/ 5138482 h 6619802"/>
              <a:gd name="connsiteX129" fmla="*/ 2382330 w 6028899"/>
              <a:gd name="connsiteY129" fmla="*/ 5121444 h 6619802"/>
              <a:gd name="connsiteX130" fmla="*/ 2547036 w 6028899"/>
              <a:gd name="connsiteY130" fmla="*/ 5127123 h 6619802"/>
              <a:gd name="connsiteX131" fmla="*/ 2706062 w 6028899"/>
              <a:gd name="connsiteY131" fmla="*/ 5183918 h 6619802"/>
              <a:gd name="connsiteX132" fmla="*/ 2848050 w 6028899"/>
              <a:gd name="connsiteY132" fmla="*/ 5280470 h 6619802"/>
              <a:gd name="connsiteX133" fmla="*/ 2916204 w 6028899"/>
              <a:gd name="connsiteY133" fmla="*/ 5388381 h 6619802"/>
              <a:gd name="connsiteX134" fmla="*/ 2779896 w 6028899"/>
              <a:gd name="connsiteY134" fmla="*/ 5291829 h 6619802"/>
              <a:gd name="connsiteX135" fmla="*/ 2666306 w 6028899"/>
              <a:gd name="connsiteY135" fmla="*/ 5246393 h 6619802"/>
              <a:gd name="connsiteX136" fmla="*/ 2581113 w 6028899"/>
              <a:gd name="connsiteY136" fmla="*/ 5252073 h 6619802"/>
              <a:gd name="connsiteX137" fmla="*/ 2444805 w 6028899"/>
              <a:gd name="connsiteY137" fmla="*/ 5297509 h 6619802"/>
              <a:gd name="connsiteX138" fmla="*/ 2263061 w 6028899"/>
              <a:gd name="connsiteY138" fmla="*/ 5269111 h 6619802"/>
              <a:gd name="connsiteX139" fmla="*/ 2160830 w 6028899"/>
              <a:gd name="connsiteY139" fmla="*/ 5161200 h 6619802"/>
              <a:gd name="connsiteX140" fmla="*/ 2121073 w 6028899"/>
              <a:gd name="connsiteY140" fmla="*/ 5081687 h 6619802"/>
              <a:gd name="connsiteX141" fmla="*/ 2126753 w 6028899"/>
              <a:gd name="connsiteY141" fmla="*/ 5235034 h 6619802"/>
              <a:gd name="connsiteX142" fmla="*/ 2228984 w 6028899"/>
              <a:gd name="connsiteY142" fmla="*/ 5422458 h 6619802"/>
              <a:gd name="connsiteX143" fmla="*/ 2370971 w 6028899"/>
              <a:gd name="connsiteY143" fmla="*/ 5513330 h 6619802"/>
              <a:gd name="connsiteX144" fmla="*/ 2461843 w 6028899"/>
              <a:gd name="connsiteY144" fmla="*/ 5660997 h 6619802"/>
              <a:gd name="connsiteX145" fmla="*/ 2490241 w 6028899"/>
              <a:gd name="connsiteY145" fmla="*/ 5780266 h 6619802"/>
              <a:gd name="connsiteX146" fmla="*/ 2302817 w 6028899"/>
              <a:gd name="connsiteY146" fmla="*/ 5626920 h 6619802"/>
              <a:gd name="connsiteX147" fmla="*/ 2149471 w 6028899"/>
              <a:gd name="connsiteY147" fmla="*/ 5530368 h 6619802"/>
              <a:gd name="connsiteX148" fmla="*/ 2035881 w 6028899"/>
              <a:gd name="connsiteY148" fmla="*/ 5382701 h 6619802"/>
              <a:gd name="connsiteX149" fmla="*/ 1950688 w 6028899"/>
              <a:gd name="connsiteY149" fmla="*/ 5161200 h 6619802"/>
              <a:gd name="connsiteX150" fmla="*/ 1933650 w 6028899"/>
              <a:gd name="connsiteY150" fmla="*/ 4956738 h 6619802"/>
              <a:gd name="connsiteX151" fmla="*/ 1859816 w 6028899"/>
              <a:gd name="connsiteY151" fmla="*/ 4854507 h 6619802"/>
              <a:gd name="connsiteX152" fmla="*/ 1791662 w 6028899"/>
              <a:gd name="connsiteY152" fmla="*/ 4774994 h 6619802"/>
              <a:gd name="connsiteX153" fmla="*/ 1729188 w 6028899"/>
              <a:gd name="connsiteY153" fmla="*/ 4854507 h 6619802"/>
              <a:gd name="connsiteX154" fmla="*/ 1570162 w 6028899"/>
              <a:gd name="connsiteY154" fmla="*/ 5047610 h 6619802"/>
              <a:gd name="connsiteX155" fmla="*/ 1462251 w 6028899"/>
              <a:gd name="connsiteY155" fmla="*/ 5291829 h 6619802"/>
              <a:gd name="connsiteX156" fmla="*/ 1394097 w 6028899"/>
              <a:gd name="connsiteY156" fmla="*/ 5519009 h 6619802"/>
              <a:gd name="connsiteX157" fmla="*/ 1382738 w 6028899"/>
              <a:gd name="connsiteY157" fmla="*/ 5763228 h 6619802"/>
              <a:gd name="connsiteX158" fmla="*/ 1456571 w 6028899"/>
              <a:gd name="connsiteY158" fmla="*/ 6007446 h 6619802"/>
              <a:gd name="connsiteX159" fmla="*/ 1581521 w 6028899"/>
              <a:gd name="connsiteY159" fmla="*/ 6189191 h 6619802"/>
              <a:gd name="connsiteX160" fmla="*/ 1814380 w 6028899"/>
              <a:gd name="connsiteY160" fmla="*/ 6155114 h 6619802"/>
              <a:gd name="connsiteX161" fmla="*/ 1996124 w 6028899"/>
              <a:gd name="connsiteY161" fmla="*/ 6081280 h 6619802"/>
              <a:gd name="connsiteX162" fmla="*/ 1996124 w 6028899"/>
              <a:gd name="connsiteY162" fmla="*/ 5939292 h 6619802"/>
              <a:gd name="connsiteX163" fmla="*/ 2098355 w 6028899"/>
              <a:gd name="connsiteY163" fmla="*/ 5797305 h 6619802"/>
              <a:gd name="connsiteX164" fmla="*/ 2280099 w 6028899"/>
              <a:gd name="connsiteY164" fmla="*/ 5768907 h 6619802"/>
              <a:gd name="connsiteX165" fmla="*/ 2518639 w 6028899"/>
              <a:gd name="connsiteY165" fmla="*/ 5859779 h 6619802"/>
              <a:gd name="connsiteX166" fmla="*/ 2342574 w 6028899"/>
              <a:gd name="connsiteY166" fmla="*/ 5859779 h 6619802"/>
              <a:gd name="connsiteX167" fmla="*/ 2183548 w 6028899"/>
              <a:gd name="connsiteY167" fmla="*/ 5922254 h 6619802"/>
              <a:gd name="connsiteX168" fmla="*/ 2189227 w 6028899"/>
              <a:gd name="connsiteY168" fmla="*/ 5996087 h 6619802"/>
              <a:gd name="connsiteX169" fmla="*/ 2166509 w 6028899"/>
              <a:gd name="connsiteY169" fmla="*/ 6132395 h 6619802"/>
              <a:gd name="connsiteX170" fmla="*/ 2081317 w 6028899"/>
              <a:gd name="connsiteY170" fmla="*/ 6240306 h 6619802"/>
              <a:gd name="connsiteX171" fmla="*/ 1888214 w 6028899"/>
              <a:gd name="connsiteY171" fmla="*/ 6331178 h 6619802"/>
              <a:gd name="connsiteX172" fmla="*/ 1695111 w 6028899"/>
              <a:gd name="connsiteY172" fmla="*/ 6331178 h 6619802"/>
              <a:gd name="connsiteX173" fmla="*/ 1456571 w 6028899"/>
              <a:gd name="connsiteY173" fmla="*/ 6280063 h 6619802"/>
              <a:gd name="connsiteX174" fmla="*/ 1308904 w 6028899"/>
              <a:gd name="connsiteY174" fmla="*/ 6194870 h 6619802"/>
              <a:gd name="connsiteX175" fmla="*/ 1235071 w 6028899"/>
              <a:gd name="connsiteY175" fmla="*/ 6160793 h 6619802"/>
              <a:gd name="connsiteX176" fmla="*/ 1342981 w 6028899"/>
              <a:gd name="connsiteY176" fmla="*/ 6308460 h 6619802"/>
              <a:gd name="connsiteX177" fmla="*/ 1445212 w 6028899"/>
              <a:gd name="connsiteY177" fmla="*/ 6495884 h 6619802"/>
              <a:gd name="connsiteX178" fmla="*/ 1473610 w 6028899"/>
              <a:gd name="connsiteY178" fmla="*/ 6598115 h 6619802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812750 w 6028899"/>
              <a:gd name="connsiteY48" fmla="*/ 3186378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2573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2489 w 6028899"/>
              <a:gd name="connsiteY98" fmla="*/ 182329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0975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19314 w 6028899"/>
              <a:gd name="connsiteY98" fmla="*/ 1842348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506872 w 6028899"/>
              <a:gd name="connsiteY104" fmla="*/ 322045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90241 w 6028899"/>
              <a:gd name="connsiteY145" fmla="*/ 5781911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0162 w 6028899"/>
              <a:gd name="connsiteY154" fmla="*/ 5049255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29188 w 6028899"/>
              <a:gd name="connsiteY153" fmla="*/ 4856152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447"/>
              <a:gd name="connsiteX1" fmla="*/ 1269148 w 6028899"/>
              <a:gd name="connsiteY1" fmla="*/ 6599760 h 6621447"/>
              <a:gd name="connsiteX2" fmla="*/ 968134 w 6028899"/>
              <a:gd name="connsiteY2" fmla="*/ 6366899 h 6621447"/>
              <a:gd name="connsiteX3" fmla="*/ 752313 w 6028899"/>
              <a:gd name="connsiteY3" fmla="*/ 6486168 h 6621447"/>
              <a:gd name="connsiteX4" fmla="*/ 854545 w 6028899"/>
              <a:gd name="connsiteY4" fmla="*/ 6253309 h 6621447"/>
              <a:gd name="connsiteX5" fmla="*/ 695518 w 6028899"/>
              <a:gd name="connsiteY5" fmla="*/ 6020450 h 6621447"/>
              <a:gd name="connsiteX6" fmla="*/ 297953 w 6028899"/>
              <a:gd name="connsiteY6" fmla="*/ 5929578 h 6621447"/>
              <a:gd name="connsiteX7" fmla="*/ 150286 w 6028899"/>
              <a:gd name="connsiteY7" fmla="*/ 5759193 h 6621447"/>
              <a:gd name="connsiteX8" fmla="*/ 99170 w 6028899"/>
              <a:gd name="connsiteY8" fmla="*/ 5571770 h 6621447"/>
              <a:gd name="connsiteX9" fmla="*/ 82132 w 6028899"/>
              <a:gd name="connsiteY9" fmla="*/ 5248038 h 6621447"/>
              <a:gd name="connsiteX10" fmla="*/ 53734 w 6028899"/>
              <a:gd name="connsiteY10" fmla="*/ 5185563 h 6621447"/>
              <a:gd name="connsiteX11" fmla="*/ 13978 w 6028899"/>
              <a:gd name="connsiteY11" fmla="*/ 5071973 h 6621447"/>
              <a:gd name="connsiteX12" fmla="*/ 2619 w 6028899"/>
              <a:gd name="connsiteY12" fmla="*/ 4827755 h 6621447"/>
              <a:gd name="connsiteX13" fmla="*/ 59414 w 6028899"/>
              <a:gd name="connsiteY13" fmla="*/ 4680088 h 6621447"/>
              <a:gd name="connsiteX14" fmla="*/ 59414 w 6028899"/>
              <a:gd name="connsiteY14" fmla="*/ 4504023 h 6621447"/>
              <a:gd name="connsiteX15" fmla="*/ 104850 w 6028899"/>
              <a:gd name="connsiteY15" fmla="*/ 4327959 h 6621447"/>
              <a:gd name="connsiteX16" fmla="*/ 229799 w 6028899"/>
              <a:gd name="connsiteY16" fmla="*/ 3992868 h 6621447"/>
              <a:gd name="connsiteX17" fmla="*/ 360427 w 6028899"/>
              <a:gd name="connsiteY17" fmla="*/ 3771367 h 6621447"/>
              <a:gd name="connsiteX18" fmla="*/ 513774 w 6028899"/>
              <a:gd name="connsiteY18" fmla="*/ 3527149 h 6621447"/>
              <a:gd name="connsiteX19" fmla="*/ 729595 w 6028899"/>
              <a:gd name="connsiteY19" fmla="*/ 3243173 h 6621447"/>
              <a:gd name="connsiteX20" fmla="*/ 865903 w 6028899"/>
              <a:gd name="connsiteY20" fmla="*/ 3055750 h 6621447"/>
              <a:gd name="connsiteX21" fmla="*/ 962455 w 6028899"/>
              <a:gd name="connsiteY21" fmla="*/ 2828570 h 6621447"/>
              <a:gd name="connsiteX22" fmla="*/ 1024929 w 6028899"/>
              <a:gd name="connsiteY22" fmla="*/ 2572993 h 6621447"/>
              <a:gd name="connsiteX23" fmla="*/ 1064686 w 6028899"/>
              <a:gd name="connsiteY23" fmla="*/ 2362850 h 6621447"/>
              <a:gd name="connsiteX24" fmla="*/ 1246430 w 6028899"/>
              <a:gd name="connsiteY24" fmla="*/ 1385976 h 6621447"/>
              <a:gd name="connsiteX25" fmla="*/ 1325943 w 6028899"/>
              <a:gd name="connsiteY25" fmla="*/ 1204232 h 6621447"/>
              <a:gd name="connsiteX26" fmla="*/ 1621277 w 6028899"/>
              <a:gd name="connsiteY26" fmla="*/ 1073603 h 6621447"/>
              <a:gd name="connsiteX27" fmla="*/ 1672393 w 6028899"/>
              <a:gd name="connsiteY27" fmla="*/ 1011129 h 6621447"/>
              <a:gd name="connsiteX28" fmla="*/ 1871175 w 6028899"/>
              <a:gd name="connsiteY28" fmla="*/ 749872 h 6621447"/>
              <a:gd name="connsiteX29" fmla="*/ 2174023 w 6028899"/>
              <a:gd name="connsiteY29" fmla="*/ 435487 h 6621447"/>
              <a:gd name="connsiteX30" fmla="*/ 2535677 w 6028899"/>
              <a:gd name="connsiteY30" fmla="*/ 233037 h 6621447"/>
              <a:gd name="connsiteX31" fmla="*/ 2950281 w 6028899"/>
              <a:gd name="connsiteY31" fmla="*/ 96236 h 6621447"/>
              <a:gd name="connsiteX32" fmla="*/ 3455757 w 6028899"/>
              <a:gd name="connsiteY32" fmla="*/ 5857 h 6621447"/>
              <a:gd name="connsiteX33" fmla="*/ 3972591 w 6028899"/>
              <a:gd name="connsiteY33" fmla="*/ 22895 h 6621447"/>
              <a:gd name="connsiteX34" fmla="*/ 4500785 w 6028899"/>
              <a:gd name="connsiteY34" fmla="*/ 136485 h 6621447"/>
              <a:gd name="connsiteX35" fmla="*/ 5136889 w 6028899"/>
              <a:gd name="connsiteY35" fmla="*/ 431819 h 6621447"/>
              <a:gd name="connsiteX36" fmla="*/ 5415185 w 6028899"/>
              <a:gd name="connsiteY36" fmla="*/ 715795 h 6621447"/>
              <a:gd name="connsiteX37" fmla="*/ 5642365 w 6028899"/>
              <a:gd name="connsiteY37" fmla="*/ 982731 h 6621447"/>
              <a:gd name="connsiteX38" fmla="*/ 5778673 w 6028899"/>
              <a:gd name="connsiteY38" fmla="*/ 1232629 h 6621447"/>
              <a:gd name="connsiteX39" fmla="*/ 5897943 w 6028899"/>
              <a:gd name="connsiteY39" fmla="*/ 1522284 h 6621447"/>
              <a:gd name="connsiteX40" fmla="*/ 5988815 w 6028899"/>
              <a:gd name="connsiteY40" fmla="*/ 1857375 h 6621447"/>
              <a:gd name="connsiteX41" fmla="*/ 6017212 w 6028899"/>
              <a:gd name="connsiteY41" fmla="*/ 2107273 h 6621447"/>
              <a:gd name="connsiteX42" fmla="*/ 6028571 w 6028899"/>
              <a:gd name="connsiteY42" fmla="*/ 2413966 h 6621447"/>
              <a:gd name="connsiteX43" fmla="*/ 6005853 w 6028899"/>
              <a:gd name="connsiteY43" fmla="*/ 2783134 h 6621447"/>
              <a:gd name="connsiteX44" fmla="*/ 5932020 w 6028899"/>
              <a:gd name="connsiteY44" fmla="*/ 3243173 h 6621447"/>
              <a:gd name="connsiteX45" fmla="*/ 5858186 w 6028899"/>
              <a:gd name="connsiteY45" fmla="*/ 3493072 h 6621447"/>
              <a:gd name="connsiteX46" fmla="*/ 5880904 w 6028899"/>
              <a:gd name="connsiteY46" fmla="*/ 3237494 h 6621447"/>
              <a:gd name="connsiteX47" fmla="*/ 5903622 w 6028899"/>
              <a:gd name="connsiteY47" fmla="*/ 2896724 h 6621447"/>
              <a:gd name="connsiteX48" fmla="*/ 5796875 w 6028899"/>
              <a:gd name="connsiteY48" fmla="*/ 3170503 h 6621447"/>
              <a:gd name="connsiteX49" fmla="*/ 5767314 w 6028899"/>
              <a:gd name="connsiteY49" fmla="*/ 3299968 h 6621447"/>
              <a:gd name="connsiteX50" fmla="*/ 5733237 w 6028899"/>
              <a:gd name="connsiteY50" fmla="*/ 3419238 h 6621447"/>
              <a:gd name="connsiteX51" fmla="*/ 5687801 w 6028899"/>
              <a:gd name="connsiteY51" fmla="*/ 3578264 h 6621447"/>
              <a:gd name="connsiteX52" fmla="*/ 5608288 w 6028899"/>
              <a:gd name="connsiteY52" fmla="*/ 3754329 h 6621447"/>
              <a:gd name="connsiteX53" fmla="*/ 5511737 w 6028899"/>
              <a:gd name="connsiteY53" fmla="*/ 3936073 h 6621447"/>
              <a:gd name="connsiteX54" fmla="*/ 5432224 w 6028899"/>
              <a:gd name="connsiteY54" fmla="*/ 4049663 h 6621447"/>
              <a:gd name="connsiteX55" fmla="*/ 5545814 w 6028899"/>
              <a:gd name="connsiteY55" fmla="*/ 3794085 h 6621447"/>
              <a:gd name="connsiteX56" fmla="*/ 5608288 w 6028899"/>
              <a:gd name="connsiteY56" fmla="*/ 3618021 h 6621447"/>
              <a:gd name="connsiteX57" fmla="*/ 5477660 w 6028899"/>
              <a:gd name="connsiteY57" fmla="*/ 3828162 h 6621447"/>
              <a:gd name="connsiteX58" fmla="*/ 5290236 w 6028899"/>
              <a:gd name="connsiteY58" fmla="*/ 4072381 h 6621447"/>
              <a:gd name="connsiteX59" fmla="*/ 5006261 w 6028899"/>
              <a:gd name="connsiteY59" fmla="*/ 4344997 h 6621447"/>
              <a:gd name="connsiteX60" fmla="*/ 4921068 w 6028899"/>
              <a:gd name="connsiteY60" fmla="*/ 4418831 h 6621447"/>
              <a:gd name="connsiteX61" fmla="*/ 5057376 w 6028899"/>
              <a:gd name="connsiteY61" fmla="*/ 4481305 h 6621447"/>
              <a:gd name="connsiteX62" fmla="*/ 5108492 w 6028899"/>
              <a:gd name="connsiteY62" fmla="*/ 4572177 h 6621447"/>
              <a:gd name="connsiteX63" fmla="*/ 5125530 w 6028899"/>
              <a:gd name="connsiteY63" fmla="*/ 4646011 h 6621447"/>
              <a:gd name="connsiteX64" fmla="*/ 5080094 w 6028899"/>
              <a:gd name="connsiteY64" fmla="*/ 4793678 h 6621447"/>
              <a:gd name="connsiteX65" fmla="*/ 4983543 w 6028899"/>
              <a:gd name="connsiteY65" fmla="*/ 4918627 h 6621447"/>
              <a:gd name="connsiteX66" fmla="*/ 4972184 w 6028899"/>
              <a:gd name="connsiteY66" fmla="*/ 4941345 h 6621447"/>
              <a:gd name="connsiteX67" fmla="*/ 5051697 w 6028899"/>
              <a:gd name="connsiteY67" fmla="*/ 5071973 h 6621447"/>
              <a:gd name="connsiteX68" fmla="*/ 5159607 w 6028899"/>
              <a:gd name="connsiteY68" fmla="*/ 5145807 h 6621447"/>
              <a:gd name="connsiteX69" fmla="*/ 5057376 w 6028899"/>
              <a:gd name="connsiteY69" fmla="*/ 5162845 h 6621447"/>
              <a:gd name="connsiteX70" fmla="*/ 4949466 w 6028899"/>
              <a:gd name="connsiteY70" fmla="*/ 5089012 h 6621447"/>
              <a:gd name="connsiteX71" fmla="*/ 4949466 w 6028899"/>
              <a:gd name="connsiteY71" fmla="*/ 4918627 h 6621447"/>
              <a:gd name="connsiteX72" fmla="*/ 4966504 w 6028899"/>
              <a:gd name="connsiteY72" fmla="*/ 4725524 h 6621447"/>
              <a:gd name="connsiteX73" fmla="*/ 4943786 w 6028899"/>
              <a:gd name="connsiteY73" fmla="*/ 4617613 h 6621447"/>
              <a:gd name="connsiteX74" fmla="*/ 4835876 w 6028899"/>
              <a:gd name="connsiteY74" fmla="*/ 4543780 h 6621447"/>
              <a:gd name="connsiteX75" fmla="*/ 4750683 w 6028899"/>
              <a:gd name="connsiteY75" fmla="*/ 4498344 h 6621447"/>
              <a:gd name="connsiteX76" fmla="*/ 4722286 w 6028899"/>
              <a:gd name="connsiteY76" fmla="*/ 4611934 h 6621447"/>
              <a:gd name="connsiteX77" fmla="*/ 4716606 w 6028899"/>
              <a:gd name="connsiteY77" fmla="*/ 4702806 h 6621447"/>
              <a:gd name="connsiteX78" fmla="*/ 4790440 w 6028899"/>
              <a:gd name="connsiteY78" fmla="*/ 4878870 h 6621447"/>
              <a:gd name="connsiteX79" fmla="*/ 4824517 w 6028899"/>
              <a:gd name="connsiteY79" fmla="*/ 4941345 h 6621447"/>
              <a:gd name="connsiteX80" fmla="*/ 4807478 w 6028899"/>
              <a:gd name="connsiteY80" fmla="*/ 5083332 h 6621447"/>
              <a:gd name="connsiteX81" fmla="*/ 4745004 w 6028899"/>
              <a:gd name="connsiteY81" fmla="*/ 5213961 h 6621447"/>
              <a:gd name="connsiteX82" fmla="*/ 4790440 w 6028899"/>
              <a:gd name="connsiteY82" fmla="*/ 5299154 h 6621447"/>
              <a:gd name="connsiteX83" fmla="*/ 4902018 w 6028899"/>
              <a:gd name="connsiteY83" fmla="*/ 5447314 h 6621447"/>
              <a:gd name="connsiteX84" fmla="*/ 4784760 w 6028899"/>
              <a:gd name="connsiteY84" fmla="*/ 5429782 h 6621447"/>
              <a:gd name="connsiteX85" fmla="*/ 4699568 w 6028899"/>
              <a:gd name="connsiteY85" fmla="*/ 5327551 h 6621447"/>
              <a:gd name="connsiteX86" fmla="*/ 4699568 w 6028899"/>
              <a:gd name="connsiteY86" fmla="*/ 5185563 h 6621447"/>
              <a:gd name="connsiteX87" fmla="*/ 4716606 w 6028899"/>
              <a:gd name="connsiteY87" fmla="*/ 5083332 h 6621447"/>
              <a:gd name="connsiteX88" fmla="*/ 4659811 w 6028899"/>
              <a:gd name="connsiteY88" fmla="*/ 4992460 h 6621447"/>
              <a:gd name="connsiteX89" fmla="*/ 4523503 w 6028899"/>
              <a:gd name="connsiteY89" fmla="*/ 4861832 h 6621447"/>
              <a:gd name="connsiteX90" fmla="*/ 4466708 w 6028899"/>
              <a:gd name="connsiteY90" fmla="*/ 4651690 h 6621447"/>
              <a:gd name="connsiteX91" fmla="*/ 4483747 w 6028899"/>
              <a:gd name="connsiteY91" fmla="*/ 4396113 h 6621447"/>
              <a:gd name="connsiteX92" fmla="*/ 4563260 w 6028899"/>
              <a:gd name="connsiteY92" fmla="*/ 4123496 h 6621447"/>
              <a:gd name="connsiteX93" fmla="*/ 4606684 w 6028899"/>
              <a:gd name="connsiteY93" fmla="*/ 3987188 h 6621447"/>
              <a:gd name="connsiteX94" fmla="*/ 4568939 w 6028899"/>
              <a:gd name="connsiteY94" fmla="*/ 3742970 h 6621447"/>
              <a:gd name="connsiteX95" fmla="*/ 4529183 w 6028899"/>
              <a:gd name="connsiteY95" fmla="*/ 3334045 h 6621447"/>
              <a:gd name="connsiteX96" fmla="*/ 4500785 w 6028899"/>
              <a:gd name="connsiteY96" fmla="*/ 2732018 h 6621447"/>
              <a:gd name="connsiteX97" fmla="*/ 4415593 w 6028899"/>
              <a:gd name="connsiteY97" fmla="*/ 2340132 h 6621447"/>
              <a:gd name="connsiteX98" fmla="*/ 4228839 w 6028899"/>
              <a:gd name="connsiteY98" fmla="*/ 1864573 h 6621447"/>
              <a:gd name="connsiteX99" fmla="*/ 4110240 w 6028899"/>
              <a:gd name="connsiteY99" fmla="*/ 1738105 h 6621447"/>
              <a:gd name="connsiteX100" fmla="*/ 4052104 w 6028899"/>
              <a:gd name="connsiteY100" fmla="*/ 1897131 h 6621447"/>
              <a:gd name="connsiteX101" fmla="*/ 3966912 w 6028899"/>
              <a:gd name="connsiteY101" fmla="*/ 2209504 h 6621447"/>
              <a:gd name="connsiteX102" fmla="*/ 3836283 w 6028899"/>
              <a:gd name="connsiteY102" fmla="*/ 2544595 h 6621447"/>
              <a:gd name="connsiteX103" fmla="*/ 3688616 w 6028899"/>
              <a:gd name="connsiteY103" fmla="*/ 2874006 h 6621447"/>
              <a:gd name="connsiteX104" fmla="*/ 3497347 w 6028899"/>
              <a:gd name="connsiteY104" fmla="*/ 3201405 h 6621447"/>
              <a:gd name="connsiteX105" fmla="*/ 3467116 w 6028899"/>
              <a:gd name="connsiteY105" fmla="*/ 3044391 h 6621447"/>
              <a:gd name="connsiteX106" fmla="*/ 3410321 w 6028899"/>
              <a:gd name="connsiteY106" fmla="*/ 3135263 h 6621447"/>
              <a:gd name="connsiteX107" fmla="*/ 3387602 w 6028899"/>
              <a:gd name="connsiteY107" fmla="*/ 3271571 h 6621447"/>
              <a:gd name="connsiteX108" fmla="*/ 3239935 w 6028899"/>
              <a:gd name="connsiteY108" fmla="*/ 3248853 h 6621447"/>
              <a:gd name="connsiteX109" fmla="*/ 2893486 w 6028899"/>
              <a:gd name="connsiteY109" fmla="*/ 3226135 h 6621447"/>
              <a:gd name="connsiteX110" fmla="*/ 2620870 w 6028899"/>
              <a:gd name="connsiteY110" fmla="*/ 3299968 h 6621447"/>
              <a:gd name="connsiteX111" fmla="*/ 2512959 w 6028899"/>
              <a:gd name="connsiteY111" fmla="*/ 3356763 h 6621447"/>
              <a:gd name="connsiteX112" fmla="*/ 2427766 w 6028899"/>
              <a:gd name="connsiteY112" fmla="*/ 3186378 h 6621447"/>
              <a:gd name="connsiteX113" fmla="*/ 2302817 w 6028899"/>
              <a:gd name="connsiteY113" fmla="*/ 2942160 h 6621447"/>
              <a:gd name="connsiteX114" fmla="*/ 2325535 w 6028899"/>
              <a:gd name="connsiteY114" fmla="*/ 3055750 h 6621447"/>
              <a:gd name="connsiteX115" fmla="*/ 2325535 w 6028899"/>
              <a:gd name="connsiteY115" fmla="*/ 3260212 h 6621447"/>
              <a:gd name="connsiteX116" fmla="*/ 2331215 w 6028899"/>
              <a:gd name="connsiteY116" fmla="*/ 3334045 h 6621447"/>
              <a:gd name="connsiteX117" fmla="*/ 2115394 w 6028899"/>
              <a:gd name="connsiteY117" fmla="*/ 3317007 h 6621447"/>
              <a:gd name="connsiteX118" fmla="*/ 1865496 w 6028899"/>
              <a:gd name="connsiteY118" fmla="*/ 3339725 h 6621447"/>
              <a:gd name="connsiteX119" fmla="*/ 1706470 w 6028899"/>
              <a:gd name="connsiteY119" fmla="*/ 3441956 h 6621447"/>
              <a:gd name="connsiteX120" fmla="*/ 1791662 w 6028899"/>
              <a:gd name="connsiteY120" fmla="*/ 3640739 h 6621447"/>
              <a:gd name="connsiteX121" fmla="*/ 1757585 w 6028899"/>
              <a:gd name="connsiteY121" fmla="*/ 3760008 h 6621447"/>
              <a:gd name="connsiteX122" fmla="*/ 1820060 w 6028899"/>
              <a:gd name="connsiteY122" fmla="*/ 3970150 h 6621447"/>
              <a:gd name="connsiteX123" fmla="*/ 1927970 w 6028899"/>
              <a:gd name="connsiteY123" fmla="*/ 4157573 h 6621447"/>
              <a:gd name="connsiteX124" fmla="*/ 1967727 w 6028899"/>
              <a:gd name="connsiteY124" fmla="*/ 4322279 h 6621447"/>
              <a:gd name="connsiteX125" fmla="*/ 2030201 w 6028899"/>
              <a:gd name="connsiteY125" fmla="*/ 4583536 h 6621447"/>
              <a:gd name="connsiteX126" fmla="*/ 2189227 w 6028899"/>
              <a:gd name="connsiteY126" fmla="*/ 4770960 h 6621447"/>
              <a:gd name="connsiteX127" fmla="*/ 2223304 w 6028899"/>
              <a:gd name="connsiteY127" fmla="*/ 4895909 h 6621447"/>
              <a:gd name="connsiteX128" fmla="*/ 2314176 w 6028899"/>
              <a:gd name="connsiteY128" fmla="*/ 5140127 h 6621447"/>
              <a:gd name="connsiteX129" fmla="*/ 2382330 w 6028899"/>
              <a:gd name="connsiteY129" fmla="*/ 5123089 h 6621447"/>
              <a:gd name="connsiteX130" fmla="*/ 2547036 w 6028899"/>
              <a:gd name="connsiteY130" fmla="*/ 5128768 h 6621447"/>
              <a:gd name="connsiteX131" fmla="*/ 2706062 w 6028899"/>
              <a:gd name="connsiteY131" fmla="*/ 5185563 h 6621447"/>
              <a:gd name="connsiteX132" fmla="*/ 2848050 w 6028899"/>
              <a:gd name="connsiteY132" fmla="*/ 5282115 h 6621447"/>
              <a:gd name="connsiteX133" fmla="*/ 2916204 w 6028899"/>
              <a:gd name="connsiteY133" fmla="*/ 5390026 h 6621447"/>
              <a:gd name="connsiteX134" fmla="*/ 2779896 w 6028899"/>
              <a:gd name="connsiteY134" fmla="*/ 5293474 h 6621447"/>
              <a:gd name="connsiteX135" fmla="*/ 2666306 w 6028899"/>
              <a:gd name="connsiteY135" fmla="*/ 5248038 h 6621447"/>
              <a:gd name="connsiteX136" fmla="*/ 2581113 w 6028899"/>
              <a:gd name="connsiteY136" fmla="*/ 5253718 h 6621447"/>
              <a:gd name="connsiteX137" fmla="*/ 2444805 w 6028899"/>
              <a:gd name="connsiteY137" fmla="*/ 5299154 h 6621447"/>
              <a:gd name="connsiteX138" fmla="*/ 2263061 w 6028899"/>
              <a:gd name="connsiteY138" fmla="*/ 5270756 h 6621447"/>
              <a:gd name="connsiteX139" fmla="*/ 2160830 w 6028899"/>
              <a:gd name="connsiteY139" fmla="*/ 5162845 h 6621447"/>
              <a:gd name="connsiteX140" fmla="*/ 2121073 w 6028899"/>
              <a:gd name="connsiteY140" fmla="*/ 5083332 h 6621447"/>
              <a:gd name="connsiteX141" fmla="*/ 2126753 w 6028899"/>
              <a:gd name="connsiteY141" fmla="*/ 5236679 h 6621447"/>
              <a:gd name="connsiteX142" fmla="*/ 2228984 w 6028899"/>
              <a:gd name="connsiteY142" fmla="*/ 5424103 h 6621447"/>
              <a:gd name="connsiteX143" fmla="*/ 2370971 w 6028899"/>
              <a:gd name="connsiteY143" fmla="*/ 5514975 h 6621447"/>
              <a:gd name="connsiteX144" fmla="*/ 2461843 w 6028899"/>
              <a:gd name="connsiteY144" fmla="*/ 5662642 h 6621447"/>
              <a:gd name="connsiteX145" fmla="*/ 2471191 w 6028899"/>
              <a:gd name="connsiteY145" fmla="*/ 5778736 h 6621447"/>
              <a:gd name="connsiteX146" fmla="*/ 2302817 w 6028899"/>
              <a:gd name="connsiteY146" fmla="*/ 5628565 h 6621447"/>
              <a:gd name="connsiteX147" fmla="*/ 2149471 w 6028899"/>
              <a:gd name="connsiteY147" fmla="*/ 5532013 h 6621447"/>
              <a:gd name="connsiteX148" fmla="*/ 2035881 w 6028899"/>
              <a:gd name="connsiteY148" fmla="*/ 5384346 h 6621447"/>
              <a:gd name="connsiteX149" fmla="*/ 1950688 w 6028899"/>
              <a:gd name="connsiteY149" fmla="*/ 5162845 h 6621447"/>
              <a:gd name="connsiteX150" fmla="*/ 1933650 w 6028899"/>
              <a:gd name="connsiteY150" fmla="*/ 4958383 h 6621447"/>
              <a:gd name="connsiteX151" fmla="*/ 1859816 w 6028899"/>
              <a:gd name="connsiteY151" fmla="*/ 4856152 h 6621447"/>
              <a:gd name="connsiteX152" fmla="*/ 1791662 w 6028899"/>
              <a:gd name="connsiteY152" fmla="*/ 4776639 h 6621447"/>
              <a:gd name="connsiteX153" fmla="*/ 1710138 w 6028899"/>
              <a:gd name="connsiteY153" fmla="*/ 4872027 h 6621447"/>
              <a:gd name="connsiteX154" fmla="*/ 1576512 w 6028899"/>
              <a:gd name="connsiteY154" fmla="*/ 5065130 h 6621447"/>
              <a:gd name="connsiteX155" fmla="*/ 1462251 w 6028899"/>
              <a:gd name="connsiteY155" fmla="*/ 5293474 h 6621447"/>
              <a:gd name="connsiteX156" fmla="*/ 1394097 w 6028899"/>
              <a:gd name="connsiteY156" fmla="*/ 5520654 h 6621447"/>
              <a:gd name="connsiteX157" fmla="*/ 1382738 w 6028899"/>
              <a:gd name="connsiteY157" fmla="*/ 5764873 h 6621447"/>
              <a:gd name="connsiteX158" fmla="*/ 1456571 w 6028899"/>
              <a:gd name="connsiteY158" fmla="*/ 6009091 h 6621447"/>
              <a:gd name="connsiteX159" fmla="*/ 1581521 w 6028899"/>
              <a:gd name="connsiteY159" fmla="*/ 6190836 h 6621447"/>
              <a:gd name="connsiteX160" fmla="*/ 1814380 w 6028899"/>
              <a:gd name="connsiteY160" fmla="*/ 6156759 h 6621447"/>
              <a:gd name="connsiteX161" fmla="*/ 1996124 w 6028899"/>
              <a:gd name="connsiteY161" fmla="*/ 6082925 h 6621447"/>
              <a:gd name="connsiteX162" fmla="*/ 1996124 w 6028899"/>
              <a:gd name="connsiteY162" fmla="*/ 5940937 h 6621447"/>
              <a:gd name="connsiteX163" fmla="*/ 2098355 w 6028899"/>
              <a:gd name="connsiteY163" fmla="*/ 5798950 h 6621447"/>
              <a:gd name="connsiteX164" fmla="*/ 2280099 w 6028899"/>
              <a:gd name="connsiteY164" fmla="*/ 5770552 h 6621447"/>
              <a:gd name="connsiteX165" fmla="*/ 2518639 w 6028899"/>
              <a:gd name="connsiteY165" fmla="*/ 5861424 h 6621447"/>
              <a:gd name="connsiteX166" fmla="*/ 2342574 w 6028899"/>
              <a:gd name="connsiteY166" fmla="*/ 5861424 h 6621447"/>
              <a:gd name="connsiteX167" fmla="*/ 2183548 w 6028899"/>
              <a:gd name="connsiteY167" fmla="*/ 5923899 h 6621447"/>
              <a:gd name="connsiteX168" fmla="*/ 2189227 w 6028899"/>
              <a:gd name="connsiteY168" fmla="*/ 5997732 h 6621447"/>
              <a:gd name="connsiteX169" fmla="*/ 2166509 w 6028899"/>
              <a:gd name="connsiteY169" fmla="*/ 6134040 h 6621447"/>
              <a:gd name="connsiteX170" fmla="*/ 2081317 w 6028899"/>
              <a:gd name="connsiteY170" fmla="*/ 6241951 h 6621447"/>
              <a:gd name="connsiteX171" fmla="*/ 1888214 w 6028899"/>
              <a:gd name="connsiteY171" fmla="*/ 6332823 h 6621447"/>
              <a:gd name="connsiteX172" fmla="*/ 1695111 w 6028899"/>
              <a:gd name="connsiteY172" fmla="*/ 6332823 h 6621447"/>
              <a:gd name="connsiteX173" fmla="*/ 1456571 w 6028899"/>
              <a:gd name="connsiteY173" fmla="*/ 6281708 h 6621447"/>
              <a:gd name="connsiteX174" fmla="*/ 1308904 w 6028899"/>
              <a:gd name="connsiteY174" fmla="*/ 6196515 h 6621447"/>
              <a:gd name="connsiteX175" fmla="*/ 1235071 w 6028899"/>
              <a:gd name="connsiteY175" fmla="*/ 6162438 h 6621447"/>
              <a:gd name="connsiteX176" fmla="*/ 1342981 w 6028899"/>
              <a:gd name="connsiteY176" fmla="*/ 6310105 h 6621447"/>
              <a:gd name="connsiteX177" fmla="*/ 1445212 w 6028899"/>
              <a:gd name="connsiteY177" fmla="*/ 6497529 h 6621447"/>
              <a:gd name="connsiteX178" fmla="*/ 1473610 w 6028899"/>
              <a:gd name="connsiteY178" fmla="*/ 6599760 h 6621447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977659 w 6028899"/>
              <a:gd name="connsiteY2" fmla="*/ 6370074 h 6621221"/>
              <a:gd name="connsiteX3" fmla="*/ 752313 w 6028899"/>
              <a:gd name="connsiteY3" fmla="*/ 6486168 h 6621221"/>
              <a:gd name="connsiteX4" fmla="*/ 854545 w 6028899"/>
              <a:gd name="connsiteY4" fmla="*/ 6253309 h 6621221"/>
              <a:gd name="connsiteX5" fmla="*/ 695518 w 6028899"/>
              <a:gd name="connsiteY5" fmla="*/ 6020450 h 6621221"/>
              <a:gd name="connsiteX6" fmla="*/ 297953 w 6028899"/>
              <a:gd name="connsiteY6" fmla="*/ 5929578 h 6621221"/>
              <a:gd name="connsiteX7" fmla="*/ 150286 w 6028899"/>
              <a:gd name="connsiteY7" fmla="*/ 5759193 h 6621221"/>
              <a:gd name="connsiteX8" fmla="*/ 99170 w 6028899"/>
              <a:gd name="connsiteY8" fmla="*/ 5571770 h 6621221"/>
              <a:gd name="connsiteX9" fmla="*/ 82132 w 6028899"/>
              <a:gd name="connsiteY9" fmla="*/ 5248038 h 6621221"/>
              <a:gd name="connsiteX10" fmla="*/ 53734 w 6028899"/>
              <a:gd name="connsiteY10" fmla="*/ 5185563 h 6621221"/>
              <a:gd name="connsiteX11" fmla="*/ 13978 w 6028899"/>
              <a:gd name="connsiteY11" fmla="*/ 5071973 h 6621221"/>
              <a:gd name="connsiteX12" fmla="*/ 2619 w 6028899"/>
              <a:gd name="connsiteY12" fmla="*/ 4827755 h 6621221"/>
              <a:gd name="connsiteX13" fmla="*/ 59414 w 6028899"/>
              <a:gd name="connsiteY13" fmla="*/ 4680088 h 6621221"/>
              <a:gd name="connsiteX14" fmla="*/ 59414 w 6028899"/>
              <a:gd name="connsiteY14" fmla="*/ 4504023 h 6621221"/>
              <a:gd name="connsiteX15" fmla="*/ 104850 w 6028899"/>
              <a:gd name="connsiteY15" fmla="*/ 4327959 h 6621221"/>
              <a:gd name="connsiteX16" fmla="*/ 229799 w 6028899"/>
              <a:gd name="connsiteY16" fmla="*/ 3992868 h 6621221"/>
              <a:gd name="connsiteX17" fmla="*/ 360427 w 6028899"/>
              <a:gd name="connsiteY17" fmla="*/ 3771367 h 6621221"/>
              <a:gd name="connsiteX18" fmla="*/ 513774 w 6028899"/>
              <a:gd name="connsiteY18" fmla="*/ 3527149 h 6621221"/>
              <a:gd name="connsiteX19" fmla="*/ 729595 w 6028899"/>
              <a:gd name="connsiteY19" fmla="*/ 3243173 h 6621221"/>
              <a:gd name="connsiteX20" fmla="*/ 865903 w 6028899"/>
              <a:gd name="connsiteY20" fmla="*/ 3055750 h 6621221"/>
              <a:gd name="connsiteX21" fmla="*/ 962455 w 6028899"/>
              <a:gd name="connsiteY21" fmla="*/ 2828570 h 6621221"/>
              <a:gd name="connsiteX22" fmla="*/ 1024929 w 6028899"/>
              <a:gd name="connsiteY22" fmla="*/ 2572993 h 6621221"/>
              <a:gd name="connsiteX23" fmla="*/ 1064686 w 6028899"/>
              <a:gd name="connsiteY23" fmla="*/ 2362850 h 6621221"/>
              <a:gd name="connsiteX24" fmla="*/ 1246430 w 6028899"/>
              <a:gd name="connsiteY24" fmla="*/ 1385976 h 6621221"/>
              <a:gd name="connsiteX25" fmla="*/ 1325943 w 6028899"/>
              <a:gd name="connsiteY25" fmla="*/ 1204232 h 6621221"/>
              <a:gd name="connsiteX26" fmla="*/ 1621277 w 6028899"/>
              <a:gd name="connsiteY26" fmla="*/ 1073603 h 6621221"/>
              <a:gd name="connsiteX27" fmla="*/ 1672393 w 6028899"/>
              <a:gd name="connsiteY27" fmla="*/ 1011129 h 6621221"/>
              <a:gd name="connsiteX28" fmla="*/ 1871175 w 6028899"/>
              <a:gd name="connsiteY28" fmla="*/ 749872 h 6621221"/>
              <a:gd name="connsiteX29" fmla="*/ 2174023 w 6028899"/>
              <a:gd name="connsiteY29" fmla="*/ 435487 h 6621221"/>
              <a:gd name="connsiteX30" fmla="*/ 2535677 w 6028899"/>
              <a:gd name="connsiteY30" fmla="*/ 233037 h 6621221"/>
              <a:gd name="connsiteX31" fmla="*/ 2950281 w 6028899"/>
              <a:gd name="connsiteY31" fmla="*/ 96236 h 6621221"/>
              <a:gd name="connsiteX32" fmla="*/ 3455757 w 6028899"/>
              <a:gd name="connsiteY32" fmla="*/ 5857 h 6621221"/>
              <a:gd name="connsiteX33" fmla="*/ 3972591 w 6028899"/>
              <a:gd name="connsiteY33" fmla="*/ 22895 h 6621221"/>
              <a:gd name="connsiteX34" fmla="*/ 4500785 w 6028899"/>
              <a:gd name="connsiteY34" fmla="*/ 136485 h 6621221"/>
              <a:gd name="connsiteX35" fmla="*/ 5136889 w 6028899"/>
              <a:gd name="connsiteY35" fmla="*/ 431819 h 6621221"/>
              <a:gd name="connsiteX36" fmla="*/ 5415185 w 6028899"/>
              <a:gd name="connsiteY36" fmla="*/ 715795 h 6621221"/>
              <a:gd name="connsiteX37" fmla="*/ 5642365 w 6028899"/>
              <a:gd name="connsiteY37" fmla="*/ 982731 h 6621221"/>
              <a:gd name="connsiteX38" fmla="*/ 5778673 w 6028899"/>
              <a:gd name="connsiteY38" fmla="*/ 1232629 h 6621221"/>
              <a:gd name="connsiteX39" fmla="*/ 5897943 w 6028899"/>
              <a:gd name="connsiteY39" fmla="*/ 1522284 h 6621221"/>
              <a:gd name="connsiteX40" fmla="*/ 5988815 w 6028899"/>
              <a:gd name="connsiteY40" fmla="*/ 1857375 h 6621221"/>
              <a:gd name="connsiteX41" fmla="*/ 6017212 w 6028899"/>
              <a:gd name="connsiteY41" fmla="*/ 2107273 h 6621221"/>
              <a:gd name="connsiteX42" fmla="*/ 6028571 w 6028899"/>
              <a:gd name="connsiteY42" fmla="*/ 2413966 h 6621221"/>
              <a:gd name="connsiteX43" fmla="*/ 6005853 w 6028899"/>
              <a:gd name="connsiteY43" fmla="*/ 2783134 h 6621221"/>
              <a:gd name="connsiteX44" fmla="*/ 5932020 w 6028899"/>
              <a:gd name="connsiteY44" fmla="*/ 3243173 h 6621221"/>
              <a:gd name="connsiteX45" fmla="*/ 5858186 w 6028899"/>
              <a:gd name="connsiteY45" fmla="*/ 3493072 h 6621221"/>
              <a:gd name="connsiteX46" fmla="*/ 5880904 w 6028899"/>
              <a:gd name="connsiteY46" fmla="*/ 3237494 h 6621221"/>
              <a:gd name="connsiteX47" fmla="*/ 5903622 w 6028899"/>
              <a:gd name="connsiteY47" fmla="*/ 2896724 h 6621221"/>
              <a:gd name="connsiteX48" fmla="*/ 5796875 w 6028899"/>
              <a:gd name="connsiteY48" fmla="*/ 3170503 h 6621221"/>
              <a:gd name="connsiteX49" fmla="*/ 5767314 w 6028899"/>
              <a:gd name="connsiteY49" fmla="*/ 3299968 h 6621221"/>
              <a:gd name="connsiteX50" fmla="*/ 5733237 w 6028899"/>
              <a:gd name="connsiteY50" fmla="*/ 3419238 h 6621221"/>
              <a:gd name="connsiteX51" fmla="*/ 5687801 w 6028899"/>
              <a:gd name="connsiteY51" fmla="*/ 3578264 h 6621221"/>
              <a:gd name="connsiteX52" fmla="*/ 5608288 w 6028899"/>
              <a:gd name="connsiteY52" fmla="*/ 3754329 h 6621221"/>
              <a:gd name="connsiteX53" fmla="*/ 5511737 w 6028899"/>
              <a:gd name="connsiteY53" fmla="*/ 3936073 h 6621221"/>
              <a:gd name="connsiteX54" fmla="*/ 5432224 w 6028899"/>
              <a:gd name="connsiteY54" fmla="*/ 4049663 h 6621221"/>
              <a:gd name="connsiteX55" fmla="*/ 5545814 w 6028899"/>
              <a:gd name="connsiteY55" fmla="*/ 3794085 h 6621221"/>
              <a:gd name="connsiteX56" fmla="*/ 5608288 w 6028899"/>
              <a:gd name="connsiteY56" fmla="*/ 3618021 h 6621221"/>
              <a:gd name="connsiteX57" fmla="*/ 5477660 w 6028899"/>
              <a:gd name="connsiteY57" fmla="*/ 3828162 h 6621221"/>
              <a:gd name="connsiteX58" fmla="*/ 5290236 w 6028899"/>
              <a:gd name="connsiteY58" fmla="*/ 4072381 h 6621221"/>
              <a:gd name="connsiteX59" fmla="*/ 5006261 w 6028899"/>
              <a:gd name="connsiteY59" fmla="*/ 4344997 h 6621221"/>
              <a:gd name="connsiteX60" fmla="*/ 4921068 w 6028899"/>
              <a:gd name="connsiteY60" fmla="*/ 4418831 h 6621221"/>
              <a:gd name="connsiteX61" fmla="*/ 5057376 w 6028899"/>
              <a:gd name="connsiteY61" fmla="*/ 4481305 h 6621221"/>
              <a:gd name="connsiteX62" fmla="*/ 5108492 w 6028899"/>
              <a:gd name="connsiteY62" fmla="*/ 4572177 h 6621221"/>
              <a:gd name="connsiteX63" fmla="*/ 5125530 w 6028899"/>
              <a:gd name="connsiteY63" fmla="*/ 4646011 h 6621221"/>
              <a:gd name="connsiteX64" fmla="*/ 5080094 w 6028899"/>
              <a:gd name="connsiteY64" fmla="*/ 4793678 h 6621221"/>
              <a:gd name="connsiteX65" fmla="*/ 4983543 w 6028899"/>
              <a:gd name="connsiteY65" fmla="*/ 4918627 h 6621221"/>
              <a:gd name="connsiteX66" fmla="*/ 4972184 w 6028899"/>
              <a:gd name="connsiteY66" fmla="*/ 4941345 h 6621221"/>
              <a:gd name="connsiteX67" fmla="*/ 5051697 w 6028899"/>
              <a:gd name="connsiteY67" fmla="*/ 5071973 h 6621221"/>
              <a:gd name="connsiteX68" fmla="*/ 5159607 w 6028899"/>
              <a:gd name="connsiteY68" fmla="*/ 5145807 h 6621221"/>
              <a:gd name="connsiteX69" fmla="*/ 5057376 w 6028899"/>
              <a:gd name="connsiteY69" fmla="*/ 5162845 h 6621221"/>
              <a:gd name="connsiteX70" fmla="*/ 4949466 w 6028899"/>
              <a:gd name="connsiteY70" fmla="*/ 5089012 h 6621221"/>
              <a:gd name="connsiteX71" fmla="*/ 4949466 w 6028899"/>
              <a:gd name="connsiteY71" fmla="*/ 4918627 h 6621221"/>
              <a:gd name="connsiteX72" fmla="*/ 4966504 w 6028899"/>
              <a:gd name="connsiteY72" fmla="*/ 4725524 h 6621221"/>
              <a:gd name="connsiteX73" fmla="*/ 4943786 w 6028899"/>
              <a:gd name="connsiteY73" fmla="*/ 4617613 h 6621221"/>
              <a:gd name="connsiteX74" fmla="*/ 4835876 w 6028899"/>
              <a:gd name="connsiteY74" fmla="*/ 4543780 h 6621221"/>
              <a:gd name="connsiteX75" fmla="*/ 4750683 w 6028899"/>
              <a:gd name="connsiteY75" fmla="*/ 4498344 h 6621221"/>
              <a:gd name="connsiteX76" fmla="*/ 4722286 w 6028899"/>
              <a:gd name="connsiteY76" fmla="*/ 4611934 h 6621221"/>
              <a:gd name="connsiteX77" fmla="*/ 4716606 w 6028899"/>
              <a:gd name="connsiteY77" fmla="*/ 4702806 h 6621221"/>
              <a:gd name="connsiteX78" fmla="*/ 4790440 w 6028899"/>
              <a:gd name="connsiteY78" fmla="*/ 4878870 h 6621221"/>
              <a:gd name="connsiteX79" fmla="*/ 4824517 w 6028899"/>
              <a:gd name="connsiteY79" fmla="*/ 4941345 h 6621221"/>
              <a:gd name="connsiteX80" fmla="*/ 4807478 w 6028899"/>
              <a:gd name="connsiteY80" fmla="*/ 5083332 h 6621221"/>
              <a:gd name="connsiteX81" fmla="*/ 4745004 w 6028899"/>
              <a:gd name="connsiteY81" fmla="*/ 5213961 h 6621221"/>
              <a:gd name="connsiteX82" fmla="*/ 4790440 w 6028899"/>
              <a:gd name="connsiteY82" fmla="*/ 5299154 h 6621221"/>
              <a:gd name="connsiteX83" fmla="*/ 4902018 w 6028899"/>
              <a:gd name="connsiteY83" fmla="*/ 5447314 h 6621221"/>
              <a:gd name="connsiteX84" fmla="*/ 4784760 w 6028899"/>
              <a:gd name="connsiteY84" fmla="*/ 5429782 h 6621221"/>
              <a:gd name="connsiteX85" fmla="*/ 4699568 w 6028899"/>
              <a:gd name="connsiteY85" fmla="*/ 5327551 h 6621221"/>
              <a:gd name="connsiteX86" fmla="*/ 4699568 w 6028899"/>
              <a:gd name="connsiteY86" fmla="*/ 5185563 h 6621221"/>
              <a:gd name="connsiteX87" fmla="*/ 4716606 w 6028899"/>
              <a:gd name="connsiteY87" fmla="*/ 5083332 h 6621221"/>
              <a:gd name="connsiteX88" fmla="*/ 4659811 w 6028899"/>
              <a:gd name="connsiteY88" fmla="*/ 4992460 h 6621221"/>
              <a:gd name="connsiteX89" fmla="*/ 4523503 w 6028899"/>
              <a:gd name="connsiteY89" fmla="*/ 4861832 h 6621221"/>
              <a:gd name="connsiteX90" fmla="*/ 4466708 w 6028899"/>
              <a:gd name="connsiteY90" fmla="*/ 4651690 h 6621221"/>
              <a:gd name="connsiteX91" fmla="*/ 4483747 w 6028899"/>
              <a:gd name="connsiteY91" fmla="*/ 4396113 h 6621221"/>
              <a:gd name="connsiteX92" fmla="*/ 4563260 w 6028899"/>
              <a:gd name="connsiteY92" fmla="*/ 4123496 h 6621221"/>
              <a:gd name="connsiteX93" fmla="*/ 4606684 w 6028899"/>
              <a:gd name="connsiteY93" fmla="*/ 3987188 h 6621221"/>
              <a:gd name="connsiteX94" fmla="*/ 4568939 w 6028899"/>
              <a:gd name="connsiteY94" fmla="*/ 3742970 h 6621221"/>
              <a:gd name="connsiteX95" fmla="*/ 4529183 w 6028899"/>
              <a:gd name="connsiteY95" fmla="*/ 3334045 h 6621221"/>
              <a:gd name="connsiteX96" fmla="*/ 4500785 w 6028899"/>
              <a:gd name="connsiteY96" fmla="*/ 2732018 h 6621221"/>
              <a:gd name="connsiteX97" fmla="*/ 4415593 w 6028899"/>
              <a:gd name="connsiteY97" fmla="*/ 2340132 h 6621221"/>
              <a:gd name="connsiteX98" fmla="*/ 4228839 w 6028899"/>
              <a:gd name="connsiteY98" fmla="*/ 1864573 h 6621221"/>
              <a:gd name="connsiteX99" fmla="*/ 4110240 w 6028899"/>
              <a:gd name="connsiteY99" fmla="*/ 1738105 h 6621221"/>
              <a:gd name="connsiteX100" fmla="*/ 4052104 w 6028899"/>
              <a:gd name="connsiteY100" fmla="*/ 1897131 h 6621221"/>
              <a:gd name="connsiteX101" fmla="*/ 3966912 w 6028899"/>
              <a:gd name="connsiteY101" fmla="*/ 2209504 h 6621221"/>
              <a:gd name="connsiteX102" fmla="*/ 3836283 w 6028899"/>
              <a:gd name="connsiteY102" fmla="*/ 2544595 h 6621221"/>
              <a:gd name="connsiteX103" fmla="*/ 3688616 w 6028899"/>
              <a:gd name="connsiteY103" fmla="*/ 2874006 h 6621221"/>
              <a:gd name="connsiteX104" fmla="*/ 3497347 w 6028899"/>
              <a:gd name="connsiteY104" fmla="*/ 3201405 h 6621221"/>
              <a:gd name="connsiteX105" fmla="*/ 3467116 w 6028899"/>
              <a:gd name="connsiteY105" fmla="*/ 3044391 h 6621221"/>
              <a:gd name="connsiteX106" fmla="*/ 3410321 w 6028899"/>
              <a:gd name="connsiteY106" fmla="*/ 3135263 h 6621221"/>
              <a:gd name="connsiteX107" fmla="*/ 3387602 w 6028899"/>
              <a:gd name="connsiteY107" fmla="*/ 3271571 h 6621221"/>
              <a:gd name="connsiteX108" fmla="*/ 3239935 w 6028899"/>
              <a:gd name="connsiteY108" fmla="*/ 3248853 h 6621221"/>
              <a:gd name="connsiteX109" fmla="*/ 2893486 w 6028899"/>
              <a:gd name="connsiteY109" fmla="*/ 3226135 h 6621221"/>
              <a:gd name="connsiteX110" fmla="*/ 2620870 w 6028899"/>
              <a:gd name="connsiteY110" fmla="*/ 3299968 h 6621221"/>
              <a:gd name="connsiteX111" fmla="*/ 2512959 w 6028899"/>
              <a:gd name="connsiteY111" fmla="*/ 3356763 h 6621221"/>
              <a:gd name="connsiteX112" fmla="*/ 2427766 w 6028899"/>
              <a:gd name="connsiteY112" fmla="*/ 3186378 h 6621221"/>
              <a:gd name="connsiteX113" fmla="*/ 2302817 w 6028899"/>
              <a:gd name="connsiteY113" fmla="*/ 2942160 h 6621221"/>
              <a:gd name="connsiteX114" fmla="*/ 2325535 w 6028899"/>
              <a:gd name="connsiteY114" fmla="*/ 3055750 h 6621221"/>
              <a:gd name="connsiteX115" fmla="*/ 2325535 w 6028899"/>
              <a:gd name="connsiteY115" fmla="*/ 3260212 h 6621221"/>
              <a:gd name="connsiteX116" fmla="*/ 2331215 w 6028899"/>
              <a:gd name="connsiteY116" fmla="*/ 3334045 h 6621221"/>
              <a:gd name="connsiteX117" fmla="*/ 2115394 w 6028899"/>
              <a:gd name="connsiteY117" fmla="*/ 3317007 h 6621221"/>
              <a:gd name="connsiteX118" fmla="*/ 1865496 w 6028899"/>
              <a:gd name="connsiteY118" fmla="*/ 3339725 h 6621221"/>
              <a:gd name="connsiteX119" fmla="*/ 1706470 w 6028899"/>
              <a:gd name="connsiteY119" fmla="*/ 3441956 h 6621221"/>
              <a:gd name="connsiteX120" fmla="*/ 1791662 w 6028899"/>
              <a:gd name="connsiteY120" fmla="*/ 3640739 h 6621221"/>
              <a:gd name="connsiteX121" fmla="*/ 1757585 w 6028899"/>
              <a:gd name="connsiteY121" fmla="*/ 3760008 h 6621221"/>
              <a:gd name="connsiteX122" fmla="*/ 1820060 w 6028899"/>
              <a:gd name="connsiteY122" fmla="*/ 3970150 h 6621221"/>
              <a:gd name="connsiteX123" fmla="*/ 1927970 w 6028899"/>
              <a:gd name="connsiteY123" fmla="*/ 4157573 h 6621221"/>
              <a:gd name="connsiteX124" fmla="*/ 1967727 w 6028899"/>
              <a:gd name="connsiteY124" fmla="*/ 4322279 h 6621221"/>
              <a:gd name="connsiteX125" fmla="*/ 2030201 w 6028899"/>
              <a:gd name="connsiteY125" fmla="*/ 4583536 h 6621221"/>
              <a:gd name="connsiteX126" fmla="*/ 2189227 w 6028899"/>
              <a:gd name="connsiteY126" fmla="*/ 4770960 h 6621221"/>
              <a:gd name="connsiteX127" fmla="*/ 2223304 w 6028899"/>
              <a:gd name="connsiteY127" fmla="*/ 4895909 h 6621221"/>
              <a:gd name="connsiteX128" fmla="*/ 2314176 w 6028899"/>
              <a:gd name="connsiteY128" fmla="*/ 5140127 h 6621221"/>
              <a:gd name="connsiteX129" fmla="*/ 2382330 w 6028899"/>
              <a:gd name="connsiteY129" fmla="*/ 5123089 h 6621221"/>
              <a:gd name="connsiteX130" fmla="*/ 2547036 w 6028899"/>
              <a:gd name="connsiteY130" fmla="*/ 5128768 h 6621221"/>
              <a:gd name="connsiteX131" fmla="*/ 2706062 w 6028899"/>
              <a:gd name="connsiteY131" fmla="*/ 5185563 h 6621221"/>
              <a:gd name="connsiteX132" fmla="*/ 2848050 w 6028899"/>
              <a:gd name="connsiteY132" fmla="*/ 5282115 h 6621221"/>
              <a:gd name="connsiteX133" fmla="*/ 2916204 w 6028899"/>
              <a:gd name="connsiteY133" fmla="*/ 5390026 h 6621221"/>
              <a:gd name="connsiteX134" fmla="*/ 2779896 w 6028899"/>
              <a:gd name="connsiteY134" fmla="*/ 5293474 h 6621221"/>
              <a:gd name="connsiteX135" fmla="*/ 2666306 w 6028899"/>
              <a:gd name="connsiteY135" fmla="*/ 5248038 h 6621221"/>
              <a:gd name="connsiteX136" fmla="*/ 2581113 w 6028899"/>
              <a:gd name="connsiteY136" fmla="*/ 5253718 h 6621221"/>
              <a:gd name="connsiteX137" fmla="*/ 2444805 w 6028899"/>
              <a:gd name="connsiteY137" fmla="*/ 5299154 h 6621221"/>
              <a:gd name="connsiteX138" fmla="*/ 2263061 w 6028899"/>
              <a:gd name="connsiteY138" fmla="*/ 5270756 h 6621221"/>
              <a:gd name="connsiteX139" fmla="*/ 2160830 w 6028899"/>
              <a:gd name="connsiteY139" fmla="*/ 5162845 h 6621221"/>
              <a:gd name="connsiteX140" fmla="*/ 2121073 w 6028899"/>
              <a:gd name="connsiteY140" fmla="*/ 5083332 h 6621221"/>
              <a:gd name="connsiteX141" fmla="*/ 2126753 w 6028899"/>
              <a:gd name="connsiteY141" fmla="*/ 5236679 h 6621221"/>
              <a:gd name="connsiteX142" fmla="*/ 2228984 w 6028899"/>
              <a:gd name="connsiteY142" fmla="*/ 5424103 h 6621221"/>
              <a:gd name="connsiteX143" fmla="*/ 2370971 w 6028899"/>
              <a:gd name="connsiteY143" fmla="*/ 5514975 h 6621221"/>
              <a:gd name="connsiteX144" fmla="*/ 2461843 w 6028899"/>
              <a:gd name="connsiteY144" fmla="*/ 5662642 h 6621221"/>
              <a:gd name="connsiteX145" fmla="*/ 2471191 w 6028899"/>
              <a:gd name="connsiteY145" fmla="*/ 5778736 h 6621221"/>
              <a:gd name="connsiteX146" fmla="*/ 2302817 w 6028899"/>
              <a:gd name="connsiteY146" fmla="*/ 5628565 h 6621221"/>
              <a:gd name="connsiteX147" fmla="*/ 2149471 w 6028899"/>
              <a:gd name="connsiteY147" fmla="*/ 5532013 h 6621221"/>
              <a:gd name="connsiteX148" fmla="*/ 2035881 w 6028899"/>
              <a:gd name="connsiteY148" fmla="*/ 5384346 h 6621221"/>
              <a:gd name="connsiteX149" fmla="*/ 1950688 w 6028899"/>
              <a:gd name="connsiteY149" fmla="*/ 5162845 h 6621221"/>
              <a:gd name="connsiteX150" fmla="*/ 1933650 w 6028899"/>
              <a:gd name="connsiteY150" fmla="*/ 4958383 h 6621221"/>
              <a:gd name="connsiteX151" fmla="*/ 1859816 w 6028899"/>
              <a:gd name="connsiteY151" fmla="*/ 4856152 h 6621221"/>
              <a:gd name="connsiteX152" fmla="*/ 1791662 w 6028899"/>
              <a:gd name="connsiteY152" fmla="*/ 4776639 h 6621221"/>
              <a:gd name="connsiteX153" fmla="*/ 1710138 w 6028899"/>
              <a:gd name="connsiteY153" fmla="*/ 4872027 h 6621221"/>
              <a:gd name="connsiteX154" fmla="*/ 1576512 w 6028899"/>
              <a:gd name="connsiteY154" fmla="*/ 5065130 h 6621221"/>
              <a:gd name="connsiteX155" fmla="*/ 1462251 w 6028899"/>
              <a:gd name="connsiteY155" fmla="*/ 5293474 h 6621221"/>
              <a:gd name="connsiteX156" fmla="*/ 1394097 w 6028899"/>
              <a:gd name="connsiteY156" fmla="*/ 5520654 h 6621221"/>
              <a:gd name="connsiteX157" fmla="*/ 1382738 w 6028899"/>
              <a:gd name="connsiteY157" fmla="*/ 5764873 h 6621221"/>
              <a:gd name="connsiteX158" fmla="*/ 1456571 w 6028899"/>
              <a:gd name="connsiteY158" fmla="*/ 6009091 h 6621221"/>
              <a:gd name="connsiteX159" fmla="*/ 1581521 w 6028899"/>
              <a:gd name="connsiteY159" fmla="*/ 6190836 h 6621221"/>
              <a:gd name="connsiteX160" fmla="*/ 1814380 w 6028899"/>
              <a:gd name="connsiteY160" fmla="*/ 6156759 h 6621221"/>
              <a:gd name="connsiteX161" fmla="*/ 1996124 w 6028899"/>
              <a:gd name="connsiteY161" fmla="*/ 6082925 h 6621221"/>
              <a:gd name="connsiteX162" fmla="*/ 1996124 w 6028899"/>
              <a:gd name="connsiteY162" fmla="*/ 5940937 h 6621221"/>
              <a:gd name="connsiteX163" fmla="*/ 2098355 w 6028899"/>
              <a:gd name="connsiteY163" fmla="*/ 5798950 h 6621221"/>
              <a:gd name="connsiteX164" fmla="*/ 2280099 w 6028899"/>
              <a:gd name="connsiteY164" fmla="*/ 5770552 h 6621221"/>
              <a:gd name="connsiteX165" fmla="*/ 2518639 w 6028899"/>
              <a:gd name="connsiteY165" fmla="*/ 5861424 h 6621221"/>
              <a:gd name="connsiteX166" fmla="*/ 2342574 w 6028899"/>
              <a:gd name="connsiteY166" fmla="*/ 5861424 h 6621221"/>
              <a:gd name="connsiteX167" fmla="*/ 2183548 w 6028899"/>
              <a:gd name="connsiteY167" fmla="*/ 5923899 h 6621221"/>
              <a:gd name="connsiteX168" fmla="*/ 2189227 w 6028899"/>
              <a:gd name="connsiteY168" fmla="*/ 5997732 h 6621221"/>
              <a:gd name="connsiteX169" fmla="*/ 2166509 w 6028899"/>
              <a:gd name="connsiteY169" fmla="*/ 6134040 h 6621221"/>
              <a:gd name="connsiteX170" fmla="*/ 2081317 w 6028899"/>
              <a:gd name="connsiteY170" fmla="*/ 6241951 h 6621221"/>
              <a:gd name="connsiteX171" fmla="*/ 1888214 w 6028899"/>
              <a:gd name="connsiteY171" fmla="*/ 6332823 h 6621221"/>
              <a:gd name="connsiteX172" fmla="*/ 1695111 w 6028899"/>
              <a:gd name="connsiteY172" fmla="*/ 6332823 h 6621221"/>
              <a:gd name="connsiteX173" fmla="*/ 1456571 w 6028899"/>
              <a:gd name="connsiteY173" fmla="*/ 6281708 h 6621221"/>
              <a:gd name="connsiteX174" fmla="*/ 1308904 w 6028899"/>
              <a:gd name="connsiteY174" fmla="*/ 6196515 h 6621221"/>
              <a:gd name="connsiteX175" fmla="*/ 1235071 w 6028899"/>
              <a:gd name="connsiteY175" fmla="*/ 6162438 h 6621221"/>
              <a:gd name="connsiteX176" fmla="*/ 1342981 w 6028899"/>
              <a:gd name="connsiteY176" fmla="*/ 6310105 h 6621221"/>
              <a:gd name="connsiteX177" fmla="*/ 1445212 w 6028899"/>
              <a:gd name="connsiteY177" fmla="*/ 6497529 h 6621221"/>
              <a:gd name="connsiteX178" fmla="*/ 1473610 w 6028899"/>
              <a:gd name="connsiteY178" fmla="*/ 6599760 h 6621221"/>
              <a:gd name="connsiteX0" fmla="*/ 1473610 w 6028899"/>
              <a:gd name="connsiteY0" fmla="*/ 6599760 h 6621221"/>
              <a:gd name="connsiteX1" fmla="*/ 1269148 w 6028899"/>
              <a:gd name="connsiteY1" fmla="*/ 6599760 h 6621221"/>
              <a:gd name="connsiteX2" fmla="*/ 1259682 w 6028899"/>
              <a:gd name="connsiteY2" fmla="*/ 6593745 h 6621221"/>
              <a:gd name="connsiteX3" fmla="*/ 977659 w 6028899"/>
              <a:gd name="connsiteY3" fmla="*/ 6370074 h 6621221"/>
              <a:gd name="connsiteX4" fmla="*/ 752313 w 6028899"/>
              <a:gd name="connsiteY4" fmla="*/ 6486168 h 6621221"/>
              <a:gd name="connsiteX5" fmla="*/ 854545 w 6028899"/>
              <a:gd name="connsiteY5" fmla="*/ 6253309 h 6621221"/>
              <a:gd name="connsiteX6" fmla="*/ 695518 w 6028899"/>
              <a:gd name="connsiteY6" fmla="*/ 6020450 h 6621221"/>
              <a:gd name="connsiteX7" fmla="*/ 297953 w 6028899"/>
              <a:gd name="connsiteY7" fmla="*/ 5929578 h 6621221"/>
              <a:gd name="connsiteX8" fmla="*/ 150286 w 6028899"/>
              <a:gd name="connsiteY8" fmla="*/ 5759193 h 6621221"/>
              <a:gd name="connsiteX9" fmla="*/ 99170 w 6028899"/>
              <a:gd name="connsiteY9" fmla="*/ 5571770 h 6621221"/>
              <a:gd name="connsiteX10" fmla="*/ 82132 w 6028899"/>
              <a:gd name="connsiteY10" fmla="*/ 5248038 h 6621221"/>
              <a:gd name="connsiteX11" fmla="*/ 53734 w 6028899"/>
              <a:gd name="connsiteY11" fmla="*/ 5185563 h 6621221"/>
              <a:gd name="connsiteX12" fmla="*/ 13978 w 6028899"/>
              <a:gd name="connsiteY12" fmla="*/ 5071973 h 6621221"/>
              <a:gd name="connsiteX13" fmla="*/ 2619 w 6028899"/>
              <a:gd name="connsiteY13" fmla="*/ 4827755 h 6621221"/>
              <a:gd name="connsiteX14" fmla="*/ 59414 w 6028899"/>
              <a:gd name="connsiteY14" fmla="*/ 4680088 h 6621221"/>
              <a:gd name="connsiteX15" fmla="*/ 59414 w 6028899"/>
              <a:gd name="connsiteY15" fmla="*/ 4504023 h 6621221"/>
              <a:gd name="connsiteX16" fmla="*/ 104850 w 6028899"/>
              <a:gd name="connsiteY16" fmla="*/ 4327959 h 6621221"/>
              <a:gd name="connsiteX17" fmla="*/ 229799 w 6028899"/>
              <a:gd name="connsiteY17" fmla="*/ 3992868 h 6621221"/>
              <a:gd name="connsiteX18" fmla="*/ 360427 w 6028899"/>
              <a:gd name="connsiteY18" fmla="*/ 3771367 h 6621221"/>
              <a:gd name="connsiteX19" fmla="*/ 513774 w 6028899"/>
              <a:gd name="connsiteY19" fmla="*/ 3527149 h 6621221"/>
              <a:gd name="connsiteX20" fmla="*/ 729595 w 6028899"/>
              <a:gd name="connsiteY20" fmla="*/ 3243173 h 6621221"/>
              <a:gd name="connsiteX21" fmla="*/ 865903 w 6028899"/>
              <a:gd name="connsiteY21" fmla="*/ 3055750 h 6621221"/>
              <a:gd name="connsiteX22" fmla="*/ 962455 w 6028899"/>
              <a:gd name="connsiteY22" fmla="*/ 2828570 h 6621221"/>
              <a:gd name="connsiteX23" fmla="*/ 1024929 w 6028899"/>
              <a:gd name="connsiteY23" fmla="*/ 2572993 h 6621221"/>
              <a:gd name="connsiteX24" fmla="*/ 1064686 w 6028899"/>
              <a:gd name="connsiteY24" fmla="*/ 2362850 h 6621221"/>
              <a:gd name="connsiteX25" fmla="*/ 1246430 w 6028899"/>
              <a:gd name="connsiteY25" fmla="*/ 1385976 h 6621221"/>
              <a:gd name="connsiteX26" fmla="*/ 1325943 w 6028899"/>
              <a:gd name="connsiteY26" fmla="*/ 1204232 h 6621221"/>
              <a:gd name="connsiteX27" fmla="*/ 1621277 w 6028899"/>
              <a:gd name="connsiteY27" fmla="*/ 1073603 h 6621221"/>
              <a:gd name="connsiteX28" fmla="*/ 1672393 w 6028899"/>
              <a:gd name="connsiteY28" fmla="*/ 1011129 h 6621221"/>
              <a:gd name="connsiteX29" fmla="*/ 1871175 w 6028899"/>
              <a:gd name="connsiteY29" fmla="*/ 749872 h 6621221"/>
              <a:gd name="connsiteX30" fmla="*/ 2174023 w 6028899"/>
              <a:gd name="connsiteY30" fmla="*/ 435487 h 6621221"/>
              <a:gd name="connsiteX31" fmla="*/ 2535677 w 6028899"/>
              <a:gd name="connsiteY31" fmla="*/ 233037 h 6621221"/>
              <a:gd name="connsiteX32" fmla="*/ 2950281 w 6028899"/>
              <a:gd name="connsiteY32" fmla="*/ 96236 h 6621221"/>
              <a:gd name="connsiteX33" fmla="*/ 3455757 w 6028899"/>
              <a:gd name="connsiteY33" fmla="*/ 5857 h 6621221"/>
              <a:gd name="connsiteX34" fmla="*/ 3972591 w 6028899"/>
              <a:gd name="connsiteY34" fmla="*/ 22895 h 6621221"/>
              <a:gd name="connsiteX35" fmla="*/ 4500785 w 6028899"/>
              <a:gd name="connsiteY35" fmla="*/ 136485 h 6621221"/>
              <a:gd name="connsiteX36" fmla="*/ 5136889 w 6028899"/>
              <a:gd name="connsiteY36" fmla="*/ 431819 h 6621221"/>
              <a:gd name="connsiteX37" fmla="*/ 5415185 w 6028899"/>
              <a:gd name="connsiteY37" fmla="*/ 715795 h 6621221"/>
              <a:gd name="connsiteX38" fmla="*/ 5642365 w 6028899"/>
              <a:gd name="connsiteY38" fmla="*/ 982731 h 6621221"/>
              <a:gd name="connsiteX39" fmla="*/ 5778673 w 6028899"/>
              <a:gd name="connsiteY39" fmla="*/ 1232629 h 6621221"/>
              <a:gd name="connsiteX40" fmla="*/ 5897943 w 6028899"/>
              <a:gd name="connsiteY40" fmla="*/ 1522284 h 6621221"/>
              <a:gd name="connsiteX41" fmla="*/ 5988815 w 6028899"/>
              <a:gd name="connsiteY41" fmla="*/ 1857375 h 6621221"/>
              <a:gd name="connsiteX42" fmla="*/ 6017212 w 6028899"/>
              <a:gd name="connsiteY42" fmla="*/ 2107273 h 6621221"/>
              <a:gd name="connsiteX43" fmla="*/ 6028571 w 6028899"/>
              <a:gd name="connsiteY43" fmla="*/ 2413966 h 6621221"/>
              <a:gd name="connsiteX44" fmla="*/ 6005853 w 6028899"/>
              <a:gd name="connsiteY44" fmla="*/ 2783134 h 6621221"/>
              <a:gd name="connsiteX45" fmla="*/ 5932020 w 6028899"/>
              <a:gd name="connsiteY45" fmla="*/ 3243173 h 6621221"/>
              <a:gd name="connsiteX46" fmla="*/ 5858186 w 6028899"/>
              <a:gd name="connsiteY46" fmla="*/ 3493072 h 6621221"/>
              <a:gd name="connsiteX47" fmla="*/ 5880904 w 6028899"/>
              <a:gd name="connsiteY47" fmla="*/ 3237494 h 6621221"/>
              <a:gd name="connsiteX48" fmla="*/ 5903622 w 6028899"/>
              <a:gd name="connsiteY48" fmla="*/ 2896724 h 6621221"/>
              <a:gd name="connsiteX49" fmla="*/ 5796875 w 6028899"/>
              <a:gd name="connsiteY49" fmla="*/ 3170503 h 6621221"/>
              <a:gd name="connsiteX50" fmla="*/ 5767314 w 6028899"/>
              <a:gd name="connsiteY50" fmla="*/ 3299968 h 6621221"/>
              <a:gd name="connsiteX51" fmla="*/ 5733237 w 6028899"/>
              <a:gd name="connsiteY51" fmla="*/ 3419238 h 6621221"/>
              <a:gd name="connsiteX52" fmla="*/ 5687801 w 6028899"/>
              <a:gd name="connsiteY52" fmla="*/ 3578264 h 6621221"/>
              <a:gd name="connsiteX53" fmla="*/ 5608288 w 6028899"/>
              <a:gd name="connsiteY53" fmla="*/ 3754329 h 6621221"/>
              <a:gd name="connsiteX54" fmla="*/ 5511737 w 6028899"/>
              <a:gd name="connsiteY54" fmla="*/ 3936073 h 6621221"/>
              <a:gd name="connsiteX55" fmla="*/ 5432224 w 6028899"/>
              <a:gd name="connsiteY55" fmla="*/ 4049663 h 6621221"/>
              <a:gd name="connsiteX56" fmla="*/ 5545814 w 6028899"/>
              <a:gd name="connsiteY56" fmla="*/ 3794085 h 6621221"/>
              <a:gd name="connsiteX57" fmla="*/ 5608288 w 6028899"/>
              <a:gd name="connsiteY57" fmla="*/ 3618021 h 6621221"/>
              <a:gd name="connsiteX58" fmla="*/ 5477660 w 6028899"/>
              <a:gd name="connsiteY58" fmla="*/ 3828162 h 6621221"/>
              <a:gd name="connsiteX59" fmla="*/ 5290236 w 6028899"/>
              <a:gd name="connsiteY59" fmla="*/ 4072381 h 6621221"/>
              <a:gd name="connsiteX60" fmla="*/ 5006261 w 6028899"/>
              <a:gd name="connsiteY60" fmla="*/ 4344997 h 6621221"/>
              <a:gd name="connsiteX61" fmla="*/ 4921068 w 6028899"/>
              <a:gd name="connsiteY61" fmla="*/ 4418831 h 6621221"/>
              <a:gd name="connsiteX62" fmla="*/ 5057376 w 6028899"/>
              <a:gd name="connsiteY62" fmla="*/ 4481305 h 6621221"/>
              <a:gd name="connsiteX63" fmla="*/ 5108492 w 6028899"/>
              <a:gd name="connsiteY63" fmla="*/ 4572177 h 6621221"/>
              <a:gd name="connsiteX64" fmla="*/ 5125530 w 6028899"/>
              <a:gd name="connsiteY64" fmla="*/ 4646011 h 6621221"/>
              <a:gd name="connsiteX65" fmla="*/ 5080094 w 6028899"/>
              <a:gd name="connsiteY65" fmla="*/ 4793678 h 6621221"/>
              <a:gd name="connsiteX66" fmla="*/ 4983543 w 6028899"/>
              <a:gd name="connsiteY66" fmla="*/ 4918627 h 6621221"/>
              <a:gd name="connsiteX67" fmla="*/ 4972184 w 6028899"/>
              <a:gd name="connsiteY67" fmla="*/ 4941345 h 6621221"/>
              <a:gd name="connsiteX68" fmla="*/ 5051697 w 6028899"/>
              <a:gd name="connsiteY68" fmla="*/ 5071973 h 6621221"/>
              <a:gd name="connsiteX69" fmla="*/ 5159607 w 6028899"/>
              <a:gd name="connsiteY69" fmla="*/ 5145807 h 6621221"/>
              <a:gd name="connsiteX70" fmla="*/ 5057376 w 6028899"/>
              <a:gd name="connsiteY70" fmla="*/ 5162845 h 6621221"/>
              <a:gd name="connsiteX71" fmla="*/ 4949466 w 6028899"/>
              <a:gd name="connsiteY71" fmla="*/ 5089012 h 6621221"/>
              <a:gd name="connsiteX72" fmla="*/ 4949466 w 6028899"/>
              <a:gd name="connsiteY72" fmla="*/ 4918627 h 6621221"/>
              <a:gd name="connsiteX73" fmla="*/ 4966504 w 6028899"/>
              <a:gd name="connsiteY73" fmla="*/ 4725524 h 6621221"/>
              <a:gd name="connsiteX74" fmla="*/ 4943786 w 6028899"/>
              <a:gd name="connsiteY74" fmla="*/ 4617613 h 6621221"/>
              <a:gd name="connsiteX75" fmla="*/ 4835876 w 6028899"/>
              <a:gd name="connsiteY75" fmla="*/ 4543780 h 6621221"/>
              <a:gd name="connsiteX76" fmla="*/ 4750683 w 6028899"/>
              <a:gd name="connsiteY76" fmla="*/ 4498344 h 6621221"/>
              <a:gd name="connsiteX77" fmla="*/ 4722286 w 6028899"/>
              <a:gd name="connsiteY77" fmla="*/ 4611934 h 6621221"/>
              <a:gd name="connsiteX78" fmla="*/ 4716606 w 6028899"/>
              <a:gd name="connsiteY78" fmla="*/ 4702806 h 6621221"/>
              <a:gd name="connsiteX79" fmla="*/ 4790440 w 6028899"/>
              <a:gd name="connsiteY79" fmla="*/ 4878870 h 6621221"/>
              <a:gd name="connsiteX80" fmla="*/ 4824517 w 6028899"/>
              <a:gd name="connsiteY80" fmla="*/ 4941345 h 6621221"/>
              <a:gd name="connsiteX81" fmla="*/ 4807478 w 6028899"/>
              <a:gd name="connsiteY81" fmla="*/ 5083332 h 6621221"/>
              <a:gd name="connsiteX82" fmla="*/ 4745004 w 6028899"/>
              <a:gd name="connsiteY82" fmla="*/ 5213961 h 6621221"/>
              <a:gd name="connsiteX83" fmla="*/ 4790440 w 6028899"/>
              <a:gd name="connsiteY83" fmla="*/ 5299154 h 6621221"/>
              <a:gd name="connsiteX84" fmla="*/ 4902018 w 6028899"/>
              <a:gd name="connsiteY84" fmla="*/ 5447314 h 6621221"/>
              <a:gd name="connsiteX85" fmla="*/ 4784760 w 6028899"/>
              <a:gd name="connsiteY85" fmla="*/ 5429782 h 6621221"/>
              <a:gd name="connsiteX86" fmla="*/ 4699568 w 6028899"/>
              <a:gd name="connsiteY86" fmla="*/ 5327551 h 6621221"/>
              <a:gd name="connsiteX87" fmla="*/ 4699568 w 6028899"/>
              <a:gd name="connsiteY87" fmla="*/ 5185563 h 6621221"/>
              <a:gd name="connsiteX88" fmla="*/ 4716606 w 6028899"/>
              <a:gd name="connsiteY88" fmla="*/ 5083332 h 6621221"/>
              <a:gd name="connsiteX89" fmla="*/ 4659811 w 6028899"/>
              <a:gd name="connsiteY89" fmla="*/ 4992460 h 6621221"/>
              <a:gd name="connsiteX90" fmla="*/ 4523503 w 6028899"/>
              <a:gd name="connsiteY90" fmla="*/ 4861832 h 6621221"/>
              <a:gd name="connsiteX91" fmla="*/ 4466708 w 6028899"/>
              <a:gd name="connsiteY91" fmla="*/ 4651690 h 6621221"/>
              <a:gd name="connsiteX92" fmla="*/ 4483747 w 6028899"/>
              <a:gd name="connsiteY92" fmla="*/ 4396113 h 6621221"/>
              <a:gd name="connsiteX93" fmla="*/ 4563260 w 6028899"/>
              <a:gd name="connsiteY93" fmla="*/ 4123496 h 6621221"/>
              <a:gd name="connsiteX94" fmla="*/ 4606684 w 6028899"/>
              <a:gd name="connsiteY94" fmla="*/ 3987188 h 6621221"/>
              <a:gd name="connsiteX95" fmla="*/ 4568939 w 6028899"/>
              <a:gd name="connsiteY95" fmla="*/ 3742970 h 6621221"/>
              <a:gd name="connsiteX96" fmla="*/ 4529183 w 6028899"/>
              <a:gd name="connsiteY96" fmla="*/ 3334045 h 6621221"/>
              <a:gd name="connsiteX97" fmla="*/ 4500785 w 6028899"/>
              <a:gd name="connsiteY97" fmla="*/ 2732018 h 6621221"/>
              <a:gd name="connsiteX98" fmla="*/ 4415593 w 6028899"/>
              <a:gd name="connsiteY98" fmla="*/ 2340132 h 6621221"/>
              <a:gd name="connsiteX99" fmla="*/ 4228839 w 6028899"/>
              <a:gd name="connsiteY99" fmla="*/ 1864573 h 6621221"/>
              <a:gd name="connsiteX100" fmla="*/ 4110240 w 6028899"/>
              <a:gd name="connsiteY100" fmla="*/ 1738105 h 6621221"/>
              <a:gd name="connsiteX101" fmla="*/ 4052104 w 6028899"/>
              <a:gd name="connsiteY101" fmla="*/ 1897131 h 6621221"/>
              <a:gd name="connsiteX102" fmla="*/ 3966912 w 6028899"/>
              <a:gd name="connsiteY102" fmla="*/ 2209504 h 6621221"/>
              <a:gd name="connsiteX103" fmla="*/ 3836283 w 6028899"/>
              <a:gd name="connsiteY103" fmla="*/ 2544595 h 6621221"/>
              <a:gd name="connsiteX104" fmla="*/ 3688616 w 6028899"/>
              <a:gd name="connsiteY104" fmla="*/ 2874006 h 6621221"/>
              <a:gd name="connsiteX105" fmla="*/ 3497347 w 6028899"/>
              <a:gd name="connsiteY105" fmla="*/ 3201405 h 6621221"/>
              <a:gd name="connsiteX106" fmla="*/ 3467116 w 6028899"/>
              <a:gd name="connsiteY106" fmla="*/ 3044391 h 6621221"/>
              <a:gd name="connsiteX107" fmla="*/ 3410321 w 6028899"/>
              <a:gd name="connsiteY107" fmla="*/ 3135263 h 6621221"/>
              <a:gd name="connsiteX108" fmla="*/ 3387602 w 6028899"/>
              <a:gd name="connsiteY108" fmla="*/ 3271571 h 6621221"/>
              <a:gd name="connsiteX109" fmla="*/ 3239935 w 6028899"/>
              <a:gd name="connsiteY109" fmla="*/ 3248853 h 6621221"/>
              <a:gd name="connsiteX110" fmla="*/ 2893486 w 6028899"/>
              <a:gd name="connsiteY110" fmla="*/ 3226135 h 6621221"/>
              <a:gd name="connsiteX111" fmla="*/ 2620870 w 6028899"/>
              <a:gd name="connsiteY111" fmla="*/ 3299968 h 6621221"/>
              <a:gd name="connsiteX112" fmla="*/ 2512959 w 6028899"/>
              <a:gd name="connsiteY112" fmla="*/ 3356763 h 6621221"/>
              <a:gd name="connsiteX113" fmla="*/ 2427766 w 6028899"/>
              <a:gd name="connsiteY113" fmla="*/ 3186378 h 6621221"/>
              <a:gd name="connsiteX114" fmla="*/ 2302817 w 6028899"/>
              <a:gd name="connsiteY114" fmla="*/ 2942160 h 6621221"/>
              <a:gd name="connsiteX115" fmla="*/ 2325535 w 6028899"/>
              <a:gd name="connsiteY115" fmla="*/ 3055750 h 6621221"/>
              <a:gd name="connsiteX116" fmla="*/ 2325535 w 6028899"/>
              <a:gd name="connsiteY116" fmla="*/ 3260212 h 6621221"/>
              <a:gd name="connsiteX117" fmla="*/ 2331215 w 6028899"/>
              <a:gd name="connsiteY117" fmla="*/ 3334045 h 6621221"/>
              <a:gd name="connsiteX118" fmla="*/ 2115394 w 6028899"/>
              <a:gd name="connsiteY118" fmla="*/ 3317007 h 6621221"/>
              <a:gd name="connsiteX119" fmla="*/ 1865496 w 6028899"/>
              <a:gd name="connsiteY119" fmla="*/ 3339725 h 6621221"/>
              <a:gd name="connsiteX120" fmla="*/ 1706470 w 6028899"/>
              <a:gd name="connsiteY120" fmla="*/ 3441956 h 6621221"/>
              <a:gd name="connsiteX121" fmla="*/ 1791662 w 6028899"/>
              <a:gd name="connsiteY121" fmla="*/ 3640739 h 6621221"/>
              <a:gd name="connsiteX122" fmla="*/ 1757585 w 6028899"/>
              <a:gd name="connsiteY122" fmla="*/ 3760008 h 6621221"/>
              <a:gd name="connsiteX123" fmla="*/ 1820060 w 6028899"/>
              <a:gd name="connsiteY123" fmla="*/ 3970150 h 6621221"/>
              <a:gd name="connsiteX124" fmla="*/ 1927970 w 6028899"/>
              <a:gd name="connsiteY124" fmla="*/ 4157573 h 6621221"/>
              <a:gd name="connsiteX125" fmla="*/ 1967727 w 6028899"/>
              <a:gd name="connsiteY125" fmla="*/ 4322279 h 6621221"/>
              <a:gd name="connsiteX126" fmla="*/ 2030201 w 6028899"/>
              <a:gd name="connsiteY126" fmla="*/ 4583536 h 6621221"/>
              <a:gd name="connsiteX127" fmla="*/ 2189227 w 6028899"/>
              <a:gd name="connsiteY127" fmla="*/ 4770960 h 6621221"/>
              <a:gd name="connsiteX128" fmla="*/ 2223304 w 6028899"/>
              <a:gd name="connsiteY128" fmla="*/ 4895909 h 6621221"/>
              <a:gd name="connsiteX129" fmla="*/ 2314176 w 6028899"/>
              <a:gd name="connsiteY129" fmla="*/ 5140127 h 6621221"/>
              <a:gd name="connsiteX130" fmla="*/ 2382330 w 6028899"/>
              <a:gd name="connsiteY130" fmla="*/ 5123089 h 6621221"/>
              <a:gd name="connsiteX131" fmla="*/ 2547036 w 6028899"/>
              <a:gd name="connsiteY131" fmla="*/ 5128768 h 6621221"/>
              <a:gd name="connsiteX132" fmla="*/ 2706062 w 6028899"/>
              <a:gd name="connsiteY132" fmla="*/ 5185563 h 6621221"/>
              <a:gd name="connsiteX133" fmla="*/ 2848050 w 6028899"/>
              <a:gd name="connsiteY133" fmla="*/ 5282115 h 6621221"/>
              <a:gd name="connsiteX134" fmla="*/ 2916204 w 6028899"/>
              <a:gd name="connsiteY134" fmla="*/ 5390026 h 6621221"/>
              <a:gd name="connsiteX135" fmla="*/ 2779896 w 6028899"/>
              <a:gd name="connsiteY135" fmla="*/ 5293474 h 6621221"/>
              <a:gd name="connsiteX136" fmla="*/ 2666306 w 6028899"/>
              <a:gd name="connsiteY136" fmla="*/ 5248038 h 6621221"/>
              <a:gd name="connsiteX137" fmla="*/ 2581113 w 6028899"/>
              <a:gd name="connsiteY137" fmla="*/ 5253718 h 6621221"/>
              <a:gd name="connsiteX138" fmla="*/ 2444805 w 6028899"/>
              <a:gd name="connsiteY138" fmla="*/ 5299154 h 6621221"/>
              <a:gd name="connsiteX139" fmla="*/ 2263061 w 6028899"/>
              <a:gd name="connsiteY139" fmla="*/ 5270756 h 6621221"/>
              <a:gd name="connsiteX140" fmla="*/ 2160830 w 6028899"/>
              <a:gd name="connsiteY140" fmla="*/ 5162845 h 6621221"/>
              <a:gd name="connsiteX141" fmla="*/ 2121073 w 6028899"/>
              <a:gd name="connsiteY141" fmla="*/ 5083332 h 6621221"/>
              <a:gd name="connsiteX142" fmla="*/ 2126753 w 6028899"/>
              <a:gd name="connsiteY142" fmla="*/ 5236679 h 6621221"/>
              <a:gd name="connsiteX143" fmla="*/ 2228984 w 6028899"/>
              <a:gd name="connsiteY143" fmla="*/ 5424103 h 6621221"/>
              <a:gd name="connsiteX144" fmla="*/ 2370971 w 6028899"/>
              <a:gd name="connsiteY144" fmla="*/ 5514975 h 6621221"/>
              <a:gd name="connsiteX145" fmla="*/ 2461843 w 6028899"/>
              <a:gd name="connsiteY145" fmla="*/ 5662642 h 6621221"/>
              <a:gd name="connsiteX146" fmla="*/ 2471191 w 6028899"/>
              <a:gd name="connsiteY146" fmla="*/ 5778736 h 6621221"/>
              <a:gd name="connsiteX147" fmla="*/ 2302817 w 6028899"/>
              <a:gd name="connsiteY147" fmla="*/ 5628565 h 6621221"/>
              <a:gd name="connsiteX148" fmla="*/ 2149471 w 6028899"/>
              <a:gd name="connsiteY148" fmla="*/ 5532013 h 6621221"/>
              <a:gd name="connsiteX149" fmla="*/ 2035881 w 6028899"/>
              <a:gd name="connsiteY149" fmla="*/ 5384346 h 6621221"/>
              <a:gd name="connsiteX150" fmla="*/ 1950688 w 6028899"/>
              <a:gd name="connsiteY150" fmla="*/ 5162845 h 6621221"/>
              <a:gd name="connsiteX151" fmla="*/ 1933650 w 6028899"/>
              <a:gd name="connsiteY151" fmla="*/ 4958383 h 6621221"/>
              <a:gd name="connsiteX152" fmla="*/ 1859816 w 6028899"/>
              <a:gd name="connsiteY152" fmla="*/ 4856152 h 6621221"/>
              <a:gd name="connsiteX153" fmla="*/ 1791662 w 6028899"/>
              <a:gd name="connsiteY153" fmla="*/ 4776639 h 6621221"/>
              <a:gd name="connsiteX154" fmla="*/ 1710138 w 6028899"/>
              <a:gd name="connsiteY154" fmla="*/ 4872027 h 6621221"/>
              <a:gd name="connsiteX155" fmla="*/ 1576512 w 6028899"/>
              <a:gd name="connsiteY155" fmla="*/ 5065130 h 6621221"/>
              <a:gd name="connsiteX156" fmla="*/ 1462251 w 6028899"/>
              <a:gd name="connsiteY156" fmla="*/ 5293474 h 6621221"/>
              <a:gd name="connsiteX157" fmla="*/ 1394097 w 6028899"/>
              <a:gd name="connsiteY157" fmla="*/ 5520654 h 6621221"/>
              <a:gd name="connsiteX158" fmla="*/ 1382738 w 6028899"/>
              <a:gd name="connsiteY158" fmla="*/ 5764873 h 6621221"/>
              <a:gd name="connsiteX159" fmla="*/ 1456571 w 6028899"/>
              <a:gd name="connsiteY159" fmla="*/ 6009091 h 6621221"/>
              <a:gd name="connsiteX160" fmla="*/ 1581521 w 6028899"/>
              <a:gd name="connsiteY160" fmla="*/ 6190836 h 6621221"/>
              <a:gd name="connsiteX161" fmla="*/ 1814380 w 6028899"/>
              <a:gd name="connsiteY161" fmla="*/ 6156759 h 6621221"/>
              <a:gd name="connsiteX162" fmla="*/ 1996124 w 6028899"/>
              <a:gd name="connsiteY162" fmla="*/ 6082925 h 6621221"/>
              <a:gd name="connsiteX163" fmla="*/ 1996124 w 6028899"/>
              <a:gd name="connsiteY163" fmla="*/ 5940937 h 6621221"/>
              <a:gd name="connsiteX164" fmla="*/ 2098355 w 6028899"/>
              <a:gd name="connsiteY164" fmla="*/ 5798950 h 6621221"/>
              <a:gd name="connsiteX165" fmla="*/ 2280099 w 6028899"/>
              <a:gd name="connsiteY165" fmla="*/ 5770552 h 6621221"/>
              <a:gd name="connsiteX166" fmla="*/ 2518639 w 6028899"/>
              <a:gd name="connsiteY166" fmla="*/ 5861424 h 6621221"/>
              <a:gd name="connsiteX167" fmla="*/ 2342574 w 6028899"/>
              <a:gd name="connsiteY167" fmla="*/ 5861424 h 6621221"/>
              <a:gd name="connsiteX168" fmla="*/ 2183548 w 6028899"/>
              <a:gd name="connsiteY168" fmla="*/ 5923899 h 6621221"/>
              <a:gd name="connsiteX169" fmla="*/ 2189227 w 6028899"/>
              <a:gd name="connsiteY169" fmla="*/ 5997732 h 6621221"/>
              <a:gd name="connsiteX170" fmla="*/ 2166509 w 6028899"/>
              <a:gd name="connsiteY170" fmla="*/ 6134040 h 6621221"/>
              <a:gd name="connsiteX171" fmla="*/ 2081317 w 6028899"/>
              <a:gd name="connsiteY171" fmla="*/ 6241951 h 6621221"/>
              <a:gd name="connsiteX172" fmla="*/ 1888214 w 6028899"/>
              <a:gd name="connsiteY172" fmla="*/ 6332823 h 6621221"/>
              <a:gd name="connsiteX173" fmla="*/ 1695111 w 6028899"/>
              <a:gd name="connsiteY173" fmla="*/ 6332823 h 6621221"/>
              <a:gd name="connsiteX174" fmla="*/ 1456571 w 6028899"/>
              <a:gd name="connsiteY174" fmla="*/ 6281708 h 6621221"/>
              <a:gd name="connsiteX175" fmla="*/ 1308904 w 6028899"/>
              <a:gd name="connsiteY175" fmla="*/ 6196515 h 6621221"/>
              <a:gd name="connsiteX176" fmla="*/ 1235071 w 6028899"/>
              <a:gd name="connsiteY176" fmla="*/ 6162438 h 6621221"/>
              <a:gd name="connsiteX177" fmla="*/ 1342981 w 6028899"/>
              <a:gd name="connsiteY177" fmla="*/ 6310105 h 6621221"/>
              <a:gd name="connsiteX178" fmla="*/ 1445212 w 6028899"/>
              <a:gd name="connsiteY178" fmla="*/ 6497529 h 6621221"/>
              <a:gd name="connsiteX179" fmla="*/ 1473610 w 6028899"/>
              <a:gd name="connsiteY179" fmla="*/ 6599760 h 6621221"/>
              <a:gd name="connsiteX0" fmla="*/ 1473610 w 6028899"/>
              <a:gd name="connsiteY0" fmla="*/ 6599760 h 6613486"/>
              <a:gd name="connsiteX1" fmla="*/ 1269148 w 6028899"/>
              <a:gd name="connsiteY1" fmla="*/ 6599760 h 6613486"/>
              <a:gd name="connsiteX2" fmla="*/ 1158082 w 6028899"/>
              <a:gd name="connsiteY2" fmla="*/ 6482620 h 6613486"/>
              <a:gd name="connsiteX3" fmla="*/ 977659 w 6028899"/>
              <a:gd name="connsiteY3" fmla="*/ 6370074 h 6613486"/>
              <a:gd name="connsiteX4" fmla="*/ 752313 w 6028899"/>
              <a:gd name="connsiteY4" fmla="*/ 6486168 h 6613486"/>
              <a:gd name="connsiteX5" fmla="*/ 854545 w 6028899"/>
              <a:gd name="connsiteY5" fmla="*/ 6253309 h 6613486"/>
              <a:gd name="connsiteX6" fmla="*/ 695518 w 6028899"/>
              <a:gd name="connsiteY6" fmla="*/ 6020450 h 6613486"/>
              <a:gd name="connsiteX7" fmla="*/ 297953 w 6028899"/>
              <a:gd name="connsiteY7" fmla="*/ 5929578 h 6613486"/>
              <a:gd name="connsiteX8" fmla="*/ 150286 w 6028899"/>
              <a:gd name="connsiteY8" fmla="*/ 5759193 h 6613486"/>
              <a:gd name="connsiteX9" fmla="*/ 99170 w 6028899"/>
              <a:gd name="connsiteY9" fmla="*/ 5571770 h 6613486"/>
              <a:gd name="connsiteX10" fmla="*/ 82132 w 6028899"/>
              <a:gd name="connsiteY10" fmla="*/ 5248038 h 6613486"/>
              <a:gd name="connsiteX11" fmla="*/ 53734 w 6028899"/>
              <a:gd name="connsiteY11" fmla="*/ 5185563 h 6613486"/>
              <a:gd name="connsiteX12" fmla="*/ 13978 w 6028899"/>
              <a:gd name="connsiteY12" fmla="*/ 5071973 h 6613486"/>
              <a:gd name="connsiteX13" fmla="*/ 2619 w 6028899"/>
              <a:gd name="connsiteY13" fmla="*/ 4827755 h 6613486"/>
              <a:gd name="connsiteX14" fmla="*/ 59414 w 6028899"/>
              <a:gd name="connsiteY14" fmla="*/ 4680088 h 6613486"/>
              <a:gd name="connsiteX15" fmla="*/ 59414 w 6028899"/>
              <a:gd name="connsiteY15" fmla="*/ 4504023 h 6613486"/>
              <a:gd name="connsiteX16" fmla="*/ 104850 w 6028899"/>
              <a:gd name="connsiteY16" fmla="*/ 4327959 h 6613486"/>
              <a:gd name="connsiteX17" fmla="*/ 229799 w 6028899"/>
              <a:gd name="connsiteY17" fmla="*/ 3992868 h 6613486"/>
              <a:gd name="connsiteX18" fmla="*/ 360427 w 6028899"/>
              <a:gd name="connsiteY18" fmla="*/ 3771367 h 6613486"/>
              <a:gd name="connsiteX19" fmla="*/ 513774 w 6028899"/>
              <a:gd name="connsiteY19" fmla="*/ 3527149 h 6613486"/>
              <a:gd name="connsiteX20" fmla="*/ 729595 w 6028899"/>
              <a:gd name="connsiteY20" fmla="*/ 3243173 h 6613486"/>
              <a:gd name="connsiteX21" fmla="*/ 865903 w 6028899"/>
              <a:gd name="connsiteY21" fmla="*/ 3055750 h 6613486"/>
              <a:gd name="connsiteX22" fmla="*/ 962455 w 6028899"/>
              <a:gd name="connsiteY22" fmla="*/ 2828570 h 6613486"/>
              <a:gd name="connsiteX23" fmla="*/ 1024929 w 6028899"/>
              <a:gd name="connsiteY23" fmla="*/ 2572993 h 6613486"/>
              <a:gd name="connsiteX24" fmla="*/ 1064686 w 6028899"/>
              <a:gd name="connsiteY24" fmla="*/ 2362850 h 6613486"/>
              <a:gd name="connsiteX25" fmla="*/ 1246430 w 6028899"/>
              <a:gd name="connsiteY25" fmla="*/ 1385976 h 6613486"/>
              <a:gd name="connsiteX26" fmla="*/ 1325943 w 6028899"/>
              <a:gd name="connsiteY26" fmla="*/ 1204232 h 6613486"/>
              <a:gd name="connsiteX27" fmla="*/ 1621277 w 6028899"/>
              <a:gd name="connsiteY27" fmla="*/ 1073603 h 6613486"/>
              <a:gd name="connsiteX28" fmla="*/ 1672393 w 6028899"/>
              <a:gd name="connsiteY28" fmla="*/ 1011129 h 6613486"/>
              <a:gd name="connsiteX29" fmla="*/ 1871175 w 6028899"/>
              <a:gd name="connsiteY29" fmla="*/ 749872 h 6613486"/>
              <a:gd name="connsiteX30" fmla="*/ 2174023 w 6028899"/>
              <a:gd name="connsiteY30" fmla="*/ 435487 h 6613486"/>
              <a:gd name="connsiteX31" fmla="*/ 2535677 w 6028899"/>
              <a:gd name="connsiteY31" fmla="*/ 233037 h 6613486"/>
              <a:gd name="connsiteX32" fmla="*/ 2950281 w 6028899"/>
              <a:gd name="connsiteY32" fmla="*/ 96236 h 6613486"/>
              <a:gd name="connsiteX33" fmla="*/ 3455757 w 6028899"/>
              <a:gd name="connsiteY33" fmla="*/ 5857 h 6613486"/>
              <a:gd name="connsiteX34" fmla="*/ 3972591 w 6028899"/>
              <a:gd name="connsiteY34" fmla="*/ 22895 h 6613486"/>
              <a:gd name="connsiteX35" fmla="*/ 4500785 w 6028899"/>
              <a:gd name="connsiteY35" fmla="*/ 136485 h 6613486"/>
              <a:gd name="connsiteX36" fmla="*/ 5136889 w 6028899"/>
              <a:gd name="connsiteY36" fmla="*/ 431819 h 6613486"/>
              <a:gd name="connsiteX37" fmla="*/ 5415185 w 6028899"/>
              <a:gd name="connsiteY37" fmla="*/ 715795 h 6613486"/>
              <a:gd name="connsiteX38" fmla="*/ 5642365 w 6028899"/>
              <a:gd name="connsiteY38" fmla="*/ 982731 h 6613486"/>
              <a:gd name="connsiteX39" fmla="*/ 5778673 w 6028899"/>
              <a:gd name="connsiteY39" fmla="*/ 1232629 h 6613486"/>
              <a:gd name="connsiteX40" fmla="*/ 5897943 w 6028899"/>
              <a:gd name="connsiteY40" fmla="*/ 1522284 h 6613486"/>
              <a:gd name="connsiteX41" fmla="*/ 5988815 w 6028899"/>
              <a:gd name="connsiteY41" fmla="*/ 1857375 h 6613486"/>
              <a:gd name="connsiteX42" fmla="*/ 6017212 w 6028899"/>
              <a:gd name="connsiteY42" fmla="*/ 2107273 h 6613486"/>
              <a:gd name="connsiteX43" fmla="*/ 6028571 w 6028899"/>
              <a:gd name="connsiteY43" fmla="*/ 2413966 h 6613486"/>
              <a:gd name="connsiteX44" fmla="*/ 6005853 w 6028899"/>
              <a:gd name="connsiteY44" fmla="*/ 2783134 h 6613486"/>
              <a:gd name="connsiteX45" fmla="*/ 5932020 w 6028899"/>
              <a:gd name="connsiteY45" fmla="*/ 3243173 h 6613486"/>
              <a:gd name="connsiteX46" fmla="*/ 5858186 w 6028899"/>
              <a:gd name="connsiteY46" fmla="*/ 3493072 h 6613486"/>
              <a:gd name="connsiteX47" fmla="*/ 5880904 w 6028899"/>
              <a:gd name="connsiteY47" fmla="*/ 3237494 h 6613486"/>
              <a:gd name="connsiteX48" fmla="*/ 5903622 w 6028899"/>
              <a:gd name="connsiteY48" fmla="*/ 2896724 h 6613486"/>
              <a:gd name="connsiteX49" fmla="*/ 5796875 w 6028899"/>
              <a:gd name="connsiteY49" fmla="*/ 3170503 h 6613486"/>
              <a:gd name="connsiteX50" fmla="*/ 5767314 w 6028899"/>
              <a:gd name="connsiteY50" fmla="*/ 3299968 h 6613486"/>
              <a:gd name="connsiteX51" fmla="*/ 5733237 w 6028899"/>
              <a:gd name="connsiteY51" fmla="*/ 3419238 h 6613486"/>
              <a:gd name="connsiteX52" fmla="*/ 5687801 w 6028899"/>
              <a:gd name="connsiteY52" fmla="*/ 3578264 h 6613486"/>
              <a:gd name="connsiteX53" fmla="*/ 5608288 w 6028899"/>
              <a:gd name="connsiteY53" fmla="*/ 3754329 h 6613486"/>
              <a:gd name="connsiteX54" fmla="*/ 5511737 w 6028899"/>
              <a:gd name="connsiteY54" fmla="*/ 3936073 h 6613486"/>
              <a:gd name="connsiteX55" fmla="*/ 5432224 w 6028899"/>
              <a:gd name="connsiteY55" fmla="*/ 4049663 h 6613486"/>
              <a:gd name="connsiteX56" fmla="*/ 5545814 w 6028899"/>
              <a:gd name="connsiteY56" fmla="*/ 3794085 h 6613486"/>
              <a:gd name="connsiteX57" fmla="*/ 5608288 w 6028899"/>
              <a:gd name="connsiteY57" fmla="*/ 3618021 h 6613486"/>
              <a:gd name="connsiteX58" fmla="*/ 5477660 w 6028899"/>
              <a:gd name="connsiteY58" fmla="*/ 3828162 h 6613486"/>
              <a:gd name="connsiteX59" fmla="*/ 5290236 w 6028899"/>
              <a:gd name="connsiteY59" fmla="*/ 4072381 h 6613486"/>
              <a:gd name="connsiteX60" fmla="*/ 5006261 w 6028899"/>
              <a:gd name="connsiteY60" fmla="*/ 4344997 h 6613486"/>
              <a:gd name="connsiteX61" fmla="*/ 4921068 w 6028899"/>
              <a:gd name="connsiteY61" fmla="*/ 4418831 h 6613486"/>
              <a:gd name="connsiteX62" fmla="*/ 5057376 w 6028899"/>
              <a:gd name="connsiteY62" fmla="*/ 4481305 h 6613486"/>
              <a:gd name="connsiteX63" fmla="*/ 5108492 w 6028899"/>
              <a:gd name="connsiteY63" fmla="*/ 4572177 h 6613486"/>
              <a:gd name="connsiteX64" fmla="*/ 5125530 w 6028899"/>
              <a:gd name="connsiteY64" fmla="*/ 4646011 h 6613486"/>
              <a:gd name="connsiteX65" fmla="*/ 5080094 w 6028899"/>
              <a:gd name="connsiteY65" fmla="*/ 4793678 h 6613486"/>
              <a:gd name="connsiteX66" fmla="*/ 4983543 w 6028899"/>
              <a:gd name="connsiteY66" fmla="*/ 4918627 h 6613486"/>
              <a:gd name="connsiteX67" fmla="*/ 4972184 w 6028899"/>
              <a:gd name="connsiteY67" fmla="*/ 4941345 h 6613486"/>
              <a:gd name="connsiteX68" fmla="*/ 5051697 w 6028899"/>
              <a:gd name="connsiteY68" fmla="*/ 5071973 h 6613486"/>
              <a:gd name="connsiteX69" fmla="*/ 5159607 w 6028899"/>
              <a:gd name="connsiteY69" fmla="*/ 5145807 h 6613486"/>
              <a:gd name="connsiteX70" fmla="*/ 5057376 w 6028899"/>
              <a:gd name="connsiteY70" fmla="*/ 5162845 h 6613486"/>
              <a:gd name="connsiteX71" fmla="*/ 4949466 w 6028899"/>
              <a:gd name="connsiteY71" fmla="*/ 5089012 h 6613486"/>
              <a:gd name="connsiteX72" fmla="*/ 4949466 w 6028899"/>
              <a:gd name="connsiteY72" fmla="*/ 4918627 h 6613486"/>
              <a:gd name="connsiteX73" fmla="*/ 4966504 w 6028899"/>
              <a:gd name="connsiteY73" fmla="*/ 4725524 h 6613486"/>
              <a:gd name="connsiteX74" fmla="*/ 4943786 w 6028899"/>
              <a:gd name="connsiteY74" fmla="*/ 4617613 h 6613486"/>
              <a:gd name="connsiteX75" fmla="*/ 4835876 w 6028899"/>
              <a:gd name="connsiteY75" fmla="*/ 4543780 h 6613486"/>
              <a:gd name="connsiteX76" fmla="*/ 4750683 w 6028899"/>
              <a:gd name="connsiteY76" fmla="*/ 4498344 h 6613486"/>
              <a:gd name="connsiteX77" fmla="*/ 4722286 w 6028899"/>
              <a:gd name="connsiteY77" fmla="*/ 4611934 h 6613486"/>
              <a:gd name="connsiteX78" fmla="*/ 4716606 w 6028899"/>
              <a:gd name="connsiteY78" fmla="*/ 4702806 h 6613486"/>
              <a:gd name="connsiteX79" fmla="*/ 4790440 w 6028899"/>
              <a:gd name="connsiteY79" fmla="*/ 4878870 h 6613486"/>
              <a:gd name="connsiteX80" fmla="*/ 4824517 w 6028899"/>
              <a:gd name="connsiteY80" fmla="*/ 4941345 h 6613486"/>
              <a:gd name="connsiteX81" fmla="*/ 4807478 w 6028899"/>
              <a:gd name="connsiteY81" fmla="*/ 5083332 h 6613486"/>
              <a:gd name="connsiteX82" fmla="*/ 4745004 w 6028899"/>
              <a:gd name="connsiteY82" fmla="*/ 5213961 h 6613486"/>
              <a:gd name="connsiteX83" fmla="*/ 4790440 w 6028899"/>
              <a:gd name="connsiteY83" fmla="*/ 5299154 h 6613486"/>
              <a:gd name="connsiteX84" fmla="*/ 4902018 w 6028899"/>
              <a:gd name="connsiteY84" fmla="*/ 5447314 h 6613486"/>
              <a:gd name="connsiteX85" fmla="*/ 4784760 w 6028899"/>
              <a:gd name="connsiteY85" fmla="*/ 5429782 h 6613486"/>
              <a:gd name="connsiteX86" fmla="*/ 4699568 w 6028899"/>
              <a:gd name="connsiteY86" fmla="*/ 5327551 h 6613486"/>
              <a:gd name="connsiteX87" fmla="*/ 4699568 w 6028899"/>
              <a:gd name="connsiteY87" fmla="*/ 5185563 h 6613486"/>
              <a:gd name="connsiteX88" fmla="*/ 4716606 w 6028899"/>
              <a:gd name="connsiteY88" fmla="*/ 5083332 h 6613486"/>
              <a:gd name="connsiteX89" fmla="*/ 4659811 w 6028899"/>
              <a:gd name="connsiteY89" fmla="*/ 4992460 h 6613486"/>
              <a:gd name="connsiteX90" fmla="*/ 4523503 w 6028899"/>
              <a:gd name="connsiteY90" fmla="*/ 4861832 h 6613486"/>
              <a:gd name="connsiteX91" fmla="*/ 4466708 w 6028899"/>
              <a:gd name="connsiteY91" fmla="*/ 4651690 h 6613486"/>
              <a:gd name="connsiteX92" fmla="*/ 4483747 w 6028899"/>
              <a:gd name="connsiteY92" fmla="*/ 4396113 h 6613486"/>
              <a:gd name="connsiteX93" fmla="*/ 4563260 w 6028899"/>
              <a:gd name="connsiteY93" fmla="*/ 4123496 h 6613486"/>
              <a:gd name="connsiteX94" fmla="*/ 4606684 w 6028899"/>
              <a:gd name="connsiteY94" fmla="*/ 3987188 h 6613486"/>
              <a:gd name="connsiteX95" fmla="*/ 4568939 w 6028899"/>
              <a:gd name="connsiteY95" fmla="*/ 3742970 h 6613486"/>
              <a:gd name="connsiteX96" fmla="*/ 4529183 w 6028899"/>
              <a:gd name="connsiteY96" fmla="*/ 3334045 h 6613486"/>
              <a:gd name="connsiteX97" fmla="*/ 4500785 w 6028899"/>
              <a:gd name="connsiteY97" fmla="*/ 2732018 h 6613486"/>
              <a:gd name="connsiteX98" fmla="*/ 4415593 w 6028899"/>
              <a:gd name="connsiteY98" fmla="*/ 2340132 h 6613486"/>
              <a:gd name="connsiteX99" fmla="*/ 4228839 w 6028899"/>
              <a:gd name="connsiteY99" fmla="*/ 1864573 h 6613486"/>
              <a:gd name="connsiteX100" fmla="*/ 4110240 w 6028899"/>
              <a:gd name="connsiteY100" fmla="*/ 1738105 h 6613486"/>
              <a:gd name="connsiteX101" fmla="*/ 4052104 w 6028899"/>
              <a:gd name="connsiteY101" fmla="*/ 1897131 h 6613486"/>
              <a:gd name="connsiteX102" fmla="*/ 3966912 w 6028899"/>
              <a:gd name="connsiteY102" fmla="*/ 2209504 h 6613486"/>
              <a:gd name="connsiteX103" fmla="*/ 3836283 w 6028899"/>
              <a:gd name="connsiteY103" fmla="*/ 2544595 h 6613486"/>
              <a:gd name="connsiteX104" fmla="*/ 3688616 w 6028899"/>
              <a:gd name="connsiteY104" fmla="*/ 2874006 h 6613486"/>
              <a:gd name="connsiteX105" fmla="*/ 3497347 w 6028899"/>
              <a:gd name="connsiteY105" fmla="*/ 3201405 h 6613486"/>
              <a:gd name="connsiteX106" fmla="*/ 3467116 w 6028899"/>
              <a:gd name="connsiteY106" fmla="*/ 3044391 h 6613486"/>
              <a:gd name="connsiteX107" fmla="*/ 3410321 w 6028899"/>
              <a:gd name="connsiteY107" fmla="*/ 3135263 h 6613486"/>
              <a:gd name="connsiteX108" fmla="*/ 3387602 w 6028899"/>
              <a:gd name="connsiteY108" fmla="*/ 3271571 h 6613486"/>
              <a:gd name="connsiteX109" fmla="*/ 3239935 w 6028899"/>
              <a:gd name="connsiteY109" fmla="*/ 3248853 h 6613486"/>
              <a:gd name="connsiteX110" fmla="*/ 2893486 w 6028899"/>
              <a:gd name="connsiteY110" fmla="*/ 3226135 h 6613486"/>
              <a:gd name="connsiteX111" fmla="*/ 2620870 w 6028899"/>
              <a:gd name="connsiteY111" fmla="*/ 3299968 h 6613486"/>
              <a:gd name="connsiteX112" fmla="*/ 2512959 w 6028899"/>
              <a:gd name="connsiteY112" fmla="*/ 3356763 h 6613486"/>
              <a:gd name="connsiteX113" fmla="*/ 2427766 w 6028899"/>
              <a:gd name="connsiteY113" fmla="*/ 3186378 h 6613486"/>
              <a:gd name="connsiteX114" fmla="*/ 2302817 w 6028899"/>
              <a:gd name="connsiteY114" fmla="*/ 2942160 h 6613486"/>
              <a:gd name="connsiteX115" fmla="*/ 2325535 w 6028899"/>
              <a:gd name="connsiteY115" fmla="*/ 3055750 h 6613486"/>
              <a:gd name="connsiteX116" fmla="*/ 2325535 w 6028899"/>
              <a:gd name="connsiteY116" fmla="*/ 3260212 h 6613486"/>
              <a:gd name="connsiteX117" fmla="*/ 2331215 w 6028899"/>
              <a:gd name="connsiteY117" fmla="*/ 3334045 h 6613486"/>
              <a:gd name="connsiteX118" fmla="*/ 2115394 w 6028899"/>
              <a:gd name="connsiteY118" fmla="*/ 3317007 h 6613486"/>
              <a:gd name="connsiteX119" fmla="*/ 1865496 w 6028899"/>
              <a:gd name="connsiteY119" fmla="*/ 3339725 h 6613486"/>
              <a:gd name="connsiteX120" fmla="*/ 1706470 w 6028899"/>
              <a:gd name="connsiteY120" fmla="*/ 3441956 h 6613486"/>
              <a:gd name="connsiteX121" fmla="*/ 1791662 w 6028899"/>
              <a:gd name="connsiteY121" fmla="*/ 3640739 h 6613486"/>
              <a:gd name="connsiteX122" fmla="*/ 1757585 w 6028899"/>
              <a:gd name="connsiteY122" fmla="*/ 3760008 h 6613486"/>
              <a:gd name="connsiteX123" fmla="*/ 1820060 w 6028899"/>
              <a:gd name="connsiteY123" fmla="*/ 3970150 h 6613486"/>
              <a:gd name="connsiteX124" fmla="*/ 1927970 w 6028899"/>
              <a:gd name="connsiteY124" fmla="*/ 4157573 h 6613486"/>
              <a:gd name="connsiteX125" fmla="*/ 1967727 w 6028899"/>
              <a:gd name="connsiteY125" fmla="*/ 4322279 h 6613486"/>
              <a:gd name="connsiteX126" fmla="*/ 2030201 w 6028899"/>
              <a:gd name="connsiteY126" fmla="*/ 4583536 h 6613486"/>
              <a:gd name="connsiteX127" fmla="*/ 2189227 w 6028899"/>
              <a:gd name="connsiteY127" fmla="*/ 4770960 h 6613486"/>
              <a:gd name="connsiteX128" fmla="*/ 2223304 w 6028899"/>
              <a:gd name="connsiteY128" fmla="*/ 4895909 h 6613486"/>
              <a:gd name="connsiteX129" fmla="*/ 2314176 w 6028899"/>
              <a:gd name="connsiteY129" fmla="*/ 5140127 h 6613486"/>
              <a:gd name="connsiteX130" fmla="*/ 2382330 w 6028899"/>
              <a:gd name="connsiteY130" fmla="*/ 5123089 h 6613486"/>
              <a:gd name="connsiteX131" fmla="*/ 2547036 w 6028899"/>
              <a:gd name="connsiteY131" fmla="*/ 5128768 h 6613486"/>
              <a:gd name="connsiteX132" fmla="*/ 2706062 w 6028899"/>
              <a:gd name="connsiteY132" fmla="*/ 5185563 h 6613486"/>
              <a:gd name="connsiteX133" fmla="*/ 2848050 w 6028899"/>
              <a:gd name="connsiteY133" fmla="*/ 5282115 h 6613486"/>
              <a:gd name="connsiteX134" fmla="*/ 2916204 w 6028899"/>
              <a:gd name="connsiteY134" fmla="*/ 5390026 h 6613486"/>
              <a:gd name="connsiteX135" fmla="*/ 2779896 w 6028899"/>
              <a:gd name="connsiteY135" fmla="*/ 5293474 h 6613486"/>
              <a:gd name="connsiteX136" fmla="*/ 2666306 w 6028899"/>
              <a:gd name="connsiteY136" fmla="*/ 5248038 h 6613486"/>
              <a:gd name="connsiteX137" fmla="*/ 2581113 w 6028899"/>
              <a:gd name="connsiteY137" fmla="*/ 5253718 h 6613486"/>
              <a:gd name="connsiteX138" fmla="*/ 2444805 w 6028899"/>
              <a:gd name="connsiteY138" fmla="*/ 5299154 h 6613486"/>
              <a:gd name="connsiteX139" fmla="*/ 2263061 w 6028899"/>
              <a:gd name="connsiteY139" fmla="*/ 5270756 h 6613486"/>
              <a:gd name="connsiteX140" fmla="*/ 2160830 w 6028899"/>
              <a:gd name="connsiteY140" fmla="*/ 5162845 h 6613486"/>
              <a:gd name="connsiteX141" fmla="*/ 2121073 w 6028899"/>
              <a:gd name="connsiteY141" fmla="*/ 5083332 h 6613486"/>
              <a:gd name="connsiteX142" fmla="*/ 2126753 w 6028899"/>
              <a:gd name="connsiteY142" fmla="*/ 5236679 h 6613486"/>
              <a:gd name="connsiteX143" fmla="*/ 2228984 w 6028899"/>
              <a:gd name="connsiteY143" fmla="*/ 5424103 h 6613486"/>
              <a:gd name="connsiteX144" fmla="*/ 2370971 w 6028899"/>
              <a:gd name="connsiteY144" fmla="*/ 5514975 h 6613486"/>
              <a:gd name="connsiteX145" fmla="*/ 2461843 w 6028899"/>
              <a:gd name="connsiteY145" fmla="*/ 5662642 h 6613486"/>
              <a:gd name="connsiteX146" fmla="*/ 2471191 w 6028899"/>
              <a:gd name="connsiteY146" fmla="*/ 5778736 h 6613486"/>
              <a:gd name="connsiteX147" fmla="*/ 2302817 w 6028899"/>
              <a:gd name="connsiteY147" fmla="*/ 5628565 h 6613486"/>
              <a:gd name="connsiteX148" fmla="*/ 2149471 w 6028899"/>
              <a:gd name="connsiteY148" fmla="*/ 5532013 h 6613486"/>
              <a:gd name="connsiteX149" fmla="*/ 2035881 w 6028899"/>
              <a:gd name="connsiteY149" fmla="*/ 5384346 h 6613486"/>
              <a:gd name="connsiteX150" fmla="*/ 1950688 w 6028899"/>
              <a:gd name="connsiteY150" fmla="*/ 5162845 h 6613486"/>
              <a:gd name="connsiteX151" fmla="*/ 1933650 w 6028899"/>
              <a:gd name="connsiteY151" fmla="*/ 4958383 h 6613486"/>
              <a:gd name="connsiteX152" fmla="*/ 1859816 w 6028899"/>
              <a:gd name="connsiteY152" fmla="*/ 4856152 h 6613486"/>
              <a:gd name="connsiteX153" fmla="*/ 1791662 w 6028899"/>
              <a:gd name="connsiteY153" fmla="*/ 4776639 h 6613486"/>
              <a:gd name="connsiteX154" fmla="*/ 1710138 w 6028899"/>
              <a:gd name="connsiteY154" fmla="*/ 4872027 h 6613486"/>
              <a:gd name="connsiteX155" fmla="*/ 1576512 w 6028899"/>
              <a:gd name="connsiteY155" fmla="*/ 5065130 h 6613486"/>
              <a:gd name="connsiteX156" fmla="*/ 1462251 w 6028899"/>
              <a:gd name="connsiteY156" fmla="*/ 5293474 h 6613486"/>
              <a:gd name="connsiteX157" fmla="*/ 1394097 w 6028899"/>
              <a:gd name="connsiteY157" fmla="*/ 5520654 h 6613486"/>
              <a:gd name="connsiteX158" fmla="*/ 1382738 w 6028899"/>
              <a:gd name="connsiteY158" fmla="*/ 5764873 h 6613486"/>
              <a:gd name="connsiteX159" fmla="*/ 1456571 w 6028899"/>
              <a:gd name="connsiteY159" fmla="*/ 6009091 h 6613486"/>
              <a:gd name="connsiteX160" fmla="*/ 1581521 w 6028899"/>
              <a:gd name="connsiteY160" fmla="*/ 6190836 h 6613486"/>
              <a:gd name="connsiteX161" fmla="*/ 1814380 w 6028899"/>
              <a:gd name="connsiteY161" fmla="*/ 6156759 h 6613486"/>
              <a:gd name="connsiteX162" fmla="*/ 1996124 w 6028899"/>
              <a:gd name="connsiteY162" fmla="*/ 6082925 h 6613486"/>
              <a:gd name="connsiteX163" fmla="*/ 1996124 w 6028899"/>
              <a:gd name="connsiteY163" fmla="*/ 5940937 h 6613486"/>
              <a:gd name="connsiteX164" fmla="*/ 2098355 w 6028899"/>
              <a:gd name="connsiteY164" fmla="*/ 5798950 h 6613486"/>
              <a:gd name="connsiteX165" fmla="*/ 2280099 w 6028899"/>
              <a:gd name="connsiteY165" fmla="*/ 5770552 h 6613486"/>
              <a:gd name="connsiteX166" fmla="*/ 2518639 w 6028899"/>
              <a:gd name="connsiteY166" fmla="*/ 5861424 h 6613486"/>
              <a:gd name="connsiteX167" fmla="*/ 2342574 w 6028899"/>
              <a:gd name="connsiteY167" fmla="*/ 5861424 h 6613486"/>
              <a:gd name="connsiteX168" fmla="*/ 2183548 w 6028899"/>
              <a:gd name="connsiteY168" fmla="*/ 5923899 h 6613486"/>
              <a:gd name="connsiteX169" fmla="*/ 2189227 w 6028899"/>
              <a:gd name="connsiteY169" fmla="*/ 5997732 h 6613486"/>
              <a:gd name="connsiteX170" fmla="*/ 2166509 w 6028899"/>
              <a:gd name="connsiteY170" fmla="*/ 6134040 h 6613486"/>
              <a:gd name="connsiteX171" fmla="*/ 2081317 w 6028899"/>
              <a:gd name="connsiteY171" fmla="*/ 6241951 h 6613486"/>
              <a:gd name="connsiteX172" fmla="*/ 1888214 w 6028899"/>
              <a:gd name="connsiteY172" fmla="*/ 6332823 h 6613486"/>
              <a:gd name="connsiteX173" fmla="*/ 1695111 w 6028899"/>
              <a:gd name="connsiteY173" fmla="*/ 6332823 h 6613486"/>
              <a:gd name="connsiteX174" fmla="*/ 1456571 w 6028899"/>
              <a:gd name="connsiteY174" fmla="*/ 6281708 h 6613486"/>
              <a:gd name="connsiteX175" fmla="*/ 1308904 w 6028899"/>
              <a:gd name="connsiteY175" fmla="*/ 6196515 h 6613486"/>
              <a:gd name="connsiteX176" fmla="*/ 1235071 w 6028899"/>
              <a:gd name="connsiteY176" fmla="*/ 6162438 h 6613486"/>
              <a:gd name="connsiteX177" fmla="*/ 1342981 w 6028899"/>
              <a:gd name="connsiteY177" fmla="*/ 6310105 h 6613486"/>
              <a:gd name="connsiteX178" fmla="*/ 1445212 w 6028899"/>
              <a:gd name="connsiteY178" fmla="*/ 6497529 h 6613486"/>
              <a:gd name="connsiteX179" fmla="*/ 1473610 w 6028899"/>
              <a:gd name="connsiteY179" fmla="*/ 6599760 h 6613486"/>
              <a:gd name="connsiteX0" fmla="*/ 1473610 w 6028899"/>
              <a:gd name="connsiteY0" fmla="*/ 6599760 h 6614947"/>
              <a:gd name="connsiteX1" fmla="*/ 1269148 w 6028899"/>
              <a:gd name="connsiteY1" fmla="*/ 6599760 h 6614947"/>
              <a:gd name="connsiteX2" fmla="*/ 1116807 w 6028899"/>
              <a:gd name="connsiteY2" fmla="*/ 6460395 h 6614947"/>
              <a:gd name="connsiteX3" fmla="*/ 977659 w 6028899"/>
              <a:gd name="connsiteY3" fmla="*/ 6370074 h 6614947"/>
              <a:gd name="connsiteX4" fmla="*/ 752313 w 6028899"/>
              <a:gd name="connsiteY4" fmla="*/ 6486168 h 6614947"/>
              <a:gd name="connsiteX5" fmla="*/ 854545 w 6028899"/>
              <a:gd name="connsiteY5" fmla="*/ 6253309 h 6614947"/>
              <a:gd name="connsiteX6" fmla="*/ 695518 w 6028899"/>
              <a:gd name="connsiteY6" fmla="*/ 6020450 h 6614947"/>
              <a:gd name="connsiteX7" fmla="*/ 297953 w 6028899"/>
              <a:gd name="connsiteY7" fmla="*/ 5929578 h 6614947"/>
              <a:gd name="connsiteX8" fmla="*/ 150286 w 6028899"/>
              <a:gd name="connsiteY8" fmla="*/ 5759193 h 6614947"/>
              <a:gd name="connsiteX9" fmla="*/ 99170 w 6028899"/>
              <a:gd name="connsiteY9" fmla="*/ 5571770 h 6614947"/>
              <a:gd name="connsiteX10" fmla="*/ 82132 w 6028899"/>
              <a:gd name="connsiteY10" fmla="*/ 5248038 h 6614947"/>
              <a:gd name="connsiteX11" fmla="*/ 53734 w 6028899"/>
              <a:gd name="connsiteY11" fmla="*/ 5185563 h 6614947"/>
              <a:gd name="connsiteX12" fmla="*/ 13978 w 6028899"/>
              <a:gd name="connsiteY12" fmla="*/ 5071973 h 6614947"/>
              <a:gd name="connsiteX13" fmla="*/ 2619 w 6028899"/>
              <a:gd name="connsiteY13" fmla="*/ 4827755 h 6614947"/>
              <a:gd name="connsiteX14" fmla="*/ 59414 w 6028899"/>
              <a:gd name="connsiteY14" fmla="*/ 4680088 h 6614947"/>
              <a:gd name="connsiteX15" fmla="*/ 59414 w 6028899"/>
              <a:gd name="connsiteY15" fmla="*/ 4504023 h 6614947"/>
              <a:gd name="connsiteX16" fmla="*/ 104850 w 6028899"/>
              <a:gd name="connsiteY16" fmla="*/ 4327959 h 6614947"/>
              <a:gd name="connsiteX17" fmla="*/ 229799 w 6028899"/>
              <a:gd name="connsiteY17" fmla="*/ 3992868 h 6614947"/>
              <a:gd name="connsiteX18" fmla="*/ 360427 w 6028899"/>
              <a:gd name="connsiteY18" fmla="*/ 3771367 h 6614947"/>
              <a:gd name="connsiteX19" fmla="*/ 513774 w 6028899"/>
              <a:gd name="connsiteY19" fmla="*/ 3527149 h 6614947"/>
              <a:gd name="connsiteX20" fmla="*/ 729595 w 6028899"/>
              <a:gd name="connsiteY20" fmla="*/ 3243173 h 6614947"/>
              <a:gd name="connsiteX21" fmla="*/ 865903 w 6028899"/>
              <a:gd name="connsiteY21" fmla="*/ 3055750 h 6614947"/>
              <a:gd name="connsiteX22" fmla="*/ 962455 w 6028899"/>
              <a:gd name="connsiteY22" fmla="*/ 2828570 h 6614947"/>
              <a:gd name="connsiteX23" fmla="*/ 1024929 w 6028899"/>
              <a:gd name="connsiteY23" fmla="*/ 2572993 h 6614947"/>
              <a:gd name="connsiteX24" fmla="*/ 1064686 w 6028899"/>
              <a:gd name="connsiteY24" fmla="*/ 2362850 h 6614947"/>
              <a:gd name="connsiteX25" fmla="*/ 1246430 w 6028899"/>
              <a:gd name="connsiteY25" fmla="*/ 1385976 h 6614947"/>
              <a:gd name="connsiteX26" fmla="*/ 1325943 w 6028899"/>
              <a:gd name="connsiteY26" fmla="*/ 1204232 h 6614947"/>
              <a:gd name="connsiteX27" fmla="*/ 1621277 w 6028899"/>
              <a:gd name="connsiteY27" fmla="*/ 1073603 h 6614947"/>
              <a:gd name="connsiteX28" fmla="*/ 1672393 w 6028899"/>
              <a:gd name="connsiteY28" fmla="*/ 1011129 h 6614947"/>
              <a:gd name="connsiteX29" fmla="*/ 1871175 w 6028899"/>
              <a:gd name="connsiteY29" fmla="*/ 749872 h 6614947"/>
              <a:gd name="connsiteX30" fmla="*/ 2174023 w 6028899"/>
              <a:gd name="connsiteY30" fmla="*/ 435487 h 6614947"/>
              <a:gd name="connsiteX31" fmla="*/ 2535677 w 6028899"/>
              <a:gd name="connsiteY31" fmla="*/ 233037 h 6614947"/>
              <a:gd name="connsiteX32" fmla="*/ 2950281 w 6028899"/>
              <a:gd name="connsiteY32" fmla="*/ 96236 h 6614947"/>
              <a:gd name="connsiteX33" fmla="*/ 3455757 w 6028899"/>
              <a:gd name="connsiteY33" fmla="*/ 5857 h 6614947"/>
              <a:gd name="connsiteX34" fmla="*/ 3972591 w 6028899"/>
              <a:gd name="connsiteY34" fmla="*/ 22895 h 6614947"/>
              <a:gd name="connsiteX35" fmla="*/ 4500785 w 6028899"/>
              <a:gd name="connsiteY35" fmla="*/ 136485 h 6614947"/>
              <a:gd name="connsiteX36" fmla="*/ 5136889 w 6028899"/>
              <a:gd name="connsiteY36" fmla="*/ 431819 h 6614947"/>
              <a:gd name="connsiteX37" fmla="*/ 5415185 w 6028899"/>
              <a:gd name="connsiteY37" fmla="*/ 715795 h 6614947"/>
              <a:gd name="connsiteX38" fmla="*/ 5642365 w 6028899"/>
              <a:gd name="connsiteY38" fmla="*/ 982731 h 6614947"/>
              <a:gd name="connsiteX39" fmla="*/ 5778673 w 6028899"/>
              <a:gd name="connsiteY39" fmla="*/ 1232629 h 6614947"/>
              <a:gd name="connsiteX40" fmla="*/ 5897943 w 6028899"/>
              <a:gd name="connsiteY40" fmla="*/ 1522284 h 6614947"/>
              <a:gd name="connsiteX41" fmla="*/ 5988815 w 6028899"/>
              <a:gd name="connsiteY41" fmla="*/ 1857375 h 6614947"/>
              <a:gd name="connsiteX42" fmla="*/ 6017212 w 6028899"/>
              <a:gd name="connsiteY42" fmla="*/ 2107273 h 6614947"/>
              <a:gd name="connsiteX43" fmla="*/ 6028571 w 6028899"/>
              <a:gd name="connsiteY43" fmla="*/ 2413966 h 6614947"/>
              <a:gd name="connsiteX44" fmla="*/ 6005853 w 6028899"/>
              <a:gd name="connsiteY44" fmla="*/ 2783134 h 6614947"/>
              <a:gd name="connsiteX45" fmla="*/ 5932020 w 6028899"/>
              <a:gd name="connsiteY45" fmla="*/ 3243173 h 6614947"/>
              <a:gd name="connsiteX46" fmla="*/ 5858186 w 6028899"/>
              <a:gd name="connsiteY46" fmla="*/ 3493072 h 6614947"/>
              <a:gd name="connsiteX47" fmla="*/ 5880904 w 6028899"/>
              <a:gd name="connsiteY47" fmla="*/ 3237494 h 6614947"/>
              <a:gd name="connsiteX48" fmla="*/ 5903622 w 6028899"/>
              <a:gd name="connsiteY48" fmla="*/ 2896724 h 6614947"/>
              <a:gd name="connsiteX49" fmla="*/ 5796875 w 6028899"/>
              <a:gd name="connsiteY49" fmla="*/ 3170503 h 6614947"/>
              <a:gd name="connsiteX50" fmla="*/ 5767314 w 6028899"/>
              <a:gd name="connsiteY50" fmla="*/ 3299968 h 6614947"/>
              <a:gd name="connsiteX51" fmla="*/ 5733237 w 6028899"/>
              <a:gd name="connsiteY51" fmla="*/ 3419238 h 6614947"/>
              <a:gd name="connsiteX52" fmla="*/ 5687801 w 6028899"/>
              <a:gd name="connsiteY52" fmla="*/ 3578264 h 6614947"/>
              <a:gd name="connsiteX53" fmla="*/ 5608288 w 6028899"/>
              <a:gd name="connsiteY53" fmla="*/ 3754329 h 6614947"/>
              <a:gd name="connsiteX54" fmla="*/ 5511737 w 6028899"/>
              <a:gd name="connsiteY54" fmla="*/ 3936073 h 6614947"/>
              <a:gd name="connsiteX55" fmla="*/ 5432224 w 6028899"/>
              <a:gd name="connsiteY55" fmla="*/ 4049663 h 6614947"/>
              <a:gd name="connsiteX56" fmla="*/ 5545814 w 6028899"/>
              <a:gd name="connsiteY56" fmla="*/ 3794085 h 6614947"/>
              <a:gd name="connsiteX57" fmla="*/ 5608288 w 6028899"/>
              <a:gd name="connsiteY57" fmla="*/ 3618021 h 6614947"/>
              <a:gd name="connsiteX58" fmla="*/ 5477660 w 6028899"/>
              <a:gd name="connsiteY58" fmla="*/ 3828162 h 6614947"/>
              <a:gd name="connsiteX59" fmla="*/ 5290236 w 6028899"/>
              <a:gd name="connsiteY59" fmla="*/ 4072381 h 6614947"/>
              <a:gd name="connsiteX60" fmla="*/ 5006261 w 6028899"/>
              <a:gd name="connsiteY60" fmla="*/ 4344997 h 6614947"/>
              <a:gd name="connsiteX61" fmla="*/ 4921068 w 6028899"/>
              <a:gd name="connsiteY61" fmla="*/ 4418831 h 6614947"/>
              <a:gd name="connsiteX62" fmla="*/ 5057376 w 6028899"/>
              <a:gd name="connsiteY62" fmla="*/ 4481305 h 6614947"/>
              <a:gd name="connsiteX63" fmla="*/ 5108492 w 6028899"/>
              <a:gd name="connsiteY63" fmla="*/ 4572177 h 6614947"/>
              <a:gd name="connsiteX64" fmla="*/ 5125530 w 6028899"/>
              <a:gd name="connsiteY64" fmla="*/ 4646011 h 6614947"/>
              <a:gd name="connsiteX65" fmla="*/ 5080094 w 6028899"/>
              <a:gd name="connsiteY65" fmla="*/ 4793678 h 6614947"/>
              <a:gd name="connsiteX66" fmla="*/ 4983543 w 6028899"/>
              <a:gd name="connsiteY66" fmla="*/ 4918627 h 6614947"/>
              <a:gd name="connsiteX67" fmla="*/ 4972184 w 6028899"/>
              <a:gd name="connsiteY67" fmla="*/ 4941345 h 6614947"/>
              <a:gd name="connsiteX68" fmla="*/ 5051697 w 6028899"/>
              <a:gd name="connsiteY68" fmla="*/ 5071973 h 6614947"/>
              <a:gd name="connsiteX69" fmla="*/ 5159607 w 6028899"/>
              <a:gd name="connsiteY69" fmla="*/ 5145807 h 6614947"/>
              <a:gd name="connsiteX70" fmla="*/ 5057376 w 6028899"/>
              <a:gd name="connsiteY70" fmla="*/ 5162845 h 6614947"/>
              <a:gd name="connsiteX71" fmla="*/ 4949466 w 6028899"/>
              <a:gd name="connsiteY71" fmla="*/ 5089012 h 6614947"/>
              <a:gd name="connsiteX72" fmla="*/ 4949466 w 6028899"/>
              <a:gd name="connsiteY72" fmla="*/ 4918627 h 6614947"/>
              <a:gd name="connsiteX73" fmla="*/ 4966504 w 6028899"/>
              <a:gd name="connsiteY73" fmla="*/ 4725524 h 6614947"/>
              <a:gd name="connsiteX74" fmla="*/ 4943786 w 6028899"/>
              <a:gd name="connsiteY74" fmla="*/ 4617613 h 6614947"/>
              <a:gd name="connsiteX75" fmla="*/ 4835876 w 6028899"/>
              <a:gd name="connsiteY75" fmla="*/ 4543780 h 6614947"/>
              <a:gd name="connsiteX76" fmla="*/ 4750683 w 6028899"/>
              <a:gd name="connsiteY76" fmla="*/ 4498344 h 6614947"/>
              <a:gd name="connsiteX77" fmla="*/ 4722286 w 6028899"/>
              <a:gd name="connsiteY77" fmla="*/ 4611934 h 6614947"/>
              <a:gd name="connsiteX78" fmla="*/ 4716606 w 6028899"/>
              <a:gd name="connsiteY78" fmla="*/ 4702806 h 6614947"/>
              <a:gd name="connsiteX79" fmla="*/ 4790440 w 6028899"/>
              <a:gd name="connsiteY79" fmla="*/ 4878870 h 6614947"/>
              <a:gd name="connsiteX80" fmla="*/ 4824517 w 6028899"/>
              <a:gd name="connsiteY80" fmla="*/ 4941345 h 6614947"/>
              <a:gd name="connsiteX81" fmla="*/ 4807478 w 6028899"/>
              <a:gd name="connsiteY81" fmla="*/ 5083332 h 6614947"/>
              <a:gd name="connsiteX82" fmla="*/ 4745004 w 6028899"/>
              <a:gd name="connsiteY82" fmla="*/ 5213961 h 6614947"/>
              <a:gd name="connsiteX83" fmla="*/ 4790440 w 6028899"/>
              <a:gd name="connsiteY83" fmla="*/ 5299154 h 6614947"/>
              <a:gd name="connsiteX84" fmla="*/ 4902018 w 6028899"/>
              <a:gd name="connsiteY84" fmla="*/ 5447314 h 6614947"/>
              <a:gd name="connsiteX85" fmla="*/ 4784760 w 6028899"/>
              <a:gd name="connsiteY85" fmla="*/ 5429782 h 6614947"/>
              <a:gd name="connsiteX86" fmla="*/ 4699568 w 6028899"/>
              <a:gd name="connsiteY86" fmla="*/ 5327551 h 6614947"/>
              <a:gd name="connsiteX87" fmla="*/ 4699568 w 6028899"/>
              <a:gd name="connsiteY87" fmla="*/ 5185563 h 6614947"/>
              <a:gd name="connsiteX88" fmla="*/ 4716606 w 6028899"/>
              <a:gd name="connsiteY88" fmla="*/ 5083332 h 6614947"/>
              <a:gd name="connsiteX89" fmla="*/ 4659811 w 6028899"/>
              <a:gd name="connsiteY89" fmla="*/ 4992460 h 6614947"/>
              <a:gd name="connsiteX90" fmla="*/ 4523503 w 6028899"/>
              <a:gd name="connsiteY90" fmla="*/ 4861832 h 6614947"/>
              <a:gd name="connsiteX91" fmla="*/ 4466708 w 6028899"/>
              <a:gd name="connsiteY91" fmla="*/ 4651690 h 6614947"/>
              <a:gd name="connsiteX92" fmla="*/ 4483747 w 6028899"/>
              <a:gd name="connsiteY92" fmla="*/ 4396113 h 6614947"/>
              <a:gd name="connsiteX93" fmla="*/ 4563260 w 6028899"/>
              <a:gd name="connsiteY93" fmla="*/ 4123496 h 6614947"/>
              <a:gd name="connsiteX94" fmla="*/ 4606684 w 6028899"/>
              <a:gd name="connsiteY94" fmla="*/ 3987188 h 6614947"/>
              <a:gd name="connsiteX95" fmla="*/ 4568939 w 6028899"/>
              <a:gd name="connsiteY95" fmla="*/ 3742970 h 6614947"/>
              <a:gd name="connsiteX96" fmla="*/ 4529183 w 6028899"/>
              <a:gd name="connsiteY96" fmla="*/ 3334045 h 6614947"/>
              <a:gd name="connsiteX97" fmla="*/ 4500785 w 6028899"/>
              <a:gd name="connsiteY97" fmla="*/ 2732018 h 6614947"/>
              <a:gd name="connsiteX98" fmla="*/ 4415593 w 6028899"/>
              <a:gd name="connsiteY98" fmla="*/ 2340132 h 6614947"/>
              <a:gd name="connsiteX99" fmla="*/ 4228839 w 6028899"/>
              <a:gd name="connsiteY99" fmla="*/ 1864573 h 6614947"/>
              <a:gd name="connsiteX100" fmla="*/ 4110240 w 6028899"/>
              <a:gd name="connsiteY100" fmla="*/ 1738105 h 6614947"/>
              <a:gd name="connsiteX101" fmla="*/ 4052104 w 6028899"/>
              <a:gd name="connsiteY101" fmla="*/ 1897131 h 6614947"/>
              <a:gd name="connsiteX102" fmla="*/ 3966912 w 6028899"/>
              <a:gd name="connsiteY102" fmla="*/ 2209504 h 6614947"/>
              <a:gd name="connsiteX103" fmla="*/ 3836283 w 6028899"/>
              <a:gd name="connsiteY103" fmla="*/ 2544595 h 6614947"/>
              <a:gd name="connsiteX104" fmla="*/ 3688616 w 6028899"/>
              <a:gd name="connsiteY104" fmla="*/ 2874006 h 6614947"/>
              <a:gd name="connsiteX105" fmla="*/ 3497347 w 6028899"/>
              <a:gd name="connsiteY105" fmla="*/ 3201405 h 6614947"/>
              <a:gd name="connsiteX106" fmla="*/ 3467116 w 6028899"/>
              <a:gd name="connsiteY106" fmla="*/ 3044391 h 6614947"/>
              <a:gd name="connsiteX107" fmla="*/ 3410321 w 6028899"/>
              <a:gd name="connsiteY107" fmla="*/ 3135263 h 6614947"/>
              <a:gd name="connsiteX108" fmla="*/ 3387602 w 6028899"/>
              <a:gd name="connsiteY108" fmla="*/ 3271571 h 6614947"/>
              <a:gd name="connsiteX109" fmla="*/ 3239935 w 6028899"/>
              <a:gd name="connsiteY109" fmla="*/ 3248853 h 6614947"/>
              <a:gd name="connsiteX110" fmla="*/ 2893486 w 6028899"/>
              <a:gd name="connsiteY110" fmla="*/ 3226135 h 6614947"/>
              <a:gd name="connsiteX111" fmla="*/ 2620870 w 6028899"/>
              <a:gd name="connsiteY111" fmla="*/ 3299968 h 6614947"/>
              <a:gd name="connsiteX112" fmla="*/ 2512959 w 6028899"/>
              <a:gd name="connsiteY112" fmla="*/ 3356763 h 6614947"/>
              <a:gd name="connsiteX113" fmla="*/ 2427766 w 6028899"/>
              <a:gd name="connsiteY113" fmla="*/ 3186378 h 6614947"/>
              <a:gd name="connsiteX114" fmla="*/ 2302817 w 6028899"/>
              <a:gd name="connsiteY114" fmla="*/ 2942160 h 6614947"/>
              <a:gd name="connsiteX115" fmla="*/ 2325535 w 6028899"/>
              <a:gd name="connsiteY115" fmla="*/ 3055750 h 6614947"/>
              <a:gd name="connsiteX116" fmla="*/ 2325535 w 6028899"/>
              <a:gd name="connsiteY116" fmla="*/ 3260212 h 6614947"/>
              <a:gd name="connsiteX117" fmla="*/ 2331215 w 6028899"/>
              <a:gd name="connsiteY117" fmla="*/ 3334045 h 6614947"/>
              <a:gd name="connsiteX118" fmla="*/ 2115394 w 6028899"/>
              <a:gd name="connsiteY118" fmla="*/ 3317007 h 6614947"/>
              <a:gd name="connsiteX119" fmla="*/ 1865496 w 6028899"/>
              <a:gd name="connsiteY119" fmla="*/ 3339725 h 6614947"/>
              <a:gd name="connsiteX120" fmla="*/ 1706470 w 6028899"/>
              <a:gd name="connsiteY120" fmla="*/ 3441956 h 6614947"/>
              <a:gd name="connsiteX121" fmla="*/ 1791662 w 6028899"/>
              <a:gd name="connsiteY121" fmla="*/ 3640739 h 6614947"/>
              <a:gd name="connsiteX122" fmla="*/ 1757585 w 6028899"/>
              <a:gd name="connsiteY122" fmla="*/ 3760008 h 6614947"/>
              <a:gd name="connsiteX123" fmla="*/ 1820060 w 6028899"/>
              <a:gd name="connsiteY123" fmla="*/ 3970150 h 6614947"/>
              <a:gd name="connsiteX124" fmla="*/ 1927970 w 6028899"/>
              <a:gd name="connsiteY124" fmla="*/ 4157573 h 6614947"/>
              <a:gd name="connsiteX125" fmla="*/ 1967727 w 6028899"/>
              <a:gd name="connsiteY125" fmla="*/ 4322279 h 6614947"/>
              <a:gd name="connsiteX126" fmla="*/ 2030201 w 6028899"/>
              <a:gd name="connsiteY126" fmla="*/ 4583536 h 6614947"/>
              <a:gd name="connsiteX127" fmla="*/ 2189227 w 6028899"/>
              <a:gd name="connsiteY127" fmla="*/ 4770960 h 6614947"/>
              <a:gd name="connsiteX128" fmla="*/ 2223304 w 6028899"/>
              <a:gd name="connsiteY128" fmla="*/ 4895909 h 6614947"/>
              <a:gd name="connsiteX129" fmla="*/ 2314176 w 6028899"/>
              <a:gd name="connsiteY129" fmla="*/ 5140127 h 6614947"/>
              <a:gd name="connsiteX130" fmla="*/ 2382330 w 6028899"/>
              <a:gd name="connsiteY130" fmla="*/ 5123089 h 6614947"/>
              <a:gd name="connsiteX131" fmla="*/ 2547036 w 6028899"/>
              <a:gd name="connsiteY131" fmla="*/ 5128768 h 6614947"/>
              <a:gd name="connsiteX132" fmla="*/ 2706062 w 6028899"/>
              <a:gd name="connsiteY132" fmla="*/ 5185563 h 6614947"/>
              <a:gd name="connsiteX133" fmla="*/ 2848050 w 6028899"/>
              <a:gd name="connsiteY133" fmla="*/ 5282115 h 6614947"/>
              <a:gd name="connsiteX134" fmla="*/ 2916204 w 6028899"/>
              <a:gd name="connsiteY134" fmla="*/ 5390026 h 6614947"/>
              <a:gd name="connsiteX135" fmla="*/ 2779896 w 6028899"/>
              <a:gd name="connsiteY135" fmla="*/ 5293474 h 6614947"/>
              <a:gd name="connsiteX136" fmla="*/ 2666306 w 6028899"/>
              <a:gd name="connsiteY136" fmla="*/ 5248038 h 6614947"/>
              <a:gd name="connsiteX137" fmla="*/ 2581113 w 6028899"/>
              <a:gd name="connsiteY137" fmla="*/ 5253718 h 6614947"/>
              <a:gd name="connsiteX138" fmla="*/ 2444805 w 6028899"/>
              <a:gd name="connsiteY138" fmla="*/ 5299154 h 6614947"/>
              <a:gd name="connsiteX139" fmla="*/ 2263061 w 6028899"/>
              <a:gd name="connsiteY139" fmla="*/ 5270756 h 6614947"/>
              <a:gd name="connsiteX140" fmla="*/ 2160830 w 6028899"/>
              <a:gd name="connsiteY140" fmla="*/ 5162845 h 6614947"/>
              <a:gd name="connsiteX141" fmla="*/ 2121073 w 6028899"/>
              <a:gd name="connsiteY141" fmla="*/ 5083332 h 6614947"/>
              <a:gd name="connsiteX142" fmla="*/ 2126753 w 6028899"/>
              <a:gd name="connsiteY142" fmla="*/ 5236679 h 6614947"/>
              <a:gd name="connsiteX143" fmla="*/ 2228984 w 6028899"/>
              <a:gd name="connsiteY143" fmla="*/ 5424103 h 6614947"/>
              <a:gd name="connsiteX144" fmla="*/ 2370971 w 6028899"/>
              <a:gd name="connsiteY144" fmla="*/ 5514975 h 6614947"/>
              <a:gd name="connsiteX145" fmla="*/ 2461843 w 6028899"/>
              <a:gd name="connsiteY145" fmla="*/ 5662642 h 6614947"/>
              <a:gd name="connsiteX146" fmla="*/ 2471191 w 6028899"/>
              <a:gd name="connsiteY146" fmla="*/ 5778736 h 6614947"/>
              <a:gd name="connsiteX147" fmla="*/ 2302817 w 6028899"/>
              <a:gd name="connsiteY147" fmla="*/ 5628565 h 6614947"/>
              <a:gd name="connsiteX148" fmla="*/ 2149471 w 6028899"/>
              <a:gd name="connsiteY148" fmla="*/ 5532013 h 6614947"/>
              <a:gd name="connsiteX149" fmla="*/ 2035881 w 6028899"/>
              <a:gd name="connsiteY149" fmla="*/ 5384346 h 6614947"/>
              <a:gd name="connsiteX150" fmla="*/ 1950688 w 6028899"/>
              <a:gd name="connsiteY150" fmla="*/ 5162845 h 6614947"/>
              <a:gd name="connsiteX151" fmla="*/ 1933650 w 6028899"/>
              <a:gd name="connsiteY151" fmla="*/ 4958383 h 6614947"/>
              <a:gd name="connsiteX152" fmla="*/ 1859816 w 6028899"/>
              <a:gd name="connsiteY152" fmla="*/ 4856152 h 6614947"/>
              <a:gd name="connsiteX153" fmla="*/ 1791662 w 6028899"/>
              <a:gd name="connsiteY153" fmla="*/ 4776639 h 6614947"/>
              <a:gd name="connsiteX154" fmla="*/ 1710138 w 6028899"/>
              <a:gd name="connsiteY154" fmla="*/ 4872027 h 6614947"/>
              <a:gd name="connsiteX155" fmla="*/ 1576512 w 6028899"/>
              <a:gd name="connsiteY155" fmla="*/ 5065130 h 6614947"/>
              <a:gd name="connsiteX156" fmla="*/ 1462251 w 6028899"/>
              <a:gd name="connsiteY156" fmla="*/ 5293474 h 6614947"/>
              <a:gd name="connsiteX157" fmla="*/ 1394097 w 6028899"/>
              <a:gd name="connsiteY157" fmla="*/ 5520654 h 6614947"/>
              <a:gd name="connsiteX158" fmla="*/ 1382738 w 6028899"/>
              <a:gd name="connsiteY158" fmla="*/ 5764873 h 6614947"/>
              <a:gd name="connsiteX159" fmla="*/ 1456571 w 6028899"/>
              <a:gd name="connsiteY159" fmla="*/ 6009091 h 6614947"/>
              <a:gd name="connsiteX160" fmla="*/ 1581521 w 6028899"/>
              <a:gd name="connsiteY160" fmla="*/ 6190836 h 6614947"/>
              <a:gd name="connsiteX161" fmla="*/ 1814380 w 6028899"/>
              <a:gd name="connsiteY161" fmla="*/ 6156759 h 6614947"/>
              <a:gd name="connsiteX162" fmla="*/ 1996124 w 6028899"/>
              <a:gd name="connsiteY162" fmla="*/ 6082925 h 6614947"/>
              <a:gd name="connsiteX163" fmla="*/ 1996124 w 6028899"/>
              <a:gd name="connsiteY163" fmla="*/ 5940937 h 6614947"/>
              <a:gd name="connsiteX164" fmla="*/ 2098355 w 6028899"/>
              <a:gd name="connsiteY164" fmla="*/ 5798950 h 6614947"/>
              <a:gd name="connsiteX165" fmla="*/ 2280099 w 6028899"/>
              <a:gd name="connsiteY165" fmla="*/ 5770552 h 6614947"/>
              <a:gd name="connsiteX166" fmla="*/ 2518639 w 6028899"/>
              <a:gd name="connsiteY166" fmla="*/ 5861424 h 6614947"/>
              <a:gd name="connsiteX167" fmla="*/ 2342574 w 6028899"/>
              <a:gd name="connsiteY167" fmla="*/ 5861424 h 6614947"/>
              <a:gd name="connsiteX168" fmla="*/ 2183548 w 6028899"/>
              <a:gd name="connsiteY168" fmla="*/ 5923899 h 6614947"/>
              <a:gd name="connsiteX169" fmla="*/ 2189227 w 6028899"/>
              <a:gd name="connsiteY169" fmla="*/ 5997732 h 6614947"/>
              <a:gd name="connsiteX170" fmla="*/ 2166509 w 6028899"/>
              <a:gd name="connsiteY170" fmla="*/ 6134040 h 6614947"/>
              <a:gd name="connsiteX171" fmla="*/ 2081317 w 6028899"/>
              <a:gd name="connsiteY171" fmla="*/ 6241951 h 6614947"/>
              <a:gd name="connsiteX172" fmla="*/ 1888214 w 6028899"/>
              <a:gd name="connsiteY172" fmla="*/ 6332823 h 6614947"/>
              <a:gd name="connsiteX173" fmla="*/ 1695111 w 6028899"/>
              <a:gd name="connsiteY173" fmla="*/ 6332823 h 6614947"/>
              <a:gd name="connsiteX174" fmla="*/ 1456571 w 6028899"/>
              <a:gd name="connsiteY174" fmla="*/ 6281708 h 6614947"/>
              <a:gd name="connsiteX175" fmla="*/ 1308904 w 6028899"/>
              <a:gd name="connsiteY175" fmla="*/ 6196515 h 6614947"/>
              <a:gd name="connsiteX176" fmla="*/ 1235071 w 6028899"/>
              <a:gd name="connsiteY176" fmla="*/ 6162438 h 6614947"/>
              <a:gd name="connsiteX177" fmla="*/ 1342981 w 6028899"/>
              <a:gd name="connsiteY177" fmla="*/ 6310105 h 6614947"/>
              <a:gd name="connsiteX178" fmla="*/ 1445212 w 6028899"/>
              <a:gd name="connsiteY178" fmla="*/ 6497529 h 6614947"/>
              <a:gd name="connsiteX179" fmla="*/ 1473610 w 6028899"/>
              <a:gd name="connsiteY179" fmla="*/ 6599760 h 661494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7659 w 6028899"/>
              <a:gd name="connsiteY3" fmla="*/ 6370074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  <a:gd name="connsiteX0" fmla="*/ 1473610 w 6028899"/>
              <a:gd name="connsiteY0" fmla="*/ 6599760 h 6610237"/>
              <a:gd name="connsiteX1" fmla="*/ 1269148 w 6028899"/>
              <a:gd name="connsiteY1" fmla="*/ 6599760 h 6610237"/>
              <a:gd name="connsiteX2" fmla="*/ 1116807 w 6028899"/>
              <a:gd name="connsiteY2" fmla="*/ 6460395 h 6610237"/>
              <a:gd name="connsiteX3" fmla="*/ 974484 w 6028899"/>
              <a:gd name="connsiteY3" fmla="*/ 6360549 h 6610237"/>
              <a:gd name="connsiteX4" fmla="*/ 752313 w 6028899"/>
              <a:gd name="connsiteY4" fmla="*/ 6486168 h 6610237"/>
              <a:gd name="connsiteX5" fmla="*/ 854545 w 6028899"/>
              <a:gd name="connsiteY5" fmla="*/ 6253309 h 6610237"/>
              <a:gd name="connsiteX6" fmla="*/ 695518 w 6028899"/>
              <a:gd name="connsiteY6" fmla="*/ 6020450 h 6610237"/>
              <a:gd name="connsiteX7" fmla="*/ 297953 w 6028899"/>
              <a:gd name="connsiteY7" fmla="*/ 5929578 h 6610237"/>
              <a:gd name="connsiteX8" fmla="*/ 150286 w 6028899"/>
              <a:gd name="connsiteY8" fmla="*/ 5759193 h 6610237"/>
              <a:gd name="connsiteX9" fmla="*/ 99170 w 6028899"/>
              <a:gd name="connsiteY9" fmla="*/ 5571770 h 6610237"/>
              <a:gd name="connsiteX10" fmla="*/ 82132 w 6028899"/>
              <a:gd name="connsiteY10" fmla="*/ 5248038 h 6610237"/>
              <a:gd name="connsiteX11" fmla="*/ 53734 w 6028899"/>
              <a:gd name="connsiteY11" fmla="*/ 5185563 h 6610237"/>
              <a:gd name="connsiteX12" fmla="*/ 13978 w 6028899"/>
              <a:gd name="connsiteY12" fmla="*/ 5071973 h 6610237"/>
              <a:gd name="connsiteX13" fmla="*/ 2619 w 6028899"/>
              <a:gd name="connsiteY13" fmla="*/ 4827755 h 6610237"/>
              <a:gd name="connsiteX14" fmla="*/ 59414 w 6028899"/>
              <a:gd name="connsiteY14" fmla="*/ 4680088 h 6610237"/>
              <a:gd name="connsiteX15" fmla="*/ 59414 w 6028899"/>
              <a:gd name="connsiteY15" fmla="*/ 4504023 h 6610237"/>
              <a:gd name="connsiteX16" fmla="*/ 104850 w 6028899"/>
              <a:gd name="connsiteY16" fmla="*/ 4327959 h 6610237"/>
              <a:gd name="connsiteX17" fmla="*/ 229799 w 6028899"/>
              <a:gd name="connsiteY17" fmla="*/ 3992868 h 6610237"/>
              <a:gd name="connsiteX18" fmla="*/ 360427 w 6028899"/>
              <a:gd name="connsiteY18" fmla="*/ 3771367 h 6610237"/>
              <a:gd name="connsiteX19" fmla="*/ 513774 w 6028899"/>
              <a:gd name="connsiteY19" fmla="*/ 3527149 h 6610237"/>
              <a:gd name="connsiteX20" fmla="*/ 729595 w 6028899"/>
              <a:gd name="connsiteY20" fmla="*/ 3243173 h 6610237"/>
              <a:gd name="connsiteX21" fmla="*/ 865903 w 6028899"/>
              <a:gd name="connsiteY21" fmla="*/ 3055750 h 6610237"/>
              <a:gd name="connsiteX22" fmla="*/ 962455 w 6028899"/>
              <a:gd name="connsiteY22" fmla="*/ 2828570 h 6610237"/>
              <a:gd name="connsiteX23" fmla="*/ 1024929 w 6028899"/>
              <a:gd name="connsiteY23" fmla="*/ 2572993 h 6610237"/>
              <a:gd name="connsiteX24" fmla="*/ 1064686 w 6028899"/>
              <a:gd name="connsiteY24" fmla="*/ 2362850 h 6610237"/>
              <a:gd name="connsiteX25" fmla="*/ 1246430 w 6028899"/>
              <a:gd name="connsiteY25" fmla="*/ 1385976 h 6610237"/>
              <a:gd name="connsiteX26" fmla="*/ 1325943 w 6028899"/>
              <a:gd name="connsiteY26" fmla="*/ 1204232 h 6610237"/>
              <a:gd name="connsiteX27" fmla="*/ 1621277 w 6028899"/>
              <a:gd name="connsiteY27" fmla="*/ 1073603 h 6610237"/>
              <a:gd name="connsiteX28" fmla="*/ 1672393 w 6028899"/>
              <a:gd name="connsiteY28" fmla="*/ 1011129 h 6610237"/>
              <a:gd name="connsiteX29" fmla="*/ 1871175 w 6028899"/>
              <a:gd name="connsiteY29" fmla="*/ 749872 h 6610237"/>
              <a:gd name="connsiteX30" fmla="*/ 2174023 w 6028899"/>
              <a:gd name="connsiteY30" fmla="*/ 435487 h 6610237"/>
              <a:gd name="connsiteX31" fmla="*/ 2535677 w 6028899"/>
              <a:gd name="connsiteY31" fmla="*/ 233037 h 6610237"/>
              <a:gd name="connsiteX32" fmla="*/ 2950281 w 6028899"/>
              <a:gd name="connsiteY32" fmla="*/ 96236 h 6610237"/>
              <a:gd name="connsiteX33" fmla="*/ 3455757 w 6028899"/>
              <a:gd name="connsiteY33" fmla="*/ 5857 h 6610237"/>
              <a:gd name="connsiteX34" fmla="*/ 3972591 w 6028899"/>
              <a:gd name="connsiteY34" fmla="*/ 22895 h 6610237"/>
              <a:gd name="connsiteX35" fmla="*/ 4500785 w 6028899"/>
              <a:gd name="connsiteY35" fmla="*/ 136485 h 6610237"/>
              <a:gd name="connsiteX36" fmla="*/ 5136889 w 6028899"/>
              <a:gd name="connsiteY36" fmla="*/ 431819 h 6610237"/>
              <a:gd name="connsiteX37" fmla="*/ 5415185 w 6028899"/>
              <a:gd name="connsiteY37" fmla="*/ 715795 h 6610237"/>
              <a:gd name="connsiteX38" fmla="*/ 5642365 w 6028899"/>
              <a:gd name="connsiteY38" fmla="*/ 982731 h 6610237"/>
              <a:gd name="connsiteX39" fmla="*/ 5778673 w 6028899"/>
              <a:gd name="connsiteY39" fmla="*/ 1232629 h 6610237"/>
              <a:gd name="connsiteX40" fmla="*/ 5897943 w 6028899"/>
              <a:gd name="connsiteY40" fmla="*/ 1522284 h 6610237"/>
              <a:gd name="connsiteX41" fmla="*/ 5988815 w 6028899"/>
              <a:gd name="connsiteY41" fmla="*/ 1857375 h 6610237"/>
              <a:gd name="connsiteX42" fmla="*/ 6017212 w 6028899"/>
              <a:gd name="connsiteY42" fmla="*/ 2107273 h 6610237"/>
              <a:gd name="connsiteX43" fmla="*/ 6028571 w 6028899"/>
              <a:gd name="connsiteY43" fmla="*/ 2413966 h 6610237"/>
              <a:gd name="connsiteX44" fmla="*/ 6005853 w 6028899"/>
              <a:gd name="connsiteY44" fmla="*/ 2783134 h 6610237"/>
              <a:gd name="connsiteX45" fmla="*/ 5932020 w 6028899"/>
              <a:gd name="connsiteY45" fmla="*/ 3243173 h 6610237"/>
              <a:gd name="connsiteX46" fmla="*/ 5858186 w 6028899"/>
              <a:gd name="connsiteY46" fmla="*/ 3493072 h 6610237"/>
              <a:gd name="connsiteX47" fmla="*/ 5880904 w 6028899"/>
              <a:gd name="connsiteY47" fmla="*/ 3237494 h 6610237"/>
              <a:gd name="connsiteX48" fmla="*/ 5903622 w 6028899"/>
              <a:gd name="connsiteY48" fmla="*/ 2896724 h 6610237"/>
              <a:gd name="connsiteX49" fmla="*/ 5796875 w 6028899"/>
              <a:gd name="connsiteY49" fmla="*/ 3170503 h 6610237"/>
              <a:gd name="connsiteX50" fmla="*/ 5767314 w 6028899"/>
              <a:gd name="connsiteY50" fmla="*/ 3299968 h 6610237"/>
              <a:gd name="connsiteX51" fmla="*/ 5733237 w 6028899"/>
              <a:gd name="connsiteY51" fmla="*/ 3419238 h 6610237"/>
              <a:gd name="connsiteX52" fmla="*/ 5687801 w 6028899"/>
              <a:gd name="connsiteY52" fmla="*/ 3578264 h 6610237"/>
              <a:gd name="connsiteX53" fmla="*/ 5608288 w 6028899"/>
              <a:gd name="connsiteY53" fmla="*/ 3754329 h 6610237"/>
              <a:gd name="connsiteX54" fmla="*/ 5511737 w 6028899"/>
              <a:gd name="connsiteY54" fmla="*/ 3936073 h 6610237"/>
              <a:gd name="connsiteX55" fmla="*/ 5432224 w 6028899"/>
              <a:gd name="connsiteY55" fmla="*/ 4049663 h 6610237"/>
              <a:gd name="connsiteX56" fmla="*/ 5545814 w 6028899"/>
              <a:gd name="connsiteY56" fmla="*/ 3794085 h 6610237"/>
              <a:gd name="connsiteX57" fmla="*/ 5608288 w 6028899"/>
              <a:gd name="connsiteY57" fmla="*/ 3618021 h 6610237"/>
              <a:gd name="connsiteX58" fmla="*/ 5477660 w 6028899"/>
              <a:gd name="connsiteY58" fmla="*/ 3828162 h 6610237"/>
              <a:gd name="connsiteX59" fmla="*/ 5290236 w 6028899"/>
              <a:gd name="connsiteY59" fmla="*/ 4072381 h 6610237"/>
              <a:gd name="connsiteX60" fmla="*/ 5006261 w 6028899"/>
              <a:gd name="connsiteY60" fmla="*/ 4344997 h 6610237"/>
              <a:gd name="connsiteX61" fmla="*/ 4921068 w 6028899"/>
              <a:gd name="connsiteY61" fmla="*/ 4418831 h 6610237"/>
              <a:gd name="connsiteX62" fmla="*/ 5057376 w 6028899"/>
              <a:gd name="connsiteY62" fmla="*/ 4481305 h 6610237"/>
              <a:gd name="connsiteX63" fmla="*/ 5108492 w 6028899"/>
              <a:gd name="connsiteY63" fmla="*/ 4572177 h 6610237"/>
              <a:gd name="connsiteX64" fmla="*/ 5125530 w 6028899"/>
              <a:gd name="connsiteY64" fmla="*/ 4646011 h 6610237"/>
              <a:gd name="connsiteX65" fmla="*/ 5080094 w 6028899"/>
              <a:gd name="connsiteY65" fmla="*/ 4793678 h 6610237"/>
              <a:gd name="connsiteX66" fmla="*/ 4983543 w 6028899"/>
              <a:gd name="connsiteY66" fmla="*/ 4918627 h 6610237"/>
              <a:gd name="connsiteX67" fmla="*/ 4972184 w 6028899"/>
              <a:gd name="connsiteY67" fmla="*/ 4941345 h 6610237"/>
              <a:gd name="connsiteX68" fmla="*/ 5051697 w 6028899"/>
              <a:gd name="connsiteY68" fmla="*/ 5071973 h 6610237"/>
              <a:gd name="connsiteX69" fmla="*/ 5159607 w 6028899"/>
              <a:gd name="connsiteY69" fmla="*/ 5145807 h 6610237"/>
              <a:gd name="connsiteX70" fmla="*/ 5057376 w 6028899"/>
              <a:gd name="connsiteY70" fmla="*/ 5162845 h 6610237"/>
              <a:gd name="connsiteX71" fmla="*/ 4949466 w 6028899"/>
              <a:gd name="connsiteY71" fmla="*/ 5089012 h 6610237"/>
              <a:gd name="connsiteX72" fmla="*/ 4949466 w 6028899"/>
              <a:gd name="connsiteY72" fmla="*/ 4918627 h 6610237"/>
              <a:gd name="connsiteX73" fmla="*/ 4966504 w 6028899"/>
              <a:gd name="connsiteY73" fmla="*/ 4725524 h 6610237"/>
              <a:gd name="connsiteX74" fmla="*/ 4943786 w 6028899"/>
              <a:gd name="connsiteY74" fmla="*/ 4617613 h 6610237"/>
              <a:gd name="connsiteX75" fmla="*/ 4835876 w 6028899"/>
              <a:gd name="connsiteY75" fmla="*/ 4543780 h 6610237"/>
              <a:gd name="connsiteX76" fmla="*/ 4750683 w 6028899"/>
              <a:gd name="connsiteY76" fmla="*/ 4498344 h 6610237"/>
              <a:gd name="connsiteX77" fmla="*/ 4722286 w 6028899"/>
              <a:gd name="connsiteY77" fmla="*/ 4611934 h 6610237"/>
              <a:gd name="connsiteX78" fmla="*/ 4716606 w 6028899"/>
              <a:gd name="connsiteY78" fmla="*/ 4702806 h 6610237"/>
              <a:gd name="connsiteX79" fmla="*/ 4790440 w 6028899"/>
              <a:gd name="connsiteY79" fmla="*/ 4878870 h 6610237"/>
              <a:gd name="connsiteX80" fmla="*/ 4824517 w 6028899"/>
              <a:gd name="connsiteY80" fmla="*/ 4941345 h 6610237"/>
              <a:gd name="connsiteX81" fmla="*/ 4807478 w 6028899"/>
              <a:gd name="connsiteY81" fmla="*/ 5083332 h 6610237"/>
              <a:gd name="connsiteX82" fmla="*/ 4745004 w 6028899"/>
              <a:gd name="connsiteY82" fmla="*/ 5213961 h 6610237"/>
              <a:gd name="connsiteX83" fmla="*/ 4790440 w 6028899"/>
              <a:gd name="connsiteY83" fmla="*/ 5299154 h 6610237"/>
              <a:gd name="connsiteX84" fmla="*/ 4902018 w 6028899"/>
              <a:gd name="connsiteY84" fmla="*/ 5447314 h 6610237"/>
              <a:gd name="connsiteX85" fmla="*/ 4784760 w 6028899"/>
              <a:gd name="connsiteY85" fmla="*/ 5429782 h 6610237"/>
              <a:gd name="connsiteX86" fmla="*/ 4699568 w 6028899"/>
              <a:gd name="connsiteY86" fmla="*/ 5327551 h 6610237"/>
              <a:gd name="connsiteX87" fmla="*/ 4699568 w 6028899"/>
              <a:gd name="connsiteY87" fmla="*/ 5185563 h 6610237"/>
              <a:gd name="connsiteX88" fmla="*/ 4716606 w 6028899"/>
              <a:gd name="connsiteY88" fmla="*/ 5083332 h 6610237"/>
              <a:gd name="connsiteX89" fmla="*/ 4659811 w 6028899"/>
              <a:gd name="connsiteY89" fmla="*/ 4992460 h 6610237"/>
              <a:gd name="connsiteX90" fmla="*/ 4523503 w 6028899"/>
              <a:gd name="connsiteY90" fmla="*/ 4861832 h 6610237"/>
              <a:gd name="connsiteX91" fmla="*/ 4466708 w 6028899"/>
              <a:gd name="connsiteY91" fmla="*/ 4651690 h 6610237"/>
              <a:gd name="connsiteX92" fmla="*/ 4483747 w 6028899"/>
              <a:gd name="connsiteY92" fmla="*/ 4396113 h 6610237"/>
              <a:gd name="connsiteX93" fmla="*/ 4563260 w 6028899"/>
              <a:gd name="connsiteY93" fmla="*/ 4123496 h 6610237"/>
              <a:gd name="connsiteX94" fmla="*/ 4606684 w 6028899"/>
              <a:gd name="connsiteY94" fmla="*/ 3987188 h 6610237"/>
              <a:gd name="connsiteX95" fmla="*/ 4568939 w 6028899"/>
              <a:gd name="connsiteY95" fmla="*/ 3742970 h 6610237"/>
              <a:gd name="connsiteX96" fmla="*/ 4529183 w 6028899"/>
              <a:gd name="connsiteY96" fmla="*/ 3334045 h 6610237"/>
              <a:gd name="connsiteX97" fmla="*/ 4500785 w 6028899"/>
              <a:gd name="connsiteY97" fmla="*/ 2732018 h 6610237"/>
              <a:gd name="connsiteX98" fmla="*/ 4415593 w 6028899"/>
              <a:gd name="connsiteY98" fmla="*/ 2340132 h 6610237"/>
              <a:gd name="connsiteX99" fmla="*/ 4228839 w 6028899"/>
              <a:gd name="connsiteY99" fmla="*/ 1864573 h 6610237"/>
              <a:gd name="connsiteX100" fmla="*/ 4110240 w 6028899"/>
              <a:gd name="connsiteY100" fmla="*/ 1738105 h 6610237"/>
              <a:gd name="connsiteX101" fmla="*/ 4052104 w 6028899"/>
              <a:gd name="connsiteY101" fmla="*/ 1897131 h 6610237"/>
              <a:gd name="connsiteX102" fmla="*/ 3966912 w 6028899"/>
              <a:gd name="connsiteY102" fmla="*/ 2209504 h 6610237"/>
              <a:gd name="connsiteX103" fmla="*/ 3836283 w 6028899"/>
              <a:gd name="connsiteY103" fmla="*/ 2544595 h 6610237"/>
              <a:gd name="connsiteX104" fmla="*/ 3688616 w 6028899"/>
              <a:gd name="connsiteY104" fmla="*/ 2874006 h 6610237"/>
              <a:gd name="connsiteX105" fmla="*/ 3497347 w 6028899"/>
              <a:gd name="connsiteY105" fmla="*/ 3201405 h 6610237"/>
              <a:gd name="connsiteX106" fmla="*/ 3467116 w 6028899"/>
              <a:gd name="connsiteY106" fmla="*/ 3044391 h 6610237"/>
              <a:gd name="connsiteX107" fmla="*/ 3410321 w 6028899"/>
              <a:gd name="connsiteY107" fmla="*/ 3135263 h 6610237"/>
              <a:gd name="connsiteX108" fmla="*/ 3387602 w 6028899"/>
              <a:gd name="connsiteY108" fmla="*/ 3271571 h 6610237"/>
              <a:gd name="connsiteX109" fmla="*/ 3239935 w 6028899"/>
              <a:gd name="connsiteY109" fmla="*/ 3248853 h 6610237"/>
              <a:gd name="connsiteX110" fmla="*/ 2893486 w 6028899"/>
              <a:gd name="connsiteY110" fmla="*/ 3226135 h 6610237"/>
              <a:gd name="connsiteX111" fmla="*/ 2620870 w 6028899"/>
              <a:gd name="connsiteY111" fmla="*/ 3299968 h 6610237"/>
              <a:gd name="connsiteX112" fmla="*/ 2512959 w 6028899"/>
              <a:gd name="connsiteY112" fmla="*/ 3356763 h 6610237"/>
              <a:gd name="connsiteX113" fmla="*/ 2427766 w 6028899"/>
              <a:gd name="connsiteY113" fmla="*/ 3186378 h 6610237"/>
              <a:gd name="connsiteX114" fmla="*/ 2302817 w 6028899"/>
              <a:gd name="connsiteY114" fmla="*/ 2942160 h 6610237"/>
              <a:gd name="connsiteX115" fmla="*/ 2325535 w 6028899"/>
              <a:gd name="connsiteY115" fmla="*/ 3055750 h 6610237"/>
              <a:gd name="connsiteX116" fmla="*/ 2325535 w 6028899"/>
              <a:gd name="connsiteY116" fmla="*/ 3260212 h 6610237"/>
              <a:gd name="connsiteX117" fmla="*/ 2331215 w 6028899"/>
              <a:gd name="connsiteY117" fmla="*/ 3334045 h 6610237"/>
              <a:gd name="connsiteX118" fmla="*/ 2115394 w 6028899"/>
              <a:gd name="connsiteY118" fmla="*/ 3317007 h 6610237"/>
              <a:gd name="connsiteX119" fmla="*/ 1865496 w 6028899"/>
              <a:gd name="connsiteY119" fmla="*/ 3339725 h 6610237"/>
              <a:gd name="connsiteX120" fmla="*/ 1706470 w 6028899"/>
              <a:gd name="connsiteY120" fmla="*/ 3441956 h 6610237"/>
              <a:gd name="connsiteX121" fmla="*/ 1791662 w 6028899"/>
              <a:gd name="connsiteY121" fmla="*/ 3640739 h 6610237"/>
              <a:gd name="connsiteX122" fmla="*/ 1757585 w 6028899"/>
              <a:gd name="connsiteY122" fmla="*/ 3760008 h 6610237"/>
              <a:gd name="connsiteX123" fmla="*/ 1820060 w 6028899"/>
              <a:gd name="connsiteY123" fmla="*/ 3970150 h 6610237"/>
              <a:gd name="connsiteX124" fmla="*/ 1927970 w 6028899"/>
              <a:gd name="connsiteY124" fmla="*/ 4157573 h 6610237"/>
              <a:gd name="connsiteX125" fmla="*/ 1967727 w 6028899"/>
              <a:gd name="connsiteY125" fmla="*/ 4322279 h 6610237"/>
              <a:gd name="connsiteX126" fmla="*/ 2030201 w 6028899"/>
              <a:gd name="connsiteY126" fmla="*/ 4583536 h 6610237"/>
              <a:gd name="connsiteX127" fmla="*/ 2189227 w 6028899"/>
              <a:gd name="connsiteY127" fmla="*/ 4770960 h 6610237"/>
              <a:gd name="connsiteX128" fmla="*/ 2223304 w 6028899"/>
              <a:gd name="connsiteY128" fmla="*/ 4895909 h 6610237"/>
              <a:gd name="connsiteX129" fmla="*/ 2314176 w 6028899"/>
              <a:gd name="connsiteY129" fmla="*/ 5140127 h 6610237"/>
              <a:gd name="connsiteX130" fmla="*/ 2382330 w 6028899"/>
              <a:gd name="connsiteY130" fmla="*/ 5123089 h 6610237"/>
              <a:gd name="connsiteX131" fmla="*/ 2547036 w 6028899"/>
              <a:gd name="connsiteY131" fmla="*/ 5128768 h 6610237"/>
              <a:gd name="connsiteX132" fmla="*/ 2706062 w 6028899"/>
              <a:gd name="connsiteY132" fmla="*/ 5185563 h 6610237"/>
              <a:gd name="connsiteX133" fmla="*/ 2848050 w 6028899"/>
              <a:gd name="connsiteY133" fmla="*/ 5282115 h 6610237"/>
              <a:gd name="connsiteX134" fmla="*/ 2916204 w 6028899"/>
              <a:gd name="connsiteY134" fmla="*/ 5390026 h 6610237"/>
              <a:gd name="connsiteX135" fmla="*/ 2779896 w 6028899"/>
              <a:gd name="connsiteY135" fmla="*/ 5293474 h 6610237"/>
              <a:gd name="connsiteX136" fmla="*/ 2666306 w 6028899"/>
              <a:gd name="connsiteY136" fmla="*/ 5248038 h 6610237"/>
              <a:gd name="connsiteX137" fmla="*/ 2581113 w 6028899"/>
              <a:gd name="connsiteY137" fmla="*/ 5253718 h 6610237"/>
              <a:gd name="connsiteX138" fmla="*/ 2444805 w 6028899"/>
              <a:gd name="connsiteY138" fmla="*/ 5299154 h 6610237"/>
              <a:gd name="connsiteX139" fmla="*/ 2263061 w 6028899"/>
              <a:gd name="connsiteY139" fmla="*/ 5270756 h 6610237"/>
              <a:gd name="connsiteX140" fmla="*/ 2160830 w 6028899"/>
              <a:gd name="connsiteY140" fmla="*/ 5162845 h 6610237"/>
              <a:gd name="connsiteX141" fmla="*/ 2121073 w 6028899"/>
              <a:gd name="connsiteY141" fmla="*/ 5083332 h 6610237"/>
              <a:gd name="connsiteX142" fmla="*/ 2126753 w 6028899"/>
              <a:gd name="connsiteY142" fmla="*/ 5236679 h 6610237"/>
              <a:gd name="connsiteX143" fmla="*/ 2228984 w 6028899"/>
              <a:gd name="connsiteY143" fmla="*/ 5424103 h 6610237"/>
              <a:gd name="connsiteX144" fmla="*/ 2370971 w 6028899"/>
              <a:gd name="connsiteY144" fmla="*/ 5514975 h 6610237"/>
              <a:gd name="connsiteX145" fmla="*/ 2461843 w 6028899"/>
              <a:gd name="connsiteY145" fmla="*/ 5662642 h 6610237"/>
              <a:gd name="connsiteX146" fmla="*/ 2471191 w 6028899"/>
              <a:gd name="connsiteY146" fmla="*/ 5778736 h 6610237"/>
              <a:gd name="connsiteX147" fmla="*/ 2302817 w 6028899"/>
              <a:gd name="connsiteY147" fmla="*/ 5628565 h 6610237"/>
              <a:gd name="connsiteX148" fmla="*/ 2149471 w 6028899"/>
              <a:gd name="connsiteY148" fmla="*/ 5532013 h 6610237"/>
              <a:gd name="connsiteX149" fmla="*/ 2035881 w 6028899"/>
              <a:gd name="connsiteY149" fmla="*/ 5384346 h 6610237"/>
              <a:gd name="connsiteX150" fmla="*/ 1950688 w 6028899"/>
              <a:gd name="connsiteY150" fmla="*/ 5162845 h 6610237"/>
              <a:gd name="connsiteX151" fmla="*/ 1933650 w 6028899"/>
              <a:gd name="connsiteY151" fmla="*/ 4958383 h 6610237"/>
              <a:gd name="connsiteX152" fmla="*/ 1859816 w 6028899"/>
              <a:gd name="connsiteY152" fmla="*/ 4856152 h 6610237"/>
              <a:gd name="connsiteX153" fmla="*/ 1791662 w 6028899"/>
              <a:gd name="connsiteY153" fmla="*/ 4776639 h 6610237"/>
              <a:gd name="connsiteX154" fmla="*/ 1710138 w 6028899"/>
              <a:gd name="connsiteY154" fmla="*/ 4872027 h 6610237"/>
              <a:gd name="connsiteX155" fmla="*/ 1576512 w 6028899"/>
              <a:gd name="connsiteY155" fmla="*/ 5065130 h 6610237"/>
              <a:gd name="connsiteX156" fmla="*/ 1462251 w 6028899"/>
              <a:gd name="connsiteY156" fmla="*/ 5293474 h 6610237"/>
              <a:gd name="connsiteX157" fmla="*/ 1394097 w 6028899"/>
              <a:gd name="connsiteY157" fmla="*/ 5520654 h 6610237"/>
              <a:gd name="connsiteX158" fmla="*/ 1382738 w 6028899"/>
              <a:gd name="connsiteY158" fmla="*/ 5764873 h 6610237"/>
              <a:gd name="connsiteX159" fmla="*/ 1456571 w 6028899"/>
              <a:gd name="connsiteY159" fmla="*/ 6009091 h 6610237"/>
              <a:gd name="connsiteX160" fmla="*/ 1581521 w 6028899"/>
              <a:gd name="connsiteY160" fmla="*/ 6190836 h 6610237"/>
              <a:gd name="connsiteX161" fmla="*/ 1814380 w 6028899"/>
              <a:gd name="connsiteY161" fmla="*/ 6156759 h 6610237"/>
              <a:gd name="connsiteX162" fmla="*/ 1996124 w 6028899"/>
              <a:gd name="connsiteY162" fmla="*/ 6082925 h 6610237"/>
              <a:gd name="connsiteX163" fmla="*/ 1996124 w 6028899"/>
              <a:gd name="connsiteY163" fmla="*/ 5940937 h 6610237"/>
              <a:gd name="connsiteX164" fmla="*/ 2098355 w 6028899"/>
              <a:gd name="connsiteY164" fmla="*/ 5798950 h 6610237"/>
              <a:gd name="connsiteX165" fmla="*/ 2280099 w 6028899"/>
              <a:gd name="connsiteY165" fmla="*/ 5770552 h 6610237"/>
              <a:gd name="connsiteX166" fmla="*/ 2518639 w 6028899"/>
              <a:gd name="connsiteY166" fmla="*/ 5861424 h 6610237"/>
              <a:gd name="connsiteX167" fmla="*/ 2342574 w 6028899"/>
              <a:gd name="connsiteY167" fmla="*/ 5861424 h 6610237"/>
              <a:gd name="connsiteX168" fmla="*/ 2183548 w 6028899"/>
              <a:gd name="connsiteY168" fmla="*/ 5923899 h 6610237"/>
              <a:gd name="connsiteX169" fmla="*/ 2189227 w 6028899"/>
              <a:gd name="connsiteY169" fmla="*/ 5997732 h 6610237"/>
              <a:gd name="connsiteX170" fmla="*/ 2166509 w 6028899"/>
              <a:gd name="connsiteY170" fmla="*/ 6134040 h 6610237"/>
              <a:gd name="connsiteX171" fmla="*/ 2081317 w 6028899"/>
              <a:gd name="connsiteY171" fmla="*/ 6241951 h 6610237"/>
              <a:gd name="connsiteX172" fmla="*/ 1888214 w 6028899"/>
              <a:gd name="connsiteY172" fmla="*/ 6332823 h 6610237"/>
              <a:gd name="connsiteX173" fmla="*/ 1695111 w 6028899"/>
              <a:gd name="connsiteY173" fmla="*/ 6332823 h 6610237"/>
              <a:gd name="connsiteX174" fmla="*/ 1456571 w 6028899"/>
              <a:gd name="connsiteY174" fmla="*/ 6281708 h 6610237"/>
              <a:gd name="connsiteX175" fmla="*/ 1308904 w 6028899"/>
              <a:gd name="connsiteY175" fmla="*/ 6196515 h 6610237"/>
              <a:gd name="connsiteX176" fmla="*/ 1235071 w 6028899"/>
              <a:gd name="connsiteY176" fmla="*/ 6162438 h 6610237"/>
              <a:gd name="connsiteX177" fmla="*/ 1342981 w 6028899"/>
              <a:gd name="connsiteY177" fmla="*/ 6310105 h 6610237"/>
              <a:gd name="connsiteX178" fmla="*/ 1445212 w 6028899"/>
              <a:gd name="connsiteY178" fmla="*/ 6497529 h 6610237"/>
              <a:gd name="connsiteX179" fmla="*/ 1473610 w 6028899"/>
              <a:gd name="connsiteY179" fmla="*/ 6599760 h 661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028899" h="6610237">
                <a:moveTo>
                  <a:pt x="1473610" y="6599760"/>
                </a:moveTo>
                <a:cubicBezTo>
                  <a:pt x="1444266" y="6616799"/>
                  <a:pt x="1258765" y="6610287"/>
                  <a:pt x="1269148" y="6599760"/>
                </a:cubicBezTo>
                <a:cubicBezTo>
                  <a:pt x="1279531" y="6589233"/>
                  <a:pt x="1165388" y="6498676"/>
                  <a:pt x="1116807" y="6460395"/>
                </a:cubicBezTo>
                <a:cubicBezTo>
                  <a:pt x="1068226" y="6422114"/>
                  <a:pt x="990783" y="6359429"/>
                  <a:pt x="974484" y="6360549"/>
                </a:cubicBezTo>
                <a:cubicBezTo>
                  <a:pt x="958185" y="6361669"/>
                  <a:pt x="772303" y="6504041"/>
                  <a:pt x="752313" y="6486168"/>
                </a:cubicBezTo>
                <a:cubicBezTo>
                  <a:pt x="732323" y="6468295"/>
                  <a:pt x="903768" y="6330929"/>
                  <a:pt x="854545" y="6253309"/>
                </a:cubicBezTo>
                <a:cubicBezTo>
                  <a:pt x="805322" y="6175689"/>
                  <a:pt x="788283" y="6074405"/>
                  <a:pt x="695518" y="6020450"/>
                </a:cubicBezTo>
                <a:cubicBezTo>
                  <a:pt x="602753" y="5966495"/>
                  <a:pt x="451300" y="6052634"/>
                  <a:pt x="297953" y="5929578"/>
                </a:cubicBezTo>
                <a:cubicBezTo>
                  <a:pt x="144606" y="5806522"/>
                  <a:pt x="183416" y="5818828"/>
                  <a:pt x="150286" y="5759193"/>
                </a:cubicBezTo>
                <a:cubicBezTo>
                  <a:pt x="117156" y="5699558"/>
                  <a:pt x="110529" y="5656962"/>
                  <a:pt x="99170" y="5571770"/>
                </a:cubicBezTo>
                <a:cubicBezTo>
                  <a:pt x="87811" y="5486578"/>
                  <a:pt x="89705" y="5312406"/>
                  <a:pt x="82132" y="5248038"/>
                </a:cubicBezTo>
                <a:cubicBezTo>
                  <a:pt x="74559" y="5183670"/>
                  <a:pt x="65093" y="5214907"/>
                  <a:pt x="53734" y="5185563"/>
                </a:cubicBezTo>
                <a:cubicBezTo>
                  <a:pt x="42375" y="5156219"/>
                  <a:pt x="22497" y="5131608"/>
                  <a:pt x="13978" y="5071973"/>
                </a:cubicBezTo>
                <a:cubicBezTo>
                  <a:pt x="5459" y="5012338"/>
                  <a:pt x="-4954" y="4893069"/>
                  <a:pt x="2619" y="4827755"/>
                </a:cubicBezTo>
                <a:cubicBezTo>
                  <a:pt x="10192" y="4762441"/>
                  <a:pt x="49948" y="4734043"/>
                  <a:pt x="59414" y="4680088"/>
                </a:cubicBezTo>
                <a:cubicBezTo>
                  <a:pt x="68880" y="4626133"/>
                  <a:pt x="51841" y="4562711"/>
                  <a:pt x="59414" y="4504023"/>
                </a:cubicBezTo>
                <a:cubicBezTo>
                  <a:pt x="66987" y="4445335"/>
                  <a:pt x="76453" y="4413151"/>
                  <a:pt x="104850" y="4327959"/>
                </a:cubicBezTo>
                <a:cubicBezTo>
                  <a:pt x="133247" y="4242767"/>
                  <a:pt x="187203" y="4085633"/>
                  <a:pt x="229799" y="3992868"/>
                </a:cubicBezTo>
                <a:cubicBezTo>
                  <a:pt x="272395" y="3900103"/>
                  <a:pt x="313098" y="3848987"/>
                  <a:pt x="360427" y="3771367"/>
                </a:cubicBezTo>
                <a:cubicBezTo>
                  <a:pt x="407756" y="3693747"/>
                  <a:pt x="452246" y="3615181"/>
                  <a:pt x="513774" y="3527149"/>
                </a:cubicBezTo>
                <a:cubicBezTo>
                  <a:pt x="575302" y="3439117"/>
                  <a:pt x="670907" y="3321739"/>
                  <a:pt x="729595" y="3243173"/>
                </a:cubicBezTo>
                <a:cubicBezTo>
                  <a:pt x="788283" y="3164607"/>
                  <a:pt x="827093" y="3124851"/>
                  <a:pt x="865903" y="3055750"/>
                </a:cubicBezTo>
                <a:cubicBezTo>
                  <a:pt x="904713" y="2986649"/>
                  <a:pt x="935951" y="2909030"/>
                  <a:pt x="962455" y="2828570"/>
                </a:cubicBezTo>
                <a:cubicBezTo>
                  <a:pt x="988959" y="2748111"/>
                  <a:pt x="1007890" y="2650613"/>
                  <a:pt x="1024929" y="2572993"/>
                </a:cubicBezTo>
                <a:cubicBezTo>
                  <a:pt x="1041967" y="2495373"/>
                  <a:pt x="1027769" y="2560686"/>
                  <a:pt x="1064686" y="2362850"/>
                </a:cubicBezTo>
                <a:cubicBezTo>
                  <a:pt x="1101603" y="2165014"/>
                  <a:pt x="1129054" y="1698348"/>
                  <a:pt x="1246430" y="1385976"/>
                </a:cubicBezTo>
                <a:cubicBezTo>
                  <a:pt x="1363806" y="1073604"/>
                  <a:pt x="1263469" y="1256294"/>
                  <a:pt x="1325943" y="1204232"/>
                </a:cubicBezTo>
                <a:cubicBezTo>
                  <a:pt x="1388417" y="1152170"/>
                  <a:pt x="1563535" y="1105787"/>
                  <a:pt x="1621277" y="1073603"/>
                </a:cubicBezTo>
                <a:cubicBezTo>
                  <a:pt x="1679019" y="1041419"/>
                  <a:pt x="1630743" y="1065084"/>
                  <a:pt x="1672393" y="1011129"/>
                </a:cubicBezTo>
                <a:cubicBezTo>
                  <a:pt x="1714043" y="957174"/>
                  <a:pt x="1787570" y="845812"/>
                  <a:pt x="1871175" y="749872"/>
                </a:cubicBezTo>
                <a:cubicBezTo>
                  <a:pt x="1954780" y="653932"/>
                  <a:pt x="2063273" y="521626"/>
                  <a:pt x="2174023" y="435487"/>
                </a:cubicBezTo>
                <a:cubicBezTo>
                  <a:pt x="2284773" y="349348"/>
                  <a:pt x="2406301" y="289579"/>
                  <a:pt x="2535677" y="233037"/>
                </a:cubicBezTo>
                <a:cubicBezTo>
                  <a:pt x="2665053" y="176495"/>
                  <a:pt x="2796934" y="134099"/>
                  <a:pt x="2950281" y="96236"/>
                </a:cubicBezTo>
                <a:cubicBezTo>
                  <a:pt x="3103628" y="58373"/>
                  <a:pt x="3285372" y="18081"/>
                  <a:pt x="3455757" y="5857"/>
                </a:cubicBezTo>
                <a:cubicBezTo>
                  <a:pt x="3626142" y="-6367"/>
                  <a:pt x="3798420" y="1124"/>
                  <a:pt x="3972591" y="22895"/>
                </a:cubicBezTo>
                <a:cubicBezTo>
                  <a:pt x="4146762" y="44666"/>
                  <a:pt x="4306735" y="68331"/>
                  <a:pt x="4500785" y="136485"/>
                </a:cubicBezTo>
                <a:cubicBezTo>
                  <a:pt x="4694835" y="204639"/>
                  <a:pt x="4984489" y="335267"/>
                  <a:pt x="5136889" y="431819"/>
                </a:cubicBezTo>
                <a:cubicBezTo>
                  <a:pt x="5289289" y="528371"/>
                  <a:pt x="5330939" y="623976"/>
                  <a:pt x="5415185" y="715795"/>
                </a:cubicBezTo>
                <a:cubicBezTo>
                  <a:pt x="5499431" y="807614"/>
                  <a:pt x="5581784" y="896592"/>
                  <a:pt x="5642365" y="982731"/>
                </a:cubicBezTo>
                <a:cubicBezTo>
                  <a:pt x="5702946" y="1068870"/>
                  <a:pt x="5736077" y="1142703"/>
                  <a:pt x="5778673" y="1232629"/>
                </a:cubicBezTo>
                <a:cubicBezTo>
                  <a:pt x="5821269" y="1322554"/>
                  <a:pt x="5862919" y="1418160"/>
                  <a:pt x="5897943" y="1522284"/>
                </a:cubicBezTo>
                <a:cubicBezTo>
                  <a:pt x="5932967" y="1626408"/>
                  <a:pt x="5968937" y="1759877"/>
                  <a:pt x="5988815" y="1857375"/>
                </a:cubicBezTo>
                <a:cubicBezTo>
                  <a:pt x="6008693" y="1954873"/>
                  <a:pt x="6010586" y="2014508"/>
                  <a:pt x="6017212" y="2107273"/>
                </a:cubicBezTo>
                <a:cubicBezTo>
                  <a:pt x="6023838" y="2200038"/>
                  <a:pt x="6030464" y="2301323"/>
                  <a:pt x="6028571" y="2413966"/>
                </a:cubicBezTo>
                <a:cubicBezTo>
                  <a:pt x="6026678" y="2526609"/>
                  <a:pt x="6021945" y="2644933"/>
                  <a:pt x="6005853" y="2783134"/>
                </a:cubicBezTo>
                <a:cubicBezTo>
                  <a:pt x="5989761" y="2921335"/>
                  <a:pt x="5956631" y="3124850"/>
                  <a:pt x="5932020" y="3243173"/>
                </a:cubicBezTo>
                <a:cubicBezTo>
                  <a:pt x="5907409" y="3361496"/>
                  <a:pt x="5866705" y="3494018"/>
                  <a:pt x="5858186" y="3493072"/>
                </a:cubicBezTo>
                <a:cubicBezTo>
                  <a:pt x="5849667" y="3492126"/>
                  <a:pt x="5873331" y="3336885"/>
                  <a:pt x="5880904" y="3237494"/>
                </a:cubicBezTo>
                <a:cubicBezTo>
                  <a:pt x="5888477" y="3138103"/>
                  <a:pt x="5917627" y="2907889"/>
                  <a:pt x="5903622" y="2896724"/>
                </a:cubicBezTo>
                <a:cubicBezTo>
                  <a:pt x="5889617" y="2885559"/>
                  <a:pt x="5819593" y="3103296"/>
                  <a:pt x="5796875" y="3170503"/>
                </a:cubicBezTo>
                <a:cubicBezTo>
                  <a:pt x="5774157" y="3237710"/>
                  <a:pt x="5777920" y="3258512"/>
                  <a:pt x="5767314" y="3299968"/>
                </a:cubicBezTo>
                <a:cubicBezTo>
                  <a:pt x="5756708" y="3341424"/>
                  <a:pt x="5733237" y="3419238"/>
                  <a:pt x="5733237" y="3419238"/>
                </a:cubicBezTo>
                <a:cubicBezTo>
                  <a:pt x="5719985" y="3465621"/>
                  <a:pt x="5708626" y="3522416"/>
                  <a:pt x="5687801" y="3578264"/>
                </a:cubicBezTo>
                <a:cubicBezTo>
                  <a:pt x="5666976" y="3634112"/>
                  <a:pt x="5637632" y="3694694"/>
                  <a:pt x="5608288" y="3754329"/>
                </a:cubicBezTo>
                <a:cubicBezTo>
                  <a:pt x="5578944" y="3813964"/>
                  <a:pt x="5541081" y="3886851"/>
                  <a:pt x="5511737" y="3936073"/>
                </a:cubicBezTo>
                <a:cubicBezTo>
                  <a:pt x="5482393" y="3985295"/>
                  <a:pt x="5426545" y="4073328"/>
                  <a:pt x="5432224" y="4049663"/>
                </a:cubicBezTo>
                <a:cubicBezTo>
                  <a:pt x="5437903" y="4025998"/>
                  <a:pt x="5516470" y="3866025"/>
                  <a:pt x="5545814" y="3794085"/>
                </a:cubicBezTo>
                <a:cubicBezTo>
                  <a:pt x="5575158" y="3722145"/>
                  <a:pt x="5619647" y="3612342"/>
                  <a:pt x="5608288" y="3618021"/>
                </a:cubicBezTo>
                <a:cubicBezTo>
                  <a:pt x="5596929" y="3623700"/>
                  <a:pt x="5530669" y="3752435"/>
                  <a:pt x="5477660" y="3828162"/>
                </a:cubicBezTo>
                <a:cubicBezTo>
                  <a:pt x="5424651" y="3903889"/>
                  <a:pt x="5368803" y="3986242"/>
                  <a:pt x="5290236" y="4072381"/>
                </a:cubicBezTo>
                <a:cubicBezTo>
                  <a:pt x="5211670" y="4158520"/>
                  <a:pt x="5067789" y="4287256"/>
                  <a:pt x="5006261" y="4344997"/>
                </a:cubicBezTo>
                <a:cubicBezTo>
                  <a:pt x="4944733" y="4402738"/>
                  <a:pt x="4912549" y="4396113"/>
                  <a:pt x="4921068" y="4418831"/>
                </a:cubicBezTo>
                <a:cubicBezTo>
                  <a:pt x="4929587" y="4441549"/>
                  <a:pt x="5026139" y="4455747"/>
                  <a:pt x="5057376" y="4481305"/>
                </a:cubicBezTo>
                <a:cubicBezTo>
                  <a:pt x="5088613" y="4506863"/>
                  <a:pt x="5097133" y="4544726"/>
                  <a:pt x="5108492" y="4572177"/>
                </a:cubicBezTo>
                <a:cubicBezTo>
                  <a:pt x="5119851" y="4599628"/>
                  <a:pt x="5130263" y="4609094"/>
                  <a:pt x="5125530" y="4646011"/>
                </a:cubicBezTo>
                <a:cubicBezTo>
                  <a:pt x="5120797" y="4682928"/>
                  <a:pt x="5103758" y="4748242"/>
                  <a:pt x="5080094" y="4793678"/>
                </a:cubicBezTo>
                <a:cubicBezTo>
                  <a:pt x="5056430" y="4839114"/>
                  <a:pt x="5001528" y="4894016"/>
                  <a:pt x="4983543" y="4918627"/>
                </a:cubicBezTo>
                <a:cubicBezTo>
                  <a:pt x="4965558" y="4943238"/>
                  <a:pt x="4960825" y="4915787"/>
                  <a:pt x="4972184" y="4941345"/>
                </a:cubicBezTo>
                <a:cubicBezTo>
                  <a:pt x="4983543" y="4966903"/>
                  <a:pt x="5020460" y="5037896"/>
                  <a:pt x="5051697" y="5071973"/>
                </a:cubicBezTo>
                <a:cubicBezTo>
                  <a:pt x="5082934" y="5106050"/>
                  <a:pt x="5158661" y="5130662"/>
                  <a:pt x="5159607" y="5145807"/>
                </a:cubicBezTo>
                <a:cubicBezTo>
                  <a:pt x="5160553" y="5160952"/>
                  <a:pt x="5092399" y="5172311"/>
                  <a:pt x="5057376" y="5162845"/>
                </a:cubicBezTo>
                <a:cubicBezTo>
                  <a:pt x="5022353" y="5153379"/>
                  <a:pt x="4967451" y="5129715"/>
                  <a:pt x="4949466" y="5089012"/>
                </a:cubicBezTo>
                <a:cubicBezTo>
                  <a:pt x="4931481" y="5048309"/>
                  <a:pt x="4946626" y="4979208"/>
                  <a:pt x="4949466" y="4918627"/>
                </a:cubicBezTo>
                <a:cubicBezTo>
                  <a:pt x="4952306" y="4858046"/>
                  <a:pt x="4967451" y="4775693"/>
                  <a:pt x="4966504" y="4725524"/>
                </a:cubicBezTo>
                <a:cubicBezTo>
                  <a:pt x="4965557" y="4675355"/>
                  <a:pt x="4965557" y="4647904"/>
                  <a:pt x="4943786" y="4617613"/>
                </a:cubicBezTo>
                <a:cubicBezTo>
                  <a:pt x="4922015" y="4587322"/>
                  <a:pt x="4868060" y="4563658"/>
                  <a:pt x="4835876" y="4543780"/>
                </a:cubicBezTo>
                <a:cubicBezTo>
                  <a:pt x="4803692" y="4523902"/>
                  <a:pt x="4769615" y="4486985"/>
                  <a:pt x="4750683" y="4498344"/>
                </a:cubicBezTo>
                <a:cubicBezTo>
                  <a:pt x="4731751" y="4509703"/>
                  <a:pt x="4727966" y="4577857"/>
                  <a:pt x="4722286" y="4611934"/>
                </a:cubicBezTo>
                <a:cubicBezTo>
                  <a:pt x="4716606" y="4646011"/>
                  <a:pt x="4705247" y="4658317"/>
                  <a:pt x="4716606" y="4702806"/>
                </a:cubicBezTo>
                <a:cubicBezTo>
                  <a:pt x="4727965" y="4747295"/>
                  <a:pt x="4772455" y="4839113"/>
                  <a:pt x="4790440" y="4878870"/>
                </a:cubicBezTo>
                <a:cubicBezTo>
                  <a:pt x="4808425" y="4918626"/>
                  <a:pt x="4821677" y="4907268"/>
                  <a:pt x="4824517" y="4941345"/>
                </a:cubicBezTo>
                <a:cubicBezTo>
                  <a:pt x="4827357" y="4975422"/>
                  <a:pt x="4820730" y="5037896"/>
                  <a:pt x="4807478" y="5083332"/>
                </a:cubicBezTo>
                <a:cubicBezTo>
                  <a:pt x="4794226" y="5128768"/>
                  <a:pt x="4747844" y="5177991"/>
                  <a:pt x="4745004" y="5213961"/>
                </a:cubicBezTo>
                <a:cubicBezTo>
                  <a:pt x="4742164" y="5249931"/>
                  <a:pt x="4764271" y="5260262"/>
                  <a:pt x="4790440" y="5299154"/>
                </a:cubicBezTo>
                <a:cubicBezTo>
                  <a:pt x="4816609" y="5338046"/>
                  <a:pt x="4902965" y="5425543"/>
                  <a:pt x="4902018" y="5447314"/>
                </a:cubicBezTo>
                <a:cubicBezTo>
                  <a:pt x="4901071" y="5469085"/>
                  <a:pt x="4818502" y="5449742"/>
                  <a:pt x="4784760" y="5429782"/>
                </a:cubicBezTo>
                <a:cubicBezTo>
                  <a:pt x="4751018" y="5409822"/>
                  <a:pt x="4713767" y="5368254"/>
                  <a:pt x="4699568" y="5327551"/>
                </a:cubicBezTo>
                <a:cubicBezTo>
                  <a:pt x="4685369" y="5286848"/>
                  <a:pt x="4696728" y="5226266"/>
                  <a:pt x="4699568" y="5185563"/>
                </a:cubicBezTo>
                <a:cubicBezTo>
                  <a:pt x="4702408" y="5144860"/>
                  <a:pt x="4723232" y="5115516"/>
                  <a:pt x="4716606" y="5083332"/>
                </a:cubicBezTo>
                <a:cubicBezTo>
                  <a:pt x="4709980" y="5051148"/>
                  <a:pt x="4691995" y="5029377"/>
                  <a:pt x="4659811" y="4992460"/>
                </a:cubicBezTo>
                <a:cubicBezTo>
                  <a:pt x="4627627" y="4955543"/>
                  <a:pt x="4555687" y="4918627"/>
                  <a:pt x="4523503" y="4861832"/>
                </a:cubicBezTo>
                <a:cubicBezTo>
                  <a:pt x="4491319" y="4805037"/>
                  <a:pt x="4473334" y="4729310"/>
                  <a:pt x="4466708" y="4651690"/>
                </a:cubicBezTo>
                <a:cubicBezTo>
                  <a:pt x="4460082" y="4574070"/>
                  <a:pt x="4467655" y="4484145"/>
                  <a:pt x="4483747" y="4396113"/>
                </a:cubicBezTo>
                <a:cubicBezTo>
                  <a:pt x="4499839" y="4308081"/>
                  <a:pt x="4542771" y="4191650"/>
                  <a:pt x="4563260" y="4123496"/>
                </a:cubicBezTo>
                <a:cubicBezTo>
                  <a:pt x="4583749" y="4055342"/>
                  <a:pt x="4605737" y="4050609"/>
                  <a:pt x="4606684" y="3987188"/>
                </a:cubicBezTo>
                <a:cubicBezTo>
                  <a:pt x="4607631" y="3923767"/>
                  <a:pt x="4581856" y="3851827"/>
                  <a:pt x="4568939" y="3742970"/>
                </a:cubicBezTo>
                <a:cubicBezTo>
                  <a:pt x="4556022" y="3634113"/>
                  <a:pt x="4540542" y="3502537"/>
                  <a:pt x="4529183" y="3334045"/>
                </a:cubicBezTo>
                <a:cubicBezTo>
                  <a:pt x="4517824" y="3165553"/>
                  <a:pt x="4519717" y="2897670"/>
                  <a:pt x="4500785" y="2732018"/>
                </a:cubicBezTo>
                <a:cubicBezTo>
                  <a:pt x="4481853" y="2566366"/>
                  <a:pt x="4460917" y="2484706"/>
                  <a:pt x="4415593" y="2340132"/>
                </a:cubicBezTo>
                <a:cubicBezTo>
                  <a:pt x="4370269" y="2195558"/>
                  <a:pt x="4295606" y="1949036"/>
                  <a:pt x="4228839" y="1864573"/>
                </a:cubicBezTo>
                <a:cubicBezTo>
                  <a:pt x="4162072" y="1780110"/>
                  <a:pt x="4139696" y="1732679"/>
                  <a:pt x="4110240" y="1738105"/>
                </a:cubicBezTo>
                <a:cubicBezTo>
                  <a:pt x="4080784" y="1743531"/>
                  <a:pt x="4075992" y="1818565"/>
                  <a:pt x="4052104" y="1897131"/>
                </a:cubicBezTo>
                <a:cubicBezTo>
                  <a:pt x="4028216" y="1975697"/>
                  <a:pt x="4002882" y="2101593"/>
                  <a:pt x="3966912" y="2209504"/>
                </a:cubicBezTo>
                <a:cubicBezTo>
                  <a:pt x="3930942" y="2317415"/>
                  <a:pt x="3882666" y="2433845"/>
                  <a:pt x="3836283" y="2544595"/>
                </a:cubicBezTo>
                <a:cubicBezTo>
                  <a:pt x="3789900" y="2655345"/>
                  <a:pt x="3745105" y="2764538"/>
                  <a:pt x="3688616" y="2874006"/>
                </a:cubicBezTo>
                <a:cubicBezTo>
                  <a:pt x="3632127" y="2983474"/>
                  <a:pt x="3534264" y="3173008"/>
                  <a:pt x="3497347" y="3201405"/>
                </a:cubicBezTo>
                <a:cubicBezTo>
                  <a:pt x="3460430" y="3229802"/>
                  <a:pt x="3481620" y="3055415"/>
                  <a:pt x="3467116" y="3044391"/>
                </a:cubicBezTo>
                <a:cubicBezTo>
                  <a:pt x="3452612" y="3033367"/>
                  <a:pt x="3423573" y="3097400"/>
                  <a:pt x="3410321" y="3135263"/>
                </a:cubicBezTo>
                <a:cubicBezTo>
                  <a:pt x="3397069" y="3173126"/>
                  <a:pt x="3416000" y="3252639"/>
                  <a:pt x="3387602" y="3271571"/>
                </a:cubicBezTo>
                <a:cubicBezTo>
                  <a:pt x="3359204" y="3290503"/>
                  <a:pt x="3322288" y="3256426"/>
                  <a:pt x="3239935" y="3248853"/>
                </a:cubicBezTo>
                <a:cubicBezTo>
                  <a:pt x="3157582" y="3241280"/>
                  <a:pt x="2996663" y="3217616"/>
                  <a:pt x="2893486" y="3226135"/>
                </a:cubicBezTo>
                <a:cubicBezTo>
                  <a:pt x="2790309" y="3234654"/>
                  <a:pt x="2684291" y="3278197"/>
                  <a:pt x="2620870" y="3299968"/>
                </a:cubicBezTo>
                <a:cubicBezTo>
                  <a:pt x="2557449" y="3321739"/>
                  <a:pt x="2545143" y="3375695"/>
                  <a:pt x="2512959" y="3356763"/>
                </a:cubicBezTo>
                <a:cubicBezTo>
                  <a:pt x="2480775" y="3337831"/>
                  <a:pt x="2462790" y="3255478"/>
                  <a:pt x="2427766" y="3186378"/>
                </a:cubicBezTo>
                <a:cubicBezTo>
                  <a:pt x="2392742" y="3117278"/>
                  <a:pt x="2319855" y="2963931"/>
                  <a:pt x="2302817" y="2942160"/>
                </a:cubicBezTo>
                <a:cubicBezTo>
                  <a:pt x="2285779" y="2920389"/>
                  <a:pt x="2321749" y="3002741"/>
                  <a:pt x="2325535" y="3055750"/>
                </a:cubicBezTo>
                <a:cubicBezTo>
                  <a:pt x="2329321" y="3108759"/>
                  <a:pt x="2324588" y="3213830"/>
                  <a:pt x="2325535" y="3260212"/>
                </a:cubicBezTo>
                <a:cubicBezTo>
                  <a:pt x="2326482" y="3306594"/>
                  <a:pt x="2366238" y="3324579"/>
                  <a:pt x="2331215" y="3334045"/>
                </a:cubicBezTo>
                <a:cubicBezTo>
                  <a:pt x="2296192" y="3343511"/>
                  <a:pt x="2193014" y="3316060"/>
                  <a:pt x="2115394" y="3317007"/>
                </a:cubicBezTo>
                <a:cubicBezTo>
                  <a:pt x="2037774" y="3317954"/>
                  <a:pt x="1933650" y="3318900"/>
                  <a:pt x="1865496" y="3339725"/>
                </a:cubicBezTo>
                <a:cubicBezTo>
                  <a:pt x="1797342" y="3360550"/>
                  <a:pt x="1718776" y="3391787"/>
                  <a:pt x="1706470" y="3441956"/>
                </a:cubicBezTo>
                <a:cubicBezTo>
                  <a:pt x="1694164" y="3492125"/>
                  <a:pt x="1783143" y="3587730"/>
                  <a:pt x="1791662" y="3640739"/>
                </a:cubicBezTo>
                <a:cubicBezTo>
                  <a:pt x="1800181" y="3693748"/>
                  <a:pt x="1752852" y="3705106"/>
                  <a:pt x="1757585" y="3760008"/>
                </a:cubicBezTo>
                <a:cubicBezTo>
                  <a:pt x="1762318" y="3814910"/>
                  <a:pt x="1791663" y="3903889"/>
                  <a:pt x="1820060" y="3970150"/>
                </a:cubicBezTo>
                <a:cubicBezTo>
                  <a:pt x="1848457" y="4036411"/>
                  <a:pt x="1903359" y="4098885"/>
                  <a:pt x="1927970" y="4157573"/>
                </a:cubicBezTo>
                <a:cubicBezTo>
                  <a:pt x="1952581" y="4216261"/>
                  <a:pt x="1950689" y="4251285"/>
                  <a:pt x="1967727" y="4322279"/>
                </a:cubicBezTo>
                <a:cubicBezTo>
                  <a:pt x="1984765" y="4393273"/>
                  <a:pt x="1993284" y="4508756"/>
                  <a:pt x="2030201" y="4583536"/>
                </a:cubicBezTo>
                <a:cubicBezTo>
                  <a:pt x="2067118" y="4658316"/>
                  <a:pt x="2157043" y="4718898"/>
                  <a:pt x="2189227" y="4770960"/>
                </a:cubicBezTo>
                <a:cubicBezTo>
                  <a:pt x="2221411" y="4823022"/>
                  <a:pt x="2202479" y="4834381"/>
                  <a:pt x="2223304" y="4895909"/>
                </a:cubicBezTo>
                <a:cubicBezTo>
                  <a:pt x="2244129" y="4957437"/>
                  <a:pt x="2287672" y="5102264"/>
                  <a:pt x="2314176" y="5140127"/>
                </a:cubicBezTo>
                <a:cubicBezTo>
                  <a:pt x="2340680" y="5177990"/>
                  <a:pt x="2343520" y="5124982"/>
                  <a:pt x="2382330" y="5123089"/>
                </a:cubicBezTo>
                <a:cubicBezTo>
                  <a:pt x="2421140" y="5121196"/>
                  <a:pt x="2493081" y="5118356"/>
                  <a:pt x="2547036" y="5128768"/>
                </a:cubicBezTo>
                <a:cubicBezTo>
                  <a:pt x="2600991" y="5139180"/>
                  <a:pt x="2655893" y="5160005"/>
                  <a:pt x="2706062" y="5185563"/>
                </a:cubicBezTo>
                <a:cubicBezTo>
                  <a:pt x="2756231" y="5211121"/>
                  <a:pt x="2813026" y="5248038"/>
                  <a:pt x="2848050" y="5282115"/>
                </a:cubicBezTo>
                <a:cubicBezTo>
                  <a:pt x="2883074" y="5316192"/>
                  <a:pt x="2927563" y="5388133"/>
                  <a:pt x="2916204" y="5390026"/>
                </a:cubicBezTo>
                <a:cubicBezTo>
                  <a:pt x="2904845" y="5391919"/>
                  <a:pt x="2821546" y="5317139"/>
                  <a:pt x="2779896" y="5293474"/>
                </a:cubicBezTo>
                <a:cubicBezTo>
                  <a:pt x="2738246" y="5269809"/>
                  <a:pt x="2699436" y="5254664"/>
                  <a:pt x="2666306" y="5248038"/>
                </a:cubicBezTo>
                <a:cubicBezTo>
                  <a:pt x="2633176" y="5241412"/>
                  <a:pt x="2618030" y="5245199"/>
                  <a:pt x="2581113" y="5253718"/>
                </a:cubicBezTo>
                <a:cubicBezTo>
                  <a:pt x="2544196" y="5262237"/>
                  <a:pt x="2497814" y="5296314"/>
                  <a:pt x="2444805" y="5299154"/>
                </a:cubicBezTo>
                <a:cubicBezTo>
                  <a:pt x="2391796" y="5301994"/>
                  <a:pt x="2310390" y="5293474"/>
                  <a:pt x="2263061" y="5270756"/>
                </a:cubicBezTo>
                <a:cubicBezTo>
                  <a:pt x="2215732" y="5248038"/>
                  <a:pt x="2184495" y="5194082"/>
                  <a:pt x="2160830" y="5162845"/>
                </a:cubicBezTo>
                <a:cubicBezTo>
                  <a:pt x="2137165" y="5131608"/>
                  <a:pt x="2126753" y="5071026"/>
                  <a:pt x="2121073" y="5083332"/>
                </a:cubicBezTo>
                <a:cubicBezTo>
                  <a:pt x="2115394" y="5095638"/>
                  <a:pt x="2108768" y="5179884"/>
                  <a:pt x="2126753" y="5236679"/>
                </a:cubicBezTo>
                <a:cubicBezTo>
                  <a:pt x="2144738" y="5293474"/>
                  <a:pt x="2188281" y="5377720"/>
                  <a:pt x="2228984" y="5424103"/>
                </a:cubicBezTo>
                <a:cubicBezTo>
                  <a:pt x="2269687" y="5470486"/>
                  <a:pt x="2332161" y="5475219"/>
                  <a:pt x="2370971" y="5514975"/>
                </a:cubicBezTo>
                <a:cubicBezTo>
                  <a:pt x="2409781" y="5554731"/>
                  <a:pt x="2445140" y="5618682"/>
                  <a:pt x="2461843" y="5662642"/>
                </a:cubicBezTo>
                <a:cubicBezTo>
                  <a:pt x="2478546" y="5706602"/>
                  <a:pt x="2497695" y="5784415"/>
                  <a:pt x="2471191" y="5778736"/>
                </a:cubicBezTo>
                <a:cubicBezTo>
                  <a:pt x="2444687" y="5773057"/>
                  <a:pt x="2356437" y="5669686"/>
                  <a:pt x="2302817" y="5628565"/>
                </a:cubicBezTo>
                <a:cubicBezTo>
                  <a:pt x="2249197" y="5587445"/>
                  <a:pt x="2193960" y="5572716"/>
                  <a:pt x="2149471" y="5532013"/>
                </a:cubicBezTo>
                <a:cubicBezTo>
                  <a:pt x="2104982" y="5491310"/>
                  <a:pt x="2069012" y="5445874"/>
                  <a:pt x="2035881" y="5384346"/>
                </a:cubicBezTo>
                <a:cubicBezTo>
                  <a:pt x="2002751" y="5322818"/>
                  <a:pt x="1967726" y="5233839"/>
                  <a:pt x="1950688" y="5162845"/>
                </a:cubicBezTo>
                <a:cubicBezTo>
                  <a:pt x="1933650" y="5091851"/>
                  <a:pt x="1948795" y="5009498"/>
                  <a:pt x="1933650" y="4958383"/>
                </a:cubicBezTo>
                <a:cubicBezTo>
                  <a:pt x="1918505" y="4907267"/>
                  <a:pt x="1883481" y="4886443"/>
                  <a:pt x="1859816" y="4856152"/>
                </a:cubicBezTo>
                <a:cubicBezTo>
                  <a:pt x="1836151" y="4825861"/>
                  <a:pt x="1816608" y="4773993"/>
                  <a:pt x="1791662" y="4776639"/>
                </a:cubicBezTo>
                <a:cubicBezTo>
                  <a:pt x="1766716" y="4779285"/>
                  <a:pt x="1745996" y="4823945"/>
                  <a:pt x="1710138" y="4872027"/>
                </a:cubicBezTo>
                <a:cubicBezTo>
                  <a:pt x="1674280" y="4920109"/>
                  <a:pt x="1617826" y="4994889"/>
                  <a:pt x="1576512" y="5065130"/>
                </a:cubicBezTo>
                <a:cubicBezTo>
                  <a:pt x="1535198" y="5135371"/>
                  <a:pt x="1492653" y="5217553"/>
                  <a:pt x="1462251" y="5293474"/>
                </a:cubicBezTo>
                <a:cubicBezTo>
                  <a:pt x="1431849" y="5369395"/>
                  <a:pt x="1407349" y="5442087"/>
                  <a:pt x="1394097" y="5520654"/>
                </a:cubicBezTo>
                <a:cubicBezTo>
                  <a:pt x="1380845" y="5599221"/>
                  <a:pt x="1372326" y="5683467"/>
                  <a:pt x="1382738" y="5764873"/>
                </a:cubicBezTo>
                <a:cubicBezTo>
                  <a:pt x="1393150" y="5846279"/>
                  <a:pt x="1423441" y="5938097"/>
                  <a:pt x="1456571" y="6009091"/>
                </a:cubicBezTo>
                <a:cubicBezTo>
                  <a:pt x="1489701" y="6080085"/>
                  <a:pt x="1521886" y="6166225"/>
                  <a:pt x="1581521" y="6190836"/>
                </a:cubicBezTo>
                <a:cubicBezTo>
                  <a:pt x="1641156" y="6215447"/>
                  <a:pt x="1745280" y="6174744"/>
                  <a:pt x="1814380" y="6156759"/>
                </a:cubicBezTo>
                <a:cubicBezTo>
                  <a:pt x="1883480" y="6138774"/>
                  <a:pt x="1965833" y="6118895"/>
                  <a:pt x="1996124" y="6082925"/>
                </a:cubicBezTo>
                <a:cubicBezTo>
                  <a:pt x="2026415" y="6046955"/>
                  <a:pt x="1979086" y="5988266"/>
                  <a:pt x="1996124" y="5940937"/>
                </a:cubicBezTo>
                <a:cubicBezTo>
                  <a:pt x="2013163" y="5893608"/>
                  <a:pt x="2051026" y="5827347"/>
                  <a:pt x="2098355" y="5798950"/>
                </a:cubicBezTo>
                <a:cubicBezTo>
                  <a:pt x="2145684" y="5770553"/>
                  <a:pt x="2210052" y="5760140"/>
                  <a:pt x="2280099" y="5770552"/>
                </a:cubicBezTo>
                <a:cubicBezTo>
                  <a:pt x="2350146" y="5780964"/>
                  <a:pt x="2508227" y="5846279"/>
                  <a:pt x="2518639" y="5861424"/>
                </a:cubicBezTo>
                <a:cubicBezTo>
                  <a:pt x="2529051" y="5876569"/>
                  <a:pt x="2398422" y="5851012"/>
                  <a:pt x="2342574" y="5861424"/>
                </a:cubicBezTo>
                <a:cubicBezTo>
                  <a:pt x="2286726" y="5871836"/>
                  <a:pt x="2209106" y="5901181"/>
                  <a:pt x="2183548" y="5923899"/>
                </a:cubicBezTo>
                <a:cubicBezTo>
                  <a:pt x="2157990" y="5946617"/>
                  <a:pt x="2192067" y="5962709"/>
                  <a:pt x="2189227" y="5997732"/>
                </a:cubicBezTo>
                <a:cubicBezTo>
                  <a:pt x="2186387" y="6032755"/>
                  <a:pt x="2184494" y="6093337"/>
                  <a:pt x="2166509" y="6134040"/>
                </a:cubicBezTo>
                <a:cubicBezTo>
                  <a:pt x="2148524" y="6174743"/>
                  <a:pt x="2127699" y="6208821"/>
                  <a:pt x="2081317" y="6241951"/>
                </a:cubicBezTo>
                <a:cubicBezTo>
                  <a:pt x="2034935" y="6275081"/>
                  <a:pt x="1952582" y="6317678"/>
                  <a:pt x="1888214" y="6332823"/>
                </a:cubicBezTo>
                <a:cubicBezTo>
                  <a:pt x="1823846" y="6347968"/>
                  <a:pt x="1767051" y="6341342"/>
                  <a:pt x="1695111" y="6332823"/>
                </a:cubicBezTo>
                <a:cubicBezTo>
                  <a:pt x="1623171" y="6324304"/>
                  <a:pt x="1520939" y="6304426"/>
                  <a:pt x="1456571" y="6281708"/>
                </a:cubicBezTo>
                <a:cubicBezTo>
                  <a:pt x="1392203" y="6258990"/>
                  <a:pt x="1345821" y="6216393"/>
                  <a:pt x="1308904" y="6196515"/>
                </a:cubicBezTo>
                <a:cubicBezTo>
                  <a:pt x="1271987" y="6176637"/>
                  <a:pt x="1229392" y="6143506"/>
                  <a:pt x="1235071" y="6162438"/>
                </a:cubicBezTo>
                <a:cubicBezTo>
                  <a:pt x="1240750" y="6181370"/>
                  <a:pt x="1307957" y="6254256"/>
                  <a:pt x="1342981" y="6310105"/>
                </a:cubicBezTo>
                <a:cubicBezTo>
                  <a:pt x="1378004" y="6365953"/>
                  <a:pt x="1426280" y="6450200"/>
                  <a:pt x="1445212" y="6497529"/>
                </a:cubicBezTo>
                <a:cubicBezTo>
                  <a:pt x="1464144" y="6544858"/>
                  <a:pt x="1502954" y="6582721"/>
                  <a:pt x="1473610" y="6599760"/>
                </a:cubicBezTo>
                <a:close/>
              </a:path>
            </a:pathLst>
          </a:custGeom>
          <a:gradFill flip="none" rotWithShape="1">
            <a:gsLst>
              <a:gs pos="0">
                <a:srgbClr val="1159CB"/>
              </a:gs>
              <a:gs pos="76000">
                <a:srgbClr val="8B5DD7"/>
              </a:gs>
              <a:gs pos="100000">
                <a:srgbClr val="DF70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86377ED7-CC57-0045-A885-8F1ACDFC1C96}"/>
              </a:ext>
            </a:extLst>
          </p:cNvPr>
          <p:cNvSpPr/>
          <p:nvPr/>
        </p:nvSpPr>
        <p:spPr>
          <a:xfrm>
            <a:off x="6607174" y="3676492"/>
            <a:ext cx="295275" cy="485775"/>
          </a:xfrm>
          <a:custGeom>
            <a:avLst/>
            <a:gdLst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82575"/>
              <a:gd name="connsiteY0" fmla="*/ 73025 h 482600"/>
              <a:gd name="connsiteX1" fmla="*/ 282575 w 282575"/>
              <a:gd name="connsiteY1" fmla="*/ 482600 h 482600"/>
              <a:gd name="connsiteX2" fmla="*/ 111125 w 282575"/>
              <a:gd name="connsiteY2" fmla="*/ 0 h 482600"/>
              <a:gd name="connsiteX3" fmla="*/ 0 w 282575"/>
              <a:gd name="connsiteY3" fmla="*/ 73025 h 482600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73050"/>
              <a:gd name="connsiteY0" fmla="*/ 73025 h 460375"/>
              <a:gd name="connsiteX1" fmla="*/ 273050 w 273050"/>
              <a:gd name="connsiteY1" fmla="*/ 460375 h 460375"/>
              <a:gd name="connsiteX2" fmla="*/ 111125 w 273050"/>
              <a:gd name="connsiteY2" fmla="*/ 0 h 460375"/>
              <a:gd name="connsiteX3" fmla="*/ 0 w 273050"/>
              <a:gd name="connsiteY3" fmla="*/ 73025 h 46037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3025 h 479425"/>
              <a:gd name="connsiteX1" fmla="*/ 285750 w 285750"/>
              <a:gd name="connsiteY1" fmla="*/ 479425 h 479425"/>
              <a:gd name="connsiteX2" fmla="*/ 111125 w 285750"/>
              <a:gd name="connsiteY2" fmla="*/ 0 h 479425"/>
              <a:gd name="connsiteX3" fmla="*/ 0 w 285750"/>
              <a:gd name="connsiteY3" fmla="*/ 73025 h 479425"/>
              <a:gd name="connsiteX0" fmla="*/ 0 w 285750"/>
              <a:gd name="connsiteY0" fmla="*/ 7937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79375 h 485775"/>
              <a:gd name="connsiteX0" fmla="*/ 0 w 282575"/>
              <a:gd name="connsiteY0" fmla="*/ 85725 h 485775"/>
              <a:gd name="connsiteX1" fmla="*/ 282575 w 282575"/>
              <a:gd name="connsiteY1" fmla="*/ 485775 h 485775"/>
              <a:gd name="connsiteX2" fmla="*/ 114300 w 282575"/>
              <a:gd name="connsiteY2" fmla="*/ 0 h 485775"/>
              <a:gd name="connsiteX3" fmla="*/ 0 w 282575"/>
              <a:gd name="connsiteY3" fmla="*/ 85725 h 485775"/>
              <a:gd name="connsiteX0" fmla="*/ 0 w 285750"/>
              <a:gd name="connsiteY0" fmla="*/ 85725 h 485775"/>
              <a:gd name="connsiteX1" fmla="*/ 285750 w 285750"/>
              <a:gd name="connsiteY1" fmla="*/ 485775 h 485775"/>
              <a:gd name="connsiteX2" fmla="*/ 117475 w 285750"/>
              <a:gd name="connsiteY2" fmla="*/ 0 h 485775"/>
              <a:gd name="connsiteX3" fmla="*/ 0 w 285750"/>
              <a:gd name="connsiteY3" fmla="*/ 85725 h 485775"/>
              <a:gd name="connsiteX0" fmla="*/ 0 w 292100"/>
              <a:gd name="connsiteY0" fmla="*/ 88900 h 485775"/>
              <a:gd name="connsiteX1" fmla="*/ 292100 w 292100"/>
              <a:gd name="connsiteY1" fmla="*/ 485775 h 485775"/>
              <a:gd name="connsiteX2" fmla="*/ 123825 w 292100"/>
              <a:gd name="connsiteY2" fmla="*/ 0 h 485775"/>
              <a:gd name="connsiteX3" fmla="*/ 0 w 292100"/>
              <a:gd name="connsiteY3" fmla="*/ 8890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  <a:gd name="connsiteX0" fmla="*/ 0 w 295275"/>
              <a:gd name="connsiteY0" fmla="*/ 82550 h 485775"/>
              <a:gd name="connsiteX1" fmla="*/ 295275 w 295275"/>
              <a:gd name="connsiteY1" fmla="*/ 485775 h 485775"/>
              <a:gd name="connsiteX2" fmla="*/ 127000 w 295275"/>
              <a:gd name="connsiteY2" fmla="*/ 0 h 485775"/>
              <a:gd name="connsiteX3" fmla="*/ 0 w 295275"/>
              <a:gd name="connsiteY3" fmla="*/ 825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485775">
                <a:moveTo>
                  <a:pt x="0" y="82550"/>
                </a:moveTo>
                <a:cubicBezTo>
                  <a:pt x="81492" y="317500"/>
                  <a:pt x="140758" y="339725"/>
                  <a:pt x="295275" y="485775"/>
                </a:cubicBezTo>
                <a:cubicBezTo>
                  <a:pt x="204258" y="311150"/>
                  <a:pt x="141817" y="209550"/>
                  <a:pt x="127000" y="0"/>
                </a:cubicBezTo>
                <a:cubicBezTo>
                  <a:pt x="48683" y="24342"/>
                  <a:pt x="33867" y="35983"/>
                  <a:pt x="0" y="8255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AB0570E6-D1D4-F440-B12F-2073F124869B}"/>
              </a:ext>
            </a:extLst>
          </p:cNvPr>
          <p:cNvSpPr/>
          <p:nvPr/>
        </p:nvSpPr>
        <p:spPr>
          <a:xfrm>
            <a:off x="4991100" y="4073525"/>
            <a:ext cx="298450" cy="298450"/>
          </a:xfrm>
          <a:custGeom>
            <a:avLst/>
            <a:gdLst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8925"/>
              <a:gd name="connsiteY0" fmla="*/ 38100 h 295275"/>
              <a:gd name="connsiteX1" fmla="*/ 79375 w 288925"/>
              <a:gd name="connsiteY1" fmla="*/ 0 h 295275"/>
              <a:gd name="connsiteX2" fmla="*/ 288925 w 288925"/>
              <a:gd name="connsiteY2" fmla="*/ 295275 h 295275"/>
              <a:gd name="connsiteX3" fmla="*/ 0 w 288925"/>
              <a:gd name="connsiteY3" fmla="*/ 38100 h 295275"/>
              <a:gd name="connsiteX0" fmla="*/ 0 w 285750"/>
              <a:gd name="connsiteY0" fmla="*/ 38100 h 292100"/>
              <a:gd name="connsiteX1" fmla="*/ 79375 w 285750"/>
              <a:gd name="connsiteY1" fmla="*/ 0 h 292100"/>
              <a:gd name="connsiteX2" fmla="*/ 285750 w 285750"/>
              <a:gd name="connsiteY2" fmla="*/ 292100 h 292100"/>
              <a:gd name="connsiteX3" fmla="*/ 0 w 285750"/>
              <a:gd name="connsiteY3" fmla="*/ 38100 h 292100"/>
              <a:gd name="connsiteX0" fmla="*/ 0 w 292100"/>
              <a:gd name="connsiteY0" fmla="*/ 34925 h 292100"/>
              <a:gd name="connsiteX1" fmla="*/ 85725 w 292100"/>
              <a:gd name="connsiteY1" fmla="*/ 0 h 292100"/>
              <a:gd name="connsiteX2" fmla="*/ 292100 w 292100"/>
              <a:gd name="connsiteY2" fmla="*/ 292100 h 292100"/>
              <a:gd name="connsiteX3" fmla="*/ 0 w 292100"/>
              <a:gd name="connsiteY3" fmla="*/ 34925 h 29210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  <a:gd name="connsiteX0" fmla="*/ 0 w 298450"/>
              <a:gd name="connsiteY0" fmla="*/ 34925 h 298450"/>
              <a:gd name="connsiteX1" fmla="*/ 85725 w 298450"/>
              <a:gd name="connsiteY1" fmla="*/ 0 h 298450"/>
              <a:gd name="connsiteX2" fmla="*/ 298450 w 298450"/>
              <a:gd name="connsiteY2" fmla="*/ 298450 h 298450"/>
              <a:gd name="connsiteX3" fmla="*/ 0 w 298450"/>
              <a:gd name="connsiteY3" fmla="*/ 34925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0" y="34925"/>
                </a:moveTo>
                <a:lnTo>
                  <a:pt x="85725" y="0"/>
                </a:lnTo>
                <a:cubicBezTo>
                  <a:pt x="140758" y="118533"/>
                  <a:pt x="195792" y="214842"/>
                  <a:pt x="298450" y="298450"/>
                </a:cubicBezTo>
                <a:cubicBezTo>
                  <a:pt x="195792" y="238125"/>
                  <a:pt x="61383" y="158750"/>
                  <a:pt x="0" y="34925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DF35A117-D455-7D47-BEF6-1208DB7E8637}"/>
              </a:ext>
            </a:extLst>
          </p:cNvPr>
          <p:cNvSpPr/>
          <p:nvPr/>
        </p:nvSpPr>
        <p:spPr>
          <a:xfrm>
            <a:off x="4889500" y="3814762"/>
            <a:ext cx="193675" cy="3016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75" h="301625">
                <a:moveTo>
                  <a:pt x="0" y="127000"/>
                </a:moveTo>
                <a:cubicBezTo>
                  <a:pt x="32808" y="210608"/>
                  <a:pt x="68792" y="259292"/>
                  <a:pt x="107950" y="301625"/>
                </a:cubicBezTo>
                <a:lnTo>
                  <a:pt x="193675" y="260350"/>
                </a:lnTo>
                <a:lnTo>
                  <a:pt x="10160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A3E11B9C-5332-AB4F-A16C-45065007BD7F}"/>
              </a:ext>
            </a:extLst>
          </p:cNvPr>
          <p:cNvSpPr/>
          <p:nvPr/>
        </p:nvSpPr>
        <p:spPr>
          <a:xfrm>
            <a:off x="6548436" y="3473449"/>
            <a:ext cx="215900" cy="288925"/>
          </a:xfrm>
          <a:custGeom>
            <a:avLst/>
            <a:gdLst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01625"/>
              <a:gd name="connsiteX1" fmla="*/ 107950 w 193675"/>
              <a:gd name="connsiteY1" fmla="*/ 301625 h 301625"/>
              <a:gd name="connsiteX2" fmla="*/ 193675 w 193675"/>
              <a:gd name="connsiteY2" fmla="*/ 260350 h 301625"/>
              <a:gd name="connsiteX3" fmla="*/ 101600 w 193675"/>
              <a:gd name="connsiteY3" fmla="*/ 0 h 301625"/>
              <a:gd name="connsiteX4" fmla="*/ 0 w 193675"/>
              <a:gd name="connsiteY4" fmla="*/ 127000 h 301625"/>
              <a:gd name="connsiteX0" fmla="*/ 0 w 193675"/>
              <a:gd name="connsiteY0" fmla="*/ 127000 h 314325"/>
              <a:gd name="connsiteX1" fmla="*/ 66675 w 193675"/>
              <a:gd name="connsiteY1" fmla="*/ 314325 h 314325"/>
              <a:gd name="connsiteX2" fmla="*/ 193675 w 193675"/>
              <a:gd name="connsiteY2" fmla="*/ 260350 h 314325"/>
              <a:gd name="connsiteX3" fmla="*/ 101600 w 193675"/>
              <a:gd name="connsiteY3" fmla="*/ 0 h 314325"/>
              <a:gd name="connsiteX4" fmla="*/ 0 w 193675"/>
              <a:gd name="connsiteY4" fmla="*/ 127000 h 314325"/>
              <a:gd name="connsiteX0" fmla="*/ 0 w 193675"/>
              <a:gd name="connsiteY0" fmla="*/ 127000 h 295275"/>
              <a:gd name="connsiteX1" fmla="*/ 63500 w 193675"/>
              <a:gd name="connsiteY1" fmla="*/ 295275 h 295275"/>
              <a:gd name="connsiteX2" fmla="*/ 193675 w 193675"/>
              <a:gd name="connsiteY2" fmla="*/ 260350 h 295275"/>
              <a:gd name="connsiteX3" fmla="*/ 101600 w 193675"/>
              <a:gd name="connsiteY3" fmla="*/ 0 h 295275"/>
              <a:gd name="connsiteX4" fmla="*/ 0 w 193675"/>
              <a:gd name="connsiteY4" fmla="*/ 127000 h 295275"/>
              <a:gd name="connsiteX0" fmla="*/ 0 w 190500"/>
              <a:gd name="connsiteY0" fmla="*/ 127000 h 295275"/>
              <a:gd name="connsiteX1" fmla="*/ 63500 w 190500"/>
              <a:gd name="connsiteY1" fmla="*/ 295275 h 295275"/>
              <a:gd name="connsiteX2" fmla="*/ 190500 w 190500"/>
              <a:gd name="connsiteY2" fmla="*/ 215900 h 295275"/>
              <a:gd name="connsiteX3" fmla="*/ 101600 w 190500"/>
              <a:gd name="connsiteY3" fmla="*/ 0 h 295275"/>
              <a:gd name="connsiteX4" fmla="*/ 0 w 190500"/>
              <a:gd name="connsiteY4" fmla="*/ 127000 h 295275"/>
              <a:gd name="connsiteX0" fmla="*/ 0 w 209550"/>
              <a:gd name="connsiteY0" fmla="*/ 107950 h 276225"/>
              <a:gd name="connsiteX1" fmla="*/ 63500 w 209550"/>
              <a:gd name="connsiteY1" fmla="*/ 276225 h 276225"/>
              <a:gd name="connsiteX2" fmla="*/ 190500 w 209550"/>
              <a:gd name="connsiteY2" fmla="*/ 196850 h 276225"/>
              <a:gd name="connsiteX3" fmla="*/ 209550 w 209550"/>
              <a:gd name="connsiteY3" fmla="*/ 0 h 276225"/>
              <a:gd name="connsiteX4" fmla="*/ 0 w 209550"/>
              <a:gd name="connsiteY4" fmla="*/ 107950 h 2762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3500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  <a:gd name="connsiteX0" fmla="*/ 0 w 215900"/>
              <a:gd name="connsiteY0" fmla="*/ 120650 h 288925"/>
              <a:gd name="connsiteX1" fmla="*/ 60325 w 215900"/>
              <a:gd name="connsiteY1" fmla="*/ 288925 h 288925"/>
              <a:gd name="connsiteX2" fmla="*/ 190500 w 215900"/>
              <a:gd name="connsiteY2" fmla="*/ 209550 h 288925"/>
              <a:gd name="connsiteX3" fmla="*/ 215900 w 215900"/>
              <a:gd name="connsiteY3" fmla="*/ 0 h 288925"/>
              <a:gd name="connsiteX4" fmla="*/ 0 w 215900"/>
              <a:gd name="connsiteY4" fmla="*/ 12065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288925">
                <a:moveTo>
                  <a:pt x="0" y="120650"/>
                </a:moveTo>
                <a:cubicBezTo>
                  <a:pt x="32808" y="204258"/>
                  <a:pt x="8467" y="183092"/>
                  <a:pt x="60325" y="288925"/>
                </a:cubicBezTo>
                <a:lnTo>
                  <a:pt x="190500" y="209550"/>
                </a:lnTo>
                <a:lnTo>
                  <a:pt x="215900" y="0"/>
                </a:lnTo>
                <a:cubicBezTo>
                  <a:pt x="131233" y="24342"/>
                  <a:pt x="62442" y="45508"/>
                  <a:pt x="0" y="12065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C2A73464-4092-214E-B0A4-36215FC80E36}"/>
              </a:ext>
            </a:extLst>
          </p:cNvPr>
          <p:cNvSpPr/>
          <p:nvPr/>
        </p:nvSpPr>
        <p:spPr>
          <a:xfrm>
            <a:off x="5003868" y="3652307"/>
            <a:ext cx="632904" cy="750036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  <a:gd name="connsiteX0" fmla="*/ 609533 w 609552"/>
              <a:gd name="connsiteY0" fmla="*/ 257911 h 750287"/>
              <a:gd name="connsiteX1" fmla="*/ 539683 w 609552"/>
              <a:gd name="connsiteY1" fmla="*/ 321411 h 750287"/>
              <a:gd name="connsiteX2" fmla="*/ 434908 w 609552"/>
              <a:gd name="connsiteY2" fmla="*/ 384911 h 750287"/>
              <a:gd name="connsiteX3" fmla="*/ 377758 w 609552"/>
              <a:gd name="connsiteY3" fmla="*/ 750036 h 750287"/>
              <a:gd name="connsiteX4" fmla="*/ 130108 w 609552"/>
              <a:gd name="connsiteY4" fmla="*/ 442061 h 750287"/>
              <a:gd name="connsiteX5" fmla="*/ 88833 w 609552"/>
              <a:gd name="connsiteY5" fmla="*/ 429361 h 750287"/>
              <a:gd name="connsiteX6" fmla="*/ 28508 w 609552"/>
              <a:gd name="connsiteY6" fmla="*/ 267436 h 750287"/>
              <a:gd name="connsiteX7" fmla="*/ 6283 w 609552"/>
              <a:gd name="connsiteY7" fmla="*/ 130911 h 750287"/>
              <a:gd name="connsiteX8" fmla="*/ 139633 w 609552"/>
              <a:gd name="connsiteY8" fmla="*/ 32486 h 750287"/>
              <a:gd name="connsiteX9" fmla="*/ 349183 w 609552"/>
              <a:gd name="connsiteY9" fmla="*/ 7086 h 750287"/>
              <a:gd name="connsiteX10" fmla="*/ 533333 w 609552"/>
              <a:gd name="connsiteY10" fmla="*/ 7086 h 750287"/>
              <a:gd name="connsiteX11" fmla="*/ 609533 w 609552"/>
              <a:gd name="connsiteY11" fmla="*/ 257911 h 750287"/>
              <a:gd name="connsiteX0" fmla="*/ 609533 w 609552"/>
              <a:gd name="connsiteY0" fmla="*/ 257911 h 759405"/>
              <a:gd name="connsiteX1" fmla="*/ 539683 w 609552"/>
              <a:gd name="connsiteY1" fmla="*/ 321411 h 759405"/>
              <a:gd name="connsiteX2" fmla="*/ 434908 w 609552"/>
              <a:gd name="connsiteY2" fmla="*/ 384911 h 759405"/>
              <a:gd name="connsiteX3" fmla="*/ 377758 w 609552"/>
              <a:gd name="connsiteY3" fmla="*/ 750036 h 759405"/>
              <a:gd name="connsiteX4" fmla="*/ 219008 w 609552"/>
              <a:gd name="connsiteY4" fmla="*/ 632561 h 759405"/>
              <a:gd name="connsiteX5" fmla="*/ 88833 w 609552"/>
              <a:gd name="connsiteY5" fmla="*/ 429361 h 759405"/>
              <a:gd name="connsiteX6" fmla="*/ 28508 w 609552"/>
              <a:gd name="connsiteY6" fmla="*/ 267436 h 759405"/>
              <a:gd name="connsiteX7" fmla="*/ 6283 w 609552"/>
              <a:gd name="connsiteY7" fmla="*/ 130911 h 759405"/>
              <a:gd name="connsiteX8" fmla="*/ 139633 w 609552"/>
              <a:gd name="connsiteY8" fmla="*/ 32486 h 759405"/>
              <a:gd name="connsiteX9" fmla="*/ 349183 w 609552"/>
              <a:gd name="connsiteY9" fmla="*/ 7086 h 759405"/>
              <a:gd name="connsiteX10" fmla="*/ 533333 w 609552"/>
              <a:gd name="connsiteY10" fmla="*/ 7086 h 759405"/>
              <a:gd name="connsiteX11" fmla="*/ 609533 w 609552"/>
              <a:gd name="connsiteY11" fmla="*/ 257911 h 759405"/>
              <a:gd name="connsiteX0" fmla="*/ 609533 w 609552"/>
              <a:gd name="connsiteY0" fmla="*/ 257911 h 756442"/>
              <a:gd name="connsiteX1" fmla="*/ 539683 w 609552"/>
              <a:gd name="connsiteY1" fmla="*/ 321411 h 756442"/>
              <a:gd name="connsiteX2" fmla="*/ 434908 w 609552"/>
              <a:gd name="connsiteY2" fmla="*/ 384911 h 756442"/>
              <a:gd name="connsiteX3" fmla="*/ 377758 w 609552"/>
              <a:gd name="connsiteY3" fmla="*/ 750036 h 756442"/>
              <a:gd name="connsiteX4" fmla="*/ 199958 w 609552"/>
              <a:gd name="connsiteY4" fmla="*/ 603986 h 756442"/>
              <a:gd name="connsiteX5" fmla="*/ 88833 w 609552"/>
              <a:gd name="connsiteY5" fmla="*/ 429361 h 756442"/>
              <a:gd name="connsiteX6" fmla="*/ 28508 w 609552"/>
              <a:gd name="connsiteY6" fmla="*/ 267436 h 756442"/>
              <a:gd name="connsiteX7" fmla="*/ 6283 w 609552"/>
              <a:gd name="connsiteY7" fmla="*/ 130911 h 756442"/>
              <a:gd name="connsiteX8" fmla="*/ 139633 w 609552"/>
              <a:gd name="connsiteY8" fmla="*/ 32486 h 756442"/>
              <a:gd name="connsiteX9" fmla="*/ 349183 w 609552"/>
              <a:gd name="connsiteY9" fmla="*/ 7086 h 756442"/>
              <a:gd name="connsiteX10" fmla="*/ 533333 w 609552"/>
              <a:gd name="connsiteY10" fmla="*/ 7086 h 756442"/>
              <a:gd name="connsiteX11" fmla="*/ 609533 w 609552"/>
              <a:gd name="connsiteY11" fmla="*/ 257911 h 756442"/>
              <a:gd name="connsiteX0" fmla="*/ 609533 w 609545"/>
              <a:gd name="connsiteY0" fmla="*/ 257911 h 750036"/>
              <a:gd name="connsiteX1" fmla="*/ 539683 w 609545"/>
              <a:gd name="connsiteY1" fmla="*/ 321411 h 750036"/>
              <a:gd name="connsiteX2" fmla="*/ 580958 w 609545"/>
              <a:gd name="connsiteY2" fmla="*/ 603986 h 750036"/>
              <a:gd name="connsiteX3" fmla="*/ 377758 w 609545"/>
              <a:gd name="connsiteY3" fmla="*/ 750036 h 750036"/>
              <a:gd name="connsiteX4" fmla="*/ 199958 w 609545"/>
              <a:gd name="connsiteY4" fmla="*/ 603986 h 750036"/>
              <a:gd name="connsiteX5" fmla="*/ 88833 w 609545"/>
              <a:gd name="connsiteY5" fmla="*/ 429361 h 750036"/>
              <a:gd name="connsiteX6" fmla="*/ 28508 w 609545"/>
              <a:gd name="connsiteY6" fmla="*/ 267436 h 750036"/>
              <a:gd name="connsiteX7" fmla="*/ 6283 w 609545"/>
              <a:gd name="connsiteY7" fmla="*/ 130911 h 750036"/>
              <a:gd name="connsiteX8" fmla="*/ 139633 w 609545"/>
              <a:gd name="connsiteY8" fmla="*/ 32486 h 750036"/>
              <a:gd name="connsiteX9" fmla="*/ 349183 w 609545"/>
              <a:gd name="connsiteY9" fmla="*/ 7086 h 750036"/>
              <a:gd name="connsiteX10" fmla="*/ 533333 w 609545"/>
              <a:gd name="connsiteY10" fmla="*/ 7086 h 750036"/>
              <a:gd name="connsiteX11" fmla="*/ 609533 w 609545"/>
              <a:gd name="connsiteY11" fmla="*/ 257911 h 750036"/>
              <a:gd name="connsiteX0" fmla="*/ 609533 w 632904"/>
              <a:gd name="connsiteY0" fmla="*/ 257911 h 750036"/>
              <a:gd name="connsiteX1" fmla="*/ 631758 w 632904"/>
              <a:gd name="connsiteY1" fmla="*/ 486511 h 750036"/>
              <a:gd name="connsiteX2" fmla="*/ 580958 w 632904"/>
              <a:gd name="connsiteY2" fmla="*/ 603986 h 750036"/>
              <a:gd name="connsiteX3" fmla="*/ 377758 w 632904"/>
              <a:gd name="connsiteY3" fmla="*/ 750036 h 750036"/>
              <a:gd name="connsiteX4" fmla="*/ 199958 w 632904"/>
              <a:gd name="connsiteY4" fmla="*/ 603986 h 750036"/>
              <a:gd name="connsiteX5" fmla="*/ 88833 w 632904"/>
              <a:gd name="connsiteY5" fmla="*/ 429361 h 750036"/>
              <a:gd name="connsiteX6" fmla="*/ 28508 w 632904"/>
              <a:gd name="connsiteY6" fmla="*/ 267436 h 750036"/>
              <a:gd name="connsiteX7" fmla="*/ 6283 w 632904"/>
              <a:gd name="connsiteY7" fmla="*/ 130911 h 750036"/>
              <a:gd name="connsiteX8" fmla="*/ 139633 w 632904"/>
              <a:gd name="connsiteY8" fmla="*/ 32486 h 750036"/>
              <a:gd name="connsiteX9" fmla="*/ 349183 w 632904"/>
              <a:gd name="connsiteY9" fmla="*/ 7086 h 750036"/>
              <a:gd name="connsiteX10" fmla="*/ 533333 w 632904"/>
              <a:gd name="connsiteY10" fmla="*/ 7086 h 750036"/>
              <a:gd name="connsiteX11" fmla="*/ 609533 w 632904"/>
              <a:gd name="connsiteY11" fmla="*/ 257911 h 75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2904" h="750036">
                <a:moveTo>
                  <a:pt x="609533" y="257911"/>
                </a:moveTo>
                <a:cubicBezTo>
                  <a:pt x="625937" y="337815"/>
                  <a:pt x="636520" y="428832"/>
                  <a:pt x="631758" y="486511"/>
                </a:cubicBezTo>
                <a:cubicBezTo>
                  <a:pt x="626996" y="544190"/>
                  <a:pt x="623291" y="560065"/>
                  <a:pt x="580958" y="603986"/>
                </a:cubicBezTo>
                <a:cubicBezTo>
                  <a:pt x="538625" y="647907"/>
                  <a:pt x="441258" y="750036"/>
                  <a:pt x="377758" y="750036"/>
                </a:cubicBezTo>
                <a:cubicBezTo>
                  <a:pt x="314258" y="750036"/>
                  <a:pt x="248112" y="657432"/>
                  <a:pt x="199958" y="603986"/>
                </a:cubicBezTo>
                <a:cubicBezTo>
                  <a:pt x="151804" y="550540"/>
                  <a:pt x="117408" y="485453"/>
                  <a:pt x="88833" y="429361"/>
                </a:cubicBezTo>
                <a:cubicBezTo>
                  <a:pt x="60258" y="373269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593129" y="178007"/>
                  <a:pt x="609533" y="257911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D36F3B12-C68A-BF4F-B552-06E2D687C9F8}"/>
              </a:ext>
            </a:extLst>
          </p:cNvPr>
          <p:cNvSpPr/>
          <p:nvPr/>
        </p:nvSpPr>
        <p:spPr>
          <a:xfrm>
            <a:off x="6752744" y="3411955"/>
            <a:ext cx="684305" cy="792107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  <a:gd name="connsiteX0" fmla="*/ 679931 w 687597"/>
              <a:gd name="connsiteY0" fmla="*/ 325020 h 703566"/>
              <a:gd name="connsiteX1" fmla="*/ 603731 w 687597"/>
              <a:gd name="connsiteY1" fmla="*/ 388520 h 703566"/>
              <a:gd name="connsiteX2" fmla="*/ 537056 w 687597"/>
              <a:gd name="connsiteY2" fmla="*/ 423445 h 703566"/>
              <a:gd name="connsiteX3" fmla="*/ 419581 w 687597"/>
              <a:gd name="connsiteY3" fmla="*/ 458370 h 703566"/>
              <a:gd name="connsiteX4" fmla="*/ 279881 w 687597"/>
              <a:gd name="connsiteY4" fmla="*/ 474245 h 703566"/>
              <a:gd name="connsiteX5" fmla="*/ 149706 w 687597"/>
              <a:gd name="connsiteY5" fmla="*/ 702845 h 703566"/>
              <a:gd name="connsiteX6" fmla="*/ 35406 w 687597"/>
              <a:gd name="connsiteY6" fmla="*/ 388520 h 703566"/>
              <a:gd name="connsiteX7" fmla="*/ 6831 w 687597"/>
              <a:gd name="connsiteY7" fmla="*/ 347245 h 703566"/>
              <a:gd name="connsiteX8" fmla="*/ 3656 w 687597"/>
              <a:gd name="connsiteY8" fmla="*/ 213895 h 703566"/>
              <a:gd name="connsiteX9" fmla="*/ 51281 w 687597"/>
              <a:gd name="connsiteY9" fmla="*/ 64670 h 703566"/>
              <a:gd name="connsiteX10" fmla="*/ 194156 w 687597"/>
              <a:gd name="connsiteY10" fmla="*/ 20220 h 703566"/>
              <a:gd name="connsiteX11" fmla="*/ 425931 w 687597"/>
              <a:gd name="connsiteY11" fmla="*/ 1170 h 703566"/>
              <a:gd name="connsiteX12" fmla="*/ 638656 w 687597"/>
              <a:gd name="connsiteY12" fmla="*/ 51970 h 703566"/>
              <a:gd name="connsiteX13" fmla="*/ 679931 w 687597"/>
              <a:gd name="connsiteY13" fmla="*/ 96420 h 703566"/>
              <a:gd name="connsiteX14" fmla="*/ 679931 w 687597"/>
              <a:gd name="connsiteY14" fmla="*/ 325020 h 703566"/>
              <a:gd name="connsiteX0" fmla="*/ 679931 w 687597"/>
              <a:gd name="connsiteY0" fmla="*/ 325020 h 804702"/>
              <a:gd name="connsiteX1" fmla="*/ 603731 w 687597"/>
              <a:gd name="connsiteY1" fmla="*/ 388520 h 804702"/>
              <a:gd name="connsiteX2" fmla="*/ 537056 w 687597"/>
              <a:gd name="connsiteY2" fmla="*/ 423445 h 804702"/>
              <a:gd name="connsiteX3" fmla="*/ 419581 w 687597"/>
              <a:gd name="connsiteY3" fmla="*/ 458370 h 804702"/>
              <a:gd name="connsiteX4" fmla="*/ 298931 w 687597"/>
              <a:gd name="connsiteY4" fmla="*/ 791745 h 804702"/>
              <a:gd name="connsiteX5" fmla="*/ 149706 w 687597"/>
              <a:gd name="connsiteY5" fmla="*/ 702845 h 804702"/>
              <a:gd name="connsiteX6" fmla="*/ 35406 w 687597"/>
              <a:gd name="connsiteY6" fmla="*/ 388520 h 804702"/>
              <a:gd name="connsiteX7" fmla="*/ 6831 w 687597"/>
              <a:gd name="connsiteY7" fmla="*/ 347245 h 804702"/>
              <a:gd name="connsiteX8" fmla="*/ 3656 w 687597"/>
              <a:gd name="connsiteY8" fmla="*/ 213895 h 804702"/>
              <a:gd name="connsiteX9" fmla="*/ 51281 w 687597"/>
              <a:gd name="connsiteY9" fmla="*/ 64670 h 804702"/>
              <a:gd name="connsiteX10" fmla="*/ 194156 w 687597"/>
              <a:gd name="connsiteY10" fmla="*/ 20220 h 804702"/>
              <a:gd name="connsiteX11" fmla="*/ 425931 w 687597"/>
              <a:gd name="connsiteY11" fmla="*/ 1170 h 804702"/>
              <a:gd name="connsiteX12" fmla="*/ 638656 w 687597"/>
              <a:gd name="connsiteY12" fmla="*/ 51970 h 804702"/>
              <a:gd name="connsiteX13" fmla="*/ 679931 w 687597"/>
              <a:gd name="connsiteY13" fmla="*/ 96420 h 804702"/>
              <a:gd name="connsiteX14" fmla="*/ 679931 w 687597"/>
              <a:gd name="connsiteY14" fmla="*/ 325020 h 804702"/>
              <a:gd name="connsiteX0" fmla="*/ 679931 w 687597"/>
              <a:gd name="connsiteY0" fmla="*/ 325020 h 791780"/>
              <a:gd name="connsiteX1" fmla="*/ 603731 w 687597"/>
              <a:gd name="connsiteY1" fmla="*/ 388520 h 791780"/>
              <a:gd name="connsiteX2" fmla="*/ 537056 w 687597"/>
              <a:gd name="connsiteY2" fmla="*/ 423445 h 791780"/>
              <a:gd name="connsiteX3" fmla="*/ 492606 w 687597"/>
              <a:gd name="connsiteY3" fmla="*/ 709195 h 791780"/>
              <a:gd name="connsiteX4" fmla="*/ 298931 w 687597"/>
              <a:gd name="connsiteY4" fmla="*/ 791745 h 791780"/>
              <a:gd name="connsiteX5" fmla="*/ 149706 w 687597"/>
              <a:gd name="connsiteY5" fmla="*/ 702845 h 791780"/>
              <a:gd name="connsiteX6" fmla="*/ 35406 w 687597"/>
              <a:gd name="connsiteY6" fmla="*/ 388520 h 791780"/>
              <a:gd name="connsiteX7" fmla="*/ 6831 w 687597"/>
              <a:gd name="connsiteY7" fmla="*/ 347245 h 791780"/>
              <a:gd name="connsiteX8" fmla="*/ 3656 w 687597"/>
              <a:gd name="connsiteY8" fmla="*/ 213895 h 791780"/>
              <a:gd name="connsiteX9" fmla="*/ 51281 w 687597"/>
              <a:gd name="connsiteY9" fmla="*/ 64670 h 791780"/>
              <a:gd name="connsiteX10" fmla="*/ 194156 w 687597"/>
              <a:gd name="connsiteY10" fmla="*/ 20220 h 791780"/>
              <a:gd name="connsiteX11" fmla="*/ 425931 w 687597"/>
              <a:gd name="connsiteY11" fmla="*/ 1170 h 791780"/>
              <a:gd name="connsiteX12" fmla="*/ 638656 w 687597"/>
              <a:gd name="connsiteY12" fmla="*/ 51970 h 791780"/>
              <a:gd name="connsiteX13" fmla="*/ 679931 w 687597"/>
              <a:gd name="connsiteY13" fmla="*/ 96420 h 791780"/>
              <a:gd name="connsiteX14" fmla="*/ 679931 w 687597"/>
              <a:gd name="connsiteY14" fmla="*/ 325020 h 791780"/>
              <a:gd name="connsiteX0" fmla="*/ 679931 w 687597"/>
              <a:gd name="connsiteY0" fmla="*/ 325020 h 791758"/>
              <a:gd name="connsiteX1" fmla="*/ 603731 w 687597"/>
              <a:gd name="connsiteY1" fmla="*/ 388520 h 791758"/>
              <a:gd name="connsiteX2" fmla="*/ 613256 w 687597"/>
              <a:gd name="connsiteY2" fmla="*/ 661570 h 791758"/>
              <a:gd name="connsiteX3" fmla="*/ 492606 w 687597"/>
              <a:gd name="connsiteY3" fmla="*/ 709195 h 791758"/>
              <a:gd name="connsiteX4" fmla="*/ 298931 w 687597"/>
              <a:gd name="connsiteY4" fmla="*/ 791745 h 791758"/>
              <a:gd name="connsiteX5" fmla="*/ 149706 w 687597"/>
              <a:gd name="connsiteY5" fmla="*/ 702845 h 791758"/>
              <a:gd name="connsiteX6" fmla="*/ 35406 w 687597"/>
              <a:gd name="connsiteY6" fmla="*/ 388520 h 791758"/>
              <a:gd name="connsiteX7" fmla="*/ 6831 w 687597"/>
              <a:gd name="connsiteY7" fmla="*/ 347245 h 791758"/>
              <a:gd name="connsiteX8" fmla="*/ 3656 w 687597"/>
              <a:gd name="connsiteY8" fmla="*/ 213895 h 791758"/>
              <a:gd name="connsiteX9" fmla="*/ 51281 w 687597"/>
              <a:gd name="connsiteY9" fmla="*/ 64670 h 791758"/>
              <a:gd name="connsiteX10" fmla="*/ 194156 w 687597"/>
              <a:gd name="connsiteY10" fmla="*/ 20220 h 791758"/>
              <a:gd name="connsiteX11" fmla="*/ 425931 w 687597"/>
              <a:gd name="connsiteY11" fmla="*/ 1170 h 791758"/>
              <a:gd name="connsiteX12" fmla="*/ 638656 w 687597"/>
              <a:gd name="connsiteY12" fmla="*/ 51970 h 791758"/>
              <a:gd name="connsiteX13" fmla="*/ 679931 w 687597"/>
              <a:gd name="connsiteY13" fmla="*/ 96420 h 791758"/>
              <a:gd name="connsiteX14" fmla="*/ 679931 w 687597"/>
              <a:gd name="connsiteY14" fmla="*/ 325020 h 791758"/>
              <a:gd name="connsiteX0" fmla="*/ 679931 w 687597"/>
              <a:gd name="connsiteY0" fmla="*/ 325020 h 792107"/>
              <a:gd name="connsiteX1" fmla="*/ 603731 w 687597"/>
              <a:gd name="connsiteY1" fmla="*/ 388520 h 792107"/>
              <a:gd name="connsiteX2" fmla="*/ 613256 w 687597"/>
              <a:gd name="connsiteY2" fmla="*/ 661570 h 792107"/>
              <a:gd name="connsiteX3" fmla="*/ 489431 w 687597"/>
              <a:gd name="connsiteY3" fmla="*/ 731420 h 792107"/>
              <a:gd name="connsiteX4" fmla="*/ 298931 w 687597"/>
              <a:gd name="connsiteY4" fmla="*/ 791745 h 792107"/>
              <a:gd name="connsiteX5" fmla="*/ 149706 w 687597"/>
              <a:gd name="connsiteY5" fmla="*/ 702845 h 792107"/>
              <a:gd name="connsiteX6" fmla="*/ 35406 w 687597"/>
              <a:gd name="connsiteY6" fmla="*/ 388520 h 792107"/>
              <a:gd name="connsiteX7" fmla="*/ 6831 w 687597"/>
              <a:gd name="connsiteY7" fmla="*/ 347245 h 792107"/>
              <a:gd name="connsiteX8" fmla="*/ 3656 w 687597"/>
              <a:gd name="connsiteY8" fmla="*/ 213895 h 792107"/>
              <a:gd name="connsiteX9" fmla="*/ 51281 w 687597"/>
              <a:gd name="connsiteY9" fmla="*/ 64670 h 792107"/>
              <a:gd name="connsiteX10" fmla="*/ 194156 w 687597"/>
              <a:gd name="connsiteY10" fmla="*/ 20220 h 792107"/>
              <a:gd name="connsiteX11" fmla="*/ 425931 w 687597"/>
              <a:gd name="connsiteY11" fmla="*/ 1170 h 792107"/>
              <a:gd name="connsiteX12" fmla="*/ 638656 w 687597"/>
              <a:gd name="connsiteY12" fmla="*/ 51970 h 792107"/>
              <a:gd name="connsiteX13" fmla="*/ 679931 w 687597"/>
              <a:gd name="connsiteY13" fmla="*/ 96420 h 792107"/>
              <a:gd name="connsiteX14" fmla="*/ 679931 w 687597"/>
              <a:gd name="connsiteY14" fmla="*/ 325020 h 792107"/>
              <a:gd name="connsiteX0" fmla="*/ 679931 w 683893"/>
              <a:gd name="connsiteY0" fmla="*/ 325020 h 792107"/>
              <a:gd name="connsiteX1" fmla="*/ 664056 w 683893"/>
              <a:gd name="connsiteY1" fmla="*/ 502820 h 792107"/>
              <a:gd name="connsiteX2" fmla="*/ 613256 w 683893"/>
              <a:gd name="connsiteY2" fmla="*/ 661570 h 792107"/>
              <a:gd name="connsiteX3" fmla="*/ 489431 w 683893"/>
              <a:gd name="connsiteY3" fmla="*/ 731420 h 792107"/>
              <a:gd name="connsiteX4" fmla="*/ 298931 w 683893"/>
              <a:gd name="connsiteY4" fmla="*/ 791745 h 792107"/>
              <a:gd name="connsiteX5" fmla="*/ 149706 w 683893"/>
              <a:gd name="connsiteY5" fmla="*/ 702845 h 792107"/>
              <a:gd name="connsiteX6" fmla="*/ 35406 w 683893"/>
              <a:gd name="connsiteY6" fmla="*/ 388520 h 792107"/>
              <a:gd name="connsiteX7" fmla="*/ 6831 w 683893"/>
              <a:gd name="connsiteY7" fmla="*/ 347245 h 792107"/>
              <a:gd name="connsiteX8" fmla="*/ 3656 w 683893"/>
              <a:gd name="connsiteY8" fmla="*/ 213895 h 792107"/>
              <a:gd name="connsiteX9" fmla="*/ 51281 w 683893"/>
              <a:gd name="connsiteY9" fmla="*/ 64670 h 792107"/>
              <a:gd name="connsiteX10" fmla="*/ 194156 w 683893"/>
              <a:gd name="connsiteY10" fmla="*/ 20220 h 792107"/>
              <a:gd name="connsiteX11" fmla="*/ 425931 w 683893"/>
              <a:gd name="connsiteY11" fmla="*/ 1170 h 792107"/>
              <a:gd name="connsiteX12" fmla="*/ 638656 w 683893"/>
              <a:gd name="connsiteY12" fmla="*/ 51970 h 792107"/>
              <a:gd name="connsiteX13" fmla="*/ 679931 w 683893"/>
              <a:gd name="connsiteY13" fmla="*/ 96420 h 792107"/>
              <a:gd name="connsiteX14" fmla="*/ 679931 w 683893"/>
              <a:gd name="connsiteY14" fmla="*/ 325020 h 792107"/>
              <a:gd name="connsiteX0" fmla="*/ 679685 w 683647"/>
              <a:gd name="connsiteY0" fmla="*/ 325020 h 792107"/>
              <a:gd name="connsiteX1" fmla="*/ 663810 w 683647"/>
              <a:gd name="connsiteY1" fmla="*/ 502820 h 792107"/>
              <a:gd name="connsiteX2" fmla="*/ 613010 w 683647"/>
              <a:gd name="connsiteY2" fmla="*/ 661570 h 792107"/>
              <a:gd name="connsiteX3" fmla="*/ 489185 w 683647"/>
              <a:gd name="connsiteY3" fmla="*/ 731420 h 792107"/>
              <a:gd name="connsiteX4" fmla="*/ 298685 w 683647"/>
              <a:gd name="connsiteY4" fmla="*/ 791745 h 792107"/>
              <a:gd name="connsiteX5" fmla="*/ 149460 w 683647"/>
              <a:gd name="connsiteY5" fmla="*/ 702845 h 792107"/>
              <a:gd name="connsiteX6" fmla="*/ 28810 w 683647"/>
              <a:gd name="connsiteY6" fmla="*/ 525045 h 792107"/>
              <a:gd name="connsiteX7" fmla="*/ 6585 w 683647"/>
              <a:gd name="connsiteY7" fmla="*/ 347245 h 792107"/>
              <a:gd name="connsiteX8" fmla="*/ 3410 w 683647"/>
              <a:gd name="connsiteY8" fmla="*/ 213895 h 792107"/>
              <a:gd name="connsiteX9" fmla="*/ 51035 w 683647"/>
              <a:gd name="connsiteY9" fmla="*/ 64670 h 792107"/>
              <a:gd name="connsiteX10" fmla="*/ 193910 w 683647"/>
              <a:gd name="connsiteY10" fmla="*/ 20220 h 792107"/>
              <a:gd name="connsiteX11" fmla="*/ 425685 w 683647"/>
              <a:gd name="connsiteY11" fmla="*/ 1170 h 792107"/>
              <a:gd name="connsiteX12" fmla="*/ 638410 w 683647"/>
              <a:gd name="connsiteY12" fmla="*/ 51970 h 792107"/>
              <a:gd name="connsiteX13" fmla="*/ 679685 w 683647"/>
              <a:gd name="connsiteY13" fmla="*/ 96420 h 792107"/>
              <a:gd name="connsiteX14" fmla="*/ 679685 w 683647"/>
              <a:gd name="connsiteY14" fmla="*/ 325020 h 792107"/>
              <a:gd name="connsiteX0" fmla="*/ 680343 w 684305"/>
              <a:gd name="connsiteY0" fmla="*/ 325020 h 792107"/>
              <a:gd name="connsiteX1" fmla="*/ 664468 w 684305"/>
              <a:gd name="connsiteY1" fmla="*/ 502820 h 792107"/>
              <a:gd name="connsiteX2" fmla="*/ 613668 w 684305"/>
              <a:gd name="connsiteY2" fmla="*/ 661570 h 792107"/>
              <a:gd name="connsiteX3" fmla="*/ 489843 w 684305"/>
              <a:gd name="connsiteY3" fmla="*/ 731420 h 792107"/>
              <a:gd name="connsiteX4" fmla="*/ 299343 w 684305"/>
              <a:gd name="connsiteY4" fmla="*/ 791745 h 792107"/>
              <a:gd name="connsiteX5" fmla="*/ 150118 w 684305"/>
              <a:gd name="connsiteY5" fmla="*/ 702845 h 792107"/>
              <a:gd name="connsiteX6" fmla="*/ 45343 w 684305"/>
              <a:gd name="connsiteY6" fmla="*/ 547270 h 792107"/>
              <a:gd name="connsiteX7" fmla="*/ 7243 w 684305"/>
              <a:gd name="connsiteY7" fmla="*/ 347245 h 792107"/>
              <a:gd name="connsiteX8" fmla="*/ 4068 w 684305"/>
              <a:gd name="connsiteY8" fmla="*/ 213895 h 792107"/>
              <a:gd name="connsiteX9" fmla="*/ 51693 w 684305"/>
              <a:gd name="connsiteY9" fmla="*/ 64670 h 792107"/>
              <a:gd name="connsiteX10" fmla="*/ 194568 w 684305"/>
              <a:gd name="connsiteY10" fmla="*/ 20220 h 792107"/>
              <a:gd name="connsiteX11" fmla="*/ 426343 w 684305"/>
              <a:gd name="connsiteY11" fmla="*/ 1170 h 792107"/>
              <a:gd name="connsiteX12" fmla="*/ 639068 w 684305"/>
              <a:gd name="connsiteY12" fmla="*/ 51970 h 792107"/>
              <a:gd name="connsiteX13" fmla="*/ 680343 w 684305"/>
              <a:gd name="connsiteY13" fmla="*/ 96420 h 792107"/>
              <a:gd name="connsiteX14" fmla="*/ 680343 w 684305"/>
              <a:gd name="connsiteY14" fmla="*/ 325020 h 79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305" h="792107">
                <a:moveTo>
                  <a:pt x="680343" y="325020"/>
                </a:moveTo>
                <a:cubicBezTo>
                  <a:pt x="677697" y="392753"/>
                  <a:pt x="675580" y="446728"/>
                  <a:pt x="664468" y="502820"/>
                </a:cubicBezTo>
                <a:cubicBezTo>
                  <a:pt x="653356" y="558912"/>
                  <a:pt x="642772" y="623470"/>
                  <a:pt x="613668" y="661570"/>
                </a:cubicBezTo>
                <a:cubicBezTo>
                  <a:pt x="584564" y="699670"/>
                  <a:pt x="542230" y="709724"/>
                  <a:pt x="489843" y="731420"/>
                </a:cubicBezTo>
                <a:cubicBezTo>
                  <a:pt x="437456" y="753116"/>
                  <a:pt x="355964" y="796508"/>
                  <a:pt x="299343" y="791745"/>
                </a:cubicBezTo>
                <a:cubicBezTo>
                  <a:pt x="242722" y="786983"/>
                  <a:pt x="192451" y="743591"/>
                  <a:pt x="150118" y="702845"/>
                </a:cubicBezTo>
                <a:cubicBezTo>
                  <a:pt x="107785" y="662099"/>
                  <a:pt x="69156" y="606537"/>
                  <a:pt x="45343" y="547270"/>
                </a:cubicBezTo>
                <a:cubicBezTo>
                  <a:pt x="21530" y="488003"/>
                  <a:pt x="14122" y="402807"/>
                  <a:pt x="7243" y="347245"/>
                </a:cubicBezTo>
                <a:cubicBezTo>
                  <a:pt x="364" y="291683"/>
                  <a:pt x="-3340" y="260991"/>
                  <a:pt x="4068" y="213895"/>
                </a:cubicBezTo>
                <a:cubicBezTo>
                  <a:pt x="11476" y="166799"/>
                  <a:pt x="19943" y="96949"/>
                  <a:pt x="51693" y="64670"/>
                </a:cubicBezTo>
                <a:cubicBezTo>
                  <a:pt x="83443" y="32391"/>
                  <a:pt x="132126" y="30803"/>
                  <a:pt x="194568" y="20220"/>
                </a:cubicBezTo>
                <a:cubicBezTo>
                  <a:pt x="257010" y="9637"/>
                  <a:pt x="352260" y="-4122"/>
                  <a:pt x="426343" y="1170"/>
                </a:cubicBezTo>
                <a:cubicBezTo>
                  <a:pt x="500426" y="6462"/>
                  <a:pt x="596735" y="36095"/>
                  <a:pt x="639068" y="51970"/>
                </a:cubicBezTo>
                <a:cubicBezTo>
                  <a:pt x="681401" y="67845"/>
                  <a:pt x="672935" y="53028"/>
                  <a:pt x="680343" y="96420"/>
                </a:cubicBezTo>
                <a:cubicBezTo>
                  <a:pt x="687751" y="139812"/>
                  <a:pt x="682989" y="257287"/>
                  <a:pt x="680343" y="325020"/>
                </a:cubicBezTo>
                <a:close/>
              </a:path>
            </a:pathLst>
          </a:custGeom>
          <a:solidFill>
            <a:srgbClr val="F4D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CDC6BDAD-9528-444E-BEBA-DAF927EE34C8}"/>
              </a:ext>
            </a:extLst>
          </p:cNvPr>
          <p:cNvSpPr/>
          <p:nvPr/>
        </p:nvSpPr>
        <p:spPr>
          <a:xfrm>
            <a:off x="5003868" y="3647339"/>
            <a:ext cx="609552" cy="446667"/>
          </a:xfrm>
          <a:custGeom>
            <a:avLst/>
            <a:gdLst>
              <a:gd name="connsiteX0" fmla="*/ 612708 w 612715"/>
              <a:gd name="connsiteY0" fmla="*/ 279165 h 461571"/>
              <a:gd name="connsiteX1" fmla="*/ 539683 w 612715"/>
              <a:gd name="connsiteY1" fmla="*/ 336315 h 461571"/>
              <a:gd name="connsiteX2" fmla="*/ 434908 w 612715"/>
              <a:gd name="connsiteY2" fmla="*/ 399815 h 461571"/>
              <a:gd name="connsiteX3" fmla="*/ 292033 w 612715"/>
              <a:gd name="connsiteY3" fmla="*/ 444265 h 461571"/>
              <a:gd name="connsiteX4" fmla="*/ 130108 w 612715"/>
              <a:gd name="connsiteY4" fmla="*/ 456965 h 461571"/>
              <a:gd name="connsiteX5" fmla="*/ 88833 w 612715"/>
              <a:gd name="connsiteY5" fmla="*/ 444265 h 461571"/>
              <a:gd name="connsiteX6" fmla="*/ 28508 w 612715"/>
              <a:gd name="connsiteY6" fmla="*/ 282340 h 461571"/>
              <a:gd name="connsiteX7" fmla="*/ 6283 w 612715"/>
              <a:gd name="connsiteY7" fmla="*/ 145815 h 461571"/>
              <a:gd name="connsiteX8" fmla="*/ 139633 w 612715"/>
              <a:gd name="connsiteY8" fmla="*/ 47390 h 461571"/>
              <a:gd name="connsiteX9" fmla="*/ 349183 w 612715"/>
              <a:gd name="connsiteY9" fmla="*/ 21990 h 461571"/>
              <a:gd name="connsiteX10" fmla="*/ 542858 w 612715"/>
              <a:gd name="connsiteY10" fmla="*/ 18815 h 461571"/>
              <a:gd name="connsiteX11" fmla="*/ 612708 w 612715"/>
              <a:gd name="connsiteY11" fmla="*/ 279165 h 461571"/>
              <a:gd name="connsiteX0" fmla="*/ 612708 w 612731"/>
              <a:gd name="connsiteY0" fmla="*/ 263646 h 446052"/>
              <a:gd name="connsiteX1" fmla="*/ 539683 w 612731"/>
              <a:gd name="connsiteY1" fmla="*/ 320796 h 446052"/>
              <a:gd name="connsiteX2" fmla="*/ 434908 w 612731"/>
              <a:gd name="connsiteY2" fmla="*/ 384296 h 446052"/>
              <a:gd name="connsiteX3" fmla="*/ 292033 w 612731"/>
              <a:gd name="connsiteY3" fmla="*/ 428746 h 446052"/>
              <a:gd name="connsiteX4" fmla="*/ 130108 w 612731"/>
              <a:gd name="connsiteY4" fmla="*/ 441446 h 446052"/>
              <a:gd name="connsiteX5" fmla="*/ 88833 w 612731"/>
              <a:gd name="connsiteY5" fmla="*/ 428746 h 446052"/>
              <a:gd name="connsiteX6" fmla="*/ 28508 w 612731"/>
              <a:gd name="connsiteY6" fmla="*/ 266821 h 446052"/>
              <a:gd name="connsiteX7" fmla="*/ 6283 w 612731"/>
              <a:gd name="connsiteY7" fmla="*/ 130296 h 446052"/>
              <a:gd name="connsiteX8" fmla="*/ 139633 w 612731"/>
              <a:gd name="connsiteY8" fmla="*/ 31871 h 446052"/>
              <a:gd name="connsiteX9" fmla="*/ 349183 w 612731"/>
              <a:gd name="connsiteY9" fmla="*/ 6471 h 446052"/>
              <a:gd name="connsiteX10" fmla="*/ 542858 w 612731"/>
              <a:gd name="connsiteY10" fmla="*/ 3296 h 446052"/>
              <a:gd name="connsiteX11" fmla="*/ 612708 w 612731"/>
              <a:gd name="connsiteY11" fmla="*/ 263646 h 446052"/>
              <a:gd name="connsiteX0" fmla="*/ 612708 w 612862"/>
              <a:gd name="connsiteY0" fmla="*/ 261577 h 443983"/>
              <a:gd name="connsiteX1" fmla="*/ 539683 w 612862"/>
              <a:gd name="connsiteY1" fmla="*/ 318727 h 443983"/>
              <a:gd name="connsiteX2" fmla="*/ 434908 w 612862"/>
              <a:gd name="connsiteY2" fmla="*/ 382227 h 443983"/>
              <a:gd name="connsiteX3" fmla="*/ 292033 w 612862"/>
              <a:gd name="connsiteY3" fmla="*/ 426677 h 443983"/>
              <a:gd name="connsiteX4" fmla="*/ 130108 w 612862"/>
              <a:gd name="connsiteY4" fmla="*/ 439377 h 443983"/>
              <a:gd name="connsiteX5" fmla="*/ 88833 w 612862"/>
              <a:gd name="connsiteY5" fmla="*/ 426677 h 443983"/>
              <a:gd name="connsiteX6" fmla="*/ 28508 w 612862"/>
              <a:gd name="connsiteY6" fmla="*/ 264752 h 443983"/>
              <a:gd name="connsiteX7" fmla="*/ 6283 w 612862"/>
              <a:gd name="connsiteY7" fmla="*/ 128227 h 443983"/>
              <a:gd name="connsiteX8" fmla="*/ 139633 w 612862"/>
              <a:gd name="connsiteY8" fmla="*/ 29802 h 443983"/>
              <a:gd name="connsiteX9" fmla="*/ 349183 w 612862"/>
              <a:gd name="connsiteY9" fmla="*/ 4402 h 443983"/>
              <a:gd name="connsiteX10" fmla="*/ 520633 w 612862"/>
              <a:gd name="connsiteY10" fmla="*/ 4402 h 443983"/>
              <a:gd name="connsiteX11" fmla="*/ 612708 w 612862"/>
              <a:gd name="connsiteY11" fmla="*/ 261577 h 443983"/>
              <a:gd name="connsiteX0" fmla="*/ 609533 w 609695"/>
              <a:gd name="connsiteY0" fmla="*/ 270509 h 459265"/>
              <a:gd name="connsiteX1" fmla="*/ 539683 w 609695"/>
              <a:gd name="connsiteY1" fmla="*/ 334009 h 459265"/>
              <a:gd name="connsiteX2" fmla="*/ 434908 w 609695"/>
              <a:gd name="connsiteY2" fmla="*/ 397509 h 459265"/>
              <a:gd name="connsiteX3" fmla="*/ 292033 w 609695"/>
              <a:gd name="connsiteY3" fmla="*/ 441959 h 459265"/>
              <a:gd name="connsiteX4" fmla="*/ 130108 w 609695"/>
              <a:gd name="connsiteY4" fmla="*/ 454659 h 459265"/>
              <a:gd name="connsiteX5" fmla="*/ 88833 w 609695"/>
              <a:gd name="connsiteY5" fmla="*/ 441959 h 459265"/>
              <a:gd name="connsiteX6" fmla="*/ 28508 w 609695"/>
              <a:gd name="connsiteY6" fmla="*/ 280034 h 459265"/>
              <a:gd name="connsiteX7" fmla="*/ 6283 w 609695"/>
              <a:gd name="connsiteY7" fmla="*/ 143509 h 459265"/>
              <a:gd name="connsiteX8" fmla="*/ 139633 w 609695"/>
              <a:gd name="connsiteY8" fmla="*/ 45084 h 459265"/>
              <a:gd name="connsiteX9" fmla="*/ 349183 w 609695"/>
              <a:gd name="connsiteY9" fmla="*/ 19684 h 459265"/>
              <a:gd name="connsiteX10" fmla="*/ 520633 w 609695"/>
              <a:gd name="connsiteY10" fmla="*/ 19684 h 459265"/>
              <a:gd name="connsiteX11" fmla="*/ 609533 w 609695"/>
              <a:gd name="connsiteY11" fmla="*/ 270509 h 459265"/>
              <a:gd name="connsiteX0" fmla="*/ 609533 w 609541"/>
              <a:gd name="connsiteY0" fmla="*/ 262193 h 450949"/>
              <a:gd name="connsiteX1" fmla="*/ 539683 w 609541"/>
              <a:gd name="connsiteY1" fmla="*/ 325693 h 450949"/>
              <a:gd name="connsiteX2" fmla="*/ 434908 w 609541"/>
              <a:gd name="connsiteY2" fmla="*/ 389193 h 450949"/>
              <a:gd name="connsiteX3" fmla="*/ 292033 w 609541"/>
              <a:gd name="connsiteY3" fmla="*/ 433643 h 450949"/>
              <a:gd name="connsiteX4" fmla="*/ 130108 w 609541"/>
              <a:gd name="connsiteY4" fmla="*/ 446343 h 450949"/>
              <a:gd name="connsiteX5" fmla="*/ 88833 w 609541"/>
              <a:gd name="connsiteY5" fmla="*/ 433643 h 450949"/>
              <a:gd name="connsiteX6" fmla="*/ 28508 w 609541"/>
              <a:gd name="connsiteY6" fmla="*/ 271718 h 450949"/>
              <a:gd name="connsiteX7" fmla="*/ 6283 w 609541"/>
              <a:gd name="connsiteY7" fmla="*/ 135193 h 450949"/>
              <a:gd name="connsiteX8" fmla="*/ 139633 w 609541"/>
              <a:gd name="connsiteY8" fmla="*/ 36768 h 450949"/>
              <a:gd name="connsiteX9" fmla="*/ 349183 w 609541"/>
              <a:gd name="connsiteY9" fmla="*/ 11368 h 450949"/>
              <a:gd name="connsiteX10" fmla="*/ 542858 w 609541"/>
              <a:gd name="connsiteY10" fmla="*/ 24068 h 450949"/>
              <a:gd name="connsiteX11" fmla="*/ 609533 w 609541"/>
              <a:gd name="connsiteY11" fmla="*/ 262193 h 450949"/>
              <a:gd name="connsiteX0" fmla="*/ 609533 w 609648"/>
              <a:gd name="connsiteY0" fmla="*/ 268282 h 457038"/>
              <a:gd name="connsiteX1" fmla="*/ 539683 w 609648"/>
              <a:gd name="connsiteY1" fmla="*/ 331782 h 457038"/>
              <a:gd name="connsiteX2" fmla="*/ 434908 w 609648"/>
              <a:gd name="connsiteY2" fmla="*/ 395282 h 457038"/>
              <a:gd name="connsiteX3" fmla="*/ 292033 w 609648"/>
              <a:gd name="connsiteY3" fmla="*/ 439732 h 457038"/>
              <a:gd name="connsiteX4" fmla="*/ 130108 w 609648"/>
              <a:gd name="connsiteY4" fmla="*/ 452432 h 457038"/>
              <a:gd name="connsiteX5" fmla="*/ 88833 w 609648"/>
              <a:gd name="connsiteY5" fmla="*/ 439732 h 457038"/>
              <a:gd name="connsiteX6" fmla="*/ 28508 w 609648"/>
              <a:gd name="connsiteY6" fmla="*/ 277807 h 457038"/>
              <a:gd name="connsiteX7" fmla="*/ 6283 w 609648"/>
              <a:gd name="connsiteY7" fmla="*/ 141282 h 457038"/>
              <a:gd name="connsiteX8" fmla="*/ 139633 w 609648"/>
              <a:gd name="connsiteY8" fmla="*/ 42857 h 457038"/>
              <a:gd name="connsiteX9" fmla="*/ 349183 w 609648"/>
              <a:gd name="connsiteY9" fmla="*/ 17457 h 457038"/>
              <a:gd name="connsiteX10" fmla="*/ 523808 w 609648"/>
              <a:gd name="connsiteY10" fmla="*/ 20632 h 457038"/>
              <a:gd name="connsiteX11" fmla="*/ 609533 w 609648"/>
              <a:gd name="connsiteY11" fmla="*/ 268282 h 457038"/>
              <a:gd name="connsiteX0" fmla="*/ 609533 w 609648"/>
              <a:gd name="connsiteY0" fmla="*/ 256008 h 444764"/>
              <a:gd name="connsiteX1" fmla="*/ 539683 w 609648"/>
              <a:gd name="connsiteY1" fmla="*/ 319508 h 444764"/>
              <a:gd name="connsiteX2" fmla="*/ 434908 w 609648"/>
              <a:gd name="connsiteY2" fmla="*/ 383008 h 444764"/>
              <a:gd name="connsiteX3" fmla="*/ 292033 w 609648"/>
              <a:gd name="connsiteY3" fmla="*/ 427458 h 444764"/>
              <a:gd name="connsiteX4" fmla="*/ 130108 w 609648"/>
              <a:gd name="connsiteY4" fmla="*/ 440158 h 444764"/>
              <a:gd name="connsiteX5" fmla="*/ 88833 w 609648"/>
              <a:gd name="connsiteY5" fmla="*/ 427458 h 444764"/>
              <a:gd name="connsiteX6" fmla="*/ 28508 w 609648"/>
              <a:gd name="connsiteY6" fmla="*/ 265533 h 444764"/>
              <a:gd name="connsiteX7" fmla="*/ 6283 w 609648"/>
              <a:gd name="connsiteY7" fmla="*/ 129008 h 444764"/>
              <a:gd name="connsiteX8" fmla="*/ 139633 w 609648"/>
              <a:gd name="connsiteY8" fmla="*/ 30583 h 444764"/>
              <a:gd name="connsiteX9" fmla="*/ 349183 w 609648"/>
              <a:gd name="connsiteY9" fmla="*/ 5183 h 444764"/>
              <a:gd name="connsiteX10" fmla="*/ 523808 w 609648"/>
              <a:gd name="connsiteY10" fmla="*/ 8358 h 444764"/>
              <a:gd name="connsiteX11" fmla="*/ 609533 w 609648"/>
              <a:gd name="connsiteY11" fmla="*/ 256008 h 444764"/>
              <a:gd name="connsiteX0" fmla="*/ 609533 w 609552"/>
              <a:gd name="connsiteY0" fmla="*/ 257911 h 446667"/>
              <a:gd name="connsiteX1" fmla="*/ 539683 w 609552"/>
              <a:gd name="connsiteY1" fmla="*/ 321411 h 446667"/>
              <a:gd name="connsiteX2" fmla="*/ 434908 w 609552"/>
              <a:gd name="connsiteY2" fmla="*/ 384911 h 446667"/>
              <a:gd name="connsiteX3" fmla="*/ 292033 w 609552"/>
              <a:gd name="connsiteY3" fmla="*/ 429361 h 446667"/>
              <a:gd name="connsiteX4" fmla="*/ 130108 w 609552"/>
              <a:gd name="connsiteY4" fmla="*/ 442061 h 446667"/>
              <a:gd name="connsiteX5" fmla="*/ 88833 w 609552"/>
              <a:gd name="connsiteY5" fmla="*/ 429361 h 446667"/>
              <a:gd name="connsiteX6" fmla="*/ 28508 w 609552"/>
              <a:gd name="connsiteY6" fmla="*/ 267436 h 446667"/>
              <a:gd name="connsiteX7" fmla="*/ 6283 w 609552"/>
              <a:gd name="connsiteY7" fmla="*/ 130911 h 446667"/>
              <a:gd name="connsiteX8" fmla="*/ 139633 w 609552"/>
              <a:gd name="connsiteY8" fmla="*/ 32486 h 446667"/>
              <a:gd name="connsiteX9" fmla="*/ 349183 w 609552"/>
              <a:gd name="connsiteY9" fmla="*/ 7086 h 446667"/>
              <a:gd name="connsiteX10" fmla="*/ 533333 w 609552"/>
              <a:gd name="connsiteY10" fmla="*/ 7086 h 446667"/>
              <a:gd name="connsiteX11" fmla="*/ 609533 w 609552"/>
              <a:gd name="connsiteY11" fmla="*/ 257911 h 44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2" h="446667">
                <a:moveTo>
                  <a:pt x="609533" y="257911"/>
                </a:moveTo>
                <a:cubicBezTo>
                  <a:pt x="610591" y="310298"/>
                  <a:pt x="568787" y="300244"/>
                  <a:pt x="539683" y="321411"/>
                </a:cubicBezTo>
                <a:cubicBezTo>
                  <a:pt x="510579" y="342578"/>
                  <a:pt x="476183" y="366919"/>
                  <a:pt x="434908" y="384911"/>
                </a:cubicBezTo>
                <a:cubicBezTo>
                  <a:pt x="393633" y="402903"/>
                  <a:pt x="342833" y="419836"/>
                  <a:pt x="292033" y="429361"/>
                </a:cubicBezTo>
                <a:cubicBezTo>
                  <a:pt x="241233" y="438886"/>
                  <a:pt x="163975" y="442061"/>
                  <a:pt x="130108" y="442061"/>
                </a:cubicBezTo>
                <a:cubicBezTo>
                  <a:pt x="96241" y="442061"/>
                  <a:pt x="105766" y="458465"/>
                  <a:pt x="88833" y="429361"/>
                </a:cubicBezTo>
                <a:cubicBezTo>
                  <a:pt x="71900" y="400257"/>
                  <a:pt x="42266" y="317178"/>
                  <a:pt x="28508" y="267436"/>
                </a:cubicBezTo>
                <a:cubicBezTo>
                  <a:pt x="14750" y="217694"/>
                  <a:pt x="-12238" y="170069"/>
                  <a:pt x="6283" y="130911"/>
                </a:cubicBezTo>
                <a:cubicBezTo>
                  <a:pt x="24804" y="91753"/>
                  <a:pt x="82483" y="53123"/>
                  <a:pt x="139633" y="32486"/>
                </a:cubicBezTo>
                <a:cubicBezTo>
                  <a:pt x="196783" y="11849"/>
                  <a:pt x="281979" y="11848"/>
                  <a:pt x="349183" y="7086"/>
                </a:cubicBezTo>
                <a:cubicBezTo>
                  <a:pt x="416387" y="2323"/>
                  <a:pt x="512166" y="-6143"/>
                  <a:pt x="533333" y="7086"/>
                </a:cubicBezTo>
                <a:cubicBezTo>
                  <a:pt x="554500" y="20315"/>
                  <a:pt x="608475" y="205524"/>
                  <a:pt x="609533" y="257911"/>
                </a:cubicBezTo>
                <a:close/>
              </a:path>
            </a:pathLst>
          </a:custGeom>
          <a:gradFill flip="none" rotWithShape="1">
            <a:gsLst>
              <a:gs pos="0">
                <a:srgbClr val="D9BC46"/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2CCFBB33-1161-484A-A68E-509FDB0F3B1B}"/>
              </a:ext>
            </a:extLst>
          </p:cNvPr>
          <p:cNvSpPr/>
          <p:nvPr/>
        </p:nvSpPr>
        <p:spPr>
          <a:xfrm>
            <a:off x="6752744" y="3411955"/>
            <a:ext cx="687597" cy="474428"/>
          </a:xfrm>
          <a:custGeom>
            <a:avLst/>
            <a:gdLst>
              <a:gd name="connsiteX0" fmla="*/ 679931 w 687597"/>
              <a:gd name="connsiteY0" fmla="*/ 325020 h 474428"/>
              <a:gd name="connsiteX1" fmla="*/ 603731 w 687597"/>
              <a:gd name="connsiteY1" fmla="*/ 388520 h 474428"/>
              <a:gd name="connsiteX2" fmla="*/ 537056 w 687597"/>
              <a:gd name="connsiteY2" fmla="*/ 423445 h 474428"/>
              <a:gd name="connsiteX3" fmla="*/ 419581 w 687597"/>
              <a:gd name="connsiteY3" fmla="*/ 458370 h 474428"/>
              <a:gd name="connsiteX4" fmla="*/ 279881 w 687597"/>
              <a:gd name="connsiteY4" fmla="*/ 474245 h 474428"/>
              <a:gd name="connsiteX5" fmla="*/ 156056 w 687597"/>
              <a:gd name="connsiteY5" fmla="*/ 448845 h 474428"/>
              <a:gd name="connsiteX6" fmla="*/ 35406 w 687597"/>
              <a:gd name="connsiteY6" fmla="*/ 388520 h 474428"/>
              <a:gd name="connsiteX7" fmla="*/ 6831 w 687597"/>
              <a:gd name="connsiteY7" fmla="*/ 347245 h 474428"/>
              <a:gd name="connsiteX8" fmla="*/ 3656 w 687597"/>
              <a:gd name="connsiteY8" fmla="*/ 213895 h 474428"/>
              <a:gd name="connsiteX9" fmla="*/ 51281 w 687597"/>
              <a:gd name="connsiteY9" fmla="*/ 64670 h 474428"/>
              <a:gd name="connsiteX10" fmla="*/ 194156 w 687597"/>
              <a:gd name="connsiteY10" fmla="*/ 20220 h 474428"/>
              <a:gd name="connsiteX11" fmla="*/ 425931 w 687597"/>
              <a:gd name="connsiteY11" fmla="*/ 1170 h 474428"/>
              <a:gd name="connsiteX12" fmla="*/ 638656 w 687597"/>
              <a:gd name="connsiteY12" fmla="*/ 51970 h 474428"/>
              <a:gd name="connsiteX13" fmla="*/ 679931 w 687597"/>
              <a:gd name="connsiteY13" fmla="*/ 96420 h 474428"/>
              <a:gd name="connsiteX14" fmla="*/ 679931 w 687597"/>
              <a:gd name="connsiteY14" fmla="*/ 325020 h 4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7597" h="474428">
                <a:moveTo>
                  <a:pt x="679931" y="325020"/>
                </a:moveTo>
                <a:cubicBezTo>
                  <a:pt x="667231" y="373703"/>
                  <a:pt x="627543" y="372116"/>
                  <a:pt x="603731" y="388520"/>
                </a:cubicBezTo>
                <a:cubicBezTo>
                  <a:pt x="579919" y="404924"/>
                  <a:pt x="567748" y="411803"/>
                  <a:pt x="537056" y="423445"/>
                </a:cubicBezTo>
                <a:cubicBezTo>
                  <a:pt x="506364" y="435087"/>
                  <a:pt x="462443" y="449903"/>
                  <a:pt x="419581" y="458370"/>
                </a:cubicBezTo>
                <a:cubicBezTo>
                  <a:pt x="376719" y="466837"/>
                  <a:pt x="323802" y="475832"/>
                  <a:pt x="279881" y="474245"/>
                </a:cubicBezTo>
                <a:cubicBezTo>
                  <a:pt x="235960" y="472658"/>
                  <a:pt x="196802" y="463132"/>
                  <a:pt x="156056" y="448845"/>
                </a:cubicBezTo>
                <a:cubicBezTo>
                  <a:pt x="115310" y="434558"/>
                  <a:pt x="60277" y="405453"/>
                  <a:pt x="35406" y="388520"/>
                </a:cubicBezTo>
                <a:cubicBezTo>
                  <a:pt x="10535" y="371587"/>
                  <a:pt x="12123" y="376349"/>
                  <a:pt x="6831" y="347245"/>
                </a:cubicBezTo>
                <a:cubicBezTo>
                  <a:pt x="1539" y="318141"/>
                  <a:pt x="-3752" y="260991"/>
                  <a:pt x="3656" y="213895"/>
                </a:cubicBezTo>
                <a:cubicBezTo>
                  <a:pt x="11064" y="166799"/>
                  <a:pt x="19531" y="96949"/>
                  <a:pt x="51281" y="64670"/>
                </a:cubicBezTo>
                <a:cubicBezTo>
                  <a:pt x="83031" y="32391"/>
                  <a:pt x="131714" y="30803"/>
                  <a:pt x="194156" y="20220"/>
                </a:cubicBezTo>
                <a:cubicBezTo>
                  <a:pt x="256598" y="9637"/>
                  <a:pt x="351848" y="-4122"/>
                  <a:pt x="425931" y="1170"/>
                </a:cubicBezTo>
                <a:cubicBezTo>
                  <a:pt x="500014" y="6462"/>
                  <a:pt x="596323" y="36095"/>
                  <a:pt x="638656" y="51970"/>
                </a:cubicBezTo>
                <a:cubicBezTo>
                  <a:pt x="680989" y="67845"/>
                  <a:pt x="672523" y="53028"/>
                  <a:pt x="679931" y="96420"/>
                </a:cubicBezTo>
                <a:cubicBezTo>
                  <a:pt x="687339" y="139812"/>
                  <a:pt x="692631" y="276337"/>
                  <a:pt x="679931" y="325020"/>
                </a:cubicBezTo>
                <a:close/>
              </a:path>
            </a:pathLst>
          </a:custGeom>
          <a:gradFill>
            <a:gsLst>
              <a:gs pos="0">
                <a:srgbClr val="D9BC46">
                  <a:lumMod val="100000"/>
                </a:srgbClr>
              </a:gs>
              <a:gs pos="41000">
                <a:srgbClr val="D9BC46"/>
              </a:gs>
              <a:gs pos="100000">
                <a:srgbClr val="DAD886">
                  <a:lumMod val="80000"/>
                  <a:lumOff val="20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878304A8-29F7-814E-893F-0331AE629CBB}"/>
              </a:ext>
            </a:extLst>
          </p:cNvPr>
          <p:cNvSpPr/>
          <p:nvPr/>
        </p:nvSpPr>
        <p:spPr>
          <a:xfrm>
            <a:off x="5978508" y="4104836"/>
            <a:ext cx="397208" cy="150108"/>
          </a:xfrm>
          <a:custGeom>
            <a:avLst/>
            <a:gdLst>
              <a:gd name="connsiteX0" fmla="*/ 177817 w 397208"/>
              <a:gd name="connsiteY0" fmla="*/ 3614 h 150108"/>
              <a:gd name="connsiteX1" fmla="*/ 228617 w 397208"/>
              <a:gd name="connsiteY1" fmla="*/ 3614 h 150108"/>
              <a:gd name="connsiteX2" fmla="*/ 323867 w 397208"/>
              <a:gd name="connsiteY2" fmla="*/ 25839 h 150108"/>
              <a:gd name="connsiteX3" fmla="*/ 390542 w 397208"/>
              <a:gd name="connsiteY3" fmla="*/ 51239 h 150108"/>
              <a:gd name="connsiteX4" fmla="*/ 390542 w 397208"/>
              <a:gd name="connsiteY4" fmla="*/ 82989 h 150108"/>
              <a:gd name="connsiteX5" fmla="*/ 352442 w 397208"/>
              <a:gd name="connsiteY5" fmla="*/ 98864 h 150108"/>
              <a:gd name="connsiteX6" fmla="*/ 307992 w 397208"/>
              <a:gd name="connsiteY6" fmla="*/ 92514 h 150108"/>
              <a:gd name="connsiteX7" fmla="*/ 241317 w 397208"/>
              <a:gd name="connsiteY7" fmla="*/ 82989 h 150108"/>
              <a:gd name="connsiteX8" fmla="*/ 184167 w 397208"/>
              <a:gd name="connsiteY8" fmla="*/ 89339 h 150108"/>
              <a:gd name="connsiteX9" fmla="*/ 117492 w 397208"/>
              <a:gd name="connsiteY9" fmla="*/ 114739 h 150108"/>
              <a:gd name="connsiteX10" fmla="*/ 66692 w 397208"/>
              <a:gd name="connsiteY10" fmla="*/ 140139 h 150108"/>
              <a:gd name="connsiteX11" fmla="*/ 22242 w 397208"/>
              <a:gd name="connsiteY11" fmla="*/ 149664 h 150108"/>
              <a:gd name="connsiteX12" fmla="*/ 17 w 397208"/>
              <a:gd name="connsiteY12" fmla="*/ 127439 h 150108"/>
              <a:gd name="connsiteX13" fmla="*/ 25417 w 397208"/>
              <a:gd name="connsiteY13" fmla="*/ 82989 h 150108"/>
              <a:gd name="connsiteX14" fmla="*/ 85742 w 397208"/>
              <a:gd name="connsiteY14" fmla="*/ 38539 h 150108"/>
              <a:gd name="connsiteX15" fmla="*/ 177817 w 397208"/>
              <a:gd name="connsiteY15" fmla="*/ 3614 h 15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208" h="150108">
                <a:moveTo>
                  <a:pt x="177817" y="3614"/>
                </a:moveTo>
                <a:cubicBezTo>
                  <a:pt x="201630" y="-2207"/>
                  <a:pt x="204275" y="-90"/>
                  <a:pt x="228617" y="3614"/>
                </a:cubicBezTo>
                <a:cubicBezTo>
                  <a:pt x="252959" y="7318"/>
                  <a:pt x="296880" y="17902"/>
                  <a:pt x="323867" y="25839"/>
                </a:cubicBezTo>
                <a:cubicBezTo>
                  <a:pt x="350854" y="33776"/>
                  <a:pt x="379430" y="41714"/>
                  <a:pt x="390542" y="51239"/>
                </a:cubicBezTo>
                <a:cubicBezTo>
                  <a:pt x="401655" y="60764"/>
                  <a:pt x="396892" y="75052"/>
                  <a:pt x="390542" y="82989"/>
                </a:cubicBezTo>
                <a:cubicBezTo>
                  <a:pt x="384192" y="90926"/>
                  <a:pt x="366200" y="97277"/>
                  <a:pt x="352442" y="98864"/>
                </a:cubicBezTo>
                <a:cubicBezTo>
                  <a:pt x="338684" y="100451"/>
                  <a:pt x="307992" y="92514"/>
                  <a:pt x="307992" y="92514"/>
                </a:cubicBezTo>
                <a:cubicBezTo>
                  <a:pt x="289471" y="89868"/>
                  <a:pt x="261954" y="83518"/>
                  <a:pt x="241317" y="82989"/>
                </a:cubicBezTo>
                <a:cubicBezTo>
                  <a:pt x="220680" y="82460"/>
                  <a:pt x="204804" y="84047"/>
                  <a:pt x="184167" y="89339"/>
                </a:cubicBezTo>
                <a:cubicBezTo>
                  <a:pt x="163530" y="94631"/>
                  <a:pt x="137071" y="106272"/>
                  <a:pt x="117492" y="114739"/>
                </a:cubicBezTo>
                <a:cubicBezTo>
                  <a:pt x="97913" y="123206"/>
                  <a:pt x="82567" y="134318"/>
                  <a:pt x="66692" y="140139"/>
                </a:cubicBezTo>
                <a:cubicBezTo>
                  <a:pt x="50817" y="145960"/>
                  <a:pt x="33354" y="151781"/>
                  <a:pt x="22242" y="149664"/>
                </a:cubicBezTo>
                <a:cubicBezTo>
                  <a:pt x="11130" y="147547"/>
                  <a:pt x="-512" y="138551"/>
                  <a:pt x="17" y="127439"/>
                </a:cubicBezTo>
                <a:cubicBezTo>
                  <a:pt x="546" y="116327"/>
                  <a:pt x="11130" y="97806"/>
                  <a:pt x="25417" y="82989"/>
                </a:cubicBezTo>
                <a:cubicBezTo>
                  <a:pt x="39704" y="68172"/>
                  <a:pt x="66163" y="50181"/>
                  <a:pt x="85742" y="38539"/>
                </a:cubicBezTo>
                <a:cubicBezTo>
                  <a:pt x="105321" y="26897"/>
                  <a:pt x="154004" y="9435"/>
                  <a:pt x="177817" y="3614"/>
                </a:cubicBezTo>
                <a:close/>
              </a:path>
            </a:pathLst>
          </a:custGeom>
          <a:solidFill>
            <a:srgbClr val="F9D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C3C67498-A321-454C-AD4D-CC24757B42F7}"/>
              </a:ext>
            </a:extLst>
          </p:cNvPr>
          <p:cNvSpPr/>
          <p:nvPr/>
        </p:nvSpPr>
        <p:spPr>
          <a:xfrm>
            <a:off x="4725964" y="229540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4DE2042B-9BFA-754B-B7B6-DC4A006DBA19}"/>
              </a:ext>
            </a:extLst>
          </p:cNvPr>
          <p:cNvSpPr/>
          <p:nvPr/>
        </p:nvSpPr>
        <p:spPr>
          <a:xfrm>
            <a:off x="5490353" y="202235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609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32D5A286-1BEB-E04D-9D78-E3FB7B26BDE9}"/>
              </a:ext>
            </a:extLst>
          </p:cNvPr>
          <p:cNvSpPr/>
          <p:nvPr/>
        </p:nvSpPr>
        <p:spPr>
          <a:xfrm>
            <a:off x="6017407" y="2112989"/>
            <a:ext cx="144486" cy="766733"/>
          </a:xfrm>
          <a:custGeom>
            <a:avLst/>
            <a:gdLst>
              <a:gd name="connsiteX0" fmla="*/ 65111 w 144486"/>
              <a:gd name="connsiteY0" fmla="*/ 116 h 766733"/>
              <a:gd name="connsiteX1" fmla="*/ 11136 w 144486"/>
              <a:gd name="connsiteY1" fmla="*/ 149341 h 766733"/>
              <a:gd name="connsiteX2" fmla="*/ 1611 w 144486"/>
              <a:gd name="connsiteY2" fmla="*/ 247766 h 766733"/>
              <a:gd name="connsiteX3" fmla="*/ 1611 w 144486"/>
              <a:gd name="connsiteY3" fmla="*/ 311266 h 766733"/>
              <a:gd name="connsiteX4" fmla="*/ 17486 w 144486"/>
              <a:gd name="connsiteY4" fmla="*/ 454141 h 766733"/>
              <a:gd name="connsiteX5" fmla="*/ 58761 w 144486"/>
              <a:gd name="connsiteY5" fmla="*/ 597016 h 766733"/>
              <a:gd name="connsiteX6" fmla="*/ 112736 w 144486"/>
              <a:gd name="connsiteY6" fmla="*/ 711316 h 766733"/>
              <a:gd name="connsiteX7" fmla="*/ 144486 w 144486"/>
              <a:gd name="connsiteY7" fmla="*/ 765291 h 766733"/>
              <a:gd name="connsiteX8" fmla="*/ 112736 w 144486"/>
              <a:gd name="connsiteY8" fmla="*/ 657341 h 766733"/>
              <a:gd name="connsiteX9" fmla="*/ 77811 w 144486"/>
              <a:gd name="connsiteY9" fmla="*/ 508116 h 766733"/>
              <a:gd name="connsiteX10" fmla="*/ 52411 w 144486"/>
              <a:gd name="connsiteY10" fmla="*/ 343016 h 766733"/>
              <a:gd name="connsiteX11" fmla="*/ 49236 w 144486"/>
              <a:gd name="connsiteY11" fmla="*/ 174741 h 766733"/>
              <a:gd name="connsiteX12" fmla="*/ 65111 w 144486"/>
              <a:gd name="connsiteY12" fmla="*/ 116 h 76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486" h="766733">
                <a:moveTo>
                  <a:pt x="65111" y="116"/>
                </a:moveTo>
                <a:cubicBezTo>
                  <a:pt x="58761" y="-4117"/>
                  <a:pt x="21719" y="108066"/>
                  <a:pt x="11136" y="149341"/>
                </a:cubicBezTo>
                <a:cubicBezTo>
                  <a:pt x="553" y="190616"/>
                  <a:pt x="3198" y="220779"/>
                  <a:pt x="1611" y="247766"/>
                </a:cubicBezTo>
                <a:cubicBezTo>
                  <a:pt x="24" y="274753"/>
                  <a:pt x="-1035" y="276870"/>
                  <a:pt x="1611" y="311266"/>
                </a:cubicBezTo>
                <a:cubicBezTo>
                  <a:pt x="4257" y="345662"/>
                  <a:pt x="7961" y="406516"/>
                  <a:pt x="17486" y="454141"/>
                </a:cubicBezTo>
                <a:cubicBezTo>
                  <a:pt x="27011" y="501766"/>
                  <a:pt x="42886" y="554154"/>
                  <a:pt x="58761" y="597016"/>
                </a:cubicBezTo>
                <a:cubicBezTo>
                  <a:pt x="74636" y="639878"/>
                  <a:pt x="98449" y="683270"/>
                  <a:pt x="112736" y="711316"/>
                </a:cubicBezTo>
                <a:cubicBezTo>
                  <a:pt x="127024" y="739362"/>
                  <a:pt x="144486" y="774287"/>
                  <a:pt x="144486" y="765291"/>
                </a:cubicBezTo>
                <a:cubicBezTo>
                  <a:pt x="144486" y="756295"/>
                  <a:pt x="123848" y="700203"/>
                  <a:pt x="112736" y="657341"/>
                </a:cubicBezTo>
                <a:cubicBezTo>
                  <a:pt x="101624" y="614479"/>
                  <a:pt x="87865" y="560504"/>
                  <a:pt x="77811" y="508116"/>
                </a:cubicBezTo>
                <a:cubicBezTo>
                  <a:pt x="67757" y="455729"/>
                  <a:pt x="57173" y="398579"/>
                  <a:pt x="52411" y="343016"/>
                </a:cubicBezTo>
                <a:cubicBezTo>
                  <a:pt x="47648" y="287454"/>
                  <a:pt x="48707" y="229245"/>
                  <a:pt x="49236" y="174741"/>
                </a:cubicBezTo>
                <a:cubicBezTo>
                  <a:pt x="49765" y="120237"/>
                  <a:pt x="71461" y="4349"/>
                  <a:pt x="65111" y="116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A71FBB6-6CB9-CE4D-9ABA-AD59C48564B3}"/>
              </a:ext>
            </a:extLst>
          </p:cNvPr>
          <p:cNvSpPr/>
          <p:nvPr/>
        </p:nvSpPr>
        <p:spPr>
          <a:xfrm>
            <a:off x="8196657" y="2374056"/>
            <a:ext cx="110236" cy="580955"/>
          </a:xfrm>
          <a:custGeom>
            <a:avLst/>
            <a:gdLst>
              <a:gd name="connsiteX0" fmla="*/ 1193 w 110236"/>
              <a:gd name="connsiteY0" fmla="*/ 844 h 580955"/>
              <a:gd name="connsiteX1" fmla="*/ 77393 w 110236"/>
              <a:gd name="connsiteY1" fmla="*/ 137369 h 580955"/>
              <a:gd name="connsiteX2" fmla="*/ 102793 w 110236"/>
              <a:gd name="connsiteY2" fmla="*/ 242144 h 580955"/>
              <a:gd name="connsiteX3" fmla="*/ 109143 w 110236"/>
              <a:gd name="connsiteY3" fmla="*/ 362794 h 580955"/>
              <a:gd name="connsiteX4" fmla="*/ 83743 w 110236"/>
              <a:gd name="connsiteY4" fmla="*/ 524719 h 580955"/>
              <a:gd name="connsiteX5" fmla="*/ 71043 w 110236"/>
              <a:gd name="connsiteY5" fmla="*/ 575519 h 580955"/>
              <a:gd name="connsiteX6" fmla="*/ 74218 w 110236"/>
              <a:gd name="connsiteY6" fmla="*/ 410419 h 580955"/>
              <a:gd name="connsiteX7" fmla="*/ 64693 w 110236"/>
              <a:gd name="connsiteY7" fmla="*/ 232619 h 580955"/>
              <a:gd name="connsiteX8" fmla="*/ 32943 w 110236"/>
              <a:gd name="connsiteY8" fmla="*/ 86569 h 580955"/>
              <a:gd name="connsiteX9" fmla="*/ 1193 w 110236"/>
              <a:gd name="connsiteY9" fmla="*/ 844 h 58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36" h="580955">
                <a:moveTo>
                  <a:pt x="1193" y="844"/>
                </a:moveTo>
                <a:cubicBezTo>
                  <a:pt x="8601" y="9311"/>
                  <a:pt x="60460" y="97152"/>
                  <a:pt x="77393" y="137369"/>
                </a:cubicBezTo>
                <a:cubicBezTo>
                  <a:pt x="94326" y="177586"/>
                  <a:pt x="97501" y="204573"/>
                  <a:pt x="102793" y="242144"/>
                </a:cubicBezTo>
                <a:cubicBezTo>
                  <a:pt x="108085" y="279715"/>
                  <a:pt x="112318" y="315698"/>
                  <a:pt x="109143" y="362794"/>
                </a:cubicBezTo>
                <a:cubicBezTo>
                  <a:pt x="105968" y="409890"/>
                  <a:pt x="90093" y="489265"/>
                  <a:pt x="83743" y="524719"/>
                </a:cubicBezTo>
                <a:cubicBezTo>
                  <a:pt x="77393" y="560173"/>
                  <a:pt x="72630" y="594569"/>
                  <a:pt x="71043" y="575519"/>
                </a:cubicBezTo>
                <a:cubicBezTo>
                  <a:pt x="69456" y="556469"/>
                  <a:pt x="75276" y="467569"/>
                  <a:pt x="74218" y="410419"/>
                </a:cubicBezTo>
                <a:cubicBezTo>
                  <a:pt x="73160" y="353269"/>
                  <a:pt x="71572" y="286594"/>
                  <a:pt x="64693" y="232619"/>
                </a:cubicBezTo>
                <a:cubicBezTo>
                  <a:pt x="57814" y="178644"/>
                  <a:pt x="42997" y="123611"/>
                  <a:pt x="32943" y="86569"/>
                </a:cubicBezTo>
                <a:cubicBezTo>
                  <a:pt x="22889" y="49527"/>
                  <a:pt x="-6215" y="-7623"/>
                  <a:pt x="1193" y="844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F217750E-A2D8-6D4F-B16C-032425A8F973}"/>
              </a:ext>
            </a:extLst>
          </p:cNvPr>
          <p:cNvSpPr/>
          <p:nvPr/>
        </p:nvSpPr>
        <p:spPr>
          <a:xfrm>
            <a:off x="8324844" y="1493668"/>
            <a:ext cx="418165" cy="1790674"/>
          </a:xfrm>
          <a:custGeom>
            <a:avLst/>
            <a:gdLst>
              <a:gd name="connsiteX0" fmla="*/ 219081 w 418165"/>
              <a:gd name="connsiteY0" fmla="*/ 1779757 h 1790674"/>
              <a:gd name="connsiteX1" fmla="*/ 301631 w 418165"/>
              <a:gd name="connsiteY1" fmla="*/ 1424157 h 1790674"/>
              <a:gd name="connsiteX2" fmla="*/ 327031 w 418165"/>
              <a:gd name="connsiteY2" fmla="*/ 1147932 h 1790674"/>
              <a:gd name="connsiteX3" fmla="*/ 327031 w 418165"/>
              <a:gd name="connsiteY3" fmla="*/ 1081257 h 1790674"/>
              <a:gd name="connsiteX4" fmla="*/ 339731 w 418165"/>
              <a:gd name="connsiteY4" fmla="*/ 1046332 h 1790674"/>
              <a:gd name="connsiteX5" fmla="*/ 400056 w 418165"/>
              <a:gd name="connsiteY5" fmla="*/ 976482 h 1790674"/>
              <a:gd name="connsiteX6" fmla="*/ 415931 w 418165"/>
              <a:gd name="connsiteY6" fmla="*/ 973307 h 1790674"/>
              <a:gd name="connsiteX7" fmla="*/ 358781 w 418165"/>
              <a:gd name="connsiteY7" fmla="*/ 944732 h 1790674"/>
              <a:gd name="connsiteX8" fmla="*/ 307981 w 418165"/>
              <a:gd name="connsiteY8" fmla="*/ 887582 h 1790674"/>
              <a:gd name="connsiteX9" fmla="*/ 266706 w 418165"/>
              <a:gd name="connsiteY9" fmla="*/ 738357 h 1790674"/>
              <a:gd name="connsiteX10" fmla="*/ 196856 w 418165"/>
              <a:gd name="connsiteY10" fmla="*/ 474832 h 1790674"/>
              <a:gd name="connsiteX11" fmla="*/ 123831 w 418165"/>
              <a:gd name="connsiteY11" fmla="*/ 268457 h 1790674"/>
              <a:gd name="connsiteX12" fmla="*/ 53981 w 418165"/>
              <a:gd name="connsiteY12" fmla="*/ 87482 h 1790674"/>
              <a:gd name="connsiteX13" fmla="*/ 6 w 418165"/>
              <a:gd name="connsiteY13" fmla="*/ 1757 h 1790674"/>
              <a:gd name="connsiteX14" fmla="*/ 50806 w 418165"/>
              <a:gd name="connsiteY14" fmla="*/ 160507 h 1790674"/>
              <a:gd name="connsiteX15" fmla="*/ 117481 w 418165"/>
              <a:gd name="connsiteY15" fmla="*/ 376407 h 1790674"/>
              <a:gd name="connsiteX16" fmla="*/ 152406 w 418165"/>
              <a:gd name="connsiteY16" fmla="*/ 544682 h 1790674"/>
              <a:gd name="connsiteX17" fmla="*/ 171456 w 418165"/>
              <a:gd name="connsiteY17" fmla="*/ 722482 h 1790674"/>
              <a:gd name="connsiteX18" fmla="*/ 155581 w 418165"/>
              <a:gd name="connsiteY18" fmla="*/ 874882 h 1790674"/>
              <a:gd name="connsiteX19" fmla="*/ 101606 w 418165"/>
              <a:gd name="connsiteY19" fmla="*/ 982832 h 1790674"/>
              <a:gd name="connsiteX20" fmla="*/ 47631 w 418165"/>
              <a:gd name="connsiteY20" fmla="*/ 1017757 h 1790674"/>
              <a:gd name="connsiteX21" fmla="*/ 117481 w 418165"/>
              <a:gd name="connsiteY21" fmla="*/ 1036807 h 1790674"/>
              <a:gd name="connsiteX22" fmla="*/ 142881 w 418165"/>
              <a:gd name="connsiteY22" fmla="*/ 1059032 h 1790674"/>
              <a:gd name="connsiteX23" fmla="*/ 171456 w 418165"/>
              <a:gd name="connsiteY23" fmla="*/ 1090782 h 1790674"/>
              <a:gd name="connsiteX24" fmla="*/ 212731 w 418165"/>
              <a:gd name="connsiteY24" fmla="*/ 1154282 h 1790674"/>
              <a:gd name="connsiteX25" fmla="*/ 247656 w 418165"/>
              <a:gd name="connsiteY25" fmla="*/ 1246357 h 1790674"/>
              <a:gd name="connsiteX26" fmla="*/ 260356 w 418165"/>
              <a:gd name="connsiteY26" fmla="*/ 1440032 h 1790674"/>
              <a:gd name="connsiteX27" fmla="*/ 260356 w 418165"/>
              <a:gd name="connsiteY27" fmla="*/ 1563857 h 1790674"/>
              <a:gd name="connsiteX28" fmla="*/ 244481 w 418165"/>
              <a:gd name="connsiteY28" fmla="*/ 1690857 h 1790674"/>
              <a:gd name="connsiteX29" fmla="*/ 219081 w 418165"/>
              <a:gd name="connsiteY29" fmla="*/ 1779757 h 179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8165" h="1790674">
                <a:moveTo>
                  <a:pt x="219081" y="1779757"/>
                </a:moveTo>
                <a:cubicBezTo>
                  <a:pt x="228606" y="1735307"/>
                  <a:pt x="283639" y="1529461"/>
                  <a:pt x="301631" y="1424157"/>
                </a:cubicBezTo>
                <a:cubicBezTo>
                  <a:pt x="319623" y="1318853"/>
                  <a:pt x="322798" y="1205082"/>
                  <a:pt x="327031" y="1147932"/>
                </a:cubicBezTo>
                <a:cubicBezTo>
                  <a:pt x="331264" y="1090782"/>
                  <a:pt x="324914" y="1098190"/>
                  <a:pt x="327031" y="1081257"/>
                </a:cubicBezTo>
                <a:cubicBezTo>
                  <a:pt x="329148" y="1064324"/>
                  <a:pt x="327560" y="1063794"/>
                  <a:pt x="339731" y="1046332"/>
                </a:cubicBezTo>
                <a:cubicBezTo>
                  <a:pt x="351902" y="1028870"/>
                  <a:pt x="400056" y="976482"/>
                  <a:pt x="400056" y="976482"/>
                </a:cubicBezTo>
                <a:cubicBezTo>
                  <a:pt x="412756" y="964311"/>
                  <a:pt x="422810" y="978599"/>
                  <a:pt x="415931" y="973307"/>
                </a:cubicBezTo>
                <a:cubicBezTo>
                  <a:pt x="409052" y="968015"/>
                  <a:pt x="376773" y="959020"/>
                  <a:pt x="358781" y="944732"/>
                </a:cubicBezTo>
                <a:cubicBezTo>
                  <a:pt x="340789" y="930444"/>
                  <a:pt x="323327" y="921978"/>
                  <a:pt x="307981" y="887582"/>
                </a:cubicBezTo>
                <a:cubicBezTo>
                  <a:pt x="292635" y="853186"/>
                  <a:pt x="285227" y="807149"/>
                  <a:pt x="266706" y="738357"/>
                </a:cubicBezTo>
                <a:cubicBezTo>
                  <a:pt x="248185" y="669565"/>
                  <a:pt x="220668" y="553149"/>
                  <a:pt x="196856" y="474832"/>
                </a:cubicBezTo>
                <a:cubicBezTo>
                  <a:pt x="173044" y="396515"/>
                  <a:pt x="147643" y="333015"/>
                  <a:pt x="123831" y="268457"/>
                </a:cubicBezTo>
                <a:cubicBezTo>
                  <a:pt x="100019" y="203899"/>
                  <a:pt x="74618" y="131932"/>
                  <a:pt x="53981" y="87482"/>
                </a:cubicBezTo>
                <a:cubicBezTo>
                  <a:pt x="33343" y="43032"/>
                  <a:pt x="535" y="-10414"/>
                  <a:pt x="6" y="1757"/>
                </a:cubicBezTo>
                <a:cubicBezTo>
                  <a:pt x="-523" y="13928"/>
                  <a:pt x="31227" y="98065"/>
                  <a:pt x="50806" y="160507"/>
                </a:cubicBezTo>
                <a:cubicBezTo>
                  <a:pt x="70385" y="222949"/>
                  <a:pt x="100548" y="312378"/>
                  <a:pt x="117481" y="376407"/>
                </a:cubicBezTo>
                <a:cubicBezTo>
                  <a:pt x="134414" y="440436"/>
                  <a:pt x="143410" y="487003"/>
                  <a:pt x="152406" y="544682"/>
                </a:cubicBezTo>
                <a:cubicBezTo>
                  <a:pt x="161402" y="602361"/>
                  <a:pt x="170927" y="667449"/>
                  <a:pt x="171456" y="722482"/>
                </a:cubicBezTo>
                <a:cubicBezTo>
                  <a:pt x="171985" y="777515"/>
                  <a:pt x="167223" y="831490"/>
                  <a:pt x="155581" y="874882"/>
                </a:cubicBezTo>
                <a:cubicBezTo>
                  <a:pt x="143939" y="918274"/>
                  <a:pt x="119598" y="959019"/>
                  <a:pt x="101606" y="982832"/>
                </a:cubicBezTo>
                <a:cubicBezTo>
                  <a:pt x="83614" y="1006644"/>
                  <a:pt x="44985" y="1008761"/>
                  <a:pt x="47631" y="1017757"/>
                </a:cubicBezTo>
                <a:cubicBezTo>
                  <a:pt x="50277" y="1026753"/>
                  <a:pt x="101606" y="1029928"/>
                  <a:pt x="117481" y="1036807"/>
                </a:cubicBezTo>
                <a:cubicBezTo>
                  <a:pt x="133356" y="1043686"/>
                  <a:pt x="133885" y="1050036"/>
                  <a:pt x="142881" y="1059032"/>
                </a:cubicBezTo>
                <a:cubicBezTo>
                  <a:pt x="151877" y="1068028"/>
                  <a:pt x="159814" y="1074907"/>
                  <a:pt x="171456" y="1090782"/>
                </a:cubicBezTo>
                <a:cubicBezTo>
                  <a:pt x="183098" y="1106657"/>
                  <a:pt x="200031" y="1128353"/>
                  <a:pt x="212731" y="1154282"/>
                </a:cubicBezTo>
                <a:cubicBezTo>
                  <a:pt x="225431" y="1180211"/>
                  <a:pt x="239719" y="1198732"/>
                  <a:pt x="247656" y="1246357"/>
                </a:cubicBezTo>
                <a:cubicBezTo>
                  <a:pt x="255593" y="1293982"/>
                  <a:pt x="258239" y="1387115"/>
                  <a:pt x="260356" y="1440032"/>
                </a:cubicBezTo>
                <a:cubicBezTo>
                  <a:pt x="262473" y="1492949"/>
                  <a:pt x="263002" y="1522053"/>
                  <a:pt x="260356" y="1563857"/>
                </a:cubicBezTo>
                <a:cubicBezTo>
                  <a:pt x="257710" y="1605661"/>
                  <a:pt x="248714" y="1661224"/>
                  <a:pt x="244481" y="1690857"/>
                </a:cubicBezTo>
                <a:cubicBezTo>
                  <a:pt x="240248" y="1720490"/>
                  <a:pt x="209556" y="1824207"/>
                  <a:pt x="219081" y="1779757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>
            <a:extLst>
              <a:ext uri="{FF2B5EF4-FFF2-40B4-BE49-F238E27FC236}">
                <a16:creationId xmlns:a16="http://schemas.microsoft.com/office/drawing/2014/main" id="{E61F8A81-1E88-594D-BF58-AE20AF81B729}"/>
              </a:ext>
            </a:extLst>
          </p:cNvPr>
          <p:cNvSpPr/>
          <p:nvPr/>
        </p:nvSpPr>
        <p:spPr>
          <a:xfrm>
            <a:off x="7873577" y="3217508"/>
            <a:ext cx="399101" cy="969396"/>
          </a:xfrm>
          <a:custGeom>
            <a:avLst/>
            <a:gdLst>
              <a:gd name="connsiteX0" fmla="*/ 22648 w 399101"/>
              <a:gd name="connsiteY0" fmla="*/ 116242 h 969396"/>
              <a:gd name="connsiteX1" fmla="*/ 89323 w 399101"/>
              <a:gd name="connsiteY1" fmla="*/ 43217 h 969396"/>
              <a:gd name="connsiteX2" fmla="*/ 159173 w 399101"/>
              <a:gd name="connsiteY2" fmla="*/ 11467 h 969396"/>
              <a:gd name="connsiteX3" fmla="*/ 219498 w 399101"/>
              <a:gd name="connsiteY3" fmla="*/ 1942 h 969396"/>
              <a:gd name="connsiteX4" fmla="*/ 289348 w 399101"/>
              <a:gd name="connsiteY4" fmla="*/ 46392 h 969396"/>
              <a:gd name="connsiteX5" fmla="*/ 349673 w 399101"/>
              <a:gd name="connsiteY5" fmla="*/ 109892 h 969396"/>
              <a:gd name="connsiteX6" fmla="*/ 394123 w 399101"/>
              <a:gd name="connsiteY6" fmla="*/ 233717 h 969396"/>
              <a:gd name="connsiteX7" fmla="*/ 394123 w 399101"/>
              <a:gd name="connsiteY7" fmla="*/ 370242 h 969396"/>
              <a:gd name="connsiteX8" fmla="*/ 359198 w 399101"/>
              <a:gd name="connsiteY8" fmla="*/ 541692 h 969396"/>
              <a:gd name="connsiteX9" fmla="*/ 289348 w 399101"/>
              <a:gd name="connsiteY9" fmla="*/ 735367 h 969396"/>
              <a:gd name="connsiteX10" fmla="*/ 209973 w 399101"/>
              <a:gd name="connsiteY10" fmla="*/ 875067 h 969396"/>
              <a:gd name="connsiteX11" fmla="*/ 133773 w 399101"/>
              <a:gd name="connsiteY11" fmla="*/ 922692 h 969396"/>
              <a:gd name="connsiteX12" fmla="*/ 44873 w 399101"/>
              <a:gd name="connsiteY12" fmla="*/ 941742 h 969396"/>
              <a:gd name="connsiteX13" fmla="*/ 423 w 399101"/>
              <a:gd name="connsiteY13" fmla="*/ 935392 h 969396"/>
              <a:gd name="connsiteX14" fmla="*/ 22648 w 399101"/>
              <a:gd name="connsiteY14" fmla="*/ 513117 h 969396"/>
              <a:gd name="connsiteX15" fmla="*/ 25823 w 399101"/>
              <a:gd name="connsiteY15" fmla="*/ 268642 h 969396"/>
              <a:gd name="connsiteX16" fmla="*/ 22648 w 399101"/>
              <a:gd name="connsiteY16" fmla="*/ 116242 h 96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101" h="969396">
                <a:moveTo>
                  <a:pt x="22648" y="116242"/>
                </a:moveTo>
                <a:cubicBezTo>
                  <a:pt x="33231" y="78671"/>
                  <a:pt x="66569" y="60679"/>
                  <a:pt x="89323" y="43217"/>
                </a:cubicBezTo>
                <a:cubicBezTo>
                  <a:pt x="112077" y="25754"/>
                  <a:pt x="137477" y="18346"/>
                  <a:pt x="159173" y="11467"/>
                </a:cubicBezTo>
                <a:cubicBezTo>
                  <a:pt x="180869" y="4588"/>
                  <a:pt x="197802" y="-3879"/>
                  <a:pt x="219498" y="1942"/>
                </a:cubicBezTo>
                <a:cubicBezTo>
                  <a:pt x="241194" y="7763"/>
                  <a:pt x="267652" y="28400"/>
                  <a:pt x="289348" y="46392"/>
                </a:cubicBezTo>
                <a:cubicBezTo>
                  <a:pt x="311044" y="64384"/>
                  <a:pt x="332211" y="78671"/>
                  <a:pt x="349673" y="109892"/>
                </a:cubicBezTo>
                <a:cubicBezTo>
                  <a:pt x="367135" y="141113"/>
                  <a:pt x="386715" y="190325"/>
                  <a:pt x="394123" y="233717"/>
                </a:cubicBezTo>
                <a:cubicBezTo>
                  <a:pt x="401531" y="277109"/>
                  <a:pt x="399944" y="318913"/>
                  <a:pt x="394123" y="370242"/>
                </a:cubicBezTo>
                <a:cubicBezTo>
                  <a:pt x="388302" y="421571"/>
                  <a:pt x="376660" y="480838"/>
                  <a:pt x="359198" y="541692"/>
                </a:cubicBezTo>
                <a:cubicBezTo>
                  <a:pt x="341736" y="602546"/>
                  <a:pt x="314219" y="679805"/>
                  <a:pt x="289348" y="735367"/>
                </a:cubicBezTo>
                <a:cubicBezTo>
                  <a:pt x="264477" y="790930"/>
                  <a:pt x="235902" y="843846"/>
                  <a:pt x="209973" y="875067"/>
                </a:cubicBezTo>
                <a:cubicBezTo>
                  <a:pt x="184044" y="906288"/>
                  <a:pt x="161290" y="911580"/>
                  <a:pt x="133773" y="922692"/>
                </a:cubicBezTo>
                <a:cubicBezTo>
                  <a:pt x="106256" y="933804"/>
                  <a:pt x="67098" y="939625"/>
                  <a:pt x="44873" y="941742"/>
                </a:cubicBezTo>
                <a:cubicBezTo>
                  <a:pt x="22648" y="943859"/>
                  <a:pt x="4127" y="1006829"/>
                  <a:pt x="423" y="935392"/>
                </a:cubicBezTo>
                <a:cubicBezTo>
                  <a:pt x="-3281" y="863955"/>
                  <a:pt x="18415" y="624242"/>
                  <a:pt x="22648" y="513117"/>
                </a:cubicBezTo>
                <a:cubicBezTo>
                  <a:pt x="26881" y="401992"/>
                  <a:pt x="25823" y="333200"/>
                  <a:pt x="25823" y="268642"/>
                </a:cubicBezTo>
                <a:cubicBezTo>
                  <a:pt x="25823" y="204084"/>
                  <a:pt x="12065" y="153813"/>
                  <a:pt x="22648" y="116242"/>
                </a:cubicBezTo>
                <a:close/>
              </a:path>
            </a:pathLst>
          </a:custGeom>
          <a:solidFill>
            <a:srgbClr val="FEE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>
            <a:extLst>
              <a:ext uri="{FF2B5EF4-FFF2-40B4-BE49-F238E27FC236}">
                <a16:creationId xmlns:a16="http://schemas.microsoft.com/office/drawing/2014/main" id="{87E37189-EA47-844C-8AB4-21468D5C641F}"/>
              </a:ext>
            </a:extLst>
          </p:cNvPr>
          <p:cNvSpPr/>
          <p:nvPr/>
        </p:nvSpPr>
        <p:spPr>
          <a:xfrm>
            <a:off x="6191052" y="4722143"/>
            <a:ext cx="472332" cy="327209"/>
          </a:xfrm>
          <a:custGeom>
            <a:avLst/>
            <a:gdLst>
              <a:gd name="connsiteX0" fmla="*/ 108148 w 472332"/>
              <a:gd name="connsiteY0" fmla="*/ 319757 h 327209"/>
              <a:gd name="connsiteX1" fmla="*/ 206573 w 472332"/>
              <a:gd name="connsiteY1" fmla="*/ 326107 h 327209"/>
              <a:gd name="connsiteX2" fmla="*/ 292298 w 472332"/>
              <a:gd name="connsiteY2" fmla="*/ 303882 h 327209"/>
              <a:gd name="connsiteX3" fmla="*/ 371673 w 472332"/>
              <a:gd name="connsiteY3" fmla="*/ 275307 h 327209"/>
              <a:gd name="connsiteX4" fmla="*/ 431998 w 472332"/>
              <a:gd name="connsiteY4" fmla="*/ 240382 h 327209"/>
              <a:gd name="connsiteX5" fmla="*/ 444698 w 472332"/>
              <a:gd name="connsiteY5" fmla="*/ 218157 h 327209"/>
              <a:gd name="connsiteX6" fmla="*/ 466923 w 472332"/>
              <a:gd name="connsiteY6" fmla="*/ 145132 h 327209"/>
              <a:gd name="connsiteX7" fmla="*/ 470098 w 472332"/>
              <a:gd name="connsiteY7" fmla="*/ 78457 h 327209"/>
              <a:gd name="connsiteX8" fmla="*/ 438348 w 472332"/>
              <a:gd name="connsiteY8" fmla="*/ 34007 h 327209"/>
              <a:gd name="connsiteX9" fmla="*/ 384373 w 472332"/>
              <a:gd name="connsiteY9" fmla="*/ 5432 h 327209"/>
              <a:gd name="connsiteX10" fmla="*/ 349448 w 472332"/>
              <a:gd name="connsiteY10" fmla="*/ 53057 h 327209"/>
              <a:gd name="connsiteX11" fmla="*/ 301823 w 472332"/>
              <a:gd name="connsiteY11" fmla="*/ 2257 h 327209"/>
              <a:gd name="connsiteX12" fmla="*/ 235148 w 472332"/>
              <a:gd name="connsiteY12" fmla="*/ 14957 h 327209"/>
              <a:gd name="connsiteX13" fmla="*/ 73223 w 472332"/>
              <a:gd name="connsiteY13" fmla="*/ 68932 h 327209"/>
              <a:gd name="connsiteX14" fmla="*/ 3373 w 472332"/>
              <a:gd name="connsiteY14" fmla="*/ 145132 h 327209"/>
              <a:gd name="connsiteX15" fmla="*/ 16073 w 472332"/>
              <a:gd name="connsiteY15" fmla="*/ 221332 h 327209"/>
              <a:gd name="connsiteX16" fmla="*/ 60523 w 472332"/>
              <a:gd name="connsiteY16" fmla="*/ 284832 h 327209"/>
              <a:gd name="connsiteX17" fmla="*/ 108148 w 472332"/>
              <a:gd name="connsiteY17" fmla="*/ 319757 h 32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2332" h="327209">
                <a:moveTo>
                  <a:pt x="108148" y="319757"/>
                </a:moveTo>
                <a:cubicBezTo>
                  <a:pt x="132490" y="326636"/>
                  <a:pt x="175881" y="328753"/>
                  <a:pt x="206573" y="326107"/>
                </a:cubicBezTo>
                <a:cubicBezTo>
                  <a:pt x="237265" y="323461"/>
                  <a:pt x="264781" y="312349"/>
                  <a:pt x="292298" y="303882"/>
                </a:cubicBezTo>
                <a:cubicBezTo>
                  <a:pt x="319815" y="295415"/>
                  <a:pt x="348390" y="285890"/>
                  <a:pt x="371673" y="275307"/>
                </a:cubicBezTo>
                <a:cubicBezTo>
                  <a:pt x="394956" y="264724"/>
                  <a:pt x="419827" y="249907"/>
                  <a:pt x="431998" y="240382"/>
                </a:cubicBezTo>
                <a:cubicBezTo>
                  <a:pt x="444169" y="230857"/>
                  <a:pt x="438877" y="234032"/>
                  <a:pt x="444698" y="218157"/>
                </a:cubicBezTo>
                <a:cubicBezTo>
                  <a:pt x="450519" y="202282"/>
                  <a:pt x="462690" y="168415"/>
                  <a:pt x="466923" y="145132"/>
                </a:cubicBezTo>
                <a:cubicBezTo>
                  <a:pt x="471156" y="121849"/>
                  <a:pt x="474861" y="96978"/>
                  <a:pt x="470098" y="78457"/>
                </a:cubicBezTo>
                <a:cubicBezTo>
                  <a:pt x="465335" y="59936"/>
                  <a:pt x="452635" y="46178"/>
                  <a:pt x="438348" y="34007"/>
                </a:cubicBezTo>
                <a:cubicBezTo>
                  <a:pt x="424061" y="21836"/>
                  <a:pt x="399190" y="2257"/>
                  <a:pt x="384373" y="5432"/>
                </a:cubicBezTo>
                <a:cubicBezTo>
                  <a:pt x="369556" y="8607"/>
                  <a:pt x="363206" y="53586"/>
                  <a:pt x="349448" y="53057"/>
                </a:cubicBezTo>
                <a:cubicBezTo>
                  <a:pt x="335690" y="52528"/>
                  <a:pt x="320873" y="8607"/>
                  <a:pt x="301823" y="2257"/>
                </a:cubicBezTo>
                <a:cubicBezTo>
                  <a:pt x="282773" y="-4093"/>
                  <a:pt x="273248" y="3845"/>
                  <a:pt x="235148" y="14957"/>
                </a:cubicBezTo>
                <a:cubicBezTo>
                  <a:pt x="197048" y="26069"/>
                  <a:pt x="111852" y="47236"/>
                  <a:pt x="73223" y="68932"/>
                </a:cubicBezTo>
                <a:cubicBezTo>
                  <a:pt x="34594" y="90628"/>
                  <a:pt x="12898" y="119732"/>
                  <a:pt x="3373" y="145132"/>
                </a:cubicBezTo>
                <a:cubicBezTo>
                  <a:pt x="-6152" y="170532"/>
                  <a:pt x="6548" y="198049"/>
                  <a:pt x="16073" y="221332"/>
                </a:cubicBezTo>
                <a:cubicBezTo>
                  <a:pt x="25598" y="244615"/>
                  <a:pt x="49410" y="270544"/>
                  <a:pt x="60523" y="284832"/>
                </a:cubicBezTo>
                <a:cubicBezTo>
                  <a:pt x="71635" y="299119"/>
                  <a:pt x="83806" y="312878"/>
                  <a:pt x="108148" y="319757"/>
                </a:cubicBezTo>
                <a:close/>
              </a:path>
            </a:pathLst>
          </a:custGeom>
          <a:solidFill>
            <a:srgbClr val="F7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 161">
            <a:extLst>
              <a:ext uri="{FF2B5EF4-FFF2-40B4-BE49-F238E27FC236}">
                <a16:creationId xmlns:a16="http://schemas.microsoft.com/office/drawing/2014/main" id="{72F02383-EFF2-2843-ACD9-CD8087781E83}"/>
              </a:ext>
            </a:extLst>
          </p:cNvPr>
          <p:cNvSpPr/>
          <p:nvPr/>
        </p:nvSpPr>
        <p:spPr>
          <a:xfrm>
            <a:off x="6184853" y="4783096"/>
            <a:ext cx="121464" cy="200461"/>
          </a:xfrm>
          <a:custGeom>
            <a:avLst/>
            <a:gdLst>
              <a:gd name="connsiteX0" fmla="*/ 120697 w 121464"/>
              <a:gd name="connsiteY0" fmla="*/ 1629 h 200461"/>
              <a:gd name="connsiteX1" fmla="*/ 73072 w 121464"/>
              <a:gd name="connsiteY1" fmla="*/ 87354 h 200461"/>
              <a:gd name="connsiteX2" fmla="*/ 41322 w 121464"/>
              <a:gd name="connsiteY2" fmla="*/ 185779 h 200461"/>
              <a:gd name="connsiteX3" fmla="*/ 38147 w 121464"/>
              <a:gd name="connsiteY3" fmla="*/ 192129 h 200461"/>
              <a:gd name="connsiteX4" fmla="*/ 47 w 121464"/>
              <a:gd name="connsiteY4" fmla="*/ 109579 h 200461"/>
              <a:gd name="connsiteX5" fmla="*/ 31797 w 121464"/>
              <a:gd name="connsiteY5" fmla="*/ 36554 h 200461"/>
              <a:gd name="connsiteX6" fmla="*/ 120697 w 121464"/>
              <a:gd name="connsiteY6" fmla="*/ 1629 h 20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64" h="200461">
                <a:moveTo>
                  <a:pt x="120697" y="1629"/>
                </a:moveTo>
                <a:cubicBezTo>
                  <a:pt x="127576" y="10096"/>
                  <a:pt x="86301" y="56662"/>
                  <a:pt x="73072" y="87354"/>
                </a:cubicBezTo>
                <a:cubicBezTo>
                  <a:pt x="59843" y="118046"/>
                  <a:pt x="41322" y="185779"/>
                  <a:pt x="41322" y="185779"/>
                </a:cubicBezTo>
                <a:cubicBezTo>
                  <a:pt x="35501" y="203241"/>
                  <a:pt x="45026" y="204829"/>
                  <a:pt x="38147" y="192129"/>
                </a:cubicBezTo>
                <a:cubicBezTo>
                  <a:pt x="31268" y="179429"/>
                  <a:pt x="1105" y="135508"/>
                  <a:pt x="47" y="109579"/>
                </a:cubicBezTo>
                <a:cubicBezTo>
                  <a:pt x="-1011" y="83650"/>
                  <a:pt x="15922" y="53487"/>
                  <a:pt x="31797" y="36554"/>
                </a:cubicBezTo>
                <a:cubicBezTo>
                  <a:pt x="47672" y="19621"/>
                  <a:pt x="113818" y="-6838"/>
                  <a:pt x="120697" y="1629"/>
                </a:cubicBezTo>
                <a:close/>
              </a:path>
            </a:pathLst>
          </a:custGeom>
          <a:solidFill>
            <a:srgbClr val="C87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フリーフォーム 298">
            <a:extLst>
              <a:ext uri="{FF2B5EF4-FFF2-40B4-BE49-F238E27FC236}">
                <a16:creationId xmlns:a16="http://schemas.microsoft.com/office/drawing/2014/main" id="{5DFD9D30-37B6-D947-AAB5-A3BEAFCF5E0E}"/>
              </a:ext>
            </a:extLst>
          </p:cNvPr>
          <p:cNvSpPr/>
          <p:nvPr/>
        </p:nvSpPr>
        <p:spPr>
          <a:xfrm>
            <a:off x="5941636" y="2302669"/>
            <a:ext cx="1063133" cy="1241877"/>
          </a:xfrm>
          <a:custGeom>
            <a:avLst/>
            <a:gdLst>
              <a:gd name="connsiteX0" fmla="*/ 1964 w 1063133"/>
              <a:gd name="connsiteY0" fmla="*/ 1170781 h 1241877"/>
              <a:gd name="connsiteX1" fmla="*/ 141664 w 1063133"/>
              <a:gd name="connsiteY1" fmla="*/ 1158081 h 1241877"/>
              <a:gd name="connsiteX2" fmla="*/ 278189 w 1063133"/>
              <a:gd name="connsiteY2" fmla="*/ 1097756 h 1241877"/>
              <a:gd name="connsiteX3" fmla="*/ 367089 w 1063133"/>
              <a:gd name="connsiteY3" fmla="*/ 1018381 h 1241877"/>
              <a:gd name="connsiteX4" fmla="*/ 417889 w 1063133"/>
              <a:gd name="connsiteY4" fmla="*/ 913606 h 1241877"/>
              <a:gd name="connsiteX5" fmla="*/ 465514 w 1063133"/>
              <a:gd name="connsiteY5" fmla="*/ 719931 h 1241877"/>
              <a:gd name="connsiteX6" fmla="*/ 503614 w 1063133"/>
              <a:gd name="connsiteY6" fmla="*/ 510381 h 1241877"/>
              <a:gd name="connsiteX7" fmla="*/ 525839 w 1063133"/>
              <a:gd name="connsiteY7" fmla="*/ 364331 h 1241877"/>
              <a:gd name="connsiteX8" fmla="*/ 554414 w 1063133"/>
              <a:gd name="connsiteY8" fmla="*/ 351631 h 1241877"/>
              <a:gd name="connsiteX9" fmla="*/ 560764 w 1063133"/>
              <a:gd name="connsiteY9" fmla="*/ 608806 h 1241877"/>
              <a:gd name="connsiteX10" fmla="*/ 579814 w 1063133"/>
              <a:gd name="connsiteY10" fmla="*/ 767556 h 1241877"/>
              <a:gd name="connsiteX11" fmla="*/ 598864 w 1063133"/>
              <a:gd name="connsiteY11" fmla="*/ 891381 h 1241877"/>
              <a:gd name="connsiteX12" fmla="*/ 636964 w 1063133"/>
              <a:gd name="connsiteY12" fmla="*/ 808831 h 1241877"/>
              <a:gd name="connsiteX13" fmla="*/ 713164 w 1063133"/>
              <a:gd name="connsiteY13" fmla="*/ 665956 h 1241877"/>
              <a:gd name="connsiteX14" fmla="*/ 830639 w 1063133"/>
              <a:gd name="connsiteY14" fmla="*/ 434181 h 1241877"/>
              <a:gd name="connsiteX15" fmla="*/ 954464 w 1063133"/>
              <a:gd name="connsiteY15" fmla="*/ 199231 h 1241877"/>
              <a:gd name="connsiteX16" fmla="*/ 1046539 w 1063133"/>
              <a:gd name="connsiteY16" fmla="*/ 21431 h 1241877"/>
              <a:gd name="connsiteX17" fmla="*/ 1062414 w 1063133"/>
              <a:gd name="connsiteY17" fmla="*/ 15081 h 1241877"/>
              <a:gd name="connsiteX18" fmla="*/ 1037014 w 1063133"/>
              <a:gd name="connsiteY18" fmla="*/ 129381 h 1241877"/>
              <a:gd name="connsiteX19" fmla="*/ 910014 w 1063133"/>
              <a:gd name="connsiteY19" fmla="*/ 472281 h 1241877"/>
              <a:gd name="connsiteX20" fmla="*/ 789364 w 1063133"/>
              <a:gd name="connsiteY20" fmla="*/ 742156 h 1241877"/>
              <a:gd name="connsiteX21" fmla="*/ 617914 w 1063133"/>
              <a:gd name="connsiteY21" fmla="*/ 1088231 h 1241877"/>
              <a:gd name="connsiteX22" fmla="*/ 557589 w 1063133"/>
              <a:gd name="connsiteY22" fmla="*/ 1158081 h 1241877"/>
              <a:gd name="connsiteX23" fmla="*/ 525839 w 1063133"/>
              <a:gd name="connsiteY23" fmla="*/ 913606 h 1241877"/>
              <a:gd name="connsiteX24" fmla="*/ 462339 w 1063133"/>
              <a:gd name="connsiteY24" fmla="*/ 1161256 h 1241877"/>
              <a:gd name="connsiteX25" fmla="*/ 443289 w 1063133"/>
              <a:gd name="connsiteY25" fmla="*/ 1240631 h 1241877"/>
              <a:gd name="connsiteX26" fmla="*/ 328989 w 1063133"/>
              <a:gd name="connsiteY26" fmla="*/ 1208881 h 1241877"/>
              <a:gd name="connsiteX27" fmla="*/ 214689 w 1063133"/>
              <a:gd name="connsiteY27" fmla="*/ 1196181 h 1241877"/>
              <a:gd name="connsiteX28" fmla="*/ 68639 w 1063133"/>
              <a:gd name="connsiteY28" fmla="*/ 1183481 h 1241877"/>
              <a:gd name="connsiteX29" fmla="*/ 1964 w 1063133"/>
              <a:gd name="connsiteY29" fmla="*/ 1170781 h 124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3133" h="1241877">
                <a:moveTo>
                  <a:pt x="1964" y="1170781"/>
                </a:moveTo>
                <a:cubicBezTo>
                  <a:pt x="14135" y="1166548"/>
                  <a:pt x="95626" y="1170252"/>
                  <a:pt x="141664" y="1158081"/>
                </a:cubicBezTo>
                <a:cubicBezTo>
                  <a:pt x="187702" y="1145910"/>
                  <a:pt x="240618" y="1121039"/>
                  <a:pt x="278189" y="1097756"/>
                </a:cubicBezTo>
                <a:cubicBezTo>
                  <a:pt x="315760" y="1074473"/>
                  <a:pt x="343806" y="1049073"/>
                  <a:pt x="367089" y="1018381"/>
                </a:cubicBezTo>
                <a:cubicBezTo>
                  <a:pt x="390372" y="987689"/>
                  <a:pt x="401485" y="963348"/>
                  <a:pt x="417889" y="913606"/>
                </a:cubicBezTo>
                <a:cubicBezTo>
                  <a:pt x="434293" y="863864"/>
                  <a:pt x="451227" y="787135"/>
                  <a:pt x="465514" y="719931"/>
                </a:cubicBezTo>
                <a:cubicBezTo>
                  <a:pt x="479801" y="652727"/>
                  <a:pt x="493560" y="569648"/>
                  <a:pt x="503614" y="510381"/>
                </a:cubicBezTo>
                <a:cubicBezTo>
                  <a:pt x="513668" y="451114"/>
                  <a:pt x="517372" y="390789"/>
                  <a:pt x="525839" y="364331"/>
                </a:cubicBezTo>
                <a:cubicBezTo>
                  <a:pt x="534306" y="337873"/>
                  <a:pt x="548593" y="310885"/>
                  <a:pt x="554414" y="351631"/>
                </a:cubicBezTo>
                <a:cubicBezTo>
                  <a:pt x="560235" y="392377"/>
                  <a:pt x="556531" y="539485"/>
                  <a:pt x="560764" y="608806"/>
                </a:cubicBezTo>
                <a:cubicBezTo>
                  <a:pt x="564997" y="678127"/>
                  <a:pt x="573464" y="720460"/>
                  <a:pt x="579814" y="767556"/>
                </a:cubicBezTo>
                <a:cubicBezTo>
                  <a:pt x="586164" y="814652"/>
                  <a:pt x="589339" y="884502"/>
                  <a:pt x="598864" y="891381"/>
                </a:cubicBezTo>
                <a:cubicBezTo>
                  <a:pt x="608389" y="898260"/>
                  <a:pt x="617914" y="846402"/>
                  <a:pt x="636964" y="808831"/>
                </a:cubicBezTo>
                <a:cubicBezTo>
                  <a:pt x="656014" y="771260"/>
                  <a:pt x="680885" y="728398"/>
                  <a:pt x="713164" y="665956"/>
                </a:cubicBezTo>
                <a:cubicBezTo>
                  <a:pt x="745443" y="603514"/>
                  <a:pt x="790422" y="511968"/>
                  <a:pt x="830639" y="434181"/>
                </a:cubicBezTo>
                <a:cubicBezTo>
                  <a:pt x="870856" y="356394"/>
                  <a:pt x="918481" y="268023"/>
                  <a:pt x="954464" y="199231"/>
                </a:cubicBezTo>
                <a:cubicBezTo>
                  <a:pt x="990447" y="130439"/>
                  <a:pt x="1046539" y="21431"/>
                  <a:pt x="1046539" y="21431"/>
                </a:cubicBezTo>
                <a:cubicBezTo>
                  <a:pt x="1064531" y="-9261"/>
                  <a:pt x="1064002" y="-2911"/>
                  <a:pt x="1062414" y="15081"/>
                </a:cubicBezTo>
                <a:cubicBezTo>
                  <a:pt x="1060827" y="33073"/>
                  <a:pt x="1062414" y="53181"/>
                  <a:pt x="1037014" y="129381"/>
                </a:cubicBezTo>
                <a:cubicBezTo>
                  <a:pt x="1011614" y="205581"/>
                  <a:pt x="951289" y="370152"/>
                  <a:pt x="910014" y="472281"/>
                </a:cubicBezTo>
                <a:cubicBezTo>
                  <a:pt x="868739" y="574410"/>
                  <a:pt x="838047" y="639498"/>
                  <a:pt x="789364" y="742156"/>
                </a:cubicBezTo>
                <a:cubicBezTo>
                  <a:pt x="740681" y="844814"/>
                  <a:pt x="656543" y="1018910"/>
                  <a:pt x="617914" y="1088231"/>
                </a:cubicBezTo>
                <a:cubicBezTo>
                  <a:pt x="579285" y="1157552"/>
                  <a:pt x="572935" y="1187185"/>
                  <a:pt x="557589" y="1158081"/>
                </a:cubicBezTo>
                <a:cubicBezTo>
                  <a:pt x="542243" y="1128977"/>
                  <a:pt x="541714" y="913077"/>
                  <a:pt x="525839" y="913606"/>
                </a:cubicBezTo>
                <a:cubicBezTo>
                  <a:pt x="509964" y="914135"/>
                  <a:pt x="476097" y="1106752"/>
                  <a:pt x="462339" y="1161256"/>
                </a:cubicBezTo>
                <a:cubicBezTo>
                  <a:pt x="448581" y="1215760"/>
                  <a:pt x="465514" y="1232694"/>
                  <a:pt x="443289" y="1240631"/>
                </a:cubicBezTo>
                <a:cubicBezTo>
                  <a:pt x="421064" y="1248569"/>
                  <a:pt x="367089" y="1216289"/>
                  <a:pt x="328989" y="1208881"/>
                </a:cubicBezTo>
                <a:cubicBezTo>
                  <a:pt x="290889" y="1201473"/>
                  <a:pt x="258081" y="1200414"/>
                  <a:pt x="214689" y="1196181"/>
                </a:cubicBezTo>
                <a:cubicBezTo>
                  <a:pt x="171297" y="1191948"/>
                  <a:pt x="100389" y="1187185"/>
                  <a:pt x="68639" y="1183481"/>
                </a:cubicBezTo>
                <a:cubicBezTo>
                  <a:pt x="36889" y="1179777"/>
                  <a:pt x="-10207" y="1175014"/>
                  <a:pt x="1964" y="1170781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リーフォーム 299">
            <a:extLst>
              <a:ext uri="{FF2B5EF4-FFF2-40B4-BE49-F238E27FC236}">
                <a16:creationId xmlns:a16="http://schemas.microsoft.com/office/drawing/2014/main" id="{2E423B5E-5E40-7E43-A1D8-E4CFF9B2D294}"/>
              </a:ext>
            </a:extLst>
          </p:cNvPr>
          <p:cNvSpPr/>
          <p:nvPr/>
        </p:nvSpPr>
        <p:spPr>
          <a:xfrm>
            <a:off x="7572842" y="3894805"/>
            <a:ext cx="285635" cy="722445"/>
          </a:xfrm>
          <a:custGeom>
            <a:avLst/>
            <a:gdLst>
              <a:gd name="connsiteX0" fmla="*/ 2708 w 285635"/>
              <a:gd name="connsiteY0" fmla="*/ 920 h 722445"/>
              <a:gd name="connsiteX1" fmla="*/ 63033 w 285635"/>
              <a:gd name="connsiteY1" fmla="*/ 172370 h 722445"/>
              <a:gd name="connsiteX2" fmla="*/ 129708 w 285635"/>
              <a:gd name="connsiteY2" fmla="*/ 324770 h 722445"/>
              <a:gd name="connsiteX3" fmla="*/ 167808 w 285635"/>
              <a:gd name="connsiteY3" fmla="*/ 407320 h 722445"/>
              <a:gd name="connsiteX4" fmla="*/ 209083 w 285635"/>
              <a:gd name="connsiteY4" fmla="*/ 470820 h 722445"/>
              <a:gd name="connsiteX5" fmla="*/ 275758 w 285635"/>
              <a:gd name="connsiteY5" fmla="*/ 527970 h 722445"/>
              <a:gd name="connsiteX6" fmla="*/ 285283 w 285635"/>
              <a:gd name="connsiteY6" fmla="*/ 540670 h 722445"/>
              <a:gd name="connsiteX7" fmla="*/ 275758 w 285635"/>
              <a:gd name="connsiteY7" fmla="*/ 718470 h 722445"/>
              <a:gd name="connsiteX8" fmla="*/ 221783 w 285635"/>
              <a:gd name="connsiteY8" fmla="*/ 651795 h 722445"/>
              <a:gd name="connsiteX9" fmla="*/ 132883 w 285635"/>
              <a:gd name="connsiteY9" fmla="*/ 508920 h 722445"/>
              <a:gd name="connsiteX10" fmla="*/ 56683 w 285635"/>
              <a:gd name="connsiteY10" fmla="*/ 308895 h 722445"/>
              <a:gd name="connsiteX11" fmla="*/ 15408 w 285635"/>
              <a:gd name="connsiteY11" fmla="*/ 112045 h 722445"/>
              <a:gd name="connsiteX12" fmla="*/ 2708 w 285635"/>
              <a:gd name="connsiteY12" fmla="*/ 920 h 72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635" h="722445">
                <a:moveTo>
                  <a:pt x="2708" y="920"/>
                </a:moveTo>
                <a:cubicBezTo>
                  <a:pt x="10645" y="10974"/>
                  <a:pt x="41866" y="118395"/>
                  <a:pt x="63033" y="172370"/>
                </a:cubicBezTo>
                <a:cubicBezTo>
                  <a:pt x="84200" y="226345"/>
                  <a:pt x="112246" y="285612"/>
                  <a:pt x="129708" y="324770"/>
                </a:cubicBezTo>
                <a:cubicBezTo>
                  <a:pt x="147170" y="363928"/>
                  <a:pt x="154579" y="382978"/>
                  <a:pt x="167808" y="407320"/>
                </a:cubicBezTo>
                <a:cubicBezTo>
                  <a:pt x="181037" y="431662"/>
                  <a:pt x="191091" y="450712"/>
                  <a:pt x="209083" y="470820"/>
                </a:cubicBezTo>
                <a:cubicBezTo>
                  <a:pt x="227075" y="490928"/>
                  <a:pt x="275758" y="527970"/>
                  <a:pt x="275758" y="527970"/>
                </a:cubicBezTo>
                <a:cubicBezTo>
                  <a:pt x="288458" y="539612"/>
                  <a:pt x="285283" y="508920"/>
                  <a:pt x="285283" y="540670"/>
                </a:cubicBezTo>
                <a:cubicBezTo>
                  <a:pt x="285283" y="572420"/>
                  <a:pt x="286341" y="699949"/>
                  <a:pt x="275758" y="718470"/>
                </a:cubicBezTo>
                <a:cubicBezTo>
                  <a:pt x="265175" y="736991"/>
                  <a:pt x="245595" y="686720"/>
                  <a:pt x="221783" y="651795"/>
                </a:cubicBezTo>
                <a:cubicBezTo>
                  <a:pt x="197971" y="616870"/>
                  <a:pt x="160400" y="566070"/>
                  <a:pt x="132883" y="508920"/>
                </a:cubicBezTo>
                <a:cubicBezTo>
                  <a:pt x="105366" y="451770"/>
                  <a:pt x="76262" y="375041"/>
                  <a:pt x="56683" y="308895"/>
                </a:cubicBezTo>
                <a:cubicBezTo>
                  <a:pt x="37104" y="242749"/>
                  <a:pt x="24933" y="158612"/>
                  <a:pt x="15408" y="112045"/>
                </a:cubicBezTo>
                <a:cubicBezTo>
                  <a:pt x="5883" y="65478"/>
                  <a:pt x="-5229" y="-9134"/>
                  <a:pt x="2708" y="920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フリーフォーム 300">
            <a:extLst>
              <a:ext uri="{FF2B5EF4-FFF2-40B4-BE49-F238E27FC236}">
                <a16:creationId xmlns:a16="http://schemas.microsoft.com/office/drawing/2014/main" id="{BA631781-D93B-774A-86E0-B17DC02D98C8}"/>
              </a:ext>
            </a:extLst>
          </p:cNvPr>
          <p:cNvSpPr/>
          <p:nvPr/>
        </p:nvSpPr>
        <p:spPr>
          <a:xfrm>
            <a:off x="7851165" y="3694199"/>
            <a:ext cx="820652" cy="989340"/>
          </a:xfrm>
          <a:custGeom>
            <a:avLst/>
            <a:gdLst>
              <a:gd name="connsiteX0" fmla="*/ 32360 w 820652"/>
              <a:gd name="connsiteY0" fmla="*/ 461876 h 989340"/>
              <a:gd name="connsiteX1" fmla="*/ 105385 w 820652"/>
              <a:gd name="connsiteY1" fmla="*/ 461876 h 989340"/>
              <a:gd name="connsiteX2" fmla="*/ 226035 w 820652"/>
              <a:gd name="connsiteY2" fmla="*/ 407901 h 989340"/>
              <a:gd name="connsiteX3" fmla="*/ 280010 w 820652"/>
              <a:gd name="connsiteY3" fmla="*/ 322176 h 989340"/>
              <a:gd name="connsiteX4" fmla="*/ 295885 w 820652"/>
              <a:gd name="connsiteY4" fmla="*/ 309476 h 989340"/>
              <a:gd name="connsiteX5" fmla="*/ 368910 w 820652"/>
              <a:gd name="connsiteY5" fmla="*/ 280901 h 989340"/>
              <a:gd name="connsiteX6" fmla="*/ 410185 w 820652"/>
              <a:gd name="connsiteY6" fmla="*/ 261851 h 989340"/>
              <a:gd name="connsiteX7" fmla="*/ 413360 w 820652"/>
              <a:gd name="connsiteY7" fmla="*/ 290426 h 989340"/>
              <a:gd name="connsiteX8" fmla="*/ 394310 w 820652"/>
              <a:gd name="connsiteY8" fmla="*/ 319001 h 989340"/>
              <a:gd name="connsiteX9" fmla="*/ 419710 w 820652"/>
              <a:gd name="connsiteY9" fmla="*/ 325351 h 989340"/>
              <a:gd name="connsiteX10" fmla="*/ 460985 w 820652"/>
              <a:gd name="connsiteY10" fmla="*/ 303126 h 989340"/>
              <a:gd name="connsiteX11" fmla="*/ 508610 w 820652"/>
              <a:gd name="connsiteY11" fmla="*/ 277726 h 989340"/>
              <a:gd name="connsiteX12" fmla="*/ 511785 w 820652"/>
              <a:gd name="connsiteY12" fmla="*/ 303126 h 989340"/>
              <a:gd name="connsiteX13" fmla="*/ 489560 w 820652"/>
              <a:gd name="connsiteY13" fmla="*/ 341226 h 989340"/>
              <a:gd name="connsiteX14" fmla="*/ 492735 w 820652"/>
              <a:gd name="connsiteY14" fmla="*/ 350751 h 989340"/>
              <a:gd name="connsiteX15" fmla="*/ 534010 w 820652"/>
              <a:gd name="connsiteY15" fmla="*/ 328526 h 989340"/>
              <a:gd name="connsiteX16" fmla="*/ 587985 w 820652"/>
              <a:gd name="connsiteY16" fmla="*/ 271376 h 989340"/>
              <a:gd name="connsiteX17" fmla="*/ 695935 w 820652"/>
              <a:gd name="connsiteY17" fmla="*/ 147551 h 989340"/>
              <a:gd name="connsiteX18" fmla="*/ 784835 w 820652"/>
              <a:gd name="connsiteY18" fmla="*/ 39601 h 989340"/>
              <a:gd name="connsiteX19" fmla="*/ 819760 w 820652"/>
              <a:gd name="connsiteY19" fmla="*/ 1501 h 989340"/>
              <a:gd name="connsiteX20" fmla="*/ 803885 w 820652"/>
              <a:gd name="connsiteY20" fmla="*/ 84051 h 989340"/>
              <a:gd name="connsiteX21" fmla="*/ 737210 w 820652"/>
              <a:gd name="connsiteY21" fmla="*/ 204701 h 989340"/>
              <a:gd name="connsiteX22" fmla="*/ 616560 w 820652"/>
              <a:gd name="connsiteY22" fmla="*/ 404726 h 989340"/>
              <a:gd name="connsiteX23" fmla="*/ 534010 w 820652"/>
              <a:gd name="connsiteY23" fmla="*/ 515851 h 989340"/>
              <a:gd name="connsiteX24" fmla="*/ 387960 w 820652"/>
              <a:gd name="connsiteY24" fmla="*/ 687301 h 989340"/>
              <a:gd name="connsiteX25" fmla="*/ 257785 w 820652"/>
              <a:gd name="connsiteY25" fmla="*/ 814301 h 989340"/>
              <a:gd name="connsiteX26" fmla="*/ 146660 w 820652"/>
              <a:gd name="connsiteY26" fmla="*/ 919076 h 989340"/>
              <a:gd name="connsiteX27" fmla="*/ 70460 w 820652"/>
              <a:gd name="connsiteY27" fmla="*/ 988926 h 989340"/>
              <a:gd name="connsiteX28" fmla="*/ 10135 w 820652"/>
              <a:gd name="connsiteY28" fmla="*/ 944476 h 989340"/>
              <a:gd name="connsiteX29" fmla="*/ 610 w 820652"/>
              <a:gd name="connsiteY29" fmla="*/ 871451 h 989340"/>
              <a:gd name="connsiteX30" fmla="*/ 16485 w 820652"/>
              <a:gd name="connsiteY30" fmla="*/ 601576 h 989340"/>
              <a:gd name="connsiteX31" fmla="*/ 32360 w 820652"/>
              <a:gd name="connsiteY31" fmla="*/ 461876 h 98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0652" h="989340">
                <a:moveTo>
                  <a:pt x="32360" y="461876"/>
                </a:moveTo>
                <a:cubicBezTo>
                  <a:pt x="47177" y="438593"/>
                  <a:pt x="73106" y="470872"/>
                  <a:pt x="105385" y="461876"/>
                </a:cubicBezTo>
                <a:cubicBezTo>
                  <a:pt x="137664" y="452880"/>
                  <a:pt x="196931" y="431184"/>
                  <a:pt x="226035" y="407901"/>
                </a:cubicBezTo>
                <a:cubicBezTo>
                  <a:pt x="255139" y="384618"/>
                  <a:pt x="280010" y="322176"/>
                  <a:pt x="280010" y="322176"/>
                </a:cubicBezTo>
                <a:cubicBezTo>
                  <a:pt x="291652" y="305772"/>
                  <a:pt x="281068" y="316355"/>
                  <a:pt x="295885" y="309476"/>
                </a:cubicBezTo>
                <a:cubicBezTo>
                  <a:pt x="310702" y="302597"/>
                  <a:pt x="349860" y="288838"/>
                  <a:pt x="368910" y="280901"/>
                </a:cubicBezTo>
                <a:cubicBezTo>
                  <a:pt x="387960" y="272964"/>
                  <a:pt x="402777" y="260264"/>
                  <a:pt x="410185" y="261851"/>
                </a:cubicBezTo>
                <a:cubicBezTo>
                  <a:pt x="417593" y="263438"/>
                  <a:pt x="416006" y="280901"/>
                  <a:pt x="413360" y="290426"/>
                </a:cubicBezTo>
                <a:cubicBezTo>
                  <a:pt x="410714" y="299951"/>
                  <a:pt x="393252" y="313180"/>
                  <a:pt x="394310" y="319001"/>
                </a:cubicBezTo>
                <a:cubicBezTo>
                  <a:pt x="395368" y="324822"/>
                  <a:pt x="408597" y="327997"/>
                  <a:pt x="419710" y="325351"/>
                </a:cubicBezTo>
                <a:cubicBezTo>
                  <a:pt x="430823" y="322705"/>
                  <a:pt x="460985" y="303126"/>
                  <a:pt x="460985" y="303126"/>
                </a:cubicBezTo>
                <a:cubicBezTo>
                  <a:pt x="475802" y="295188"/>
                  <a:pt x="500143" y="277726"/>
                  <a:pt x="508610" y="277726"/>
                </a:cubicBezTo>
                <a:cubicBezTo>
                  <a:pt x="517077" y="277726"/>
                  <a:pt x="514960" y="292543"/>
                  <a:pt x="511785" y="303126"/>
                </a:cubicBezTo>
                <a:cubicBezTo>
                  <a:pt x="508610" y="313709"/>
                  <a:pt x="492735" y="333288"/>
                  <a:pt x="489560" y="341226"/>
                </a:cubicBezTo>
                <a:cubicBezTo>
                  <a:pt x="486385" y="349164"/>
                  <a:pt x="485327" y="352868"/>
                  <a:pt x="492735" y="350751"/>
                </a:cubicBezTo>
                <a:cubicBezTo>
                  <a:pt x="500143" y="348634"/>
                  <a:pt x="518135" y="341755"/>
                  <a:pt x="534010" y="328526"/>
                </a:cubicBezTo>
                <a:cubicBezTo>
                  <a:pt x="549885" y="315297"/>
                  <a:pt x="560998" y="301538"/>
                  <a:pt x="587985" y="271376"/>
                </a:cubicBezTo>
                <a:cubicBezTo>
                  <a:pt x="614973" y="241213"/>
                  <a:pt x="663127" y="186180"/>
                  <a:pt x="695935" y="147551"/>
                </a:cubicBezTo>
                <a:cubicBezTo>
                  <a:pt x="728743" y="108922"/>
                  <a:pt x="764198" y="63943"/>
                  <a:pt x="784835" y="39601"/>
                </a:cubicBezTo>
                <a:cubicBezTo>
                  <a:pt x="805472" y="15259"/>
                  <a:pt x="816585" y="-5907"/>
                  <a:pt x="819760" y="1501"/>
                </a:cubicBezTo>
                <a:cubicBezTo>
                  <a:pt x="822935" y="8909"/>
                  <a:pt x="817643" y="50184"/>
                  <a:pt x="803885" y="84051"/>
                </a:cubicBezTo>
                <a:cubicBezTo>
                  <a:pt x="790127" y="117918"/>
                  <a:pt x="768431" y="151255"/>
                  <a:pt x="737210" y="204701"/>
                </a:cubicBezTo>
                <a:cubicBezTo>
                  <a:pt x="705989" y="258147"/>
                  <a:pt x="650427" y="352868"/>
                  <a:pt x="616560" y="404726"/>
                </a:cubicBezTo>
                <a:cubicBezTo>
                  <a:pt x="582693" y="456584"/>
                  <a:pt x="572110" y="468755"/>
                  <a:pt x="534010" y="515851"/>
                </a:cubicBezTo>
                <a:cubicBezTo>
                  <a:pt x="495910" y="562947"/>
                  <a:pt x="433997" y="637559"/>
                  <a:pt x="387960" y="687301"/>
                </a:cubicBezTo>
                <a:cubicBezTo>
                  <a:pt x="341923" y="737043"/>
                  <a:pt x="298002" y="775672"/>
                  <a:pt x="257785" y="814301"/>
                </a:cubicBezTo>
                <a:cubicBezTo>
                  <a:pt x="217568" y="852930"/>
                  <a:pt x="177881" y="889972"/>
                  <a:pt x="146660" y="919076"/>
                </a:cubicBezTo>
                <a:cubicBezTo>
                  <a:pt x="115439" y="948180"/>
                  <a:pt x="93214" y="984693"/>
                  <a:pt x="70460" y="988926"/>
                </a:cubicBezTo>
                <a:cubicBezTo>
                  <a:pt x="47706" y="993159"/>
                  <a:pt x="21777" y="964055"/>
                  <a:pt x="10135" y="944476"/>
                </a:cubicBezTo>
                <a:cubicBezTo>
                  <a:pt x="-1507" y="924897"/>
                  <a:pt x="-448" y="928601"/>
                  <a:pt x="610" y="871451"/>
                </a:cubicBezTo>
                <a:cubicBezTo>
                  <a:pt x="1668" y="814301"/>
                  <a:pt x="12252" y="669309"/>
                  <a:pt x="16485" y="601576"/>
                </a:cubicBezTo>
                <a:cubicBezTo>
                  <a:pt x="20718" y="533843"/>
                  <a:pt x="17543" y="485159"/>
                  <a:pt x="32360" y="461876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フリーフォーム 301">
            <a:extLst>
              <a:ext uri="{FF2B5EF4-FFF2-40B4-BE49-F238E27FC236}">
                <a16:creationId xmlns:a16="http://schemas.microsoft.com/office/drawing/2014/main" id="{49F02A60-040B-5E46-85B4-3D8C735BF38A}"/>
              </a:ext>
            </a:extLst>
          </p:cNvPr>
          <p:cNvSpPr/>
          <p:nvPr/>
        </p:nvSpPr>
        <p:spPr>
          <a:xfrm>
            <a:off x="7896459" y="3006903"/>
            <a:ext cx="63629" cy="303986"/>
          </a:xfrm>
          <a:custGeom>
            <a:avLst/>
            <a:gdLst>
              <a:gd name="connsiteX0" fmla="*/ 2941 w 63629"/>
              <a:gd name="connsiteY0" fmla="*/ 6172 h 303986"/>
              <a:gd name="connsiteX1" fmla="*/ 53741 w 63629"/>
              <a:gd name="connsiteY1" fmla="*/ 247472 h 303986"/>
              <a:gd name="connsiteX2" fmla="*/ 60091 w 63629"/>
              <a:gd name="connsiteY2" fmla="*/ 263347 h 303986"/>
              <a:gd name="connsiteX3" fmla="*/ 12466 w 63629"/>
              <a:gd name="connsiteY3" fmla="*/ 301447 h 303986"/>
              <a:gd name="connsiteX4" fmla="*/ 9291 w 63629"/>
              <a:gd name="connsiteY4" fmla="*/ 183972 h 303986"/>
              <a:gd name="connsiteX5" fmla="*/ 6116 w 63629"/>
              <a:gd name="connsiteY5" fmla="*/ 79197 h 303986"/>
              <a:gd name="connsiteX6" fmla="*/ 2941 w 63629"/>
              <a:gd name="connsiteY6" fmla="*/ 6172 h 3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9" h="303986">
                <a:moveTo>
                  <a:pt x="2941" y="6172"/>
                </a:moveTo>
                <a:cubicBezTo>
                  <a:pt x="10879" y="34218"/>
                  <a:pt x="53741" y="247472"/>
                  <a:pt x="53741" y="247472"/>
                </a:cubicBezTo>
                <a:cubicBezTo>
                  <a:pt x="63266" y="290334"/>
                  <a:pt x="66970" y="254351"/>
                  <a:pt x="60091" y="263347"/>
                </a:cubicBezTo>
                <a:cubicBezTo>
                  <a:pt x="53212" y="272343"/>
                  <a:pt x="20933" y="314676"/>
                  <a:pt x="12466" y="301447"/>
                </a:cubicBezTo>
                <a:cubicBezTo>
                  <a:pt x="3999" y="288218"/>
                  <a:pt x="10349" y="221014"/>
                  <a:pt x="9291" y="183972"/>
                </a:cubicBezTo>
                <a:cubicBezTo>
                  <a:pt x="8233" y="146930"/>
                  <a:pt x="6645" y="105126"/>
                  <a:pt x="6116" y="79197"/>
                </a:cubicBezTo>
                <a:cubicBezTo>
                  <a:pt x="5587" y="53268"/>
                  <a:pt x="-4997" y="-21874"/>
                  <a:pt x="2941" y="6172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フリーフォーム 302">
            <a:extLst>
              <a:ext uri="{FF2B5EF4-FFF2-40B4-BE49-F238E27FC236}">
                <a16:creationId xmlns:a16="http://schemas.microsoft.com/office/drawing/2014/main" id="{87AFADE1-536A-A443-A837-D8850B5625AA}"/>
              </a:ext>
            </a:extLst>
          </p:cNvPr>
          <p:cNvSpPr/>
          <p:nvPr/>
        </p:nvSpPr>
        <p:spPr>
          <a:xfrm>
            <a:off x="7553246" y="2914542"/>
            <a:ext cx="67749" cy="719357"/>
          </a:xfrm>
          <a:custGeom>
            <a:avLst/>
            <a:gdLst>
              <a:gd name="connsiteX0" fmla="*/ 25479 w 67749"/>
              <a:gd name="connsiteY0" fmla="*/ 108 h 719357"/>
              <a:gd name="connsiteX1" fmla="*/ 50879 w 67749"/>
              <a:gd name="connsiteY1" fmla="*/ 123933 h 719357"/>
              <a:gd name="connsiteX2" fmla="*/ 63579 w 67749"/>
              <a:gd name="connsiteY2" fmla="*/ 292208 h 719357"/>
              <a:gd name="connsiteX3" fmla="*/ 66754 w 67749"/>
              <a:gd name="connsiteY3" fmla="*/ 504933 h 719357"/>
              <a:gd name="connsiteX4" fmla="*/ 47704 w 67749"/>
              <a:gd name="connsiteY4" fmla="*/ 714483 h 719357"/>
              <a:gd name="connsiteX5" fmla="*/ 25479 w 67749"/>
              <a:gd name="connsiteY5" fmla="*/ 638283 h 719357"/>
              <a:gd name="connsiteX6" fmla="*/ 9604 w 67749"/>
              <a:gd name="connsiteY6" fmla="*/ 476358 h 719357"/>
              <a:gd name="connsiteX7" fmla="*/ 79 w 67749"/>
              <a:gd name="connsiteY7" fmla="*/ 254108 h 719357"/>
              <a:gd name="connsiteX8" fmla="*/ 6429 w 67749"/>
              <a:gd name="connsiteY8" fmla="*/ 104883 h 719357"/>
              <a:gd name="connsiteX9" fmla="*/ 25479 w 67749"/>
              <a:gd name="connsiteY9" fmla="*/ 108 h 71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749" h="719357">
                <a:moveTo>
                  <a:pt x="25479" y="108"/>
                </a:moveTo>
                <a:cubicBezTo>
                  <a:pt x="32887" y="3283"/>
                  <a:pt x="44529" y="75250"/>
                  <a:pt x="50879" y="123933"/>
                </a:cubicBezTo>
                <a:cubicBezTo>
                  <a:pt x="57229" y="172616"/>
                  <a:pt x="60933" y="228708"/>
                  <a:pt x="63579" y="292208"/>
                </a:cubicBezTo>
                <a:cubicBezTo>
                  <a:pt x="66225" y="355708"/>
                  <a:pt x="69400" y="434554"/>
                  <a:pt x="66754" y="504933"/>
                </a:cubicBezTo>
                <a:cubicBezTo>
                  <a:pt x="64108" y="575312"/>
                  <a:pt x="54583" y="692258"/>
                  <a:pt x="47704" y="714483"/>
                </a:cubicBezTo>
                <a:cubicBezTo>
                  <a:pt x="40825" y="736708"/>
                  <a:pt x="31829" y="677970"/>
                  <a:pt x="25479" y="638283"/>
                </a:cubicBezTo>
                <a:cubicBezTo>
                  <a:pt x="19129" y="598596"/>
                  <a:pt x="13837" y="540387"/>
                  <a:pt x="9604" y="476358"/>
                </a:cubicBezTo>
                <a:cubicBezTo>
                  <a:pt x="5371" y="412329"/>
                  <a:pt x="608" y="316020"/>
                  <a:pt x="79" y="254108"/>
                </a:cubicBezTo>
                <a:cubicBezTo>
                  <a:pt x="-450" y="192196"/>
                  <a:pt x="1667" y="145629"/>
                  <a:pt x="6429" y="104883"/>
                </a:cubicBezTo>
                <a:cubicBezTo>
                  <a:pt x="11191" y="64137"/>
                  <a:pt x="18071" y="-3067"/>
                  <a:pt x="25479" y="108"/>
                </a:cubicBezTo>
                <a:close/>
              </a:path>
            </a:pathLst>
          </a:custGeom>
          <a:solidFill>
            <a:srgbClr val="609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リーフォーム 303">
            <a:extLst>
              <a:ext uri="{FF2B5EF4-FFF2-40B4-BE49-F238E27FC236}">
                <a16:creationId xmlns:a16="http://schemas.microsoft.com/office/drawing/2014/main" id="{1DDDF803-7CC0-AC4C-8350-2F966C786616}"/>
              </a:ext>
            </a:extLst>
          </p:cNvPr>
          <p:cNvSpPr/>
          <p:nvPr/>
        </p:nvSpPr>
        <p:spPr>
          <a:xfrm>
            <a:off x="7812882" y="3144885"/>
            <a:ext cx="37165" cy="705303"/>
          </a:xfrm>
          <a:custGeom>
            <a:avLst/>
            <a:gdLst>
              <a:gd name="connsiteX0" fmla="*/ 19843 w 37165"/>
              <a:gd name="connsiteY0" fmla="*/ 1540 h 705303"/>
              <a:gd name="connsiteX1" fmla="*/ 35718 w 37165"/>
              <a:gd name="connsiteY1" fmla="*/ 131715 h 705303"/>
              <a:gd name="connsiteX2" fmla="*/ 35718 w 37165"/>
              <a:gd name="connsiteY2" fmla="*/ 239665 h 705303"/>
              <a:gd name="connsiteX3" fmla="*/ 29368 w 37165"/>
              <a:gd name="connsiteY3" fmla="*/ 449215 h 705303"/>
              <a:gd name="connsiteX4" fmla="*/ 23018 w 37165"/>
              <a:gd name="connsiteY4" fmla="*/ 617490 h 705303"/>
              <a:gd name="connsiteX5" fmla="*/ 19843 w 37165"/>
              <a:gd name="connsiteY5" fmla="*/ 703215 h 705303"/>
              <a:gd name="connsiteX6" fmla="*/ 10318 w 37165"/>
              <a:gd name="connsiteY6" fmla="*/ 534940 h 705303"/>
              <a:gd name="connsiteX7" fmla="*/ 7143 w 37165"/>
              <a:gd name="connsiteY7" fmla="*/ 366665 h 705303"/>
              <a:gd name="connsiteX8" fmla="*/ 793 w 37165"/>
              <a:gd name="connsiteY8" fmla="*/ 255540 h 705303"/>
              <a:gd name="connsiteX9" fmla="*/ 793 w 37165"/>
              <a:gd name="connsiteY9" fmla="*/ 147590 h 705303"/>
              <a:gd name="connsiteX10" fmla="*/ 7143 w 37165"/>
              <a:gd name="connsiteY10" fmla="*/ 65040 h 705303"/>
              <a:gd name="connsiteX11" fmla="*/ 19843 w 37165"/>
              <a:gd name="connsiteY11" fmla="*/ 1540 h 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65" h="705303">
                <a:moveTo>
                  <a:pt x="19843" y="1540"/>
                </a:moveTo>
                <a:cubicBezTo>
                  <a:pt x="24605" y="12652"/>
                  <a:pt x="33072" y="92028"/>
                  <a:pt x="35718" y="131715"/>
                </a:cubicBezTo>
                <a:cubicBezTo>
                  <a:pt x="38364" y="171402"/>
                  <a:pt x="36776" y="186748"/>
                  <a:pt x="35718" y="239665"/>
                </a:cubicBezTo>
                <a:cubicBezTo>
                  <a:pt x="34660" y="292582"/>
                  <a:pt x="31485" y="386244"/>
                  <a:pt x="29368" y="449215"/>
                </a:cubicBezTo>
                <a:cubicBezTo>
                  <a:pt x="27251" y="512186"/>
                  <a:pt x="24606" y="575157"/>
                  <a:pt x="23018" y="617490"/>
                </a:cubicBezTo>
                <a:cubicBezTo>
                  <a:pt x="21431" y="659823"/>
                  <a:pt x="21960" y="716973"/>
                  <a:pt x="19843" y="703215"/>
                </a:cubicBezTo>
                <a:cubicBezTo>
                  <a:pt x="17726" y="689457"/>
                  <a:pt x="12435" y="591032"/>
                  <a:pt x="10318" y="534940"/>
                </a:cubicBezTo>
                <a:cubicBezTo>
                  <a:pt x="8201" y="478848"/>
                  <a:pt x="8730" y="413232"/>
                  <a:pt x="7143" y="366665"/>
                </a:cubicBezTo>
                <a:cubicBezTo>
                  <a:pt x="5555" y="320098"/>
                  <a:pt x="1851" y="292052"/>
                  <a:pt x="793" y="255540"/>
                </a:cubicBezTo>
                <a:cubicBezTo>
                  <a:pt x="-265" y="219028"/>
                  <a:pt x="-265" y="179340"/>
                  <a:pt x="793" y="147590"/>
                </a:cubicBezTo>
                <a:cubicBezTo>
                  <a:pt x="1851" y="115840"/>
                  <a:pt x="4497" y="87794"/>
                  <a:pt x="7143" y="65040"/>
                </a:cubicBezTo>
                <a:cubicBezTo>
                  <a:pt x="9789" y="42286"/>
                  <a:pt x="15081" y="-9572"/>
                  <a:pt x="19843" y="1540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フリーフォーム 304">
            <a:extLst>
              <a:ext uri="{FF2B5EF4-FFF2-40B4-BE49-F238E27FC236}">
                <a16:creationId xmlns:a16="http://schemas.microsoft.com/office/drawing/2014/main" id="{6619BF30-60FC-5F45-9B34-2C6BEF9DB0B5}"/>
              </a:ext>
            </a:extLst>
          </p:cNvPr>
          <p:cNvSpPr/>
          <p:nvPr/>
        </p:nvSpPr>
        <p:spPr>
          <a:xfrm>
            <a:off x="4206745" y="349189"/>
            <a:ext cx="1778397" cy="3466923"/>
          </a:xfrm>
          <a:custGeom>
            <a:avLst/>
            <a:gdLst>
              <a:gd name="connsiteX0" fmla="*/ 1778130 w 1778397"/>
              <a:gd name="connsiteY0" fmla="*/ 3236 h 3466923"/>
              <a:gd name="connsiteX1" fmla="*/ 1657480 w 1778397"/>
              <a:gd name="connsiteY1" fmla="*/ 82611 h 3466923"/>
              <a:gd name="connsiteX2" fmla="*/ 1400305 w 1778397"/>
              <a:gd name="connsiteY2" fmla="*/ 254061 h 3466923"/>
              <a:gd name="connsiteX3" fmla="*/ 1190755 w 1778397"/>
              <a:gd name="connsiteY3" fmla="*/ 422336 h 3466923"/>
              <a:gd name="connsiteX4" fmla="*/ 1022480 w 1778397"/>
              <a:gd name="connsiteY4" fmla="*/ 574736 h 3466923"/>
              <a:gd name="connsiteX5" fmla="*/ 914530 w 1778397"/>
              <a:gd name="connsiteY5" fmla="*/ 682686 h 3466923"/>
              <a:gd name="connsiteX6" fmla="*/ 898655 w 1778397"/>
              <a:gd name="connsiteY6" fmla="*/ 708086 h 3466923"/>
              <a:gd name="connsiteX7" fmla="*/ 968505 w 1778397"/>
              <a:gd name="connsiteY7" fmla="*/ 663636 h 3466923"/>
              <a:gd name="connsiteX8" fmla="*/ 1038355 w 1778397"/>
              <a:gd name="connsiteY8" fmla="*/ 654111 h 3466923"/>
              <a:gd name="connsiteX9" fmla="*/ 1076455 w 1778397"/>
              <a:gd name="connsiteY9" fmla="*/ 698561 h 3466923"/>
              <a:gd name="connsiteX10" fmla="*/ 1057405 w 1778397"/>
              <a:gd name="connsiteY10" fmla="*/ 781111 h 3466923"/>
              <a:gd name="connsiteX11" fmla="*/ 936755 w 1778397"/>
              <a:gd name="connsiteY11" fmla="*/ 962086 h 3466923"/>
              <a:gd name="connsiteX12" fmla="*/ 787530 w 1778397"/>
              <a:gd name="connsiteY12" fmla="*/ 1174811 h 3466923"/>
              <a:gd name="connsiteX13" fmla="*/ 679580 w 1778397"/>
              <a:gd name="connsiteY13" fmla="*/ 1336736 h 3466923"/>
              <a:gd name="connsiteX14" fmla="*/ 584330 w 1778397"/>
              <a:gd name="connsiteY14" fmla="*/ 1441511 h 3466923"/>
              <a:gd name="connsiteX15" fmla="*/ 508130 w 1778397"/>
              <a:gd name="connsiteY15" fmla="*/ 1482786 h 3466923"/>
              <a:gd name="connsiteX16" fmla="*/ 450980 w 1778397"/>
              <a:gd name="connsiteY16" fmla="*/ 1466911 h 3466923"/>
              <a:gd name="connsiteX17" fmla="*/ 425580 w 1778397"/>
              <a:gd name="connsiteY17" fmla="*/ 1422461 h 3466923"/>
              <a:gd name="connsiteX18" fmla="*/ 428755 w 1778397"/>
              <a:gd name="connsiteY18" fmla="*/ 1374836 h 3466923"/>
              <a:gd name="connsiteX19" fmla="*/ 390655 w 1778397"/>
              <a:gd name="connsiteY19" fmla="*/ 1473261 h 3466923"/>
              <a:gd name="connsiteX20" fmla="*/ 289055 w 1778397"/>
              <a:gd name="connsiteY20" fmla="*/ 1730436 h 3466923"/>
              <a:gd name="connsiteX21" fmla="*/ 225555 w 1778397"/>
              <a:gd name="connsiteY21" fmla="*/ 1987611 h 3466923"/>
              <a:gd name="connsiteX22" fmla="*/ 196980 w 1778397"/>
              <a:gd name="connsiteY22" fmla="*/ 2152711 h 3466923"/>
              <a:gd name="connsiteX23" fmla="*/ 149355 w 1778397"/>
              <a:gd name="connsiteY23" fmla="*/ 2438461 h 3466923"/>
              <a:gd name="connsiteX24" fmla="*/ 123955 w 1778397"/>
              <a:gd name="connsiteY24" fmla="*/ 2708336 h 3466923"/>
              <a:gd name="connsiteX25" fmla="*/ 117605 w 1778397"/>
              <a:gd name="connsiteY25" fmla="*/ 2978211 h 3466923"/>
              <a:gd name="connsiteX26" fmla="*/ 111255 w 1778397"/>
              <a:gd name="connsiteY26" fmla="*/ 3251261 h 3466923"/>
              <a:gd name="connsiteX27" fmla="*/ 108080 w 1778397"/>
              <a:gd name="connsiteY27" fmla="*/ 3432236 h 3466923"/>
              <a:gd name="connsiteX28" fmla="*/ 101730 w 1778397"/>
              <a:gd name="connsiteY28" fmla="*/ 3463986 h 3466923"/>
              <a:gd name="connsiteX29" fmla="*/ 76330 w 1778397"/>
              <a:gd name="connsiteY29" fmla="*/ 3390961 h 3466923"/>
              <a:gd name="connsiteX30" fmla="*/ 47755 w 1778397"/>
              <a:gd name="connsiteY30" fmla="*/ 3213161 h 3466923"/>
              <a:gd name="connsiteX31" fmla="*/ 25530 w 1778397"/>
              <a:gd name="connsiteY31" fmla="*/ 3013136 h 3466923"/>
              <a:gd name="connsiteX32" fmla="*/ 130 w 1778397"/>
              <a:gd name="connsiteY32" fmla="*/ 2663886 h 3466923"/>
              <a:gd name="connsiteX33" fmla="*/ 19180 w 1778397"/>
              <a:gd name="connsiteY33" fmla="*/ 2247961 h 3466923"/>
              <a:gd name="connsiteX34" fmla="*/ 89030 w 1778397"/>
              <a:gd name="connsiteY34" fmla="*/ 1828861 h 3466923"/>
              <a:gd name="connsiteX35" fmla="*/ 177930 w 1778397"/>
              <a:gd name="connsiteY35" fmla="*/ 1511361 h 3466923"/>
              <a:gd name="connsiteX36" fmla="*/ 416055 w 1778397"/>
              <a:gd name="connsiteY36" fmla="*/ 1009711 h 3466923"/>
              <a:gd name="connsiteX37" fmla="*/ 597030 w 1778397"/>
              <a:gd name="connsiteY37" fmla="*/ 755711 h 3466923"/>
              <a:gd name="connsiteX38" fmla="*/ 860555 w 1778397"/>
              <a:gd name="connsiteY38" fmla="*/ 454086 h 3466923"/>
              <a:gd name="connsiteX39" fmla="*/ 1130430 w 1778397"/>
              <a:gd name="connsiteY39" fmla="*/ 254061 h 3466923"/>
              <a:gd name="connsiteX40" fmla="*/ 1457455 w 1778397"/>
              <a:gd name="connsiteY40" fmla="*/ 95311 h 3466923"/>
              <a:gd name="connsiteX41" fmla="*/ 1682880 w 1778397"/>
              <a:gd name="connsiteY41" fmla="*/ 22286 h 3466923"/>
              <a:gd name="connsiteX42" fmla="*/ 1778130 w 1778397"/>
              <a:gd name="connsiteY42" fmla="*/ 3236 h 34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78397" h="3466923">
                <a:moveTo>
                  <a:pt x="1778130" y="3236"/>
                </a:moveTo>
                <a:cubicBezTo>
                  <a:pt x="1773897" y="13290"/>
                  <a:pt x="1657480" y="82611"/>
                  <a:pt x="1657480" y="82611"/>
                </a:cubicBezTo>
                <a:cubicBezTo>
                  <a:pt x="1594509" y="124415"/>
                  <a:pt x="1478092" y="197440"/>
                  <a:pt x="1400305" y="254061"/>
                </a:cubicBezTo>
                <a:cubicBezTo>
                  <a:pt x="1322518" y="310682"/>
                  <a:pt x="1253726" y="368890"/>
                  <a:pt x="1190755" y="422336"/>
                </a:cubicBezTo>
                <a:cubicBezTo>
                  <a:pt x="1127784" y="475782"/>
                  <a:pt x="1068517" y="531344"/>
                  <a:pt x="1022480" y="574736"/>
                </a:cubicBezTo>
                <a:cubicBezTo>
                  <a:pt x="976443" y="618128"/>
                  <a:pt x="935167" y="660461"/>
                  <a:pt x="914530" y="682686"/>
                </a:cubicBezTo>
                <a:cubicBezTo>
                  <a:pt x="893893" y="704911"/>
                  <a:pt x="889659" y="711261"/>
                  <a:pt x="898655" y="708086"/>
                </a:cubicBezTo>
                <a:cubicBezTo>
                  <a:pt x="907651" y="704911"/>
                  <a:pt x="945222" y="672632"/>
                  <a:pt x="968505" y="663636"/>
                </a:cubicBezTo>
                <a:cubicBezTo>
                  <a:pt x="991788" y="654640"/>
                  <a:pt x="1020363" y="648290"/>
                  <a:pt x="1038355" y="654111"/>
                </a:cubicBezTo>
                <a:cubicBezTo>
                  <a:pt x="1056347" y="659932"/>
                  <a:pt x="1073280" y="677394"/>
                  <a:pt x="1076455" y="698561"/>
                </a:cubicBezTo>
                <a:cubicBezTo>
                  <a:pt x="1079630" y="719728"/>
                  <a:pt x="1080688" y="737190"/>
                  <a:pt x="1057405" y="781111"/>
                </a:cubicBezTo>
                <a:cubicBezTo>
                  <a:pt x="1034122" y="825032"/>
                  <a:pt x="981734" y="896469"/>
                  <a:pt x="936755" y="962086"/>
                </a:cubicBezTo>
                <a:cubicBezTo>
                  <a:pt x="891776" y="1027703"/>
                  <a:pt x="830392" y="1112369"/>
                  <a:pt x="787530" y="1174811"/>
                </a:cubicBezTo>
                <a:cubicBezTo>
                  <a:pt x="744668" y="1237253"/>
                  <a:pt x="713447" y="1292286"/>
                  <a:pt x="679580" y="1336736"/>
                </a:cubicBezTo>
                <a:cubicBezTo>
                  <a:pt x="645713" y="1381186"/>
                  <a:pt x="612905" y="1417169"/>
                  <a:pt x="584330" y="1441511"/>
                </a:cubicBezTo>
                <a:cubicBezTo>
                  <a:pt x="555755" y="1465853"/>
                  <a:pt x="530355" y="1478553"/>
                  <a:pt x="508130" y="1482786"/>
                </a:cubicBezTo>
                <a:cubicBezTo>
                  <a:pt x="485905" y="1487019"/>
                  <a:pt x="464738" y="1476965"/>
                  <a:pt x="450980" y="1466911"/>
                </a:cubicBezTo>
                <a:cubicBezTo>
                  <a:pt x="437222" y="1456857"/>
                  <a:pt x="429284" y="1437807"/>
                  <a:pt x="425580" y="1422461"/>
                </a:cubicBezTo>
                <a:cubicBezTo>
                  <a:pt x="421876" y="1407115"/>
                  <a:pt x="434576" y="1366369"/>
                  <a:pt x="428755" y="1374836"/>
                </a:cubicBezTo>
                <a:cubicBezTo>
                  <a:pt x="422934" y="1383303"/>
                  <a:pt x="413938" y="1413994"/>
                  <a:pt x="390655" y="1473261"/>
                </a:cubicBezTo>
                <a:cubicBezTo>
                  <a:pt x="367372" y="1532528"/>
                  <a:pt x="316572" y="1644711"/>
                  <a:pt x="289055" y="1730436"/>
                </a:cubicBezTo>
                <a:cubicBezTo>
                  <a:pt x="261538" y="1816161"/>
                  <a:pt x="240901" y="1917232"/>
                  <a:pt x="225555" y="1987611"/>
                </a:cubicBezTo>
                <a:cubicBezTo>
                  <a:pt x="210209" y="2057990"/>
                  <a:pt x="209680" y="2077569"/>
                  <a:pt x="196980" y="2152711"/>
                </a:cubicBezTo>
                <a:cubicBezTo>
                  <a:pt x="184280" y="2227853"/>
                  <a:pt x="161526" y="2345857"/>
                  <a:pt x="149355" y="2438461"/>
                </a:cubicBezTo>
                <a:cubicBezTo>
                  <a:pt x="137184" y="2531065"/>
                  <a:pt x="129247" y="2618378"/>
                  <a:pt x="123955" y="2708336"/>
                </a:cubicBezTo>
                <a:cubicBezTo>
                  <a:pt x="118663" y="2798294"/>
                  <a:pt x="119722" y="2887724"/>
                  <a:pt x="117605" y="2978211"/>
                </a:cubicBezTo>
                <a:cubicBezTo>
                  <a:pt x="115488" y="3068698"/>
                  <a:pt x="112842" y="3175590"/>
                  <a:pt x="111255" y="3251261"/>
                </a:cubicBezTo>
                <a:cubicBezTo>
                  <a:pt x="109668" y="3326932"/>
                  <a:pt x="109667" y="3396782"/>
                  <a:pt x="108080" y="3432236"/>
                </a:cubicBezTo>
                <a:cubicBezTo>
                  <a:pt x="106493" y="3467690"/>
                  <a:pt x="107022" y="3470865"/>
                  <a:pt x="101730" y="3463986"/>
                </a:cubicBezTo>
                <a:cubicBezTo>
                  <a:pt x="96438" y="3457107"/>
                  <a:pt x="85326" y="3432765"/>
                  <a:pt x="76330" y="3390961"/>
                </a:cubicBezTo>
                <a:cubicBezTo>
                  <a:pt x="67334" y="3349157"/>
                  <a:pt x="56222" y="3276132"/>
                  <a:pt x="47755" y="3213161"/>
                </a:cubicBezTo>
                <a:cubicBezTo>
                  <a:pt x="39288" y="3150190"/>
                  <a:pt x="33468" y="3104682"/>
                  <a:pt x="25530" y="3013136"/>
                </a:cubicBezTo>
                <a:cubicBezTo>
                  <a:pt x="17592" y="2921590"/>
                  <a:pt x="1188" y="2791415"/>
                  <a:pt x="130" y="2663886"/>
                </a:cubicBezTo>
                <a:cubicBezTo>
                  <a:pt x="-928" y="2536357"/>
                  <a:pt x="4363" y="2387132"/>
                  <a:pt x="19180" y="2247961"/>
                </a:cubicBezTo>
                <a:cubicBezTo>
                  <a:pt x="33997" y="2108790"/>
                  <a:pt x="62572" y="1951628"/>
                  <a:pt x="89030" y="1828861"/>
                </a:cubicBezTo>
                <a:cubicBezTo>
                  <a:pt x="115488" y="1706094"/>
                  <a:pt x="123426" y="1647886"/>
                  <a:pt x="177930" y="1511361"/>
                </a:cubicBezTo>
                <a:cubicBezTo>
                  <a:pt x="232434" y="1374836"/>
                  <a:pt x="346205" y="1135652"/>
                  <a:pt x="416055" y="1009711"/>
                </a:cubicBezTo>
                <a:cubicBezTo>
                  <a:pt x="485905" y="883770"/>
                  <a:pt x="522947" y="848315"/>
                  <a:pt x="597030" y="755711"/>
                </a:cubicBezTo>
                <a:cubicBezTo>
                  <a:pt x="671113" y="663107"/>
                  <a:pt x="771655" y="537694"/>
                  <a:pt x="860555" y="454086"/>
                </a:cubicBezTo>
                <a:cubicBezTo>
                  <a:pt x="949455" y="370478"/>
                  <a:pt x="1030947" y="313857"/>
                  <a:pt x="1130430" y="254061"/>
                </a:cubicBezTo>
                <a:cubicBezTo>
                  <a:pt x="1229913" y="194265"/>
                  <a:pt x="1365380" y="133940"/>
                  <a:pt x="1457455" y="95311"/>
                </a:cubicBezTo>
                <a:cubicBezTo>
                  <a:pt x="1549530" y="56682"/>
                  <a:pt x="1629963" y="36044"/>
                  <a:pt x="1682880" y="22286"/>
                </a:cubicBezTo>
                <a:cubicBezTo>
                  <a:pt x="1735797" y="8528"/>
                  <a:pt x="1782363" y="-6818"/>
                  <a:pt x="1778130" y="3236"/>
                </a:cubicBezTo>
                <a:close/>
              </a:path>
            </a:pathLst>
          </a:custGeom>
          <a:solidFill>
            <a:srgbClr val="609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フリーフォーム 305">
            <a:extLst>
              <a:ext uri="{FF2B5EF4-FFF2-40B4-BE49-F238E27FC236}">
                <a16:creationId xmlns:a16="http://schemas.microsoft.com/office/drawing/2014/main" id="{7375273B-5B77-E44B-B5BD-A915681259B7}"/>
              </a:ext>
            </a:extLst>
          </p:cNvPr>
          <p:cNvSpPr/>
          <p:nvPr/>
        </p:nvSpPr>
        <p:spPr>
          <a:xfrm>
            <a:off x="4139430" y="3455341"/>
            <a:ext cx="671225" cy="1806019"/>
          </a:xfrm>
          <a:custGeom>
            <a:avLst/>
            <a:gdLst>
              <a:gd name="connsiteX0" fmla="*/ 48394 w 684998"/>
              <a:gd name="connsiteY0" fmla="*/ 11759 h 1807427"/>
              <a:gd name="connsiteX1" fmla="*/ 16644 w 684998"/>
              <a:gd name="connsiteY1" fmla="*/ 170509 h 1807427"/>
              <a:gd name="connsiteX2" fmla="*/ 769 w 684998"/>
              <a:gd name="connsiteY2" fmla="*/ 364184 h 1807427"/>
              <a:gd name="connsiteX3" fmla="*/ 3944 w 684998"/>
              <a:gd name="connsiteY3" fmla="*/ 608659 h 1807427"/>
              <a:gd name="connsiteX4" fmla="*/ 16644 w 684998"/>
              <a:gd name="connsiteY4" fmla="*/ 815034 h 1807427"/>
              <a:gd name="connsiteX5" fmla="*/ 26169 w 684998"/>
              <a:gd name="connsiteY5" fmla="*/ 992834 h 1807427"/>
              <a:gd name="connsiteX6" fmla="*/ 51569 w 684998"/>
              <a:gd name="connsiteY6" fmla="*/ 1123009 h 1807427"/>
              <a:gd name="connsiteX7" fmla="*/ 115069 w 684998"/>
              <a:gd name="connsiteY7" fmla="*/ 945209 h 1807427"/>
              <a:gd name="connsiteX8" fmla="*/ 140469 w 684998"/>
              <a:gd name="connsiteY8" fmla="*/ 1180159 h 1807427"/>
              <a:gd name="connsiteX9" fmla="*/ 184919 w 684998"/>
              <a:gd name="connsiteY9" fmla="*/ 1367484 h 1807427"/>
              <a:gd name="connsiteX10" fmla="*/ 264294 w 684998"/>
              <a:gd name="connsiteY10" fmla="*/ 1529409 h 1807427"/>
              <a:gd name="connsiteX11" fmla="*/ 397644 w 684998"/>
              <a:gd name="connsiteY11" fmla="*/ 1713559 h 1807427"/>
              <a:gd name="connsiteX12" fmla="*/ 477019 w 684998"/>
              <a:gd name="connsiteY12" fmla="*/ 1780234 h 1807427"/>
              <a:gd name="connsiteX13" fmla="*/ 489719 w 684998"/>
              <a:gd name="connsiteY13" fmla="*/ 1792934 h 1807427"/>
              <a:gd name="connsiteX14" fmla="*/ 664344 w 684998"/>
              <a:gd name="connsiteY14" fmla="*/ 1580209 h 1807427"/>
              <a:gd name="connsiteX15" fmla="*/ 664344 w 684998"/>
              <a:gd name="connsiteY15" fmla="*/ 1567509 h 1807427"/>
              <a:gd name="connsiteX16" fmla="*/ 508769 w 684998"/>
              <a:gd name="connsiteY16" fmla="*/ 1307159 h 1807427"/>
              <a:gd name="connsiteX17" fmla="*/ 502419 w 684998"/>
              <a:gd name="connsiteY17" fmla="*/ 1342084 h 1807427"/>
              <a:gd name="connsiteX18" fmla="*/ 486544 w 684998"/>
              <a:gd name="connsiteY18" fmla="*/ 1357959 h 1807427"/>
              <a:gd name="connsiteX19" fmla="*/ 442094 w 684998"/>
              <a:gd name="connsiteY19" fmla="*/ 1288109 h 1807427"/>
              <a:gd name="connsiteX20" fmla="*/ 365894 w 684998"/>
              <a:gd name="connsiteY20" fmla="*/ 1084909 h 1807427"/>
              <a:gd name="connsiteX21" fmla="*/ 213494 w 684998"/>
              <a:gd name="connsiteY21" fmla="*/ 615009 h 1807427"/>
              <a:gd name="connsiteX22" fmla="*/ 140469 w 684998"/>
              <a:gd name="connsiteY22" fmla="*/ 268934 h 1807427"/>
              <a:gd name="connsiteX23" fmla="*/ 105544 w 684998"/>
              <a:gd name="connsiteY23" fmla="*/ 43509 h 1807427"/>
              <a:gd name="connsiteX24" fmla="*/ 102369 w 684998"/>
              <a:gd name="connsiteY24" fmla="*/ 14934 h 1807427"/>
              <a:gd name="connsiteX25" fmla="*/ 48394 w 684998"/>
              <a:gd name="connsiteY25" fmla="*/ 11759 h 1807427"/>
              <a:gd name="connsiteX0" fmla="*/ 48394 w 683207"/>
              <a:gd name="connsiteY0" fmla="*/ 11759 h 1806019"/>
              <a:gd name="connsiteX1" fmla="*/ 16644 w 683207"/>
              <a:gd name="connsiteY1" fmla="*/ 170509 h 1806019"/>
              <a:gd name="connsiteX2" fmla="*/ 769 w 683207"/>
              <a:gd name="connsiteY2" fmla="*/ 364184 h 1806019"/>
              <a:gd name="connsiteX3" fmla="*/ 3944 w 683207"/>
              <a:gd name="connsiteY3" fmla="*/ 608659 h 1806019"/>
              <a:gd name="connsiteX4" fmla="*/ 16644 w 683207"/>
              <a:gd name="connsiteY4" fmla="*/ 815034 h 1806019"/>
              <a:gd name="connsiteX5" fmla="*/ 26169 w 683207"/>
              <a:gd name="connsiteY5" fmla="*/ 992834 h 1806019"/>
              <a:gd name="connsiteX6" fmla="*/ 51569 w 683207"/>
              <a:gd name="connsiteY6" fmla="*/ 1123009 h 1806019"/>
              <a:gd name="connsiteX7" fmla="*/ 115069 w 683207"/>
              <a:gd name="connsiteY7" fmla="*/ 945209 h 1806019"/>
              <a:gd name="connsiteX8" fmla="*/ 140469 w 683207"/>
              <a:gd name="connsiteY8" fmla="*/ 1180159 h 1806019"/>
              <a:gd name="connsiteX9" fmla="*/ 184919 w 683207"/>
              <a:gd name="connsiteY9" fmla="*/ 1367484 h 1806019"/>
              <a:gd name="connsiteX10" fmla="*/ 264294 w 683207"/>
              <a:gd name="connsiteY10" fmla="*/ 1529409 h 1806019"/>
              <a:gd name="connsiteX11" fmla="*/ 397644 w 683207"/>
              <a:gd name="connsiteY11" fmla="*/ 1713559 h 1806019"/>
              <a:gd name="connsiteX12" fmla="*/ 477019 w 683207"/>
              <a:gd name="connsiteY12" fmla="*/ 1780234 h 1806019"/>
              <a:gd name="connsiteX13" fmla="*/ 489719 w 683207"/>
              <a:gd name="connsiteY13" fmla="*/ 1792934 h 1806019"/>
              <a:gd name="connsiteX14" fmla="*/ 661169 w 683207"/>
              <a:gd name="connsiteY14" fmla="*/ 1599259 h 1806019"/>
              <a:gd name="connsiteX15" fmla="*/ 664344 w 683207"/>
              <a:gd name="connsiteY15" fmla="*/ 1567509 h 1806019"/>
              <a:gd name="connsiteX16" fmla="*/ 508769 w 683207"/>
              <a:gd name="connsiteY16" fmla="*/ 1307159 h 1806019"/>
              <a:gd name="connsiteX17" fmla="*/ 502419 w 683207"/>
              <a:gd name="connsiteY17" fmla="*/ 1342084 h 1806019"/>
              <a:gd name="connsiteX18" fmla="*/ 486544 w 683207"/>
              <a:gd name="connsiteY18" fmla="*/ 1357959 h 1806019"/>
              <a:gd name="connsiteX19" fmla="*/ 442094 w 683207"/>
              <a:gd name="connsiteY19" fmla="*/ 1288109 h 1806019"/>
              <a:gd name="connsiteX20" fmla="*/ 365894 w 683207"/>
              <a:gd name="connsiteY20" fmla="*/ 1084909 h 1806019"/>
              <a:gd name="connsiteX21" fmla="*/ 213494 w 683207"/>
              <a:gd name="connsiteY21" fmla="*/ 615009 h 1806019"/>
              <a:gd name="connsiteX22" fmla="*/ 140469 w 683207"/>
              <a:gd name="connsiteY22" fmla="*/ 268934 h 1806019"/>
              <a:gd name="connsiteX23" fmla="*/ 105544 w 683207"/>
              <a:gd name="connsiteY23" fmla="*/ 43509 h 1806019"/>
              <a:gd name="connsiteX24" fmla="*/ 102369 w 683207"/>
              <a:gd name="connsiteY24" fmla="*/ 14934 h 1806019"/>
              <a:gd name="connsiteX25" fmla="*/ 48394 w 683207"/>
              <a:gd name="connsiteY25" fmla="*/ 11759 h 1806019"/>
              <a:gd name="connsiteX0" fmla="*/ 48394 w 673163"/>
              <a:gd name="connsiteY0" fmla="*/ 11759 h 1806019"/>
              <a:gd name="connsiteX1" fmla="*/ 16644 w 673163"/>
              <a:gd name="connsiteY1" fmla="*/ 170509 h 1806019"/>
              <a:gd name="connsiteX2" fmla="*/ 769 w 673163"/>
              <a:gd name="connsiteY2" fmla="*/ 364184 h 1806019"/>
              <a:gd name="connsiteX3" fmla="*/ 3944 w 673163"/>
              <a:gd name="connsiteY3" fmla="*/ 608659 h 1806019"/>
              <a:gd name="connsiteX4" fmla="*/ 16644 w 673163"/>
              <a:gd name="connsiteY4" fmla="*/ 815034 h 1806019"/>
              <a:gd name="connsiteX5" fmla="*/ 26169 w 673163"/>
              <a:gd name="connsiteY5" fmla="*/ 992834 h 1806019"/>
              <a:gd name="connsiteX6" fmla="*/ 51569 w 673163"/>
              <a:gd name="connsiteY6" fmla="*/ 1123009 h 1806019"/>
              <a:gd name="connsiteX7" fmla="*/ 115069 w 673163"/>
              <a:gd name="connsiteY7" fmla="*/ 945209 h 1806019"/>
              <a:gd name="connsiteX8" fmla="*/ 140469 w 673163"/>
              <a:gd name="connsiteY8" fmla="*/ 1180159 h 1806019"/>
              <a:gd name="connsiteX9" fmla="*/ 184919 w 673163"/>
              <a:gd name="connsiteY9" fmla="*/ 1367484 h 1806019"/>
              <a:gd name="connsiteX10" fmla="*/ 264294 w 673163"/>
              <a:gd name="connsiteY10" fmla="*/ 1529409 h 1806019"/>
              <a:gd name="connsiteX11" fmla="*/ 397644 w 673163"/>
              <a:gd name="connsiteY11" fmla="*/ 1713559 h 1806019"/>
              <a:gd name="connsiteX12" fmla="*/ 477019 w 673163"/>
              <a:gd name="connsiteY12" fmla="*/ 1780234 h 1806019"/>
              <a:gd name="connsiteX13" fmla="*/ 489719 w 673163"/>
              <a:gd name="connsiteY13" fmla="*/ 1792934 h 1806019"/>
              <a:gd name="connsiteX14" fmla="*/ 661169 w 673163"/>
              <a:gd name="connsiteY14" fmla="*/ 1599259 h 1806019"/>
              <a:gd name="connsiteX15" fmla="*/ 642119 w 673163"/>
              <a:gd name="connsiteY15" fmla="*/ 1545284 h 1806019"/>
              <a:gd name="connsiteX16" fmla="*/ 508769 w 673163"/>
              <a:gd name="connsiteY16" fmla="*/ 1307159 h 1806019"/>
              <a:gd name="connsiteX17" fmla="*/ 502419 w 673163"/>
              <a:gd name="connsiteY17" fmla="*/ 1342084 h 1806019"/>
              <a:gd name="connsiteX18" fmla="*/ 486544 w 673163"/>
              <a:gd name="connsiteY18" fmla="*/ 1357959 h 1806019"/>
              <a:gd name="connsiteX19" fmla="*/ 442094 w 673163"/>
              <a:gd name="connsiteY19" fmla="*/ 1288109 h 1806019"/>
              <a:gd name="connsiteX20" fmla="*/ 365894 w 673163"/>
              <a:gd name="connsiteY20" fmla="*/ 1084909 h 1806019"/>
              <a:gd name="connsiteX21" fmla="*/ 213494 w 673163"/>
              <a:gd name="connsiteY21" fmla="*/ 615009 h 1806019"/>
              <a:gd name="connsiteX22" fmla="*/ 140469 w 673163"/>
              <a:gd name="connsiteY22" fmla="*/ 268934 h 1806019"/>
              <a:gd name="connsiteX23" fmla="*/ 105544 w 673163"/>
              <a:gd name="connsiteY23" fmla="*/ 43509 h 1806019"/>
              <a:gd name="connsiteX24" fmla="*/ 102369 w 673163"/>
              <a:gd name="connsiteY24" fmla="*/ 14934 h 1806019"/>
              <a:gd name="connsiteX25" fmla="*/ 48394 w 673163"/>
              <a:gd name="connsiteY25" fmla="*/ 11759 h 1806019"/>
              <a:gd name="connsiteX0" fmla="*/ 48394 w 671225"/>
              <a:gd name="connsiteY0" fmla="*/ 11759 h 1806019"/>
              <a:gd name="connsiteX1" fmla="*/ 16644 w 671225"/>
              <a:gd name="connsiteY1" fmla="*/ 170509 h 1806019"/>
              <a:gd name="connsiteX2" fmla="*/ 769 w 671225"/>
              <a:gd name="connsiteY2" fmla="*/ 364184 h 1806019"/>
              <a:gd name="connsiteX3" fmla="*/ 3944 w 671225"/>
              <a:gd name="connsiteY3" fmla="*/ 608659 h 1806019"/>
              <a:gd name="connsiteX4" fmla="*/ 16644 w 671225"/>
              <a:gd name="connsiteY4" fmla="*/ 815034 h 1806019"/>
              <a:gd name="connsiteX5" fmla="*/ 26169 w 671225"/>
              <a:gd name="connsiteY5" fmla="*/ 992834 h 1806019"/>
              <a:gd name="connsiteX6" fmla="*/ 51569 w 671225"/>
              <a:gd name="connsiteY6" fmla="*/ 1123009 h 1806019"/>
              <a:gd name="connsiteX7" fmla="*/ 115069 w 671225"/>
              <a:gd name="connsiteY7" fmla="*/ 945209 h 1806019"/>
              <a:gd name="connsiteX8" fmla="*/ 140469 w 671225"/>
              <a:gd name="connsiteY8" fmla="*/ 1180159 h 1806019"/>
              <a:gd name="connsiteX9" fmla="*/ 184919 w 671225"/>
              <a:gd name="connsiteY9" fmla="*/ 1367484 h 1806019"/>
              <a:gd name="connsiteX10" fmla="*/ 264294 w 671225"/>
              <a:gd name="connsiteY10" fmla="*/ 1529409 h 1806019"/>
              <a:gd name="connsiteX11" fmla="*/ 397644 w 671225"/>
              <a:gd name="connsiteY11" fmla="*/ 1713559 h 1806019"/>
              <a:gd name="connsiteX12" fmla="*/ 477019 w 671225"/>
              <a:gd name="connsiteY12" fmla="*/ 1780234 h 1806019"/>
              <a:gd name="connsiteX13" fmla="*/ 489719 w 671225"/>
              <a:gd name="connsiteY13" fmla="*/ 1792934 h 1806019"/>
              <a:gd name="connsiteX14" fmla="*/ 661169 w 671225"/>
              <a:gd name="connsiteY14" fmla="*/ 1599259 h 1806019"/>
              <a:gd name="connsiteX15" fmla="*/ 635769 w 671225"/>
              <a:gd name="connsiteY15" fmla="*/ 1513534 h 1806019"/>
              <a:gd name="connsiteX16" fmla="*/ 508769 w 671225"/>
              <a:gd name="connsiteY16" fmla="*/ 1307159 h 1806019"/>
              <a:gd name="connsiteX17" fmla="*/ 502419 w 671225"/>
              <a:gd name="connsiteY17" fmla="*/ 1342084 h 1806019"/>
              <a:gd name="connsiteX18" fmla="*/ 486544 w 671225"/>
              <a:gd name="connsiteY18" fmla="*/ 1357959 h 1806019"/>
              <a:gd name="connsiteX19" fmla="*/ 442094 w 671225"/>
              <a:gd name="connsiteY19" fmla="*/ 1288109 h 1806019"/>
              <a:gd name="connsiteX20" fmla="*/ 365894 w 671225"/>
              <a:gd name="connsiteY20" fmla="*/ 1084909 h 1806019"/>
              <a:gd name="connsiteX21" fmla="*/ 213494 w 671225"/>
              <a:gd name="connsiteY21" fmla="*/ 615009 h 1806019"/>
              <a:gd name="connsiteX22" fmla="*/ 140469 w 671225"/>
              <a:gd name="connsiteY22" fmla="*/ 268934 h 1806019"/>
              <a:gd name="connsiteX23" fmla="*/ 105544 w 671225"/>
              <a:gd name="connsiteY23" fmla="*/ 43509 h 1806019"/>
              <a:gd name="connsiteX24" fmla="*/ 102369 w 671225"/>
              <a:gd name="connsiteY24" fmla="*/ 14934 h 1806019"/>
              <a:gd name="connsiteX25" fmla="*/ 48394 w 671225"/>
              <a:gd name="connsiteY25" fmla="*/ 11759 h 18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1225" h="1806019">
                <a:moveTo>
                  <a:pt x="48394" y="11759"/>
                </a:moveTo>
                <a:cubicBezTo>
                  <a:pt x="34107" y="37688"/>
                  <a:pt x="24581" y="111772"/>
                  <a:pt x="16644" y="170509"/>
                </a:cubicBezTo>
                <a:cubicBezTo>
                  <a:pt x="8706" y="229247"/>
                  <a:pt x="2886" y="291159"/>
                  <a:pt x="769" y="364184"/>
                </a:cubicBezTo>
                <a:cubicBezTo>
                  <a:pt x="-1348" y="437209"/>
                  <a:pt x="1298" y="533517"/>
                  <a:pt x="3944" y="608659"/>
                </a:cubicBezTo>
                <a:cubicBezTo>
                  <a:pt x="6590" y="683801"/>
                  <a:pt x="12940" y="751005"/>
                  <a:pt x="16644" y="815034"/>
                </a:cubicBezTo>
                <a:cubicBezTo>
                  <a:pt x="20348" y="879063"/>
                  <a:pt x="20348" y="941505"/>
                  <a:pt x="26169" y="992834"/>
                </a:cubicBezTo>
                <a:cubicBezTo>
                  <a:pt x="31990" y="1044163"/>
                  <a:pt x="36752" y="1130947"/>
                  <a:pt x="51569" y="1123009"/>
                </a:cubicBezTo>
                <a:cubicBezTo>
                  <a:pt x="66386" y="1115072"/>
                  <a:pt x="100252" y="935684"/>
                  <a:pt x="115069" y="945209"/>
                </a:cubicBezTo>
                <a:cubicBezTo>
                  <a:pt x="129886" y="954734"/>
                  <a:pt x="128827" y="1109780"/>
                  <a:pt x="140469" y="1180159"/>
                </a:cubicBezTo>
                <a:cubicBezTo>
                  <a:pt x="152111" y="1250538"/>
                  <a:pt x="164282" y="1309276"/>
                  <a:pt x="184919" y="1367484"/>
                </a:cubicBezTo>
                <a:cubicBezTo>
                  <a:pt x="205556" y="1425692"/>
                  <a:pt x="228840" y="1471730"/>
                  <a:pt x="264294" y="1529409"/>
                </a:cubicBezTo>
                <a:cubicBezTo>
                  <a:pt x="299748" y="1587088"/>
                  <a:pt x="362190" y="1671755"/>
                  <a:pt x="397644" y="1713559"/>
                </a:cubicBezTo>
                <a:cubicBezTo>
                  <a:pt x="433098" y="1755363"/>
                  <a:pt x="477019" y="1780234"/>
                  <a:pt x="477019" y="1780234"/>
                </a:cubicBezTo>
                <a:cubicBezTo>
                  <a:pt x="492365" y="1793463"/>
                  <a:pt x="459027" y="1823096"/>
                  <a:pt x="489719" y="1792934"/>
                </a:cubicBezTo>
                <a:cubicBezTo>
                  <a:pt x="520411" y="1762772"/>
                  <a:pt x="636827" y="1645826"/>
                  <a:pt x="661169" y="1599259"/>
                </a:cubicBezTo>
                <a:cubicBezTo>
                  <a:pt x="685511" y="1552692"/>
                  <a:pt x="661169" y="1562217"/>
                  <a:pt x="635769" y="1513534"/>
                </a:cubicBezTo>
                <a:cubicBezTo>
                  <a:pt x="610369" y="1464851"/>
                  <a:pt x="530994" y="1335734"/>
                  <a:pt x="508769" y="1307159"/>
                </a:cubicBezTo>
                <a:cubicBezTo>
                  <a:pt x="486544" y="1278584"/>
                  <a:pt x="506123" y="1333617"/>
                  <a:pt x="502419" y="1342084"/>
                </a:cubicBezTo>
                <a:cubicBezTo>
                  <a:pt x="498715" y="1350551"/>
                  <a:pt x="496598" y="1366955"/>
                  <a:pt x="486544" y="1357959"/>
                </a:cubicBezTo>
                <a:cubicBezTo>
                  <a:pt x="476490" y="1348963"/>
                  <a:pt x="462202" y="1333617"/>
                  <a:pt x="442094" y="1288109"/>
                </a:cubicBezTo>
                <a:cubicBezTo>
                  <a:pt x="421986" y="1242601"/>
                  <a:pt x="403994" y="1197092"/>
                  <a:pt x="365894" y="1084909"/>
                </a:cubicBezTo>
                <a:cubicBezTo>
                  <a:pt x="327794" y="972726"/>
                  <a:pt x="251065" y="751005"/>
                  <a:pt x="213494" y="615009"/>
                </a:cubicBezTo>
                <a:cubicBezTo>
                  <a:pt x="175923" y="479013"/>
                  <a:pt x="158461" y="364184"/>
                  <a:pt x="140469" y="268934"/>
                </a:cubicBezTo>
                <a:cubicBezTo>
                  <a:pt x="122477" y="173684"/>
                  <a:pt x="111894" y="85842"/>
                  <a:pt x="105544" y="43509"/>
                </a:cubicBezTo>
                <a:cubicBezTo>
                  <a:pt x="99194" y="1176"/>
                  <a:pt x="108719" y="19696"/>
                  <a:pt x="102369" y="14934"/>
                </a:cubicBezTo>
                <a:cubicBezTo>
                  <a:pt x="96019" y="10172"/>
                  <a:pt x="62681" y="-14170"/>
                  <a:pt x="48394" y="11759"/>
                </a:cubicBezTo>
                <a:close/>
              </a:path>
            </a:pathLst>
          </a:custGeom>
          <a:solidFill>
            <a:srgbClr val="5F5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フリーフォーム 306">
            <a:extLst>
              <a:ext uri="{FF2B5EF4-FFF2-40B4-BE49-F238E27FC236}">
                <a16:creationId xmlns:a16="http://schemas.microsoft.com/office/drawing/2014/main" id="{5451444B-5AE6-CE4A-B093-B4EF84CCFEA0}"/>
              </a:ext>
            </a:extLst>
          </p:cNvPr>
          <p:cNvSpPr/>
          <p:nvPr/>
        </p:nvSpPr>
        <p:spPr>
          <a:xfrm>
            <a:off x="4489053" y="3757034"/>
            <a:ext cx="499591" cy="1525909"/>
          </a:xfrm>
          <a:custGeom>
            <a:avLst/>
            <a:gdLst>
              <a:gd name="connsiteX0" fmla="*/ 397 w 499591"/>
              <a:gd name="connsiteY0" fmla="*/ 11691 h 1525909"/>
              <a:gd name="connsiteX1" fmla="*/ 28972 w 499591"/>
              <a:gd name="connsiteY1" fmla="*/ 313316 h 1525909"/>
              <a:gd name="connsiteX2" fmla="*/ 92472 w 499591"/>
              <a:gd name="connsiteY2" fmla="*/ 716541 h 1525909"/>
              <a:gd name="connsiteX3" fmla="*/ 155972 w 499591"/>
              <a:gd name="connsiteY3" fmla="*/ 1002291 h 1525909"/>
              <a:gd name="connsiteX4" fmla="*/ 216297 w 499591"/>
              <a:gd name="connsiteY4" fmla="*/ 1110241 h 1525909"/>
              <a:gd name="connsiteX5" fmla="*/ 352822 w 499591"/>
              <a:gd name="connsiteY5" fmla="*/ 1338841 h 1525909"/>
              <a:gd name="connsiteX6" fmla="*/ 479822 w 499591"/>
              <a:gd name="connsiteY6" fmla="*/ 1491241 h 1525909"/>
              <a:gd name="connsiteX7" fmla="*/ 498872 w 499591"/>
              <a:gd name="connsiteY7" fmla="*/ 1519816 h 1525909"/>
              <a:gd name="connsiteX8" fmla="*/ 476647 w 499591"/>
              <a:gd name="connsiteY8" fmla="*/ 1402341 h 1525909"/>
              <a:gd name="connsiteX9" fmla="*/ 355997 w 499591"/>
              <a:gd name="connsiteY9" fmla="*/ 1113416 h 1525909"/>
              <a:gd name="connsiteX10" fmla="*/ 289322 w 499591"/>
              <a:gd name="connsiteY10" fmla="*/ 881641 h 1525909"/>
              <a:gd name="connsiteX11" fmla="*/ 203597 w 499591"/>
              <a:gd name="connsiteY11" fmla="*/ 545091 h 1525909"/>
              <a:gd name="connsiteX12" fmla="*/ 130572 w 499591"/>
              <a:gd name="connsiteY12" fmla="*/ 237116 h 1525909"/>
              <a:gd name="connsiteX13" fmla="*/ 121047 w 499591"/>
              <a:gd name="connsiteY13" fmla="*/ 52966 h 1525909"/>
              <a:gd name="connsiteX14" fmla="*/ 114697 w 499591"/>
              <a:gd name="connsiteY14" fmla="*/ 5341 h 1525909"/>
              <a:gd name="connsiteX15" fmla="*/ 48022 w 499591"/>
              <a:gd name="connsiteY15" fmla="*/ 56141 h 1525909"/>
              <a:gd name="connsiteX16" fmla="*/ 397 w 499591"/>
              <a:gd name="connsiteY16" fmla="*/ 11691 h 15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591" h="1525909">
                <a:moveTo>
                  <a:pt x="397" y="11691"/>
                </a:moveTo>
                <a:cubicBezTo>
                  <a:pt x="-2778" y="54553"/>
                  <a:pt x="13626" y="195841"/>
                  <a:pt x="28972" y="313316"/>
                </a:cubicBezTo>
                <a:cubicBezTo>
                  <a:pt x="44318" y="430791"/>
                  <a:pt x="71305" y="601712"/>
                  <a:pt x="92472" y="716541"/>
                </a:cubicBezTo>
                <a:cubicBezTo>
                  <a:pt x="113639" y="831370"/>
                  <a:pt x="135334" y="936674"/>
                  <a:pt x="155972" y="1002291"/>
                </a:cubicBezTo>
                <a:cubicBezTo>
                  <a:pt x="176610" y="1067908"/>
                  <a:pt x="183489" y="1054149"/>
                  <a:pt x="216297" y="1110241"/>
                </a:cubicBezTo>
                <a:cubicBezTo>
                  <a:pt x="249105" y="1166333"/>
                  <a:pt x="308901" y="1275341"/>
                  <a:pt x="352822" y="1338841"/>
                </a:cubicBezTo>
                <a:cubicBezTo>
                  <a:pt x="396743" y="1402341"/>
                  <a:pt x="455480" y="1461079"/>
                  <a:pt x="479822" y="1491241"/>
                </a:cubicBezTo>
                <a:cubicBezTo>
                  <a:pt x="504164" y="1521404"/>
                  <a:pt x="499401" y="1534633"/>
                  <a:pt x="498872" y="1519816"/>
                </a:cubicBezTo>
                <a:cubicBezTo>
                  <a:pt x="498343" y="1504999"/>
                  <a:pt x="500460" y="1470074"/>
                  <a:pt x="476647" y="1402341"/>
                </a:cubicBezTo>
                <a:cubicBezTo>
                  <a:pt x="452834" y="1334608"/>
                  <a:pt x="387218" y="1200199"/>
                  <a:pt x="355997" y="1113416"/>
                </a:cubicBezTo>
                <a:cubicBezTo>
                  <a:pt x="324776" y="1026633"/>
                  <a:pt x="314722" y="976362"/>
                  <a:pt x="289322" y="881641"/>
                </a:cubicBezTo>
                <a:cubicBezTo>
                  <a:pt x="263922" y="786920"/>
                  <a:pt x="230055" y="652512"/>
                  <a:pt x="203597" y="545091"/>
                </a:cubicBezTo>
                <a:cubicBezTo>
                  <a:pt x="177139" y="437670"/>
                  <a:pt x="144330" y="319137"/>
                  <a:pt x="130572" y="237116"/>
                </a:cubicBezTo>
                <a:cubicBezTo>
                  <a:pt x="116814" y="155095"/>
                  <a:pt x="123693" y="91595"/>
                  <a:pt x="121047" y="52966"/>
                </a:cubicBezTo>
                <a:cubicBezTo>
                  <a:pt x="118401" y="14337"/>
                  <a:pt x="126868" y="4812"/>
                  <a:pt x="114697" y="5341"/>
                </a:cubicBezTo>
                <a:cubicBezTo>
                  <a:pt x="102526" y="5870"/>
                  <a:pt x="66014" y="54554"/>
                  <a:pt x="48022" y="56141"/>
                </a:cubicBezTo>
                <a:cubicBezTo>
                  <a:pt x="30030" y="57729"/>
                  <a:pt x="3572" y="-31171"/>
                  <a:pt x="397" y="11691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フリーフォーム 307">
            <a:extLst>
              <a:ext uri="{FF2B5EF4-FFF2-40B4-BE49-F238E27FC236}">
                <a16:creationId xmlns:a16="http://schemas.microsoft.com/office/drawing/2014/main" id="{FB9AC46B-C668-9543-9B24-047B535F18B4}"/>
              </a:ext>
            </a:extLst>
          </p:cNvPr>
          <p:cNvSpPr/>
          <p:nvPr/>
        </p:nvSpPr>
        <p:spPr>
          <a:xfrm>
            <a:off x="4939476" y="5202612"/>
            <a:ext cx="540994" cy="848100"/>
          </a:xfrm>
          <a:custGeom>
            <a:avLst/>
            <a:gdLst>
              <a:gd name="connsiteX0" fmla="*/ 3999 w 540994"/>
              <a:gd name="connsiteY0" fmla="*/ 32963 h 848100"/>
              <a:gd name="connsiteX1" fmla="*/ 13524 w 540994"/>
              <a:gd name="connsiteY1" fmla="*/ 229813 h 848100"/>
              <a:gd name="connsiteX2" fmla="*/ 83374 w 540994"/>
              <a:gd name="connsiteY2" fmla="*/ 429838 h 848100"/>
              <a:gd name="connsiteX3" fmla="*/ 216724 w 540994"/>
              <a:gd name="connsiteY3" fmla="*/ 582238 h 848100"/>
              <a:gd name="connsiteX4" fmla="*/ 378649 w 540994"/>
              <a:gd name="connsiteY4" fmla="*/ 687013 h 848100"/>
              <a:gd name="connsiteX5" fmla="*/ 502474 w 540994"/>
              <a:gd name="connsiteY5" fmla="*/ 801313 h 848100"/>
              <a:gd name="connsiteX6" fmla="*/ 540574 w 540994"/>
              <a:gd name="connsiteY6" fmla="*/ 842588 h 848100"/>
              <a:gd name="connsiteX7" fmla="*/ 511999 w 540994"/>
              <a:gd name="connsiteY7" fmla="*/ 687013 h 848100"/>
              <a:gd name="connsiteX8" fmla="*/ 369124 w 540994"/>
              <a:gd name="connsiteY8" fmla="*/ 525088 h 848100"/>
              <a:gd name="connsiteX9" fmla="*/ 257999 w 540994"/>
              <a:gd name="connsiteY9" fmla="*/ 442538 h 848100"/>
              <a:gd name="connsiteX10" fmla="*/ 204024 w 540994"/>
              <a:gd name="connsiteY10" fmla="*/ 340938 h 848100"/>
              <a:gd name="connsiteX11" fmla="*/ 188149 w 540994"/>
              <a:gd name="connsiteY11" fmla="*/ 179013 h 848100"/>
              <a:gd name="connsiteX12" fmla="*/ 175449 w 540994"/>
              <a:gd name="connsiteY12" fmla="*/ 109163 h 848100"/>
              <a:gd name="connsiteX13" fmla="*/ 86549 w 540994"/>
              <a:gd name="connsiteY13" fmla="*/ 36138 h 848100"/>
              <a:gd name="connsiteX14" fmla="*/ 54799 w 540994"/>
              <a:gd name="connsiteY14" fmla="*/ 1213 h 848100"/>
              <a:gd name="connsiteX15" fmla="*/ 61149 w 540994"/>
              <a:gd name="connsiteY15" fmla="*/ 77413 h 848100"/>
              <a:gd name="connsiteX16" fmla="*/ 3999 w 540994"/>
              <a:gd name="connsiteY16" fmla="*/ 32963 h 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0994" h="848100">
                <a:moveTo>
                  <a:pt x="3999" y="32963"/>
                </a:moveTo>
                <a:cubicBezTo>
                  <a:pt x="-3938" y="58363"/>
                  <a:pt x="295" y="163667"/>
                  <a:pt x="13524" y="229813"/>
                </a:cubicBezTo>
                <a:cubicBezTo>
                  <a:pt x="26753" y="295959"/>
                  <a:pt x="49507" y="371101"/>
                  <a:pt x="83374" y="429838"/>
                </a:cubicBezTo>
                <a:cubicBezTo>
                  <a:pt x="117241" y="488576"/>
                  <a:pt x="167512" y="539376"/>
                  <a:pt x="216724" y="582238"/>
                </a:cubicBezTo>
                <a:cubicBezTo>
                  <a:pt x="265937" y="625101"/>
                  <a:pt x="331024" y="650501"/>
                  <a:pt x="378649" y="687013"/>
                </a:cubicBezTo>
                <a:cubicBezTo>
                  <a:pt x="426274" y="723526"/>
                  <a:pt x="475487" y="775384"/>
                  <a:pt x="502474" y="801313"/>
                </a:cubicBezTo>
                <a:cubicBezTo>
                  <a:pt x="529461" y="827242"/>
                  <a:pt x="538987" y="861638"/>
                  <a:pt x="540574" y="842588"/>
                </a:cubicBezTo>
                <a:cubicBezTo>
                  <a:pt x="542161" y="823538"/>
                  <a:pt x="540574" y="739930"/>
                  <a:pt x="511999" y="687013"/>
                </a:cubicBezTo>
                <a:cubicBezTo>
                  <a:pt x="483424" y="634096"/>
                  <a:pt x="411457" y="565834"/>
                  <a:pt x="369124" y="525088"/>
                </a:cubicBezTo>
                <a:cubicBezTo>
                  <a:pt x="326791" y="484342"/>
                  <a:pt x="285516" y="473230"/>
                  <a:pt x="257999" y="442538"/>
                </a:cubicBezTo>
                <a:cubicBezTo>
                  <a:pt x="230482" y="411846"/>
                  <a:pt x="215666" y="384859"/>
                  <a:pt x="204024" y="340938"/>
                </a:cubicBezTo>
                <a:cubicBezTo>
                  <a:pt x="192382" y="297017"/>
                  <a:pt x="192911" y="217642"/>
                  <a:pt x="188149" y="179013"/>
                </a:cubicBezTo>
                <a:cubicBezTo>
                  <a:pt x="183387" y="140384"/>
                  <a:pt x="192382" y="132976"/>
                  <a:pt x="175449" y="109163"/>
                </a:cubicBezTo>
                <a:cubicBezTo>
                  <a:pt x="158516" y="85351"/>
                  <a:pt x="106657" y="54130"/>
                  <a:pt x="86549" y="36138"/>
                </a:cubicBezTo>
                <a:cubicBezTo>
                  <a:pt x="66441" y="18146"/>
                  <a:pt x="59032" y="-5666"/>
                  <a:pt x="54799" y="1213"/>
                </a:cubicBezTo>
                <a:cubicBezTo>
                  <a:pt x="50566" y="8092"/>
                  <a:pt x="68557" y="71592"/>
                  <a:pt x="61149" y="77413"/>
                </a:cubicBezTo>
                <a:cubicBezTo>
                  <a:pt x="53741" y="83234"/>
                  <a:pt x="11936" y="7563"/>
                  <a:pt x="3999" y="32963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フリーフォーム 308">
            <a:extLst>
              <a:ext uri="{FF2B5EF4-FFF2-40B4-BE49-F238E27FC236}">
                <a16:creationId xmlns:a16="http://schemas.microsoft.com/office/drawing/2014/main" id="{E83B1599-734C-3641-A0C9-A6241D3D2804}"/>
              </a:ext>
            </a:extLst>
          </p:cNvPr>
          <p:cNvSpPr/>
          <p:nvPr/>
        </p:nvSpPr>
        <p:spPr>
          <a:xfrm>
            <a:off x="4279103" y="5287947"/>
            <a:ext cx="318202" cy="1110042"/>
          </a:xfrm>
          <a:custGeom>
            <a:avLst/>
            <a:gdLst>
              <a:gd name="connsiteX0" fmla="*/ 315122 w 318202"/>
              <a:gd name="connsiteY0" fmla="*/ 1603 h 1110042"/>
              <a:gd name="connsiteX1" fmla="*/ 213522 w 318202"/>
              <a:gd name="connsiteY1" fmla="*/ 122253 h 1110042"/>
              <a:gd name="connsiteX2" fmla="*/ 124622 w 318202"/>
              <a:gd name="connsiteY2" fmla="*/ 265128 h 1110042"/>
              <a:gd name="connsiteX3" fmla="*/ 35722 w 318202"/>
              <a:gd name="connsiteY3" fmla="*/ 452453 h 1110042"/>
              <a:gd name="connsiteX4" fmla="*/ 797 w 318202"/>
              <a:gd name="connsiteY4" fmla="*/ 617553 h 1110042"/>
              <a:gd name="connsiteX5" fmla="*/ 13497 w 318202"/>
              <a:gd name="connsiteY5" fmla="*/ 823928 h 1110042"/>
              <a:gd name="connsiteX6" fmla="*/ 38897 w 318202"/>
              <a:gd name="connsiteY6" fmla="*/ 884253 h 1110042"/>
              <a:gd name="connsiteX7" fmla="*/ 118272 w 318202"/>
              <a:gd name="connsiteY7" fmla="*/ 992203 h 1110042"/>
              <a:gd name="connsiteX8" fmla="*/ 226222 w 318202"/>
              <a:gd name="connsiteY8" fmla="*/ 1090628 h 1110042"/>
              <a:gd name="connsiteX9" fmla="*/ 245272 w 318202"/>
              <a:gd name="connsiteY9" fmla="*/ 1103328 h 1110042"/>
              <a:gd name="connsiteX10" fmla="*/ 191297 w 318202"/>
              <a:gd name="connsiteY10" fmla="*/ 1011253 h 1110042"/>
              <a:gd name="connsiteX11" fmla="*/ 127797 w 318202"/>
              <a:gd name="connsiteY11" fmla="*/ 839803 h 1110042"/>
              <a:gd name="connsiteX12" fmla="*/ 102397 w 318202"/>
              <a:gd name="connsiteY12" fmla="*/ 646128 h 1110042"/>
              <a:gd name="connsiteX13" fmla="*/ 130972 w 318202"/>
              <a:gd name="connsiteY13" fmla="*/ 420703 h 1110042"/>
              <a:gd name="connsiteX14" fmla="*/ 178597 w 318202"/>
              <a:gd name="connsiteY14" fmla="*/ 274653 h 1110042"/>
              <a:gd name="connsiteX15" fmla="*/ 251622 w 318202"/>
              <a:gd name="connsiteY15" fmla="*/ 119078 h 1110042"/>
              <a:gd name="connsiteX16" fmla="*/ 289722 w 318202"/>
              <a:gd name="connsiteY16" fmla="*/ 55578 h 1110042"/>
              <a:gd name="connsiteX17" fmla="*/ 315122 w 318202"/>
              <a:gd name="connsiteY17" fmla="*/ 1603 h 11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8202" h="1110042">
                <a:moveTo>
                  <a:pt x="315122" y="1603"/>
                </a:moveTo>
                <a:cubicBezTo>
                  <a:pt x="302422" y="12715"/>
                  <a:pt x="245272" y="78332"/>
                  <a:pt x="213522" y="122253"/>
                </a:cubicBezTo>
                <a:cubicBezTo>
                  <a:pt x="181772" y="166174"/>
                  <a:pt x="154255" y="210095"/>
                  <a:pt x="124622" y="265128"/>
                </a:cubicBezTo>
                <a:cubicBezTo>
                  <a:pt x="94989" y="320161"/>
                  <a:pt x="56359" y="393716"/>
                  <a:pt x="35722" y="452453"/>
                </a:cubicBezTo>
                <a:cubicBezTo>
                  <a:pt x="15085" y="511190"/>
                  <a:pt x="4501" y="555641"/>
                  <a:pt x="797" y="617553"/>
                </a:cubicBezTo>
                <a:cubicBezTo>
                  <a:pt x="-2907" y="679465"/>
                  <a:pt x="7147" y="779478"/>
                  <a:pt x="13497" y="823928"/>
                </a:cubicBezTo>
                <a:cubicBezTo>
                  <a:pt x="19847" y="868378"/>
                  <a:pt x="21434" y="856207"/>
                  <a:pt x="38897" y="884253"/>
                </a:cubicBezTo>
                <a:cubicBezTo>
                  <a:pt x="56359" y="912299"/>
                  <a:pt x="87051" y="957807"/>
                  <a:pt x="118272" y="992203"/>
                </a:cubicBezTo>
                <a:cubicBezTo>
                  <a:pt x="149493" y="1026599"/>
                  <a:pt x="226222" y="1090628"/>
                  <a:pt x="226222" y="1090628"/>
                </a:cubicBezTo>
                <a:cubicBezTo>
                  <a:pt x="247389" y="1109149"/>
                  <a:pt x="251093" y="1116557"/>
                  <a:pt x="245272" y="1103328"/>
                </a:cubicBezTo>
                <a:cubicBezTo>
                  <a:pt x="239451" y="1090099"/>
                  <a:pt x="210876" y="1055174"/>
                  <a:pt x="191297" y="1011253"/>
                </a:cubicBezTo>
                <a:cubicBezTo>
                  <a:pt x="171718" y="967332"/>
                  <a:pt x="142614" y="900657"/>
                  <a:pt x="127797" y="839803"/>
                </a:cubicBezTo>
                <a:cubicBezTo>
                  <a:pt x="112980" y="778949"/>
                  <a:pt x="101868" y="715978"/>
                  <a:pt x="102397" y="646128"/>
                </a:cubicBezTo>
                <a:cubicBezTo>
                  <a:pt x="102926" y="576278"/>
                  <a:pt x="118272" y="482616"/>
                  <a:pt x="130972" y="420703"/>
                </a:cubicBezTo>
                <a:cubicBezTo>
                  <a:pt x="143672" y="358791"/>
                  <a:pt x="158489" y="324924"/>
                  <a:pt x="178597" y="274653"/>
                </a:cubicBezTo>
                <a:cubicBezTo>
                  <a:pt x="198705" y="224382"/>
                  <a:pt x="233101" y="155591"/>
                  <a:pt x="251622" y="119078"/>
                </a:cubicBezTo>
                <a:cubicBezTo>
                  <a:pt x="270143" y="82566"/>
                  <a:pt x="281785" y="70924"/>
                  <a:pt x="289722" y="55578"/>
                </a:cubicBezTo>
                <a:cubicBezTo>
                  <a:pt x="297659" y="40232"/>
                  <a:pt x="327822" y="-9509"/>
                  <a:pt x="315122" y="1603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フリーフォーム 309">
            <a:extLst>
              <a:ext uri="{FF2B5EF4-FFF2-40B4-BE49-F238E27FC236}">
                <a16:creationId xmlns:a16="http://schemas.microsoft.com/office/drawing/2014/main" id="{A6B13604-5C2C-054D-9E46-63D63BD43488}"/>
              </a:ext>
            </a:extLst>
          </p:cNvPr>
          <p:cNvSpPr/>
          <p:nvPr/>
        </p:nvSpPr>
        <p:spPr>
          <a:xfrm>
            <a:off x="5001397" y="6028555"/>
            <a:ext cx="478830" cy="322272"/>
          </a:xfrm>
          <a:custGeom>
            <a:avLst/>
            <a:gdLst>
              <a:gd name="connsiteX0" fmla="*/ 5578 w 478830"/>
              <a:gd name="connsiteY0" fmla="*/ 315095 h 322272"/>
              <a:gd name="connsiteX1" fmla="*/ 8753 w 478830"/>
              <a:gd name="connsiteY1" fmla="*/ 175395 h 322272"/>
              <a:gd name="connsiteX2" fmla="*/ 75428 w 478830"/>
              <a:gd name="connsiteY2" fmla="*/ 51570 h 322272"/>
              <a:gd name="connsiteX3" fmla="*/ 173853 w 478830"/>
              <a:gd name="connsiteY3" fmla="*/ 3945 h 322272"/>
              <a:gd name="connsiteX4" fmla="*/ 297678 w 478830"/>
              <a:gd name="connsiteY4" fmla="*/ 10295 h 322272"/>
              <a:gd name="connsiteX5" fmla="*/ 478653 w 478830"/>
              <a:gd name="connsiteY5" fmla="*/ 70620 h 322272"/>
              <a:gd name="connsiteX6" fmla="*/ 329428 w 478830"/>
              <a:gd name="connsiteY6" fmla="*/ 92845 h 322272"/>
              <a:gd name="connsiteX7" fmla="*/ 237353 w 478830"/>
              <a:gd name="connsiteY7" fmla="*/ 118245 h 322272"/>
              <a:gd name="connsiteX8" fmla="*/ 167503 w 478830"/>
              <a:gd name="connsiteY8" fmla="*/ 207145 h 322272"/>
              <a:gd name="connsiteX9" fmla="*/ 53203 w 478830"/>
              <a:gd name="connsiteY9" fmla="*/ 292870 h 322272"/>
              <a:gd name="connsiteX10" fmla="*/ 5578 w 478830"/>
              <a:gd name="connsiteY10" fmla="*/ 315095 h 32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8830" h="322272">
                <a:moveTo>
                  <a:pt x="5578" y="315095"/>
                </a:moveTo>
                <a:cubicBezTo>
                  <a:pt x="-1830" y="295516"/>
                  <a:pt x="-2889" y="219316"/>
                  <a:pt x="8753" y="175395"/>
                </a:cubicBezTo>
                <a:cubicBezTo>
                  <a:pt x="20395" y="131474"/>
                  <a:pt x="47911" y="80145"/>
                  <a:pt x="75428" y="51570"/>
                </a:cubicBezTo>
                <a:cubicBezTo>
                  <a:pt x="102945" y="22995"/>
                  <a:pt x="136811" y="10824"/>
                  <a:pt x="173853" y="3945"/>
                </a:cubicBezTo>
                <a:cubicBezTo>
                  <a:pt x="210895" y="-2934"/>
                  <a:pt x="246878" y="-818"/>
                  <a:pt x="297678" y="10295"/>
                </a:cubicBezTo>
                <a:cubicBezTo>
                  <a:pt x="348478" y="21407"/>
                  <a:pt x="473361" y="56862"/>
                  <a:pt x="478653" y="70620"/>
                </a:cubicBezTo>
                <a:cubicBezTo>
                  <a:pt x="483945" y="84378"/>
                  <a:pt x="369645" y="84907"/>
                  <a:pt x="329428" y="92845"/>
                </a:cubicBezTo>
                <a:cubicBezTo>
                  <a:pt x="289211" y="100783"/>
                  <a:pt x="264340" y="99195"/>
                  <a:pt x="237353" y="118245"/>
                </a:cubicBezTo>
                <a:cubicBezTo>
                  <a:pt x="210366" y="137295"/>
                  <a:pt x="198195" y="178041"/>
                  <a:pt x="167503" y="207145"/>
                </a:cubicBezTo>
                <a:cubicBezTo>
                  <a:pt x="136811" y="236249"/>
                  <a:pt x="78074" y="275937"/>
                  <a:pt x="53203" y="292870"/>
                </a:cubicBezTo>
                <a:cubicBezTo>
                  <a:pt x="28332" y="309803"/>
                  <a:pt x="12986" y="334674"/>
                  <a:pt x="5578" y="315095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>
            <a:extLst>
              <a:ext uri="{FF2B5EF4-FFF2-40B4-BE49-F238E27FC236}">
                <a16:creationId xmlns:a16="http://schemas.microsoft.com/office/drawing/2014/main" id="{355A2AF0-CB4B-B742-8C4F-8C22175CE481}"/>
              </a:ext>
            </a:extLst>
          </p:cNvPr>
          <p:cNvSpPr/>
          <p:nvPr/>
        </p:nvSpPr>
        <p:spPr>
          <a:xfrm>
            <a:off x="3755379" y="6246163"/>
            <a:ext cx="278412" cy="490039"/>
          </a:xfrm>
          <a:custGeom>
            <a:avLst/>
            <a:gdLst>
              <a:gd name="connsiteX0" fmla="*/ 70496 w 278412"/>
              <a:gd name="connsiteY0" fmla="*/ 11762 h 490039"/>
              <a:gd name="connsiteX1" fmla="*/ 105421 w 278412"/>
              <a:gd name="connsiteY1" fmla="*/ 145112 h 490039"/>
              <a:gd name="connsiteX2" fmla="*/ 102246 w 278412"/>
              <a:gd name="connsiteY2" fmla="*/ 262587 h 490039"/>
              <a:gd name="connsiteX3" fmla="*/ 86371 w 278412"/>
              <a:gd name="connsiteY3" fmla="*/ 370537 h 490039"/>
              <a:gd name="connsiteX4" fmla="*/ 646 w 278412"/>
              <a:gd name="connsiteY4" fmla="*/ 488012 h 490039"/>
              <a:gd name="connsiteX5" fmla="*/ 137171 w 278412"/>
              <a:gd name="connsiteY5" fmla="*/ 437212 h 490039"/>
              <a:gd name="connsiteX6" fmla="*/ 238771 w 278412"/>
              <a:gd name="connsiteY6" fmla="*/ 338787 h 490039"/>
              <a:gd name="connsiteX7" fmla="*/ 276871 w 278412"/>
              <a:gd name="connsiteY7" fmla="*/ 189562 h 490039"/>
              <a:gd name="connsiteX8" fmla="*/ 260996 w 278412"/>
              <a:gd name="connsiteY8" fmla="*/ 75262 h 490039"/>
              <a:gd name="connsiteX9" fmla="*/ 172096 w 278412"/>
              <a:gd name="connsiteY9" fmla="*/ 14937 h 490039"/>
              <a:gd name="connsiteX10" fmla="*/ 70496 w 278412"/>
              <a:gd name="connsiteY10" fmla="*/ 11762 h 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412" h="490039">
                <a:moveTo>
                  <a:pt x="70496" y="11762"/>
                </a:moveTo>
                <a:cubicBezTo>
                  <a:pt x="59384" y="33458"/>
                  <a:pt x="100129" y="103308"/>
                  <a:pt x="105421" y="145112"/>
                </a:cubicBezTo>
                <a:cubicBezTo>
                  <a:pt x="110713" y="186916"/>
                  <a:pt x="105421" y="225016"/>
                  <a:pt x="102246" y="262587"/>
                </a:cubicBezTo>
                <a:cubicBezTo>
                  <a:pt x="99071" y="300158"/>
                  <a:pt x="103304" y="332966"/>
                  <a:pt x="86371" y="370537"/>
                </a:cubicBezTo>
                <a:cubicBezTo>
                  <a:pt x="69438" y="408108"/>
                  <a:pt x="-7821" y="476900"/>
                  <a:pt x="646" y="488012"/>
                </a:cubicBezTo>
                <a:cubicBezTo>
                  <a:pt x="9113" y="499124"/>
                  <a:pt x="97484" y="462083"/>
                  <a:pt x="137171" y="437212"/>
                </a:cubicBezTo>
                <a:cubicBezTo>
                  <a:pt x="176858" y="412341"/>
                  <a:pt x="215488" y="380062"/>
                  <a:pt x="238771" y="338787"/>
                </a:cubicBezTo>
                <a:cubicBezTo>
                  <a:pt x="262054" y="297512"/>
                  <a:pt x="273167" y="233483"/>
                  <a:pt x="276871" y="189562"/>
                </a:cubicBezTo>
                <a:cubicBezTo>
                  <a:pt x="280575" y="145641"/>
                  <a:pt x="278459" y="104366"/>
                  <a:pt x="260996" y="75262"/>
                </a:cubicBezTo>
                <a:cubicBezTo>
                  <a:pt x="243533" y="46158"/>
                  <a:pt x="202788" y="27108"/>
                  <a:pt x="172096" y="14937"/>
                </a:cubicBezTo>
                <a:cubicBezTo>
                  <a:pt x="141404" y="2766"/>
                  <a:pt x="81608" y="-9934"/>
                  <a:pt x="70496" y="11762"/>
                </a:cubicBezTo>
                <a:close/>
              </a:path>
            </a:pathLst>
          </a:custGeom>
          <a:solidFill>
            <a:srgbClr val="0C4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フリーフォーム 311">
            <a:extLst>
              <a:ext uri="{FF2B5EF4-FFF2-40B4-BE49-F238E27FC236}">
                <a16:creationId xmlns:a16="http://schemas.microsoft.com/office/drawing/2014/main" id="{87C64244-03B9-764C-9993-C5815D5AFC1A}"/>
              </a:ext>
            </a:extLst>
          </p:cNvPr>
          <p:cNvSpPr/>
          <p:nvPr/>
        </p:nvSpPr>
        <p:spPr>
          <a:xfrm>
            <a:off x="3314093" y="2612311"/>
            <a:ext cx="897380" cy="1524761"/>
          </a:xfrm>
          <a:custGeom>
            <a:avLst/>
            <a:gdLst>
              <a:gd name="connsiteX0" fmla="*/ 607 w 897380"/>
              <a:gd name="connsiteY0" fmla="*/ 1524714 h 1524761"/>
              <a:gd name="connsiteX1" fmla="*/ 146657 w 897380"/>
              <a:gd name="connsiteY1" fmla="*/ 1372314 h 1524761"/>
              <a:gd name="connsiteX2" fmla="*/ 318107 w 897380"/>
              <a:gd name="connsiteY2" fmla="*/ 1191339 h 1524761"/>
              <a:gd name="connsiteX3" fmla="*/ 508607 w 897380"/>
              <a:gd name="connsiteY3" fmla="*/ 975439 h 1524761"/>
              <a:gd name="connsiteX4" fmla="*/ 613382 w 897380"/>
              <a:gd name="connsiteY4" fmla="*/ 851614 h 1524761"/>
              <a:gd name="connsiteX5" fmla="*/ 568932 w 897380"/>
              <a:gd name="connsiteY5" fmla="*/ 848439 h 1524761"/>
              <a:gd name="connsiteX6" fmla="*/ 648307 w 897380"/>
              <a:gd name="connsiteY6" fmla="*/ 750014 h 1524761"/>
              <a:gd name="connsiteX7" fmla="*/ 762607 w 897380"/>
              <a:gd name="connsiteY7" fmla="*/ 578564 h 1524761"/>
              <a:gd name="connsiteX8" fmla="*/ 854682 w 897380"/>
              <a:gd name="connsiteY8" fmla="*/ 384889 h 1524761"/>
              <a:gd name="connsiteX9" fmla="*/ 886432 w 897380"/>
              <a:gd name="connsiteY9" fmla="*/ 257889 h 1524761"/>
              <a:gd name="connsiteX10" fmla="*/ 889607 w 897380"/>
              <a:gd name="connsiteY10" fmla="*/ 121364 h 1524761"/>
              <a:gd name="connsiteX11" fmla="*/ 788007 w 897380"/>
              <a:gd name="connsiteY11" fmla="*/ 22939 h 1524761"/>
              <a:gd name="connsiteX12" fmla="*/ 775307 w 897380"/>
              <a:gd name="connsiteY12" fmla="*/ 10239 h 1524761"/>
              <a:gd name="connsiteX13" fmla="*/ 740382 w 897380"/>
              <a:gd name="connsiteY13" fmla="*/ 149939 h 1524761"/>
              <a:gd name="connsiteX14" fmla="*/ 683232 w 897380"/>
              <a:gd name="connsiteY14" fmla="*/ 416639 h 1524761"/>
              <a:gd name="connsiteX15" fmla="*/ 537182 w 897380"/>
              <a:gd name="connsiteY15" fmla="*/ 743664 h 1524761"/>
              <a:gd name="connsiteX16" fmla="*/ 302232 w 897380"/>
              <a:gd name="connsiteY16" fmla="*/ 1054814 h 1524761"/>
              <a:gd name="connsiteX17" fmla="*/ 102207 w 897380"/>
              <a:gd name="connsiteY17" fmla="*/ 1353264 h 1524761"/>
              <a:gd name="connsiteX18" fmla="*/ 607 w 897380"/>
              <a:gd name="connsiteY18" fmla="*/ 1524714 h 152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7380" h="1524761">
                <a:moveTo>
                  <a:pt x="607" y="1524714"/>
                </a:moveTo>
                <a:cubicBezTo>
                  <a:pt x="8015" y="1527889"/>
                  <a:pt x="146657" y="1372314"/>
                  <a:pt x="146657" y="1372314"/>
                </a:cubicBezTo>
                <a:cubicBezTo>
                  <a:pt x="199574" y="1316752"/>
                  <a:pt x="257782" y="1257485"/>
                  <a:pt x="318107" y="1191339"/>
                </a:cubicBezTo>
                <a:cubicBezTo>
                  <a:pt x="378432" y="1125193"/>
                  <a:pt x="459394" y="1032060"/>
                  <a:pt x="508607" y="975439"/>
                </a:cubicBezTo>
                <a:cubicBezTo>
                  <a:pt x="557820" y="918818"/>
                  <a:pt x="603328" y="872781"/>
                  <a:pt x="613382" y="851614"/>
                </a:cubicBezTo>
                <a:cubicBezTo>
                  <a:pt x="623436" y="830447"/>
                  <a:pt x="563111" y="865372"/>
                  <a:pt x="568932" y="848439"/>
                </a:cubicBezTo>
                <a:cubicBezTo>
                  <a:pt x="574753" y="831506"/>
                  <a:pt x="616028" y="794993"/>
                  <a:pt x="648307" y="750014"/>
                </a:cubicBezTo>
                <a:cubicBezTo>
                  <a:pt x="680586" y="705035"/>
                  <a:pt x="728211" y="639418"/>
                  <a:pt x="762607" y="578564"/>
                </a:cubicBezTo>
                <a:cubicBezTo>
                  <a:pt x="797003" y="517710"/>
                  <a:pt x="834045" y="438335"/>
                  <a:pt x="854682" y="384889"/>
                </a:cubicBezTo>
                <a:cubicBezTo>
                  <a:pt x="875320" y="331443"/>
                  <a:pt x="880611" y="301810"/>
                  <a:pt x="886432" y="257889"/>
                </a:cubicBezTo>
                <a:cubicBezTo>
                  <a:pt x="892253" y="213968"/>
                  <a:pt x="906011" y="160522"/>
                  <a:pt x="889607" y="121364"/>
                </a:cubicBezTo>
                <a:cubicBezTo>
                  <a:pt x="873203" y="82206"/>
                  <a:pt x="788007" y="22939"/>
                  <a:pt x="788007" y="22939"/>
                </a:cubicBezTo>
                <a:cubicBezTo>
                  <a:pt x="768957" y="4418"/>
                  <a:pt x="783245" y="-10928"/>
                  <a:pt x="775307" y="10239"/>
                </a:cubicBezTo>
                <a:cubicBezTo>
                  <a:pt x="767370" y="31406"/>
                  <a:pt x="755728" y="82206"/>
                  <a:pt x="740382" y="149939"/>
                </a:cubicBezTo>
                <a:cubicBezTo>
                  <a:pt x="725036" y="217672"/>
                  <a:pt x="717099" y="317685"/>
                  <a:pt x="683232" y="416639"/>
                </a:cubicBezTo>
                <a:cubicBezTo>
                  <a:pt x="649365" y="515593"/>
                  <a:pt x="600682" y="637302"/>
                  <a:pt x="537182" y="743664"/>
                </a:cubicBezTo>
                <a:cubicBezTo>
                  <a:pt x="473682" y="850026"/>
                  <a:pt x="374728" y="953214"/>
                  <a:pt x="302232" y="1054814"/>
                </a:cubicBezTo>
                <a:cubicBezTo>
                  <a:pt x="229736" y="1156414"/>
                  <a:pt x="149303" y="1280239"/>
                  <a:pt x="102207" y="1353264"/>
                </a:cubicBezTo>
                <a:cubicBezTo>
                  <a:pt x="55111" y="1426289"/>
                  <a:pt x="-6801" y="1521539"/>
                  <a:pt x="607" y="1524714"/>
                </a:cubicBezTo>
                <a:close/>
              </a:path>
            </a:pathLst>
          </a:custGeom>
          <a:solidFill>
            <a:srgbClr val="609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フリーフォーム 380">
            <a:extLst>
              <a:ext uri="{FF2B5EF4-FFF2-40B4-BE49-F238E27FC236}">
                <a16:creationId xmlns:a16="http://schemas.microsoft.com/office/drawing/2014/main" id="{C51BE55B-A891-BB4E-B8C2-B7E647D1C5CF}"/>
              </a:ext>
            </a:extLst>
          </p:cNvPr>
          <p:cNvSpPr/>
          <p:nvPr/>
        </p:nvSpPr>
        <p:spPr>
          <a:xfrm>
            <a:off x="6440016" y="4972227"/>
            <a:ext cx="938829" cy="712072"/>
          </a:xfrm>
          <a:custGeom>
            <a:avLst/>
            <a:gdLst>
              <a:gd name="connsiteX0" fmla="*/ 2059 w 938829"/>
              <a:gd name="connsiteY0" fmla="*/ 457023 h 712072"/>
              <a:gd name="connsiteX1" fmla="*/ 17934 w 938829"/>
              <a:gd name="connsiteY1" fmla="*/ 593548 h 712072"/>
              <a:gd name="connsiteX2" fmla="*/ 27459 w 938829"/>
              <a:gd name="connsiteY2" fmla="*/ 612598 h 712072"/>
              <a:gd name="connsiteX3" fmla="*/ 129059 w 938829"/>
              <a:gd name="connsiteY3" fmla="*/ 666573 h 712072"/>
              <a:gd name="connsiteX4" fmla="*/ 230659 w 938829"/>
              <a:gd name="connsiteY4" fmla="*/ 707848 h 712072"/>
              <a:gd name="connsiteX5" fmla="*/ 300509 w 938829"/>
              <a:gd name="connsiteY5" fmla="*/ 707848 h 712072"/>
              <a:gd name="connsiteX6" fmla="*/ 370359 w 938829"/>
              <a:gd name="connsiteY6" fmla="*/ 682448 h 712072"/>
              <a:gd name="connsiteX7" fmla="*/ 471959 w 938829"/>
              <a:gd name="connsiteY7" fmla="*/ 612598 h 712072"/>
              <a:gd name="connsiteX8" fmla="*/ 665634 w 938829"/>
              <a:gd name="connsiteY8" fmla="*/ 422098 h 712072"/>
              <a:gd name="connsiteX9" fmla="*/ 770409 w 938829"/>
              <a:gd name="connsiteY9" fmla="*/ 276048 h 712072"/>
              <a:gd name="connsiteX10" fmla="*/ 891059 w 938829"/>
              <a:gd name="connsiteY10" fmla="*/ 98248 h 712072"/>
              <a:gd name="connsiteX11" fmla="*/ 938684 w 938829"/>
              <a:gd name="connsiteY11" fmla="*/ 2998 h 712072"/>
              <a:gd name="connsiteX12" fmla="*/ 906934 w 938829"/>
              <a:gd name="connsiteY12" fmla="*/ 22048 h 712072"/>
              <a:gd name="connsiteX13" fmla="*/ 821209 w 938829"/>
              <a:gd name="connsiteY13" fmla="*/ 76023 h 712072"/>
              <a:gd name="connsiteX14" fmla="*/ 618009 w 938829"/>
              <a:gd name="connsiteY14" fmla="*/ 206198 h 712072"/>
              <a:gd name="connsiteX15" fmla="*/ 208434 w 938829"/>
              <a:gd name="connsiteY15" fmla="*/ 409398 h 712072"/>
              <a:gd name="connsiteX16" fmla="*/ 68734 w 938829"/>
              <a:gd name="connsiteY16" fmla="*/ 457023 h 712072"/>
              <a:gd name="connsiteX17" fmla="*/ 2059 w 938829"/>
              <a:gd name="connsiteY17" fmla="*/ 457023 h 7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8829" h="712072">
                <a:moveTo>
                  <a:pt x="2059" y="457023"/>
                </a:moveTo>
                <a:cubicBezTo>
                  <a:pt x="-6408" y="479777"/>
                  <a:pt x="13701" y="567619"/>
                  <a:pt x="17934" y="593548"/>
                </a:cubicBezTo>
                <a:cubicBezTo>
                  <a:pt x="22167" y="619477"/>
                  <a:pt x="8938" y="600427"/>
                  <a:pt x="27459" y="612598"/>
                </a:cubicBezTo>
                <a:cubicBezTo>
                  <a:pt x="45980" y="624769"/>
                  <a:pt x="95192" y="650698"/>
                  <a:pt x="129059" y="666573"/>
                </a:cubicBezTo>
                <a:cubicBezTo>
                  <a:pt x="162926" y="682448"/>
                  <a:pt x="202084" y="700969"/>
                  <a:pt x="230659" y="707848"/>
                </a:cubicBezTo>
                <a:cubicBezTo>
                  <a:pt x="259234" y="714727"/>
                  <a:pt x="277226" y="712081"/>
                  <a:pt x="300509" y="707848"/>
                </a:cubicBezTo>
                <a:cubicBezTo>
                  <a:pt x="323792" y="703615"/>
                  <a:pt x="341784" y="698323"/>
                  <a:pt x="370359" y="682448"/>
                </a:cubicBezTo>
                <a:cubicBezTo>
                  <a:pt x="398934" y="666573"/>
                  <a:pt x="422747" y="655990"/>
                  <a:pt x="471959" y="612598"/>
                </a:cubicBezTo>
                <a:cubicBezTo>
                  <a:pt x="521171" y="569206"/>
                  <a:pt x="615892" y="478190"/>
                  <a:pt x="665634" y="422098"/>
                </a:cubicBezTo>
                <a:cubicBezTo>
                  <a:pt x="715376" y="366006"/>
                  <a:pt x="732838" y="330023"/>
                  <a:pt x="770409" y="276048"/>
                </a:cubicBezTo>
                <a:cubicBezTo>
                  <a:pt x="807980" y="222073"/>
                  <a:pt x="863013" y="143756"/>
                  <a:pt x="891059" y="98248"/>
                </a:cubicBezTo>
                <a:cubicBezTo>
                  <a:pt x="919105" y="52740"/>
                  <a:pt x="936038" y="15698"/>
                  <a:pt x="938684" y="2998"/>
                </a:cubicBezTo>
                <a:cubicBezTo>
                  <a:pt x="941330" y="-9702"/>
                  <a:pt x="906934" y="22048"/>
                  <a:pt x="906934" y="22048"/>
                </a:cubicBezTo>
                <a:lnTo>
                  <a:pt x="821209" y="76023"/>
                </a:lnTo>
                <a:cubicBezTo>
                  <a:pt x="773055" y="106715"/>
                  <a:pt x="720138" y="150636"/>
                  <a:pt x="618009" y="206198"/>
                </a:cubicBezTo>
                <a:cubicBezTo>
                  <a:pt x="515880" y="261760"/>
                  <a:pt x="299980" y="367594"/>
                  <a:pt x="208434" y="409398"/>
                </a:cubicBezTo>
                <a:cubicBezTo>
                  <a:pt x="116888" y="451202"/>
                  <a:pt x="101013" y="448027"/>
                  <a:pt x="68734" y="457023"/>
                </a:cubicBezTo>
                <a:cubicBezTo>
                  <a:pt x="36455" y="466019"/>
                  <a:pt x="10526" y="434269"/>
                  <a:pt x="2059" y="457023"/>
                </a:cubicBezTo>
                <a:close/>
              </a:path>
            </a:pathLst>
          </a:custGeom>
          <a:solidFill>
            <a:srgbClr val="EDC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フリーフォーム 381">
            <a:extLst>
              <a:ext uri="{FF2B5EF4-FFF2-40B4-BE49-F238E27FC236}">
                <a16:creationId xmlns:a16="http://schemas.microsoft.com/office/drawing/2014/main" id="{50FC4CFB-9B6C-2C47-84DB-D2FB4666C888}"/>
              </a:ext>
            </a:extLst>
          </p:cNvPr>
          <p:cNvSpPr/>
          <p:nvPr/>
        </p:nvSpPr>
        <p:spPr>
          <a:xfrm>
            <a:off x="6530359" y="6349503"/>
            <a:ext cx="296884" cy="192406"/>
          </a:xfrm>
          <a:custGeom>
            <a:avLst/>
            <a:gdLst>
              <a:gd name="connsiteX0" fmla="*/ 616 w 296884"/>
              <a:gd name="connsiteY0" fmla="*/ 497 h 192406"/>
              <a:gd name="connsiteX1" fmla="*/ 76816 w 296884"/>
              <a:gd name="connsiteY1" fmla="*/ 19547 h 192406"/>
              <a:gd name="connsiteX2" fmla="*/ 153016 w 296884"/>
              <a:gd name="connsiteY2" fmla="*/ 57647 h 192406"/>
              <a:gd name="connsiteX3" fmla="*/ 226041 w 296884"/>
              <a:gd name="connsiteY3" fmla="*/ 121147 h 192406"/>
              <a:gd name="connsiteX4" fmla="*/ 289541 w 296884"/>
              <a:gd name="connsiteY4" fmla="*/ 184647 h 192406"/>
              <a:gd name="connsiteX5" fmla="*/ 292716 w 296884"/>
              <a:gd name="connsiteY5" fmla="*/ 190997 h 192406"/>
              <a:gd name="connsiteX6" fmla="*/ 264141 w 296884"/>
              <a:gd name="connsiteY6" fmla="*/ 181472 h 192406"/>
              <a:gd name="connsiteX7" fmla="*/ 222866 w 296884"/>
              <a:gd name="connsiteY7" fmla="*/ 143372 h 192406"/>
              <a:gd name="connsiteX8" fmla="*/ 146666 w 296884"/>
              <a:gd name="connsiteY8" fmla="*/ 92572 h 192406"/>
              <a:gd name="connsiteX9" fmla="*/ 73641 w 296884"/>
              <a:gd name="connsiteY9" fmla="*/ 60822 h 192406"/>
              <a:gd name="connsiteX10" fmla="*/ 41891 w 296884"/>
              <a:gd name="connsiteY10" fmla="*/ 38597 h 192406"/>
              <a:gd name="connsiteX11" fmla="*/ 616 w 296884"/>
              <a:gd name="connsiteY11" fmla="*/ 497 h 19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884" h="192406">
                <a:moveTo>
                  <a:pt x="616" y="497"/>
                </a:moveTo>
                <a:cubicBezTo>
                  <a:pt x="6437" y="-2678"/>
                  <a:pt x="51416" y="10022"/>
                  <a:pt x="76816" y="19547"/>
                </a:cubicBezTo>
                <a:cubicBezTo>
                  <a:pt x="102216" y="29072"/>
                  <a:pt x="128145" y="40714"/>
                  <a:pt x="153016" y="57647"/>
                </a:cubicBezTo>
                <a:cubicBezTo>
                  <a:pt x="177887" y="74580"/>
                  <a:pt x="203287" y="99980"/>
                  <a:pt x="226041" y="121147"/>
                </a:cubicBezTo>
                <a:cubicBezTo>
                  <a:pt x="248795" y="142314"/>
                  <a:pt x="289541" y="184647"/>
                  <a:pt x="289541" y="184647"/>
                </a:cubicBezTo>
                <a:cubicBezTo>
                  <a:pt x="300654" y="196289"/>
                  <a:pt x="296949" y="191526"/>
                  <a:pt x="292716" y="190997"/>
                </a:cubicBezTo>
                <a:cubicBezTo>
                  <a:pt x="288483" y="190468"/>
                  <a:pt x="275783" y="189410"/>
                  <a:pt x="264141" y="181472"/>
                </a:cubicBezTo>
                <a:cubicBezTo>
                  <a:pt x="252499" y="173535"/>
                  <a:pt x="242445" y="158189"/>
                  <a:pt x="222866" y="143372"/>
                </a:cubicBezTo>
                <a:cubicBezTo>
                  <a:pt x="203287" y="128555"/>
                  <a:pt x="171537" y="106330"/>
                  <a:pt x="146666" y="92572"/>
                </a:cubicBezTo>
                <a:cubicBezTo>
                  <a:pt x="121795" y="78814"/>
                  <a:pt x="91104" y="69818"/>
                  <a:pt x="73641" y="60822"/>
                </a:cubicBezTo>
                <a:cubicBezTo>
                  <a:pt x="56179" y="51826"/>
                  <a:pt x="51945" y="46005"/>
                  <a:pt x="41891" y="38597"/>
                </a:cubicBezTo>
                <a:cubicBezTo>
                  <a:pt x="31837" y="31189"/>
                  <a:pt x="-5205" y="3672"/>
                  <a:pt x="616" y="497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フリーフォーム 382">
            <a:extLst>
              <a:ext uri="{FF2B5EF4-FFF2-40B4-BE49-F238E27FC236}">
                <a16:creationId xmlns:a16="http://schemas.microsoft.com/office/drawing/2014/main" id="{ADCDF522-469B-C647-98E2-660B485D021F}"/>
              </a:ext>
            </a:extLst>
          </p:cNvPr>
          <p:cNvSpPr/>
          <p:nvPr/>
        </p:nvSpPr>
        <p:spPr>
          <a:xfrm>
            <a:off x="7210198" y="6324137"/>
            <a:ext cx="270364" cy="238147"/>
          </a:xfrm>
          <a:custGeom>
            <a:avLst/>
            <a:gdLst>
              <a:gd name="connsiteX0" fmla="*/ 270102 w 270364"/>
              <a:gd name="connsiteY0" fmla="*/ 463 h 238147"/>
              <a:gd name="connsiteX1" fmla="*/ 203427 w 270364"/>
              <a:gd name="connsiteY1" fmla="*/ 22688 h 238147"/>
              <a:gd name="connsiteX2" fmla="*/ 127227 w 270364"/>
              <a:gd name="connsiteY2" fmla="*/ 70313 h 238147"/>
              <a:gd name="connsiteX3" fmla="*/ 63727 w 270364"/>
              <a:gd name="connsiteY3" fmla="*/ 130638 h 238147"/>
              <a:gd name="connsiteX4" fmla="*/ 16102 w 270364"/>
              <a:gd name="connsiteY4" fmla="*/ 200488 h 238147"/>
              <a:gd name="connsiteX5" fmla="*/ 227 w 270364"/>
              <a:gd name="connsiteY5" fmla="*/ 235413 h 238147"/>
              <a:gd name="connsiteX6" fmla="*/ 25627 w 270364"/>
              <a:gd name="connsiteY6" fmla="*/ 229063 h 238147"/>
              <a:gd name="connsiteX7" fmla="*/ 54202 w 270364"/>
              <a:gd name="connsiteY7" fmla="*/ 175088 h 238147"/>
              <a:gd name="connsiteX8" fmla="*/ 120877 w 270364"/>
              <a:gd name="connsiteY8" fmla="*/ 111588 h 238147"/>
              <a:gd name="connsiteX9" fmla="*/ 190727 w 270364"/>
              <a:gd name="connsiteY9" fmla="*/ 73488 h 238147"/>
              <a:gd name="connsiteX10" fmla="*/ 225652 w 270364"/>
              <a:gd name="connsiteY10" fmla="*/ 41738 h 238147"/>
              <a:gd name="connsiteX11" fmla="*/ 270102 w 270364"/>
              <a:gd name="connsiteY11" fmla="*/ 463 h 2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364" h="238147">
                <a:moveTo>
                  <a:pt x="270102" y="463"/>
                </a:moveTo>
                <a:cubicBezTo>
                  <a:pt x="266398" y="-2712"/>
                  <a:pt x="227240" y="11046"/>
                  <a:pt x="203427" y="22688"/>
                </a:cubicBezTo>
                <a:cubicBezTo>
                  <a:pt x="179614" y="34330"/>
                  <a:pt x="150510" y="52321"/>
                  <a:pt x="127227" y="70313"/>
                </a:cubicBezTo>
                <a:cubicBezTo>
                  <a:pt x="103944" y="88305"/>
                  <a:pt x="82248" y="108942"/>
                  <a:pt x="63727" y="130638"/>
                </a:cubicBezTo>
                <a:cubicBezTo>
                  <a:pt x="45206" y="152334"/>
                  <a:pt x="26685" y="183026"/>
                  <a:pt x="16102" y="200488"/>
                </a:cubicBezTo>
                <a:cubicBezTo>
                  <a:pt x="5519" y="217951"/>
                  <a:pt x="-1360" y="230651"/>
                  <a:pt x="227" y="235413"/>
                </a:cubicBezTo>
                <a:cubicBezTo>
                  <a:pt x="1814" y="240175"/>
                  <a:pt x="16631" y="239117"/>
                  <a:pt x="25627" y="229063"/>
                </a:cubicBezTo>
                <a:cubicBezTo>
                  <a:pt x="34623" y="219009"/>
                  <a:pt x="38327" y="194667"/>
                  <a:pt x="54202" y="175088"/>
                </a:cubicBezTo>
                <a:cubicBezTo>
                  <a:pt x="70077" y="155509"/>
                  <a:pt x="98123" y="128521"/>
                  <a:pt x="120877" y="111588"/>
                </a:cubicBezTo>
                <a:cubicBezTo>
                  <a:pt x="143631" y="94655"/>
                  <a:pt x="173265" y="85130"/>
                  <a:pt x="190727" y="73488"/>
                </a:cubicBezTo>
                <a:cubicBezTo>
                  <a:pt x="208189" y="61846"/>
                  <a:pt x="214010" y="51263"/>
                  <a:pt x="225652" y="41738"/>
                </a:cubicBezTo>
                <a:cubicBezTo>
                  <a:pt x="237294" y="32213"/>
                  <a:pt x="273806" y="3638"/>
                  <a:pt x="270102" y="463"/>
                </a:cubicBezTo>
                <a:close/>
              </a:path>
            </a:pathLst>
          </a:custGeom>
          <a:solidFill>
            <a:srgbClr val="F0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フリーフォーム 383">
            <a:extLst>
              <a:ext uri="{FF2B5EF4-FFF2-40B4-BE49-F238E27FC236}">
                <a16:creationId xmlns:a16="http://schemas.microsoft.com/office/drawing/2014/main" id="{F9764ED2-8083-4B40-966E-1F2337538778}"/>
              </a:ext>
            </a:extLst>
          </p:cNvPr>
          <p:cNvSpPr/>
          <p:nvPr/>
        </p:nvSpPr>
        <p:spPr>
          <a:xfrm>
            <a:off x="7888654" y="3336061"/>
            <a:ext cx="309805" cy="723440"/>
          </a:xfrm>
          <a:custGeom>
            <a:avLst/>
            <a:gdLst>
              <a:gd name="connsiteX0" fmla="*/ 10746 w 309805"/>
              <a:gd name="connsiteY0" fmla="*/ 702539 h 723440"/>
              <a:gd name="connsiteX1" fmla="*/ 86946 w 309805"/>
              <a:gd name="connsiteY1" fmla="*/ 673964 h 723440"/>
              <a:gd name="connsiteX2" fmla="*/ 182196 w 309805"/>
              <a:gd name="connsiteY2" fmla="*/ 585064 h 723440"/>
              <a:gd name="connsiteX3" fmla="*/ 236171 w 309805"/>
              <a:gd name="connsiteY3" fmla="*/ 448539 h 723440"/>
              <a:gd name="connsiteX4" fmla="*/ 245696 w 309805"/>
              <a:gd name="connsiteY4" fmla="*/ 283439 h 723440"/>
              <a:gd name="connsiteX5" fmla="*/ 210771 w 309805"/>
              <a:gd name="connsiteY5" fmla="*/ 191364 h 723440"/>
              <a:gd name="connsiteX6" fmla="*/ 140921 w 309805"/>
              <a:gd name="connsiteY6" fmla="*/ 153264 h 723440"/>
              <a:gd name="connsiteX7" fmla="*/ 48846 w 309805"/>
              <a:gd name="connsiteY7" fmla="*/ 162789 h 723440"/>
              <a:gd name="connsiteX8" fmla="*/ 17096 w 309805"/>
              <a:gd name="connsiteY8" fmla="*/ 169139 h 723440"/>
              <a:gd name="connsiteX9" fmla="*/ 20271 w 309805"/>
              <a:gd name="connsiteY9" fmla="*/ 134214 h 723440"/>
              <a:gd name="connsiteX10" fmla="*/ 61546 w 309805"/>
              <a:gd name="connsiteY10" fmla="*/ 92939 h 723440"/>
              <a:gd name="connsiteX11" fmla="*/ 137746 w 309805"/>
              <a:gd name="connsiteY11" fmla="*/ 38964 h 723440"/>
              <a:gd name="connsiteX12" fmla="*/ 207596 w 309805"/>
              <a:gd name="connsiteY12" fmla="*/ 32614 h 723440"/>
              <a:gd name="connsiteX13" fmla="*/ 245696 w 309805"/>
              <a:gd name="connsiteY13" fmla="*/ 61189 h 723440"/>
              <a:gd name="connsiteX14" fmla="*/ 248871 w 309805"/>
              <a:gd name="connsiteY14" fmla="*/ 67539 h 723440"/>
              <a:gd name="connsiteX15" fmla="*/ 267921 w 309805"/>
              <a:gd name="connsiteY15" fmla="*/ 102464 h 723440"/>
              <a:gd name="connsiteX16" fmla="*/ 274271 w 309805"/>
              <a:gd name="connsiteY16" fmla="*/ 156439 h 723440"/>
              <a:gd name="connsiteX17" fmla="*/ 290146 w 309805"/>
              <a:gd name="connsiteY17" fmla="*/ 172314 h 723440"/>
              <a:gd name="connsiteX18" fmla="*/ 309196 w 309805"/>
              <a:gd name="connsiteY18" fmla="*/ 156439 h 723440"/>
              <a:gd name="connsiteX19" fmla="*/ 302846 w 309805"/>
              <a:gd name="connsiteY19" fmla="*/ 105639 h 723440"/>
              <a:gd name="connsiteX20" fmla="*/ 280621 w 309805"/>
              <a:gd name="connsiteY20" fmla="*/ 48489 h 723440"/>
              <a:gd name="connsiteX21" fmla="*/ 236171 w 309805"/>
              <a:gd name="connsiteY21" fmla="*/ 10389 h 723440"/>
              <a:gd name="connsiteX22" fmla="*/ 201246 w 309805"/>
              <a:gd name="connsiteY22" fmla="*/ 864 h 723440"/>
              <a:gd name="connsiteX23" fmla="*/ 147271 w 309805"/>
              <a:gd name="connsiteY23" fmla="*/ 4039 h 723440"/>
              <a:gd name="connsiteX24" fmla="*/ 83771 w 309805"/>
              <a:gd name="connsiteY24" fmla="*/ 32614 h 723440"/>
              <a:gd name="connsiteX25" fmla="*/ 55196 w 309805"/>
              <a:gd name="connsiteY25" fmla="*/ 61189 h 723440"/>
              <a:gd name="connsiteX26" fmla="*/ 13921 w 309805"/>
              <a:gd name="connsiteY26" fmla="*/ 92939 h 723440"/>
              <a:gd name="connsiteX27" fmla="*/ 4396 w 309805"/>
              <a:gd name="connsiteY27" fmla="*/ 175489 h 723440"/>
              <a:gd name="connsiteX28" fmla="*/ 1221 w 309805"/>
              <a:gd name="connsiteY28" fmla="*/ 356464 h 723440"/>
              <a:gd name="connsiteX29" fmla="*/ 10746 w 309805"/>
              <a:gd name="connsiteY29" fmla="*/ 702539 h 7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9805" h="723440">
                <a:moveTo>
                  <a:pt x="10746" y="702539"/>
                </a:moveTo>
                <a:cubicBezTo>
                  <a:pt x="25034" y="755456"/>
                  <a:pt x="58371" y="693543"/>
                  <a:pt x="86946" y="673964"/>
                </a:cubicBezTo>
                <a:cubicBezTo>
                  <a:pt x="115521" y="654385"/>
                  <a:pt x="157325" y="622635"/>
                  <a:pt x="182196" y="585064"/>
                </a:cubicBezTo>
                <a:cubicBezTo>
                  <a:pt x="207067" y="547493"/>
                  <a:pt x="225588" y="498810"/>
                  <a:pt x="236171" y="448539"/>
                </a:cubicBezTo>
                <a:cubicBezTo>
                  <a:pt x="246754" y="398268"/>
                  <a:pt x="249929" y="326301"/>
                  <a:pt x="245696" y="283439"/>
                </a:cubicBezTo>
                <a:cubicBezTo>
                  <a:pt x="241463" y="240576"/>
                  <a:pt x="228233" y="213060"/>
                  <a:pt x="210771" y="191364"/>
                </a:cubicBezTo>
                <a:cubicBezTo>
                  <a:pt x="193309" y="169668"/>
                  <a:pt x="167908" y="158026"/>
                  <a:pt x="140921" y="153264"/>
                </a:cubicBezTo>
                <a:cubicBezTo>
                  <a:pt x="113934" y="148502"/>
                  <a:pt x="69483" y="160143"/>
                  <a:pt x="48846" y="162789"/>
                </a:cubicBezTo>
                <a:cubicBezTo>
                  <a:pt x="28209" y="165435"/>
                  <a:pt x="21858" y="173901"/>
                  <a:pt x="17096" y="169139"/>
                </a:cubicBezTo>
                <a:cubicBezTo>
                  <a:pt x="12334" y="164377"/>
                  <a:pt x="12863" y="146914"/>
                  <a:pt x="20271" y="134214"/>
                </a:cubicBezTo>
                <a:cubicBezTo>
                  <a:pt x="27679" y="121514"/>
                  <a:pt x="41967" y="108814"/>
                  <a:pt x="61546" y="92939"/>
                </a:cubicBezTo>
                <a:cubicBezTo>
                  <a:pt x="81125" y="77064"/>
                  <a:pt x="113404" y="49018"/>
                  <a:pt x="137746" y="38964"/>
                </a:cubicBezTo>
                <a:cubicBezTo>
                  <a:pt x="162088" y="28910"/>
                  <a:pt x="189604" y="28910"/>
                  <a:pt x="207596" y="32614"/>
                </a:cubicBezTo>
                <a:cubicBezTo>
                  <a:pt x="225588" y="36318"/>
                  <a:pt x="238817" y="55368"/>
                  <a:pt x="245696" y="61189"/>
                </a:cubicBezTo>
                <a:cubicBezTo>
                  <a:pt x="252575" y="67010"/>
                  <a:pt x="245167" y="60660"/>
                  <a:pt x="248871" y="67539"/>
                </a:cubicBezTo>
                <a:cubicBezTo>
                  <a:pt x="252575" y="74418"/>
                  <a:pt x="263688" y="87647"/>
                  <a:pt x="267921" y="102464"/>
                </a:cubicBezTo>
                <a:cubicBezTo>
                  <a:pt x="272154" y="117281"/>
                  <a:pt x="270567" y="144797"/>
                  <a:pt x="274271" y="156439"/>
                </a:cubicBezTo>
                <a:cubicBezTo>
                  <a:pt x="277975" y="168081"/>
                  <a:pt x="284325" y="172314"/>
                  <a:pt x="290146" y="172314"/>
                </a:cubicBezTo>
                <a:cubicBezTo>
                  <a:pt x="295967" y="172314"/>
                  <a:pt x="307079" y="167551"/>
                  <a:pt x="309196" y="156439"/>
                </a:cubicBezTo>
                <a:cubicBezTo>
                  <a:pt x="311313" y="145327"/>
                  <a:pt x="307609" y="123631"/>
                  <a:pt x="302846" y="105639"/>
                </a:cubicBezTo>
                <a:cubicBezTo>
                  <a:pt x="298084" y="87647"/>
                  <a:pt x="291734" y="64364"/>
                  <a:pt x="280621" y="48489"/>
                </a:cubicBezTo>
                <a:cubicBezTo>
                  <a:pt x="269509" y="32614"/>
                  <a:pt x="249400" y="18326"/>
                  <a:pt x="236171" y="10389"/>
                </a:cubicBezTo>
                <a:cubicBezTo>
                  <a:pt x="222942" y="2452"/>
                  <a:pt x="216063" y="1922"/>
                  <a:pt x="201246" y="864"/>
                </a:cubicBezTo>
                <a:cubicBezTo>
                  <a:pt x="186429" y="-194"/>
                  <a:pt x="166850" y="-1253"/>
                  <a:pt x="147271" y="4039"/>
                </a:cubicBezTo>
                <a:cubicBezTo>
                  <a:pt x="127692" y="9331"/>
                  <a:pt x="99117" y="23089"/>
                  <a:pt x="83771" y="32614"/>
                </a:cubicBezTo>
                <a:cubicBezTo>
                  <a:pt x="68425" y="42139"/>
                  <a:pt x="66838" y="51135"/>
                  <a:pt x="55196" y="61189"/>
                </a:cubicBezTo>
                <a:cubicBezTo>
                  <a:pt x="43554" y="71243"/>
                  <a:pt x="22388" y="73889"/>
                  <a:pt x="13921" y="92939"/>
                </a:cubicBezTo>
                <a:cubicBezTo>
                  <a:pt x="5454" y="111989"/>
                  <a:pt x="6513" y="131568"/>
                  <a:pt x="4396" y="175489"/>
                </a:cubicBezTo>
                <a:cubicBezTo>
                  <a:pt x="2279" y="219410"/>
                  <a:pt x="2279" y="271268"/>
                  <a:pt x="1221" y="356464"/>
                </a:cubicBezTo>
                <a:cubicBezTo>
                  <a:pt x="163" y="441660"/>
                  <a:pt x="-3542" y="649622"/>
                  <a:pt x="10746" y="702539"/>
                </a:cubicBezTo>
                <a:close/>
              </a:path>
            </a:pathLst>
          </a:custGeom>
          <a:solidFill>
            <a:srgbClr val="F6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フリーフォーム 594">
            <a:extLst>
              <a:ext uri="{FF2B5EF4-FFF2-40B4-BE49-F238E27FC236}">
                <a16:creationId xmlns:a16="http://schemas.microsoft.com/office/drawing/2014/main" id="{DBE25156-321F-0343-A3A9-37D0248E9DC8}"/>
              </a:ext>
            </a:extLst>
          </p:cNvPr>
          <p:cNvSpPr/>
          <p:nvPr/>
        </p:nvSpPr>
        <p:spPr>
          <a:xfrm>
            <a:off x="8390379" y="3182462"/>
            <a:ext cx="419489" cy="1200353"/>
          </a:xfrm>
          <a:custGeom>
            <a:avLst/>
            <a:gdLst>
              <a:gd name="connsiteX0" fmla="*/ 305946 w 419489"/>
              <a:gd name="connsiteY0" fmla="*/ 430688 h 1200353"/>
              <a:gd name="connsiteX1" fmla="*/ 271021 w 419489"/>
              <a:gd name="connsiteY1" fmla="*/ 595788 h 1200353"/>
              <a:gd name="connsiteX2" fmla="*/ 204346 w 419489"/>
              <a:gd name="connsiteY2" fmla="*/ 792638 h 1200353"/>
              <a:gd name="connsiteX3" fmla="*/ 96396 w 419489"/>
              <a:gd name="connsiteY3" fmla="*/ 1040288 h 1200353"/>
              <a:gd name="connsiteX4" fmla="*/ 1146 w 419489"/>
              <a:gd name="connsiteY4" fmla="*/ 1199038 h 1200353"/>
              <a:gd name="connsiteX5" fmla="*/ 163071 w 419489"/>
              <a:gd name="connsiteY5" fmla="*/ 954563 h 1200353"/>
              <a:gd name="connsiteX6" fmla="*/ 286896 w 419489"/>
              <a:gd name="connsiteY6" fmla="*/ 691038 h 1200353"/>
              <a:gd name="connsiteX7" fmla="*/ 353571 w 419489"/>
              <a:gd name="connsiteY7" fmla="*/ 484663 h 1200353"/>
              <a:gd name="connsiteX8" fmla="*/ 407546 w 419489"/>
              <a:gd name="connsiteY8" fmla="*/ 262413 h 1200353"/>
              <a:gd name="connsiteX9" fmla="*/ 417071 w 419489"/>
              <a:gd name="connsiteY9" fmla="*/ 125888 h 1200353"/>
              <a:gd name="connsiteX10" fmla="*/ 413896 w 419489"/>
              <a:gd name="connsiteY10" fmla="*/ 2063 h 1200353"/>
              <a:gd name="connsiteX11" fmla="*/ 359921 w 419489"/>
              <a:gd name="connsiteY11" fmla="*/ 230663 h 1200353"/>
              <a:gd name="connsiteX12" fmla="*/ 305946 w 419489"/>
              <a:gd name="connsiteY12" fmla="*/ 430688 h 120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489" h="1200353">
                <a:moveTo>
                  <a:pt x="305946" y="430688"/>
                </a:moveTo>
                <a:cubicBezTo>
                  <a:pt x="291129" y="491542"/>
                  <a:pt x="287954" y="535463"/>
                  <a:pt x="271021" y="595788"/>
                </a:cubicBezTo>
                <a:cubicBezTo>
                  <a:pt x="254088" y="656113"/>
                  <a:pt x="233450" y="718555"/>
                  <a:pt x="204346" y="792638"/>
                </a:cubicBezTo>
                <a:cubicBezTo>
                  <a:pt x="175242" y="866721"/>
                  <a:pt x="130263" y="972555"/>
                  <a:pt x="96396" y="1040288"/>
                </a:cubicBezTo>
                <a:cubicBezTo>
                  <a:pt x="62529" y="1108021"/>
                  <a:pt x="-9967" y="1213326"/>
                  <a:pt x="1146" y="1199038"/>
                </a:cubicBezTo>
                <a:cubicBezTo>
                  <a:pt x="12258" y="1184751"/>
                  <a:pt x="115446" y="1039230"/>
                  <a:pt x="163071" y="954563"/>
                </a:cubicBezTo>
                <a:cubicBezTo>
                  <a:pt x="210696" y="869896"/>
                  <a:pt x="255146" y="769355"/>
                  <a:pt x="286896" y="691038"/>
                </a:cubicBezTo>
                <a:cubicBezTo>
                  <a:pt x="318646" y="612721"/>
                  <a:pt x="333463" y="556100"/>
                  <a:pt x="353571" y="484663"/>
                </a:cubicBezTo>
                <a:cubicBezTo>
                  <a:pt x="373679" y="413226"/>
                  <a:pt x="396963" y="322209"/>
                  <a:pt x="407546" y="262413"/>
                </a:cubicBezTo>
                <a:cubicBezTo>
                  <a:pt x="418129" y="202617"/>
                  <a:pt x="416013" y="169280"/>
                  <a:pt x="417071" y="125888"/>
                </a:cubicBezTo>
                <a:cubicBezTo>
                  <a:pt x="418129" y="82496"/>
                  <a:pt x="423421" y="-15400"/>
                  <a:pt x="413896" y="2063"/>
                </a:cubicBezTo>
                <a:cubicBezTo>
                  <a:pt x="404371" y="19525"/>
                  <a:pt x="378442" y="159226"/>
                  <a:pt x="359921" y="230663"/>
                </a:cubicBezTo>
                <a:cubicBezTo>
                  <a:pt x="341400" y="302100"/>
                  <a:pt x="320763" y="369834"/>
                  <a:pt x="305946" y="430688"/>
                </a:cubicBezTo>
                <a:close/>
              </a:path>
            </a:pathLst>
          </a:custGeom>
          <a:solidFill>
            <a:srgbClr val="5F5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リーフォーム 675">
            <a:extLst>
              <a:ext uri="{FF2B5EF4-FFF2-40B4-BE49-F238E27FC236}">
                <a16:creationId xmlns:a16="http://schemas.microsoft.com/office/drawing/2014/main" id="{FBDD8257-067D-7746-B067-F69806AE6C15}"/>
              </a:ext>
            </a:extLst>
          </p:cNvPr>
          <p:cNvSpPr/>
          <p:nvPr/>
        </p:nvSpPr>
        <p:spPr>
          <a:xfrm>
            <a:off x="4743450" y="609039"/>
            <a:ext cx="306403" cy="533961"/>
          </a:xfrm>
          <a:custGeom>
            <a:avLst/>
            <a:gdLst>
              <a:gd name="connsiteX0" fmla="*/ 0 w 306403"/>
              <a:gd name="connsiteY0" fmla="*/ 533961 h 533961"/>
              <a:gd name="connsiteX1" fmla="*/ 69850 w 306403"/>
              <a:gd name="connsiteY1" fmla="*/ 330761 h 533961"/>
              <a:gd name="connsiteX2" fmla="*/ 196850 w 306403"/>
              <a:gd name="connsiteY2" fmla="*/ 92636 h 533961"/>
              <a:gd name="connsiteX3" fmla="*/ 295275 w 306403"/>
              <a:gd name="connsiteY3" fmla="*/ 561 h 533961"/>
              <a:gd name="connsiteX4" fmla="*/ 298450 w 306403"/>
              <a:gd name="connsiteY4" fmla="*/ 64061 h 533961"/>
              <a:gd name="connsiteX5" fmla="*/ 244475 w 306403"/>
              <a:gd name="connsiteY5" fmla="*/ 254561 h 533961"/>
              <a:gd name="connsiteX6" fmla="*/ 158750 w 306403"/>
              <a:gd name="connsiteY6" fmla="*/ 352986 h 533961"/>
              <a:gd name="connsiteX7" fmla="*/ 0 w 306403"/>
              <a:gd name="connsiteY7" fmla="*/ 533961 h 53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3" h="533961">
                <a:moveTo>
                  <a:pt x="0" y="533961"/>
                </a:moveTo>
                <a:cubicBezTo>
                  <a:pt x="18521" y="469138"/>
                  <a:pt x="37042" y="404315"/>
                  <a:pt x="69850" y="330761"/>
                </a:cubicBezTo>
                <a:cubicBezTo>
                  <a:pt x="102658" y="257207"/>
                  <a:pt x="159279" y="147669"/>
                  <a:pt x="196850" y="92636"/>
                </a:cubicBezTo>
                <a:cubicBezTo>
                  <a:pt x="234421" y="37603"/>
                  <a:pt x="278342" y="5323"/>
                  <a:pt x="295275" y="561"/>
                </a:cubicBezTo>
                <a:cubicBezTo>
                  <a:pt x="312208" y="-4201"/>
                  <a:pt x="306917" y="21728"/>
                  <a:pt x="298450" y="64061"/>
                </a:cubicBezTo>
                <a:cubicBezTo>
                  <a:pt x="289983" y="106394"/>
                  <a:pt x="267758" y="206407"/>
                  <a:pt x="244475" y="254561"/>
                </a:cubicBezTo>
                <a:cubicBezTo>
                  <a:pt x="221192" y="302715"/>
                  <a:pt x="158750" y="352986"/>
                  <a:pt x="158750" y="352986"/>
                </a:cubicBezTo>
                <a:lnTo>
                  <a:pt x="0" y="533961"/>
                </a:ln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7" name="フリーフォーム 676">
            <a:extLst>
              <a:ext uri="{FF2B5EF4-FFF2-40B4-BE49-F238E27FC236}">
                <a16:creationId xmlns:a16="http://schemas.microsoft.com/office/drawing/2014/main" id="{98AA3D53-FC16-E84C-BD88-60878038AF45}"/>
              </a:ext>
            </a:extLst>
          </p:cNvPr>
          <p:cNvSpPr/>
          <p:nvPr/>
        </p:nvSpPr>
        <p:spPr>
          <a:xfrm>
            <a:off x="4998230" y="592454"/>
            <a:ext cx="222944" cy="258521"/>
          </a:xfrm>
          <a:custGeom>
            <a:avLst/>
            <a:gdLst>
              <a:gd name="connsiteX0" fmla="*/ 221470 w 222944"/>
              <a:gd name="connsiteY0" fmla="*/ 77471 h 258521"/>
              <a:gd name="connsiteX1" fmla="*/ 151620 w 222944"/>
              <a:gd name="connsiteY1" fmla="*/ 23496 h 258521"/>
              <a:gd name="connsiteX2" fmla="*/ 62720 w 222944"/>
              <a:gd name="connsiteY2" fmla="*/ 1271 h 258521"/>
              <a:gd name="connsiteX3" fmla="*/ 50020 w 222944"/>
              <a:gd name="connsiteY3" fmla="*/ 58421 h 258521"/>
              <a:gd name="connsiteX4" fmla="*/ 24620 w 222944"/>
              <a:gd name="connsiteY4" fmla="*/ 175896 h 258521"/>
              <a:gd name="connsiteX5" fmla="*/ 2395 w 222944"/>
              <a:gd name="connsiteY5" fmla="*/ 258446 h 258521"/>
              <a:gd name="connsiteX6" fmla="*/ 84945 w 222944"/>
              <a:gd name="connsiteY6" fmla="*/ 188596 h 258521"/>
              <a:gd name="connsiteX7" fmla="*/ 221470 w 222944"/>
              <a:gd name="connsiteY7" fmla="*/ 77471 h 25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4" h="258521">
                <a:moveTo>
                  <a:pt x="221470" y="77471"/>
                </a:moveTo>
                <a:cubicBezTo>
                  <a:pt x="232582" y="49954"/>
                  <a:pt x="178078" y="36196"/>
                  <a:pt x="151620" y="23496"/>
                </a:cubicBezTo>
                <a:cubicBezTo>
                  <a:pt x="125162" y="10796"/>
                  <a:pt x="79653" y="-4550"/>
                  <a:pt x="62720" y="1271"/>
                </a:cubicBezTo>
                <a:cubicBezTo>
                  <a:pt x="45787" y="7092"/>
                  <a:pt x="56370" y="29317"/>
                  <a:pt x="50020" y="58421"/>
                </a:cubicBezTo>
                <a:cubicBezTo>
                  <a:pt x="43670" y="87525"/>
                  <a:pt x="32557" y="142559"/>
                  <a:pt x="24620" y="175896"/>
                </a:cubicBezTo>
                <a:cubicBezTo>
                  <a:pt x="16683" y="209233"/>
                  <a:pt x="-7659" y="256329"/>
                  <a:pt x="2395" y="258446"/>
                </a:cubicBezTo>
                <a:cubicBezTo>
                  <a:pt x="12449" y="260563"/>
                  <a:pt x="51608" y="217700"/>
                  <a:pt x="84945" y="188596"/>
                </a:cubicBezTo>
                <a:cubicBezTo>
                  <a:pt x="118282" y="159492"/>
                  <a:pt x="210358" y="104988"/>
                  <a:pt x="221470" y="77471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3" name="フリーフォーム 832">
            <a:extLst>
              <a:ext uri="{FF2B5EF4-FFF2-40B4-BE49-F238E27FC236}">
                <a16:creationId xmlns:a16="http://schemas.microsoft.com/office/drawing/2014/main" id="{1E34E947-5B38-6D41-AFF9-7A4BFEE3DDDF}"/>
              </a:ext>
            </a:extLst>
          </p:cNvPr>
          <p:cNvSpPr/>
          <p:nvPr/>
        </p:nvSpPr>
        <p:spPr>
          <a:xfrm>
            <a:off x="4281228" y="1332134"/>
            <a:ext cx="341917" cy="238636"/>
          </a:xfrm>
          <a:custGeom>
            <a:avLst/>
            <a:gdLst>
              <a:gd name="connsiteX0" fmla="*/ 341888 w 341917"/>
              <a:gd name="connsiteY0" fmla="*/ 2549 h 238636"/>
              <a:gd name="connsiteX1" fmla="*/ 199900 w 341917"/>
              <a:gd name="connsiteY1" fmla="*/ 104780 h 238636"/>
              <a:gd name="connsiteX2" fmla="*/ 103348 w 341917"/>
              <a:gd name="connsiteY2" fmla="*/ 201332 h 238636"/>
              <a:gd name="connsiteX3" fmla="*/ 80630 w 341917"/>
              <a:gd name="connsiteY3" fmla="*/ 207011 h 238636"/>
              <a:gd name="connsiteX4" fmla="*/ 1117 w 341917"/>
              <a:gd name="connsiteY4" fmla="*/ 235409 h 238636"/>
              <a:gd name="connsiteX5" fmla="*/ 46553 w 341917"/>
              <a:gd name="connsiteY5" fmla="*/ 121819 h 238636"/>
              <a:gd name="connsiteX6" fmla="*/ 211259 w 341917"/>
              <a:gd name="connsiteY6" fmla="*/ 36626 h 238636"/>
              <a:gd name="connsiteX7" fmla="*/ 341888 w 341917"/>
              <a:gd name="connsiteY7" fmla="*/ 2549 h 23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917" h="238636">
                <a:moveTo>
                  <a:pt x="341888" y="2549"/>
                </a:moveTo>
                <a:cubicBezTo>
                  <a:pt x="339995" y="13908"/>
                  <a:pt x="239657" y="71650"/>
                  <a:pt x="199900" y="104780"/>
                </a:cubicBezTo>
                <a:cubicBezTo>
                  <a:pt x="160143" y="137910"/>
                  <a:pt x="103348" y="201332"/>
                  <a:pt x="103348" y="201332"/>
                </a:cubicBezTo>
                <a:cubicBezTo>
                  <a:pt x="83470" y="218370"/>
                  <a:pt x="97668" y="201332"/>
                  <a:pt x="80630" y="207011"/>
                </a:cubicBezTo>
                <a:cubicBezTo>
                  <a:pt x="63592" y="212690"/>
                  <a:pt x="6796" y="249608"/>
                  <a:pt x="1117" y="235409"/>
                </a:cubicBezTo>
                <a:cubicBezTo>
                  <a:pt x="-4562" y="221210"/>
                  <a:pt x="11529" y="154949"/>
                  <a:pt x="46553" y="121819"/>
                </a:cubicBezTo>
                <a:cubicBezTo>
                  <a:pt x="81577" y="88689"/>
                  <a:pt x="167716" y="52718"/>
                  <a:pt x="211259" y="36626"/>
                </a:cubicBezTo>
                <a:cubicBezTo>
                  <a:pt x="254802" y="20534"/>
                  <a:pt x="343781" y="-8810"/>
                  <a:pt x="341888" y="2549"/>
                </a:cubicBezTo>
                <a:close/>
              </a:path>
            </a:pathLst>
          </a:custGeom>
          <a:solidFill>
            <a:srgbClr val="609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4" name="フリーフォーム 833">
            <a:extLst>
              <a:ext uri="{FF2B5EF4-FFF2-40B4-BE49-F238E27FC236}">
                <a16:creationId xmlns:a16="http://schemas.microsoft.com/office/drawing/2014/main" id="{3FD820E6-EED0-B549-B35B-BFCB61E76501}"/>
              </a:ext>
            </a:extLst>
          </p:cNvPr>
          <p:cNvSpPr/>
          <p:nvPr/>
        </p:nvSpPr>
        <p:spPr>
          <a:xfrm>
            <a:off x="4120609" y="3829050"/>
            <a:ext cx="232316" cy="618040"/>
          </a:xfrm>
          <a:custGeom>
            <a:avLst/>
            <a:gdLst>
              <a:gd name="connsiteX0" fmla="*/ 541 w 232316"/>
              <a:gd name="connsiteY0" fmla="*/ 609600 h 618040"/>
              <a:gd name="connsiteX1" fmla="*/ 76741 w 232316"/>
              <a:gd name="connsiteY1" fmla="*/ 381000 h 618040"/>
              <a:gd name="connsiteX2" fmla="*/ 137066 w 232316"/>
              <a:gd name="connsiteY2" fmla="*/ 149225 h 618040"/>
              <a:gd name="connsiteX3" fmla="*/ 165641 w 232316"/>
              <a:gd name="connsiteY3" fmla="*/ 0 h 618040"/>
              <a:gd name="connsiteX4" fmla="*/ 165641 w 232316"/>
              <a:gd name="connsiteY4" fmla="*/ 0 h 618040"/>
              <a:gd name="connsiteX5" fmla="*/ 232316 w 232316"/>
              <a:gd name="connsiteY5" fmla="*/ 250825 h 618040"/>
              <a:gd name="connsiteX6" fmla="*/ 232316 w 232316"/>
              <a:gd name="connsiteY6" fmla="*/ 250825 h 618040"/>
              <a:gd name="connsiteX7" fmla="*/ 149766 w 232316"/>
              <a:gd name="connsiteY7" fmla="*/ 400050 h 618040"/>
              <a:gd name="connsiteX8" fmla="*/ 48166 w 232316"/>
              <a:gd name="connsiteY8" fmla="*/ 552450 h 618040"/>
              <a:gd name="connsiteX9" fmla="*/ 541 w 232316"/>
              <a:gd name="connsiteY9" fmla="*/ 609600 h 6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16" h="618040">
                <a:moveTo>
                  <a:pt x="541" y="609600"/>
                </a:moveTo>
                <a:cubicBezTo>
                  <a:pt x="5303" y="581025"/>
                  <a:pt x="53987" y="457729"/>
                  <a:pt x="76741" y="381000"/>
                </a:cubicBezTo>
                <a:cubicBezTo>
                  <a:pt x="99495" y="304271"/>
                  <a:pt x="122249" y="212725"/>
                  <a:pt x="137066" y="149225"/>
                </a:cubicBezTo>
                <a:cubicBezTo>
                  <a:pt x="151883" y="85725"/>
                  <a:pt x="165641" y="0"/>
                  <a:pt x="165641" y="0"/>
                </a:cubicBezTo>
                <a:lnTo>
                  <a:pt x="165641" y="0"/>
                </a:lnTo>
                <a:lnTo>
                  <a:pt x="232316" y="250825"/>
                </a:lnTo>
                <a:lnTo>
                  <a:pt x="232316" y="250825"/>
                </a:lnTo>
                <a:cubicBezTo>
                  <a:pt x="218558" y="275696"/>
                  <a:pt x="180458" y="349779"/>
                  <a:pt x="149766" y="400050"/>
                </a:cubicBezTo>
                <a:cubicBezTo>
                  <a:pt x="119074" y="450321"/>
                  <a:pt x="73037" y="516996"/>
                  <a:pt x="48166" y="552450"/>
                </a:cubicBezTo>
                <a:cubicBezTo>
                  <a:pt x="23295" y="587904"/>
                  <a:pt x="-4221" y="638175"/>
                  <a:pt x="541" y="60960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5" name="フリーフォーム 834">
            <a:extLst>
              <a:ext uri="{FF2B5EF4-FFF2-40B4-BE49-F238E27FC236}">
                <a16:creationId xmlns:a16="http://schemas.microsoft.com/office/drawing/2014/main" id="{2055D3DA-7290-D94C-93EF-0F043F0C2F44}"/>
              </a:ext>
            </a:extLst>
          </p:cNvPr>
          <p:cNvSpPr/>
          <p:nvPr/>
        </p:nvSpPr>
        <p:spPr>
          <a:xfrm>
            <a:off x="4179543" y="4384675"/>
            <a:ext cx="338689" cy="921922"/>
          </a:xfrm>
          <a:custGeom>
            <a:avLst/>
            <a:gdLst>
              <a:gd name="connsiteX0" fmla="*/ 1932 w 338689"/>
              <a:gd name="connsiteY0" fmla="*/ 920750 h 921922"/>
              <a:gd name="connsiteX1" fmla="*/ 20982 w 338689"/>
              <a:gd name="connsiteY1" fmla="*/ 679450 h 921922"/>
              <a:gd name="connsiteX2" fmla="*/ 81307 w 338689"/>
              <a:gd name="connsiteY2" fmla="*/ 415925 h 921922"/>
              <a:gd name="connsiteX3" fmla="*/ 173382 w 338689"/>
              <a:gd name="connsiteY3" fmla="*/ 158750 h 921922"/>
              <a:gd name="connsiteX4" fmla="*/ 255932 w 338689"/>
              <a:gd name="connsiteY4" fmla="*/ 0 h 921922"/>
              <a:gd name="connsiteX5" fmla="*/ 255932 w 338689"/>
              <a:gd name="connsiteY5" fmla="*/ 0 h 921922"/>
              <a:gd name="connsiteX6" fmla="*/ 328957 w 338689"/>
              <a:gd name="connsiteY6" fmla="*/ 212725 h 921922"/>
              <a:gd name="connsiteX7" fmla="*/ 328957 w 338689"/>
              <a:gd name="connsiteY7" fmla="*/ 215900 h 921922"/>
              <a:gd name="connsiteX8" fmla="*/ 246407 w 338689"/>
              <a:gd name="connsiteY8" fmla="*/ 352425 h 921922"/>
              <a:gd name="connsiteX9" fmla="*/ 160682 w 338689"/>
              <a:gd name="connsiteY9" fmla="*/ 530225 h 921922"/>
              <a:gd name="connsiteX10" fmla="*/ 62257 w 338689"/>
              <a:gd name="connsiteY10" fmla="*/ 762000 h 921922"/>
              <a:gd name="connsiteX11" fmla="*/ 1932 w 338689"/>
              <a:gd name="connsiteY11" fmla="*/ 920750 h 9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689" h="921922">
                <a:moveTo>
                  <a:pt x="1932" y="920750"/>
                </a:moveTo>
                <a:cubicBezTo>
                  <a:pt x="-4947" y="906992"/>
                  <a:pt x="7753" y="763587"/>
                  <a:pt x="20982" y="679450"/>
                </a:cubicBezTo>
                <a:cubicBezTo>
                  <a:pt x="34211" y="595312"/>
                  <a:pt x="55907" y="502708"/>
                  <a:pt x="81307" y="415925"/>
                </a:cubicBezTo>
                <a:cubicBezTo>
                  <a:pt x="106707" y="329142"/>
                  <a:pt x="144278" y="228071"/>
                  <a:pt x="173382" y="158750"/>
                </a:cubicBezTo>
                <a:cubicBezTo>
                  <a:pt x="202486" y="89429"/>
                  <a:pt x="255932" y="0"/>
                  <a:pt x="255932" y="0"/>
                </a:cubicBezTo>
                <a:lnTo>
                  <a:pt x="255932" y="0"/>
                </a:lnTo>
                <a:lnTo>
                  <a:pt x="328957" y="212725"/>
                </a:lnTo>
                <a:cubicBezTo>
                  <a:pt x="341128" y="248708"/>
                  <a:pt x="342715" y="192617"/>
                  <a:pt x="328957" y="215900"/>
                </a:cubicBezTo>
                <a:cubicBezTo>
                  <a:pt x="315199" y="239183"/>
                  <a:pt x="274453" y="300038"/>
                  <a:pt x="246407" y="352425"/>
                </a:cubicBezTo>
                <a:cubicBezTo>
                  <a:pt x="218361" y="404812"/>
                  <a:pt x="191374" y="461962"/>
                  <a:pt x="160682" y="530225"/>
                </a:cubicBezTo>
                <a:cubicBezTo>
                  <a:pt x="129990" y="598488"/>
                  <a:pt x="87128" y="700087"/>
                  <a:pt x="62257" y="762000"/>
                </a:cubicBezTo>
                <a:cubicBezTo>
                  <a:pt x="37386" y="823913"/>
                  <a:pt x="8811" y="934508"/>
                  <a:pt x="1932" y="920750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リーフォーム 835">
            <a:extLst>
              <a:ext uri="{FF2B5EF4-FFF2-40B4-BE49-F238E27FC236}">
                <a16:creationId xmlns:a16="http://schemas.microsoft.com/office/drawing/2014/main" id="{D9B65B48-0B92-5F49-81D6-07CF846BA141}"/>
              </a:ext>
            </a:extLst>
          </p:cNvPr>
          <p:cNvSpPr/>
          <p:nvPr/>
        </p:nvSpPr>
        <p:spPr>
          <a:xfrm>
            <a:off x="3299038" y="4139456"/>
            <a:ext cx="579693" cy="877767"/>
          </a:xfrm>
          <a:custGeom>
            <a:avLst/>
            <a:gdLst>
              <a:gd name="connsiteX0" fmla="*/ 6137 w 579693"/>
              <a:gd name="connsiteY0" fmla="*/ 877044 h 877767"/>
              <a:gd name="connsiteX1" fmla="*/ 9312 w 579693"/>
              <a:gd name="connsiteY1" fmla="*/ 715119 h 877767"/>
              <a:gd name="connsiteX2" fmla="*/ 66462 w 579693"/>
              <a:gd name="connsiteY2" fmla="*/ 489694 h 877767"/>
              <a:gd name="connsiteX3" fmla="*/ 193462 w 579693"/>
              <a:gd name="connsiteY3" fmla="*/ 226169 h 877767"/>
              <a:gd name="connsiteX4" fmla="*/ 393487 w 579693"/>
              <a:gd name="connsiteY4" fmla="*/ 45194 h 877767"/>
              <a:gd name="connsiteX5" fmla="*/ 561762 w 579693"/>
              <a:gd name="connsiteY5" fmla="*/ 744 h 877767"/>
              <a:gd name="connsiteX6" fmla="*/ 571287 w 579693"/>
              <a:gd name="connsiteY6" fmla="*/ 19794 h 877767"/>
              <a:gd name="connsiteX7" fmla="*/ 530012 w 579693"/>
              <a:gd name="connsiteY7" fmla="*/ 51544 h 877767"/>
              <a:gd name="connsiteX8" fmla="*/ 320462 w 579693"/>
              <a:gd name="connsiteY8" fmla="*/ 226169 h 877767"/>
              <a:gd name="connsiteX9" fmla="*/ 174412 w 579693"/>
              <a:gd name="connsiteY9" fmla="*/ 407144 h 877767"/>
              <a:gd name="connsiteX10" fmla="*/ 69637 w 579693"/>
              <a:gd name="connsiteY10" fmla="*/ 651619 h 877767"/>
              <a:gd name="connsiteX11" fmla="*/ 6137 w 579693"/>
              <a:gd name="connsiteY11" fmla="*/ 877044 h 8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9693" h="877767">
                <a:moveTo>
                  <a:pt x="6137" y="877044"/>
                </a:moveTo>
                <a:cubicBezTo>
                  <a:pt x="-3917" y="887627"/>
                  <a:pt x="-742" y="779677"/>
                  <a:pt x="9312" y="715119"/>
                </a:cubicBezTo>
                <a:cubicBezTo>
                  <a:pt x="19366" y="650561"/>
                  <a:pt x="35770" y="571186"/>
                  <a:pt x="66462" y="489694"/>
                </a:cubicBezTo>
                <a:cubicBezTo>
                  <a:pt x="97154" y="408202"/>
                  <a:pt x="138958" y="300252"/>
                  <a:pt x="193462" y="226169"/>
                </a:cubicBezTo>
                <a:cubicBezTo>
                  <a:pt x="247966" y="152086"/>
                  <a:pt x="332104" y="82765"/>
                  <a:pt x="393487" y="45194"/>
                </a:cubicBezTo>
                <a:cubicBezTo>
                  <a:pt x="454870" y="7623"/>
                  <a:pt x="561762" y="744"/>
                  <a:pt x="561762" y="744"/>
                </a:cubicBezTo>
                <a:cubicBezTo>
                  <a:pt x="591395" y="-3489"/>
                  <a:pt x="576579" y="11327"/>
                  <a:pt x="571287" y="19794"/>
                </a:cubicBezTo>
                <a:cubicBezTo>
                  <a:pt x="565995" y="28261"/>
                  <a:pt x="571816" y="17148"/>
                  <a:pt x="530012" y="51544"/>
                </a:cubicBezTo>
                <a:cubicBezTo>
                  <a:pt x="488208" y="85940"/>
                  <a:pt x="379729" y="166902"/>
                  <a:pt x="320462" y="226169"/>
                </a:cubicBezTo>
                <a:cubicBezTo>
                  <a:pt x="261195" y="285436"/>
                  <a:pt x="216216" y="336236"/>
                  <a:pt x="174412" y="407144"/>
                </a:cubicBezTo>
                <a:cubicBezTo>
                  <a:pt x="132608" y="478052"/>
                  <a:pt x="95037" y="579652"/>
                  <a:pt x="69637" y="651619"/>
                </a:cubicBezTo>
                <a:cubicBezTo>
                  <a:pt x="44237" y="723586"/>
                  <a:pt x="16191" y="866461"/>
                  <a:pt x="6137" y="877044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フリーフォーム 836">
            <a:extLst>
              <a:ext uri="{FF2B5EF4-FFF2-40B4-BE49-F238E27FC236}">
                <a16:creationId xmlns:a16="http://schemas.microsoft.com/office/drawing/2014/main" id="{084C3FE0-AAE6-8B49-A0CA-BC91CBB9A8FA}"/>
              </a:ext>
            </a:extLst>
          </p:cNvPr>
          <p:cNvSpPr/>
          <p:nvPr/>
        </p:nvSpPr>
        <p:spPr>
          <a:xfrm>
            <a:off x="3394071" y="4533332"/>
            <a:ext cx="584390" cy="1043322"/>
          </a:xfrm>
          <a:custGeom>
            <a:avLst/>
            <a:gdLst>
              <a:gd name="connsiteX0" fmla="*/ 4 w 584390"/>
              <a:gd name="connsiteY0" fmla="*/ 981643 h 1043322"/>
              <a:gd name="connsiteX1" fmla="*/ 60329 w 584390"/>
              <a:gd name="connsiteY1" fmla="*/ 714943 h 1043322"/>
              <a:gd name="connsiteX2" fmla="*/ 168279 w 584390"/>
              <a:gd name="connsiteY2" fmla="*/ 422843 h 1043322"/>
              <a:gd name="connsiteX3" fmla="*/ 276229 w 584390"/>
              <a:gd name="connsiteY3" fmla="*/ 254568 h 1043322"/>
              <a:gd name="connsiteX4" fmla="*/ 425454 w 584390"/>
              <a:gd name="connsiteY4" fmla="*/ 102168 h 1043322"/>
              <a:gd name="connsiteX5" fmla="*/ 584204 w 584390"/>
              <a:gd name="connsiteY5" fmla="*/ 568 h 1043322"/>
              <a:gd name="connsiteX6" fmla="*/ 454029 w 584390"/>
              <a:gd name="connsiteY6" fmla="*/ 146618 h 1043322"/>
              <a:gd name="connsiteX7" fmla="*/ 301629 w 584390"/>
              <a:gd name="connsiteY7" fmla="*/ 343468 h 1043322"/>
              <a:gd name="connsiteX8" fmla="*/ 161929 w 584390"/>
              <a:gd name="connsiteY8" fmla="*/ 584768 h 1043322"/>
              <a:gd name="connsiteX9" fmla="*/ 85729 w 584390"/>
              <a:gd name="connsiteY9" fmla="*/ 762568 h 1043322"/>
              <a:gd name="connsiteX10" fmla="*/ 53979 w 584390"/>
              <a:gd name="connsiteY10" fmla="*/ 949893 h 1043322"/>
              <a:gd name="connsiteX11" fmla="*/ 57154 w 584390"/>
              <a:gd name="connsiteY11" fmla="*/ 1041968 h 1043322"/>
              <a:gd name="connsiteX12" fmla="*/ 4 w 584390"/>
              <a:gd name="connsiteY12" fmla="*/ 981643 h 104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4390" h="1043322">
                <a:moveTo>
                  <a:pt x="4" y="981643"/>
                </a:moveTo>
                <a:cubicBezTo>
                  <a:pt x="533" y="927139"/>
                  <a:pt x="32283" y="808076"/>
                  <a:pt x="60329" y="714943"/>
                </a:cubicBezTo>
                <a:cubicBezTo>
                  <a:pt x="88375" y="621810"/>
                  <a:pt x="132296" y="499572"/>
                  <a:pt x="168279" y="422843"/>
                </a:cubicBezTo>
                <a:cubicBezTo>
                  <a:pt x="204262" y="346114"/>
                  <a:pt x="233367" y="308014"/>
                  <a:pt x="276229" y="254568"/>
                </a:cubicBezTo>
                <a:cubicBezTo>
                  <a:pt x="319091" y="201122"/>
                  <a:pt x="374125" y="144501"/>
                  <a:pt x="425454" y="102168"/>
                </a:cubicBezTo>
                <a:cubicBezTo>
                  <a:pt x="476783" y="59835"/>
                  <a:pt x="579442" y="-6840"/>
                  <a:pt x="584204" y="568"/>
                </a:cubicBezTo>
                <a:cubicBezTo>
                  <a:pt x="588967" y="7976"/>
                  <a:pt x="501125" y="89468"/>
                  <a:pt x="454029" y="146618"/>
                </a:cubicBezTo>
                <a:cubicBezTo>
                  <a:pt x="406933" y="203768"/>
                  <a:pt x="350312" y="270443"/>
                  <a:pt x="301629" y="343468"/>
                </a:cubicBezTo>
                <a:cubicBezTo>
                  <a:pt x="252946" y="416493"/>
                  <a:pt x="197912" y="514918"/>
                  <a:pt x="161929" y="584768"/>
                </a:cubicBezTo>
                <a:cubicBezTo>
                  <a:pt x="125946" y="654618"/>
                  <a:pt x="103721" y="701714"/>
                  <a:pt x="85729" y="762568"/>
                </a:cubicBezTo>
                <a:cubicBezTo>
                  <a:pt x="67737" y="823422"/>
                  <a:pt x="58741" y="903326"/>
                  <a:pt x="53979" y="949893"/>
                </a:cubicBezTo>
                <a:cubicBezTo>
                  <a:pt x="49217" y="996460"/>
                  <a:pt x="64033" y="1036147"/>
                  <a:pt x="57154" y="1041968"/>
                </a:cubicBezTo>
                <a:cubicBezTo>
                  <a:pt x="50275" y="1047789"/>
                  <a:pt x="-525" y="1036147"/>
                  <a:pt x="4" y="981643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8" name="フリーフォーム 837">
            <a:extLst>
              <a:ext uri="{FF2B5EF4-FFF2-40B4-BE49-F238E27FC236}">
                <a16:creationId xmlns:a16="http://schemas.microsoft.com/office/drawing/2014/main" id="{8009C8A7-D1F5-2E4B-A1EE-A2FEACBBC097}"/>
              </a:ext>
            </a:extLst>
          </p:cNvPr>
          <p:cNvSpPr/>
          <p:nvPr/>
        </p:nvSpPr>
        <p:spPr>
          <a:xfrm>
            <a:off x="3883768" y="5483327"/>
            <a:ext cx="943908" cy="1111924"/>
          </a:xfrm>
          <a:custGeom>
            <a:avLst/>
            <a:gdLst>
              <a:gd name="connsiteX0" fmla="*/ 59582 w 943908"/>
              <a:gd name="connsiteY0" fmla="*/ 6248 h 1111924"/>
              <a:gd name="connsiteX1" fmla="*/ 2432 w 943908"/>
              <a:gd name="connsiteY1" fmla="*/ 187223 h 1111924"/>
              <a:gd name="connsiteX2" fmla="*/ 18307 w 943908"/>
              <a:gd name="connsiteY2" fmla="*/ 403123 h 1111924"/>
              <a:gd name="connsiteX3" fmla="*/ 88157 w 943908"/>
              <a:gd name="connsiteY3" fmla="*/ 593623 h 1111924"/>
              <a:gd name="connsiteX4" fmla="*/ 173882 w 943908"/>
              <a:gd name="connsiteY4" fmla="*/ 647598 h 1111924"/>
              <a:gd name="connsiteX5" fmla="*/ 234207 w 943908"/>
              <a:gd name="connsiteY5" fmla="*/ 717448 h 1111924"/>
              <a:gd name="connsiteX6" fmla="*/ 272307 w 943908"/>
              <a:gd name="connsiteY6" fmla="*/ 815873 h 1111924"/>
              <a:gd name="connsiteX7" fmla="*/ 358032 w 943908"/>
              <a:gd name="connsiteY7" fmla="*/ 911123 h 1111924"/>
              <a:gd name="connsiteX8" fmla="*/ 500907 w 943908"/>
              <a:gd name="connsiteY8" fmla="*/ 1006373 h 1111924"/>
              <a:gd name="connsiteX9" fmla="*/ 700932 w 943908"/>
              <a:gd name="connsiteY9" fmla="*/ 1085748 h 1111924"/>
              <a:gd name="connsiteX10" fmla="*/ 904132 w 943908"/>
              <a:gd name="connsiteY10" fmla="*/ 1111148 h 1111924"/>
              <a:gd name="connsiteX11" fmla="*/ 935882 w 943908"/>
              <a:gd name="connsiteY11" fmla="*/ 1098448 h 1111924"/>
              <a:gd name="connsiteX12" fmla="*/ 802532 w 943908"/>
              <a:gd name="connsiteY12" fmla="*/ 1031773 h 1111924"/>
              <a:gd name="connsiteX13" fmla="*/ 688232 w 943908"/>
              <a:gd name="connsiteY13" fmla="*/ 968273 h 1111924"/>
              <a:gd name="connsiteX14" fmla="*/ 602507 w 943908"/>
              <a:gd name="connsiteY14" fmla="*/ 882548 h 1111924"/>
              <a:gd name="connsiteX15" fmla="*/ 418357 w 943908"/>
              <a:gd name="connsiteY15" fmla="*/ 701573 h 1111924"/>
              <a:gd name="connsiteX16" fmla="*/ 256432 w 943908"/>
              <a:gd name="connsiteY16" fmla="*/ 469798 h 1111924"/>
              <a:gd name="connsiteX17" fmla="*/ 116732 w 943908"/>
              <a:gd name="connsiteY17" fmla="*/ 222148 h 1111924"/>
              <a:gd name="connsiteX18" fmla="*/ 78632 w 943908"/>
              <a:gd name="connsiteY18" fmla="*/ 57048 h 1111924"/>
              <a:gd name="connsiteX19" fmla="*/ 59582 w 943908"/>
              <a:gd name="connsiteY19" fmla="*/ 6248 h 111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3908" h="1111924">
                <a:moveTo>
                  <a:pt x="59582" y="6248"/>
                </a:moveTo>
                <a:cubicBezTo>
                  <a:pt x="46882" y="27944"/>
                  <a:pt x="9311" y="121077"/>
                  <a:pt x="2432" y="187223"/>
                </a:cubicBezTo>
                <a:cubicBezTo>
                  <a:pt x="-4447" y="253369"/>
                  <a:pt x="4020" y="335390"/>
                  <a:pt x="18307" y="403123"/>
                </a:cubicBezTo>
                <a:cubicBezTo>
                  <a:pt x="32594" y="470856"/>
                  <a:pt x="62228" y="552877"/>
                  <a:pt x="88157" y="593623"/>
                </a:cubicBezTo>
                <a:cubicBezTo>
                  <a:pt x="114086" y="634369"/>
                  <a:pt x="149540" y="626961"/>
                  <a:pt x="173882" y="647598"/>
                </a:cubicBezTo>
                <a:cubicBezTo>
                  <a:pt x="198224" y="668235"/>
                  <a:pt x="217803" y="689402"/>
                  <a:pt x="234207" y="717448"/>
                </a:cubicBezTo>
                <a:cubicBezTo>
                  <a:pt x="250611" y="745494"/>
                  <a:pt x="251670" y="783594"/>
                  <a:pt x="272307" y="815873"/>
                </a:cubicBezTo>
                <a:cubicBezTo>
                  <a:pt x="292945" y="848152"/>
                  <a:pt x="319932" y="879373"/>
                  <a:pt x="358032" y="911123"/>
                </a:cubicBezTo>
                <a:cubicBezTo>
                  <a:pt x="396132" y="942873"/>
                  <a:pt x="443757" y="977269"/>
                  <a:pt x="500907" y="1006373"/>
                </a:cubicBezTo>
                <a:cubicBezTo>
                  <a:pt x="558057" y="1035477"/>
                  <a:pt x="633728" y="1068286"/>
                  <a:pt x="700932" y="1085748"/>
                </a:cubicBezTo>
                <a:cubicBezTo>
                  <a:pt x="768136" y="1103211"/>
                  <a:pt x="864974" y="1109031"/>
                  <a:pt x="904132" y="1111148"/>
                </a:cubicBezTo>
                <a:cubicBezTo>
                  <a:pt x="943290" y="1113265"/>
                  <a:pt x="952815" y="1111677"/>
                  <a:pt x="935882" y="1098448"/>
                </a:cubicBezTo>
                <a:cubicBezTo>
                  <a:pt x="918949" y="1085219"/>
                  <a:pt x="843807" y="1053469"/>
                  <a:pt x="802532" y="1031773"/>
                </a:cubicBezTo>
                <a:cubicBezTo>
                  <a:pt x="761257" y="1010077"/>
                  <a:pt x="721569" y="993144"/>
                  <a:pt x="688232" y="968273"/>
                </a:cubicBezTo>
                <a:cubicBezTo>
                  <a:pt x="654895" y="943402"/>
                  <a:pt x="602507" y="882548"/>
                  <a:pt x="602507" y="882548"/>
                </a:cubicBezTo>
                <a:cubicBezTo>
                  <a:pt x="557528" y="838098"/>
                  <a:pt x="476036" y="770365"/>
                  <a:pt x="418357" y="701573"/>
                </a:cubicBezTo>
                <a:cubicBezTo>
                  <a:pt x="360678" y="632781"/>
                  <a:pt x="306703" y="549702"/>
                  <a:pt x="256432" y="469798"/>
                </a:cubicBezTo>
                <a:cubicBezTo>
                  <a:pt x="206161" y="389894"/>
                  <a:pt x="146365" y="290940"/>
                  <a:pt x="116732" y="222148"/>
                </a:cubicBezTo>
                <a:cubicBezTo>
                  <a:pt x="87099" y="153356"/>
                  <a:pt x="87628" y="90385"/>
                  <a:pt x="78632" y="57048"/>
                </a:cubicBezTo>
                <a:cubicBezTo>
                  <a:pt x="69636" y="23711"/>
                  <a:pt x="72282" y="-15448"/>
                  <a:pt x="59582" y="6248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9" name="フリーフォーム 838">
            <a:extLst>
              <a:ext uri="{FF2B5EF4-FFF2-40B4-BE49-F238E27FC236}">
                <a16:creationId xmlns:a16="http://schemas.microsoft.com/office/drawing/2014/main" id="{388D7875-0760-5041-A1D4-054717C0151B}"/>
              </a:ext>
            </a:extLst>
          </p:cNvPr>
          <p:cNvSpPr/>
          <p:nvPr/>
        </p:nvSpPr>
        <p:spPr>
          <a:xfrm>
            <a:off x="5095213" y="4937636"/>
            <a:ext cx="835242" cy="720229"/>
          </a:xfrm>
          <a:custGeom>
            <a:avLst/>
            <a:gdLst>
              <a:gd name="connsiteX0" fmla="*/ 7012 w 835242"/>
              <a:gd name="connsiteY0" fmla="*/ 5839 h 720229"/>
              <a:gd name="connsiteX1" fmla="*/ 7012 w 835242"/>
              <a:gd name="connsiteY1" fmla="*/ 221739 h 720229"/>
              <a:gd name="connsiteX2" fmla="*/ 38762 w 835242"/>
              <a:gd name="connsiteY2" fmla="*/ 428114 h 720229"/>
              <a:gd name="connsiteX3" fmla="*/ 153062 w 835242"/>
              <a:gd name="connsiteY3" fmla="*/ 590039 h 720229"/>
              <a:gd name="connsiteX4" fmla="*/ 318162 w 835242"/>
              <a:gd name="connsiteY4" fmla="*/ 631314 h 720229"/>
              <a:gd name="connsiteX5" fmla="*/ 480087 w 835242"/>
              <a:gd name="connsiteY5" fmla="*/ 593214 h 720229"/>
              <a:gd name="connsiteX6" fmla="*/ 575337 w 835242"/>
              <a:gd name="connsiteY6" fmla="*/ 570989 h 720229"/>
              <a:gd name="connsiteX7" fmla="*/ 699162 w 835242"/>
              <a:gd name="connsiteY7" fmla="*/ 628139 h 720229"/>
              <a:gd name="connsiteX8" fmla="*/ 832512 w 835242"/>
              <a:gd name="connsiteY8" fmla="*/ 720214 h 720229"/>
              <a:gd name="connsiteX9" fmla="*/ 778537 w 835242"/>
              <a:gd name="connsiteY9" fmla="*/ 634489 h 720229"/>
              <a:gd name="connsiteX10" fmla="*/ 654712 w 835242"/>
              <a:gd name="connsiteY10" fmla="*/ 526539 h 720229"/>
              <a:gd name="connsiteX11" fmla="*/ 508662 w 835242"/>
              <a:gd name="connsiteY11" fmla="*/ 463039 h 720229"/>
              <a:gd name="connsiteX12" fmla="*/ 365787 w 835242"/>
              <a:gd name="connsiteY12" fmla="*/ 450339 h 720229"/>
              <a:gd name="connsiteX13" fmla="*/ 245137 w 835242"/>
              <a:gd name="connsiteY13" fmla="*/ 466214 h 720229"/>
              <a:gd name="connsiteX14" fmla="*/ 213387 w 835242"/>
              <a:gd name="connsiteY14" fmla="*/ 409064 h 720229"/>
              <a:gd name="connsiteX15" fmla="*/ 156237 w 835242"/>
              <a:gd name="connsiteY15" fmla="*/ 256664 h 720229"/>
              <a:gd name="connsiteX16" fmla="*/ 105437 w 835242"/>
              <a:gd name="connsiteY16" fmla="*/ 129664 h 720229"/>
              <a:gd name="connsiteX17" fmla="*/ 83212 w 835242"/>
              <a:gd name="connsiteY17" fmla="*/ 66164 h 720229"/>
              <a:gd name="connsiteX18" fmla="*/ 7012 w 835242"/>
              <a:gd name="connsiteY18" fmla="*/ 5839 h 72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5242" h="720229">
                <a:moveTo>
                  <a:pt x="7012" y="5839"/>
                </a:moveTo>
                <a:cubicBezTo>
                  <a:pt x="-5688" y="31768"/>
                  <a:pt x="1720" y="151360"/>
                  <a:pt x="7012" y="221739"/>
                </a:cubicBezTo>
                <a:cubicBezTo>
                  <a:pt x="12304" y="292118"/>
                  <a:pt x="14420" y="366731"/>
                  <a:pt x="38762" y="428114"/>
                </a:cubicBezTo>
                <a:cubicBezTo>
                  <a:pt x="63104" y="489497"/>
                  <a:pt x="106496" y="556172"/>
                  <a:pt x="153062" y="590039"/>
                </a:cubicBezTo>
                <a:cubicBezTo>
                  <a:pt x="199628" y="623906"/>
                  <a:pt x="263658" y="630785"/>
                  <a:pt x="318162" y="631314"/>
                </a:cubicBezTo>
                <a:cubicBezTo>
                  <a:pt x="372666" y="631843"/>
                  <a:pt x="480087" y="593214"/>
                  <a:pt x="480087" y="593214"/>
                </a:cubicBezTo>
                <a:cubicBezTo>
                  <a:pt x="522950" y="583160"/>
                  <a:pt x="538825" y="565168"/>
                  <a:pt x="575337" y="570989"/>
                </a:cubicBezTo>
                <a:cubicBezTo>
                  <a:pt x="611849" y="576810"/>
                  <a:pt x="656300" y="603268"/>
                  <a:pt x="699162" y="628139"/>
                </a:cubicBezTo>
                <a:cubicBezTo>
                  <a:pt x="742025" y="653010"/>
                  <a:pt x="819283" y="719156"/>
                  <a:pt x="832512" y="720214"/>
                </a:cubicBezTo>
                <a:cubicBezTo>
                  <a:pt x="845741" y="721272"/>
                  <a:pt x="808170" y="666768"/>
                  <a:pt x="778537" y="634489"/>
                </a:cubicBezTo>
                <a:cubicBezTo>
                  <a:pt x="748904" y="602210"/>
                  <a:pt x="699691" y="555114"/>
                  <a:pt x="654712" y="526539"/>
                </a:cubicBezTo>
                <a:cubicBezTo>
                  <a:pt x="609733" y="497964"/>
                  <a:pt x="556816" y="475739"/>
                  <a:pt x="508662" y="463039"/>
                </a:cubicBezTo>
                <a:cubicBezTo>
                  <a:pt x="460508" y="450339"/>
                  <a:pt x="409708" y="449810"/>
                  <a:pt x="365787" y="450339"/>
                </a:cubicBezTo>
                <a:cubicBezTo>
                  <a:pt x="321866" y="450868"/>
                  <a:pt x="270537" y="473093"/>
                  <a:pt x="245137" y="466214"/>
                </a:cubicBezTo>
                <a:cubicBezTo>
                  <a:pt x="219737" y="459335"/>
                  <a:pt x="228204" y="443989"/>
                  <a:pt x="213387" y="409064"/>
                </a:cubicBezTo>
                <a:cubicBezTo>
                  <a:pt x="198570" y="374139"/>
                  <a:pt x="174229" y="303231"/>
                  <a:pt x="156237" y="256664"/>
                </a:cubicBezTo>
                <a:cubicBezTo>
                  <a:pt x="138245" y="210097"/>
                  <a:pt x="117608" y="161414"/>
                  <a:pt x="105437" y="129664"/>
                </a:cubicBezTo>
                <a:cubicBezTo>
                  <a:pt x="93266" y="97914"/>
                  <a:pt x="98558" y="84685"/>
                  <a:pt x="83212" y="66164"/>
                </a:cubicBezTo>
                <a:cubicBezTo>
                  <a:pt x="67866" y="47643"/>
                  <a:pt x="19712" y="-20090"/>
                  <a:pt x="7012" y="5839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フリーフォーム 839">
            <a:extLst>
              <a:ext uri="{FF2B5EF4-FFF2-40B4-BE49-F238E27FC236}">
                <a16:creationId xmlns:a16="http://schemas.microsoft.com/office/drawing/2014/main" id="{56D76317-EB76-A344-AB38-26E89B58598E}"/>
              </a:ext>
            </a:extLst>
          </p:cNvPr>
          <p:cNvSpPr/>
          <p:nvPr/>
        </p:nvSpPr>
        <p:spPr>
          <a:xfrm>
            <a:off x="7471821" y="4232149"/>
            <a:ext cx="668879" cy="1245146"/>
          </a:xfrm>
          <a:custGeom>
            <a:avLst/>
            <a:gdLst>
              <a:gd name="connsiteX0" fmla="*/ 294229 w 668879"/>
              <a:gd name="connsiteY0" fmla="*/ 1244726 h 1245146"/>
              <a:gd name="connsiteX1" fmla="*/ 338679 w 668879"/>
              <a:gd name="connsiteY1" fmla="*/ 1136776 h 1245146"/>
              <a:gd name="connsiteX2" fmla="*/ 364079 w 668879"/>
              <a:gd name="connsiteY2" fmla="*/ 1003426 h 1245146"/>
              <a:gd name="connsiteX3" fmla="*/ 341854 w 668879"/>
              <a:gd name="connsiteY3" fmla="*/ 927226 h 1245146"/>
              <a:gd name="connsiteX4" fmla="*/ 278354 w 668879"/>
              <a:gd name="connsiteY4" fmla="*/ 816101 h 1245146"/>
              <a:gd name="connsiteX5" fmla="*/ 249779 w 668879"/>
              <a:gd name="connsiteY5" fmla="*/ 714501 h 1245146"/>
              <a:gd name="connsiteX6" fmla="*/ 262479 w 668879"/>
              <a:gd name="connsiteY6" fmla="*/ 597026 h 1245146"/>
              <a:gd name="connsiteX7" fmla="*/ 300579 w 668879"/>
              <a:gd name="connsiteY7" fmla="*/ 543051 h 1245146"/>
              <a:gd name="connsiteX8" fmla="*/ 373604 w 668879"/>
              <a:gd name="connsiteY8" fmla="*/ 577976 h 1245146"/>
              <a:gd name="connsiteX9" fmla="*/ 452979 w 668879"/>
              <a:gd name="connsiteY9" fmla="*/ 616076 h 1245146"/>
              <a:gd name="connsiteX10" fmla="*/ 487904 w 668879"/>
              <a:gd name="connsiteY10" fmla="*/ 679576 h 1245146"/>
              <a:gd name="connsiteX11" fmla="*/ 497429 w 668879"/>
              <a:gd name="connsiteY11" fmla="*/ 803401 h 1245146"/>
              <a:gd name="connsiteX12" fmla="*/ 487904 w 668879"/>
              <a:gd name="connsiteY12" fmla="*/ 955801 h 1245146"/>
              <a:gd name="connsiteX13" fmla="*/ 538704 w 668879"/>
              <a:gd name="connsiteY13" fmla="*/ 927226 h 1245146"/>
              <a:gd name="connsiteX14" fmla="*/ 633954 w 668879"/>
              <a:gd name="connsiteY14" fmla="*/ 793876 h 1245146"/>
              <a:gd name="connsiteX15" fmla="*/ 668879 w 668879"/>
              <a:gd name="connsiteY15" fmla="*/ 660526 h 1245146"/>
              <a:gd name="connsiteX16" fmla="*/ 633954 w 668879"/>
              <a:gd name="connsiteY16" fmla="*/ 546226 h 1245146"/>
              <a:gd name="connsiteX17" fmla="*/ 529179 w 668879"/>
              <a:gd name="connsiteY17" fmla="*/ 482726 h 1245146"/>
              <a:gd name="connsiteX18" fmla="*/ 456154 w 668879"/>
              <a:gd name="connsiteY18" fmla="*/ 450976 h 1245146"/>
              <a:gd name="connsiteX19" fmla="*/ 535529 w 668879"/>
              <a:gd name="connsiteY19" fmla="*/ 339851 h 1245146"/>
              <a:gd name="connsiteX20" fmla="*/ 637129 w 668879"/>
              <a:gd name="connsiteY20" fmla="*/ 228726 h 1245146"/>
              <a:gd name="connsiteX21" fmla="*/ 649829 w 668879"/>
              <a:gd name="connsiteY21" fmla="*/ 200151 h 1245146"/>
              <a:gd name="connsiteX22" fmla="*/ 621254 w 668879"/>
              <a:gd name="connsiteY22" fmla="*/ 174751 h 1245146"/>
              <a:gd name="connsiteX23" fmla="*/ 653004 w 668879"/>
              <a:gd name="connsiteY23" fmla="*/ 136651 h 1245146"/>
              <a:gd name="connsiteX24" fmla="*/ 637129 w 668879"/>
              <a:gd name="connsiteY24" fmla="*/ 101726 h 1245146"/>
              <a:gd name="connsiteX25" fmla="*/ 592679 w 668879"/>
              <a:gd name="connsiteY25" fmla="*/ 127126 h 1245146"/>
              <a:gd name="connsiteX26" fmla="*/ 519654 w 668879"/>
              <a:gd name="connsiteY26" fmla="*/ 196976 h 1245146"/>
              <a:gd name="connsiteX27" fmla="*/ 491079 w 668879"/>
              <a:gd name="connsiteY27" fmla="*/ 174751 h 1245146"/>
              <a:gd name="connsiteX28" fmla="*/ 440279 w 668879"/>
              <a:gd name="connsiteY28" fmla="*/ 206501 h 1245146"/>
              <a:gd name="connsiteX29" fmla="*/ 405354 w 668879"/>
              <a:gd name="connsiteY29" fmla="*/ 190626 h 1245146"/>
              <a:gd name="connsiteX30" fmla="*/ 389479 w 668879"/>
              <a:gd name="connsiteY30" fmla="*/ 177926 h 1245146"/>
              <a:gd name="connsiteX31" fmla="*/ 373604 w 668879"/>
              <a:gd name="connsiteY31" fmla="*/ 377951 h 1245146"/>
              <a:gd name="connsiteX32" fmla="*/ 310104 w 668879"/>
              <a:gd name="connsiteY32" fmla="*/ 289051 h 1245146"/>
              <a:gd name="connsiteX33" fmla="*/ 211679 w 668879"/>
              <a:gd name="connsiteY33" fmla="*/ 111251 h 1245146"/>
              <a:gd name="connsiteX34" fmla="*/ 160879 w 668879"/>
              <a:gd name="connsiteY34" fmla="*/ 126 h 1245146"/>
              <a:gd name="connsiteX35" fmla="*/ 122779 w 668879"/>
              <a:gd name="connsiteY35" fmla="*/ 92201 h 1245146"/>
              <a:gd name="connsiteX36" fmla="*/ 62454 w 668879"/>
              <a:gd name="connsiteY36" fmla="*/ 228726 h 1245146"/>
              <a:gd name="connsiteX37" fmla="*/ 8479 w 668879"/>
              <a:gd name="connsiteY37" fmla="*/ 479551 h 1245146"/>
              <a:gd name="connsiteX38" fmla="*/ 5304 w 668879"/>
              <a:gd name="connsiteY38" fmla="*/ 714501 h 1245146"/>
              <a:gd name="connsiteX39" fmla="*/ 59279 w 668879"/>
              <a:gd name="connsiteY39" fmla="*/ 889126 h 1245146"/>
              <a:gd name="connsiteX40" fmla="*/ 170404 w 668879"/>
              <a:gd name="connsiteY40" fmla="*/ 1000251 h 1245146"/>
              <a:gd name="connsiteX41" fmla="*/ 246604 w 668879"/>
              <a:gd name="connsiteY41" fmla="*/ 1085976 h 1245146"/>
              <a:gd name="connsiteX42" fmla="*/ 265654 w 668879"/>
              <a:gd name="connsiteY42" fmla="*/ 1171701 h 1245146"/>
              <a:gd name="connsiteX43" fmla="*/ 294229 w 668879"/>
              <a:gd name="connsiteY43" fmla="*/ 1244726 h 12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68879" h="1245146">
                <a:moveTo>
                  <a:pt x="294229" y="1244726"/>
                </a:moveTo>
                <a:cubicBezTo>
                  <a:pt x="306400" y="1238905"/>
                  <a:pt x="327037" y="1176993"/>
                  <a:pt x="338679" y="1136776"/>
                </a:cubicBezTo>
                <a:cubicBezTo>
                  <a:pt x="350321" y="1096559"/>
                  <a:pt x="363550" y="1038351"/>
                  <a:pt x="364079" y="1003426"/>
                </a:cubicBezTo>
                <a:cubicBezTo>
                  <a:pt x="364608" y="968501"/>
                  <a:pt x="356142" y="958447"/>
                  <a:pt x="341854" y="927226"/>
                </a:cubicBezTo>
                <a:cubicBezTo>
                  <a:pt x="327567" y="896005"/>
                  <a:pt x="293700" y="851555"/>
                  <a:pt x="278354" y="816101"/>
                </a:cubicBezTo>
                <a:cubicBezTo>
                  <a:pt x="263008" y="780647"/>
                  <a:pt x="252425" y="751013"/>
                  <a:pt x="249779" y="714501"/>
                </a:cubicBezTo>
                <a:cubicBezTo>
                  <a:pt x="247133" y="677989"/>
                  <a:pt x="254012" y="625601"/>
                  <a:pt x="262479" y="597026"/>
                </a:cubicBezTo>
                <a:cubicBezTo>
                  <a:pt x="270946" y="568451"/>
                  <a:pt x="282058" y="546226"/>
                  <a:pt x="300579" y="543051"/>
                </a:cubicBezTo>
                <a:cubicBezTo>
                  <a:pt x="319100" y="539876"/>
                  <a:pt x="373604" y="577976"/>
                  <a:pt x="373604" y="577976"/>
                </a:cubicBezTo>
                <a:cubicBezTo>
                  <a:pt x="399004" y="590147"/>
                  <a:pt x="433929" y="599143"/>
                  <a:pt x="452979" y="616076"/>
                </a:cubicBezTo>
                <a:cubicBezTo>
                  <a:pt x="472029" y="633009"/>
                  <a:pt x="480496" y="648355"/>
                  <a:pt x="487904" y="679576"/>
                </a:cubicBezTo>
                <a:cubicBezTo>
                  <a:pt x="495312" y="710797"/>
                  <a:pt x="497429" y="757364"/>
                  <a:pt x="497429" y="803401"/>
                </a:cubicBezTo>
                <a:cubicBezTo>
                  <a:pt x="497429" y="849438"/>
                  <a:pt x="481025" y="935164"/>
                  <a:pt x="487904" y="955801"/>
                </a:cubicBezTo>
                <a:cubicBezTo>
                  <a:pt x="494783" y="976438"/>
                  <a:pt x="514362" y="954213"/>
                  <a:pt x="538704" y="927226"/>
                </a:cubicBezTo>
                <a:cubicBezTo>
                  <a:pt x="563046" y="900239"/>
                  <a:pt x="612258" y="838326"/>
                  <a:pt x="633954" y="793876"/>
                </a:cubicBezTo>
                <a:cubicBezTo>
                  <a:pt x="655650" y="749426"/>
                  <a:pt x="668879" y="701801"/>
                  <a:pt x="668879" y="660526"/>
                </a:cubicBezTo>
                <a:cubicBezTo>
                  <a:pt x="668879" y="619251"/>
                  <a:pt x="657237" y="575859"/>
                  <a:pt x="633954" y="546226"/>
                </a:cubicBezTo>
                <a:cubicBezTo>
                  <a:pt x="610671" y="516593"/>
                  <a:pt x="558812" y="498601"/>
                  <a:pt x="529179" y="482726"/>
                </a:cubicBezTo>
                <a:cubicBezTo>
                  <a:pt x="499546" y="466851"/>
                  <a:pt x="455096" y="474788"/>
                  <a:pt x="456154" y="450976"/>
                </a:cubicBezTo>
                <a:cubicBezTo>
                  <a:pt x="457212" y="427164"/>
                  <a:pt x="505366" y="376893"/>
                  <a:pt x="535529" y="339851"/>
                </a:cubicBezTo>
                <a:cubicBezTo>
                  <a:pt x="565692" y="302809"/>
                  <a:pt x="618079" y="252009"/>
                  <a:pt x="637129" y="228726"/>
                </a:cubicBezTo>
                <a:cubicBezTo>
                  <a:pt x="656179" y="205443"/>
                  <a:pt x="652475" y="209147"/>
                  <a:pt x="649829" y="200151"/>
                </a:cubicBezTo>
                <a:cubicBezTo>
                  <a:pt x="647183" y="191155"/>
                  <a:pt x="620725" y="185334"/>
                  <a:pt x="621254" y="174751"/>
                </a:cubicBezTo>
                <a:cubicBezTo>
                  <a:pt x="621783" y="164168"/>
                  <a:pt x="650358" y="148822"/>
                  <a:pt x="653004" y="136651"/>
                </a:cubicBezTo>
                <a:cubicBezTo>
                  <a:pt x="655650" y="124480"/>
                  <a:pt x="647183" y="103313"/>
                  <a:pt x="637129" y="101726"/>
                </a:cubicBezTo>
                <a:cubicBezTo>
                  <a:pt x="627075" y="100139"/>
                  <a:pt x="612258" y="111251"/>
                  <a:pt x="592679" y="127126"/>
                </a:cubicBezTo>
                <a:cubicBezTo>
                  <a:pt x="573100" y="143001"/>
                  <a:pt x="536587" y="189039"/>
                  <a:pt x="519654" y="196976"/>
                </a:cubicBezTo>
                <a:cubicBezTo>
                  <a:pt x="502721" y="204913"/>
                  <a:pt x="504308" y="173164"/>
                  <a:pt x="491079" y="174751"/>
                </a:cubicBezTo>
                <a:cubicBezTo>
                  <a:pt x="477850" y="176338"/>
                  <a:pt x="454566" y="203855"/>
                  <a:pt x="440279" y="206501"/>
                </a:cubicBezTo>
                <a:cubicBezTo>
                  <a:pt x="425992" y="209147"/>
                  <a:pt x="413821" y="195389"/>
                  <a:pt x="405354" y="190626"/>
                </a:cubicBezTo>
                <a:cubicBezTo>
                  <a:pt x="396887" y="185863"/>
                  <a:pt x="394771" y="146705"/>
                  <a:pt x="389479" y="177926"/>
                </a:cubicBezTo>
                <a:cubicBezTo>
                  <a:pt x="384187" y="209147"/>
                  <a:pt x="386833" y="359430"/>
                  <a:pt x="373604" y="377951"/>
                </a:cubicBezTo>
                <a:cubicBezTo>
                  <a:pt x="360375" y="396472"/>
                  <a:pt x="337092" y="333501"/>
                  <a:pt x="310104" y="289051"/>
                </a:cubicBezTo>
                <a:cubicBezTo>
                  <a:pt x="283116" y="244601"/>
                  <a:pt x="236550" y="159405"/>
                  <a:pt x="211679" y="111251"/>
                </a:cubicBezTo>
                <a:cubicBezTo>
                  <a:pt x="186808" y="63097"/>
                  <a:pt x="175696" y="3301"/>
                  <a:pt x="160879" y="126"/>
                </a:cubicBezTo>
                <a:cubicBezTo>
                  <a:pt x="146062" y="-3049"/>
                  <a:pt x="139183" y="54101"/>
                  <a:pt x="122779" y="92201"/>
                </a:cubicBezTo>
                <a:cubicBezTo>
                  <a:pt x="106375" y="130301"/>
                  <a:pt x="81504" y="164168"/>
                  <a:pt x="62454" y="228726"/>
                </a:cubicBezTo>
                <a:cubicBezTo>
                  <a:pt x="43404" y="293284"/>
                  <a:pt x="18004" y="398589"/>
                  <a:pt x="8479" y="479551"/>
                </a:cubicBezTo>
                <a:cubicBezTo>
                  <a:pt x="-1046" y="560513"/>
                  <a:pt x="-3163" y="646238"/>
                  <a:pt x="5304" y="714501"/>
                </a:cubicBezTo>
                <a:cubicBezTo>
                  <a:pt x="13771" y="782764"/>
                  <a:pt x="31762" y="841501"/>
                  <a:pt x="59279" y="889126"/>
                </a:cubicBezTo>
                <a:cubicBezTo>
                  <a:pt x="86796" y="936751"/>
                  <a:pt x="139183" y="967443"/>
                  <a:pt x="170404" y="1000251"/>
                </a:cubicBezTo>
                <a:cubicBezTo>
                  <a:pt x="201625" y="1033059"/>
                  <a:pt x="230729" y="1057401"/>
                  <a:pt x="246604" y="1085976"/>
                </a:cubicBezTo>
                <a:cubicBezTo>
                  <a:pt x="262479" y="1114551"/>
                  <a:pt x="257187" y="1148947"/>
                  <a:pt x="265654" y="1171701"/>
                </a:cubicBezTo>
                <a:cubicBezTo>
                  <a:pt x="274121" y="1194455"/>
                  <a:pt x="282058" y="1250547"/>
                  <a:pt x="294229" y="1244726"/>
                </a:cubicBezTo>
                <a:close/>
              </a:path>
            </a:pathLst>
          </a:custGeom>
          <a:solidFill>
            <a:srgbClr val="0E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7" name="フリーフォーム 756">
            <a:extLst>
              <a:ext uri="{FF2B5EF4-FFF2-40B4-BE49-F238E27FC236}">
                <a16:creationId xmlns:a16="http://schemas.microsoft.com/office/drawing/2014/main" id="{0590945F-A0F0-644D-BBFD-87CB0040DBC6}"/>
              </a:ext>
            </a:extLst>
          </p:cNvPr>
          <p:cNvSpPr/>
          <p:nvPr/>
        </p:nvSpPr>
        <p:spPr>
          <a:xfrm>
            <a:off x="6212114" y="257113"/>
            <a:ext cx="2825750" cy="3747323"/>
          </a:xfrm>
          <a:custGeom>
            <a:avLst/>
            <a:gdLst>
              <a:gd name="connsiteX0" fmla="*/ 0 w 2825750"/>
              <a:gd name="connsiteY0" fmla="*/ 33173 h 3747323"/>
              <a:gd name="connsiteX1" fmla="*/ 580572 w 2825750"/>
              <a:gd name="connsiteY1" fmla="*/ 4144 h 3747323"/>
              <a:gd name="connsiteX2" fmla="*/ 1219200 w 2825750"/>
              <a:gd name="connsiteY2" fmla="*/ 113001 h 3747323"/>
              <a:gd name="connsiteX3" fmla="*/ 1727200 w 2825750"/>
              <a:gd name="connsiteY3" fmla="*/ 330716 h 3747323"/>
              <a:gd name="connsiteX4" fmla="*/ 1995715 w 2825750"/>
              <a:gd name="connsiteY4" fmla="*/ 512144 h 3747323"/>
              <a:gd name="connsiteX5" fmla="*/ 2191657 w 2825750"/>
              <a:gd name="connsiteY5" fmla="*/ 686316 h 3747323"/>
              <a:gd name="connsiteX6" fmla="*/ 2409372 w 2825750"/>
              <a:gd name="connsiteY6" fmla="*/ 940316 h 3747323"/>
              <a:gd name="connsiteX7" fmla="*/ 2627086 w 2825750"/>
              <a:gd name="connsiteY7" fmla="*/ 1339458 h 3747323"/>
              <a:gd name="connsiteX8" fmla="*/ 2757715 w 2825750"/>
              <a:gd name="connsiteY8" fmla="*/ 1760373 h 3747323"/>
              <a:gd name="connsiteX9" fmla="*/ 2823029 w 2825750"/>
              <a:gd name="connsiteY9" fmla="*/ 2253858 h 3747323"/>
              <a:gd name="connsiteX10" fmla="*/ 2801257 w 2825750"/>
              <a:gd name="connsiteY10" fmla="*/ 2783630 h 3747323"/>
              <a:gd name="connsiteX11" fmla="*/ 2692400 w 2825750"/>
              <a:gd name="connsiteY11" fmla="*/ 3400487 h 3747323"/>
              <a:gd name="connsiteX12" fmla="*/ 2590800 w 2825750"/>
              <a:gd name="connsiteY12" fmla="*/ 3741573 h 3747323"/>
              <a:gd name="connsiteX13" fmla="*/ 2685143 w 2825750"/>
              <a:gd name="connsiteY13" fmla="*/ 3131973 h 3747323"/>
              <a:gd name="connsiteX14" fmla="*/ 2699657 w 2825750"/>
              <a:gd name="connsiteY14" fmla="*/ 2435287 h 3747323"/>
              <a:gd name="connsiteX15" fmla="*/ 2634343 w 2825750"/>
              <a:gd name="connsiteY15" fmla="*/ 1920030 h 3747323"/>
              <a:gd name="connsiteX16" fmla="*/ 2576286 w 2825750"/>
              <a:gd name="connsiteY16" fmla="*/ 1709573 h 374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5750" h="3747323">
                <a:moveTo>
                  <a:pt x="0" y="33173"/>
                </a:moveTo>
                <a:cubicBezTo>
                  <a:pt x="188686" y="12006"/>
                  <a:pt x="377372" y="-9161"/>
                  <a:pt x="580572" y="4144"/>
                </a:cubicBezTo>
                <a:cubicBezTo>
                  <a:pt x="783772" y="17449"/>
                  <a:pt x="1028095" y="58572"/>
                  <a:pt x="1219200" y="113001"/>
                </a:cubicBezTo>
                <a:cubicBezTo>
                  <a:pt x="1410305" y="167430"/>
                  <a:pt x="1597781" y="264192"/>
                  <a:pt x="1727200" y="330716"/>
                </a:cubicBezTo>
                <a:cubicBezTo>
                  <a:pt x="1856619" y="397240"/>
                  <a:pt x="1918306" y="452877"/>
                  <a:pt x="1995715" y="512144"/>
                </a:cubicBezTo>
                <a:cubicBezTo>
                  <a:pt x="2073124" y="571411"/>
                  <a:pt x="2122714" y="614954"/>
                  <a:pt x="2191657" y="686316"/>
                </a:cubicBezTo>
                <a:cubicBezTo>
                  <a:pt x="2260600" y="757678"/>
                  <a:pt x="2336801" y="831459"/>
                  <a:pt x="2409372" y="940316"/>
                </a:cubicBezTo>
                <a:cubicBezTo>
                  <a:pt x="2481943" y="1049173"/>
                  <a:pt x="2569029" y="1202782"/>
                  <a:pt x="2627086" y="1339458"/>
                </a:cubicBezTo>
                <a:cubicBezTo>
                  <a:pt x="2685143" y="1476134"/>
                  <a:pt x="2725058" y="1607973"/>
                  <a:pt x="2757715" y="1760373"/>
                </a:cubicBezTo>
                <a:cubicBezTo>
                  <a:pt x="2790372" y="1912773"/>
                  <a:pt x="2815772" y="2083315"/>
                  <a:pt x="2823029" y="2253858"/>
                </a:cubicBezTo>
                <a:cubicBezTo>
                  <a:pt x="2830286" y="2424401"/>
                  <a:pt x="2823028" y="2592525"/>
                  <a:pt x="2801257" y="2783630"/>
                </a:cubicBezTo>
                <a:cubicBezTo>
                  <a:pt x="2779486" y="2974735"/>
                  <a:pt x="2727476" y="3240830"/>
                  <a:pt x="2692400" y="3400487"/>
                </a:cubicBezTo>
                <a:cubicBezTo>
                  <a:pt x="2657324" y="3560144"/>
                  <a:pt x="2592010" y="3786325"/>
                  <a:pt x="2590800" y="3741573"/>
                </a:cubicBezTo>
                <a:cubicBezTo>
                  <a:pt x="2589591" y="3696821"/>
                  <a:pt x="2667000" y="3349687"/>
                  <a:pt x="2685143" y="3131973"/>
                </a:cubicBezTo>
                <a:cubicBezTo>
                  <a:pt x="2703286" y="2914259"/>
                  <a:pt x="2708124" y="2637277"/>
                  <a:pt x="2699657" y="2435287"/>
                </a:cubicBezTo>
                <a:cubicBezTo>
                  <a:pt x="2691190" y="2233297"/>
                  <a:pt x="2654905" y="2040982"/>
                  <a:pt x="2634343" y="1920030"/>
                </a:cubicBezTo>
                <a:cubicBezTo>
                  <a:pt x="2613781" y="1799078"/>
                  <a:pt x="2595033" y="1754325"/>
                  <a:pt x="2576286" y="170957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8" name="フリーフォーム 757">
            <a:extLst>
              <a:ext uri="{FF2B5EF4-FFF2-40B4-BE49-F238E27FC236}">
                <a16:creationId xmlns:a16="http://schemas.microsoft.com/office/drawing/2014/main" id="{5D843A31-AFA0-6A4B-A620-134FEDE6B5A8}"/>
              </a:ext>
            </a:extLst>
          </p:cNvPr>
          <p:cNvSpPr/>
          <p:nvPr/>
        </p:nvSpPr>
        <p:spPr>
          <a:xfrm>
            <a:off x="4424333" y="3135086"/>
            <a:ext cx="613386" cy="681983"/>
          </a:xfrm>
          <a:custGeom>
            <a:avLst/>
            <a:gdLst>
              <a:gd name="connsiteX0" fmla="*/ 0 w 613386"/>
              <a:gd name="connsiteY0" fmla="*/ 0 h 681983"/>
              <a:gd name="connsiteX1" fmla="*/ 79513 w 613386"/>
              <a:gd name="connsiteY1" fmla="*/ 573630 h 681983"/>
              <a:gd name="connsiteX2" fmla="*/ 119269 w 613386"/>
              <a:gd name="connsiteY2" fmla="*/ 681540 h 681983"/>
              <a:gd name="connsiteX3" fmla="*/ 187424 w 613386"/>
              <a:gd name="connsiteY3" fmla="*/ 607707 h 681983"/>
              <a:gd name="connsiteX4" fmla="*/ 363488 w 613386"/>
              <a:gd name="connsiteY4" fmla="*/ 505475 h 681983"/>
              <a:gd name="connsiteX5" fmla="*/ 613386 w 613386"/>
              <a:gd name="connsiteY5" fmla="*/ 443001 h 6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386" h="681983">
                <a:moveTo>
                  <a:pt x="0" y="0"/>
                </a:moveTo>
                <a:cubicBezTo>
                  <a:pt x="29817" y="230020"/>
                  <a:pt x="59635" y="460040"/>
                  <a:pt x="79513" y="573630"/>
                </a:cubicBezTo>
                <a:cubicBezTo>
                  <a:pt x="99391" y="687220"/>
                  <a:pt x="101284" y="675861"/>
                  <a:pt x="119269" y="681540"/>
                </a:cubicBezTo>
                <a:cubicBezTo>
                  <a:pt x="137254" y="687219"/>
                  <a:pt x="146721" y="637051"/>
                  <a:pt x="187424" y="607707"/>
                </a:cubicBezTo>
                <a:cubicBezTo>
                  <a:pt x="228127" y="578363"/>
                  <a:pt x="292494" y="532926"/>
                  <a:pt x="363488" y="505475"/>
                </a:cubicBezTo>
                <a:cubicBezTo>
                  <a:pt x="434482" y="478024"/>
                  <a:pt x="523934" y="460512"/>
                  <a:pt x="613386" y="4430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9" name="フリーフォーム 758">
            <a:extLst>
              <a:ext uri="{FF2B5EF4-FFF2-40B4-BE49-F238E27FC236}">
                <a16:creationId xmlns:a16="http://schemas.microsoft.com/office/drawing/2014/main" id="{9DF209B1-16B6-4446-80A8-D3469351F401}"/>
              </a:ext>
            </a:extLst>
          </p:cNvPr>
          <p:cNvSpPr/>
          <p:nvPr/>
        </p:nvSpPr>
        <p:spPr>
          <a:xfrm>
            <a:off x="5208104" y="2226365"/>
            <a:ext cx="1275091" cy="1396947"/>
          </a:xfrm>
          <a:custGeom>
            <a:avLst/>
            <a:gdLst>
              <a:gd name="connsiteX0" fmla="*/ 0 w 1275091"/>
              <a:gd name="connsiteY0" fmla="*/ 278296 h 1396947"/>
              <a:gd name="connsiteX1" fmla="*/ 22718 w 1275091"/>
              <a:gd name="connsiteY1" fmla="*/ 619066 h 1396947"/>
              <a:gd name="connsiteX2" fmla="*/ 90872 w 1275091"/>
              <a:gd name="connsiteY2" fmla="*/ 959836 h 1396947"/>
              <a:gd name="connsiteX3" fmla="*/ 181744 w 1275091"/>
              <a:gd name="connsiteY3" fmla="*/ 1158619 h 1396947"/>
              <a:gd name="connsiteX4" fmla="*/ 301014 w 1275091"/>
              <a:gd name="connsiteY4" fmla="*/ 1385799 h 1396947"/>
              <a:gd name="connsiteX5" fmla="*/ 363489 w 1275091"/>
              <a:gd name="connsiteY5" fmla="*/ 1357401 h 1396947"/>
              <a:gd name="connsiteX6" fmla="*/ 443002 w 1275091"/>
              <a:gd name="connsiteY6" fmla="*/ 1317645 h 1396947"/>
              <a:gd name="connsiteX7" fmla="*/ 613387 w 1275091"/>
              <a:gd name="connsiteY7" fmla="*/ 1272209 h 1396947"/>
              <a:gd name="connsiteX8" fmla="*/ 806490 w 1275091"/>
              <a:gd name="connsiteY8" fmla="*/ 1266529 h 1396947"/>
              <a:gd name="connsiteX9" fmla="*/ 1027990 w 1275091"/>
              <a:gd name="connsiteY9" fmla="*/ 1289247 h 1396947"/>
              <a:gd name="connsiteX10" fmla="*/ 1181337 w 1275091"/>
              <a:gd name="connsiteY10" fmla="*/ 1323324 h 1396947"/>
              <a:gd name="connsiteX11" fmla="*/ 1215414 w 1275091"/>
              <a:gd name="connsiteY11" fmla="*/ 1209734 h 1396947"/>
              <a:gd name="connsiteX12" fmla="*/ 1255171 w 1275091"/>
              <a:gd name="connsiteY12" fmla="*/ 954157 h 1396947"/>
              <a:gd name="connsiteX13" fmla="*/ 1272209 w 1275091"/>
              <a:gd name="connsiteY13" fmla="*/ 664502 h 1396947"/>
              <a:gd name="connsiteX14" fmla="*/ 1272209 w 1275091"/>
              <a:gd name="connsiteY14" fmla="*/ 386206 h 1396947"/>
              <a:gd name="connsiteX15" fmla="*/ 1243812 w 1275091"/>
              <a:gd name="connsiteY15" fmla="*/ 159026 h 1396947"/>
              <a:gd name="connsiteX16" fmla="*/ 1215414 w 1275091"/>
              <a:gd name="connsiteY16" fmla="*/ 0 h 139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5091" h="1396947">
                <a:moveTo>
                  <a:pt x="0" y="278296"/>
                </a:moveTo>
                <a:cubicBezTo>
                  <a:pt x="3786" y="391886"/>
                  <a:pt x="7573" y="505476"/>
                  <a:pt x="22718" y="619066"/>
                </a:cubicBezTo>
                <a:cubicBezTo>
                  <a:pt x="37863" y="732656"/>
                  <a:pt x="64368" y="869911"/>
                  <a:pt x="90872" y="959836"/>
                </a:cubicBezTo>
                <a:cubicBezTo>
                  <a:pt x="117376" y="1049762"/>
                  <a:pt x="146720" y="1087625"/>
                  <a:pt x="181744" y="1158619"/>
                </a:cubicBezTo>
                <a:cubicBezTo>
                  <a:pt x="216768" y="1229613"/>
                  <a:pt x="270723" y="1352669"/>
                  <a:pt x="301014" y="1385799"/>
                </a:cubicBezTo>
                <a:cubicBezTo>
                  <a:pt x="331305" y="1418929"/>
                  <a:pt x="339824" y="1368760"/>
                  <a:pt x="363489" y="1357401"/>
                </a:cubicBezTo>
                <a:cubicBezTo>
                  <a:pt x="387154" y="1346042"/>
                  <a:pt x="401352" y="1331844"/>
                  <a:pt x="443002" y="1317645"/>
                </a:cubicBezTo>
                <a:cubicBezTo>
                  <a:pt x="484652" y="1303446"/>
                  <a:pt x="552806" y="1280728"/>
                  <a:pt x="613387" y="1272209"/>
                </a:cubicBezTo>
                <a:cubicBezTo>
                  <a:pt x="673968" y="1263690"/>
                  <a:pt x="737390" y="1263689"/>
                  <a:pt x="806490" y="1266529"/>
                </a:cubicBezTo>
                <a:cubicBezTo>
                  <a:pt x="875590" y="1269369"/>
                  <a:pt x="965515" y="1279781"/>
                  <a:pt x="1027990" y="1289247"/>
                </a:cubicBezTo>
                <a:cubicBezTo>
                  <a:pt x="1090465" y="1298713"/>
                  <a:pt x="1150100" y="1336576"/>
                  <a:pt x="1181337" y="1323324"/>
                </a:cubicBezTo>
                <a:cubicBezTo>
                  <a:pt x="1212574" y="1310072"/>
                  <a:pt x="1203108" y="1271262"/>
                  <a:pt x="1215414" y="1209734"/>
                </a:cubicBezTo>
                <a:cubicBezTo>
                  <a:pt x="1227720" y="1148206"/>
                  <a:pt x="1245705" y="1045029"/>
                  <a:pt x="1255171" y="954157"/>
                </a:cubicBezTo>
                <a:cubicBezTo>
                  <a:pt x="1264637" y="863285"/>
                  <a:pt x="1269369" y="759160"/>
                  <a:pt x="1272209" y="664502"/>
                </a:cubicBezTo>
                <a:cubicBezTo>
                  <a:pt x="1275049" y="569844"/>
                  <a:pt x="1276942" y="470452"/>
                  <a:pt x="1272209" y="386206"/>
                </a:cubicBezTo>
                <a:cubicBezTo>
                  <a:pt x="1267476" y="301960"/>
                  <a:pt x="1253278" y="223394"/>
                  <a:pt x="1243812" y="159026"/>
                </a:cubicBezTo>
                <a:cubicBezTo>
                  <a:pt x="1234346" y="94658"/>
                  <a:pt x="1224880" y="47329"/>
                  <a:pt x="121541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0" name="フリーフォーム 759">
            <a:extLst>
              <a:ext uri="{FF2B5EF4-FFF2-40B4-BE49-F238E27FC236}">
                <a16:creationId xmlns:a16="http://schemas.microsoft.com/office/drawing/2014/main" id="{2D7C8BC0-5877-164A-9408-6E34656D6171}"/>
              </a:ext>
            </a:extLst>
          </p:cNvPr>
          <p:cNvSpPr/>
          <p:nvPr/>
        </p:nvSpPr>
        <p:spPr>
          <a:xfrm>
            <a:off x="6468954" y="1669774"/>
            <a:ext cx="670181" cy="1796771"/>
          </a:xfrm>
          <a:custGeom>
            <a:avLst/>
            <a:gdLst>
              <a:gd name="connsiteX0" fmla="*/ 670181 w 670181"/>
              <a:gd name="connsiteY0" fmla="*/ 0 h 1796771"/>
              <a:gd name="connsiteX1" fmla="*/ 636104 w 670181"/>
              <a:gd name="connsiteY1" fmla="*/ 335091 h 1796771"/>
              <a:gd name="connsiteX2" fmla="*/ 556591 w 670181"/>
              <a:gd name="connsiteY2" fmla="*/ 607707 h 1796771"/>
              <a:gd name="connsiteX3" fmla="*/ 443001 w 670181"/>
              <a:gd name="connsiteY3" fmla="*/ 942797 h 1796771"/>
              <a:gd name="connsiteX4" fmla="*/ 283975 w 670181"/>
              <a:gd name="connsiteY4" fmla="*/ 1329004 h 1796771"/>
              <a:gd name="connsiteX5" fmla="*/ 113590 w 670181"/>
              <a:gd name="connsiteY5" fmla="*/ 1669774 h 1796771"/>
              <a:gd name="connsiteX6" fmla="*/ 28398 w 670181"/>
              <a:gd name="connsiteY6" fmla="*/ 1794723 h 1796771"/>
              <a:gd name="connsiteX7" fmla="*/ 0 w 670181"/>
              <a:gd name="connsiteY7" fmla="*/ 1584581 h 17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81" h="1796771">
                <a:moveTo>
                  <a:pt x="670181" y="0"/>
                </a:moveTo>
                <a:cubicBezTo>
                  <a:pt x="662608" y="116903"/>
                  <a:pt x="655036" y="233807"/>
                  <a:pt x="636104" y="335091"/>
                </a:cubicBezTo>
                <a:cubicBezTo>
                  <a:pt x="617172" y="436375"/>
                  <a:pt x="588775" y="506423"/>
                  <a:pt x="556591" y="607707"/>
                </a:cubicBezTo>
                <a:cubicBezTo>
                  <a:pt x="524407" y="708991"/>
                  <a:pt x="488437" y="822581"/>
                  <a:pt x="443001" y="942797"/>
                </a:cubicBezTo>
                <a:cubicBezTo>
                  <a:pt x="397565" y="1063013"/>
                  <a:pt x="338877" y="1207841"/>
                  <a:pt x="283975" y="1329004"/>
                </a:cubicBezTo>
                <a:cubicBezTo>
                  <a:pt x="229073" y="1450167"/>
                  <a:pt x="156186" y="1592154"/>
                  <a:pt x="113590" y="1669774"/>
                </a:cubicBezTo>
                <a:cubicBezTo>
                  <a:pt x="70994" y="1747394"/>
                  <a:pt x="47330" y="1808922"/>
                  <a:pt x="28398" y="1794723"/>
                </a:cubicBezTo>
                <a:cubicBezTo>
                  <a:pt x="9466" y="1780524"/>
                  <a:pt x="4733" y="1682552"/>
                  <a:pt x="0" y="158458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1" name="フリーフォーム 760">
            <a:extLst>
              <a:ext uri="{FF2B5EF4-FFF2-40B4-BE49-F238E27FC236}">
                <a16:creationId xmlns:a16="http://schemas.microsoft.com/office/drawing/2014/main" id="{8FE3DEED-F4CB-2440-A57F-4F4AD3E80E61}"/>
              </a:ext>
            </a:extLst>
          </p:cNvPr>
          <p:cNvSpPr/>
          <p:nvPr/>
        </p:nvSpPr>
        <p:spPr>
          <a:xfrm>
            <a:off x="7110738" y="1982147"/>
            <a:ext cx="374847" cy="908720"/>
          </a:xfrm>
          <a:custGeom>
            <a:avLst/>
            <a:gdLst>
              <a:gd name="connsiteX0" fmla="*/ 0 w 374847"/>
              <a:gd name="connsiteY0" fmla="*/ 0 h 908720"/>
              <a:gd name="connsiteX1" fmla="*/ 113590 w 374847"/>
              <a:gd name="connsiteY1" fmla="*/ 130628 h 908720"/>
              <a:gd name="connsiteX2" fmla="*/ 221501 w 374847"/>
              <a:gd name="connsiteY2" fmla="*/ 346449 h 908720"/>
              <a:gd name="connsiteX3" fmla="*/ 318052 w 374847"/>
              <a:gd name="connsiteY3" fmla="*/ 658822 h 908720"/>
              <a:gd name="connsiteX4" fmla="*/ 374847 w 374847"/>
              <a:gd name="connsiteY4" fmla="*/ 90872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847" h="908720">
                <a:moveTo>
                  <a:pt x="0" y="0"/>
                </a:moveTo>
                <a:cubicBezTo>
                  <a:pt x="38336" y="36443"/>
                  <a:pt x="76673" y="72887"/>
                  <a:pt x="113590" y="130628"/>
                </a:cubicBezTo>
                <a:cubicBezTo>
                  <a:pt x="150507" y="188370"/>
                  <a:pt x="187424" y="258417"/>
                  <a:pt x="221501" y="346449"/>
                </a:cubicBezTo>
                <a:cubicBezTo>
                  <a:pt x="255578" y="434481"/>
                  <a:pt x="292494" y="565110"/>
                  <a:pt x="318052" y="658822"/>
                </a:cubicBezTo>
                <a:cubicBezTo>
                  <a:pt x="343610" y="752534"/>
                  <a:pt x="359228" y="830627"/>
                  <a:pt x="374847" y="90872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2" name="フリーフォーム 761">
            <a:extLst>
              <a:ext uri="{FF2B5EF4-FFF2-40B4-BE49-F238E27FC236}">
                <a16:creationId xmlns:a16="http://schemas.microsoft.com/office/drawing/2014/main" id="{12C27777-F8A0-114C-A8A6-47E66B99ED8B}"/>
              </a:ext>
            </a:extLst>
          </p:cNvPr>
          <p:cNvSpPr/>
          <p:nvPr/>
        </p:nvSpPr>
        <p:spPr>
          <a:xfrm>
            <a:off x="7485585" y="2226365"/>
            <a:ext cx="398657" cy="2374429"/>
          </a:xfrm>
          <a:custGeom>
            <a:avLst/>
            <a:gdLst>
              <a:gd name="connsiteX0" fmla="*/ 0 w 398657"/>
              <a:gd name="connsiteY0" fmla="*/ 0 h 2374429"/>
              <a:gd name="connsiteX1" fmla="*/ 5680 w 398657"/>
              <a:gd name="connsiteY1" fmla="*/ 522515 h 2374429"/>
              <a:gd name="connsiteX2" fmla="*/ 22718 w 398657"/>
              <a:gd name="connsiteY2" fmla="*/ 948477 h 2374429"/>
              <a:gd name="connsiteX3" fmla="*/ 39757 w 398657"/>
              <a:gd name="connsiteY3" fmla="*/ 1402837 h 2374429"/>
              <a:gd name="connsiteX4" fmla="*/ 90872 w 398657"/>
              <a:gd name="connsiteY4" fmla="*/ 1817441 h 2374429"/>
              <a:gd name="connsiteX5" fmla="*/ 176065 w 398657"/>
              <a:gd name="connsiteY5" fmla="*/ 2135493 h 2374429"/>
              <a:gd name="connsiteX6" fmla="*/ 340770 w 398657"/>
              <a:gd name="connsiteY6" fmla="*/ 2374033 h 2374429"/>
              <a:gd name="connsiteX7" fmla="*/ 363488 w 398657"/>
              <a:gd name="connsiteY7" fmla="*/ 2180929 h 2374429"/>
              <a:gd name="connsiteX8" fmla="*/ 386206 w 398657"/>
              <a:gd name="connsiteY8" fmla="*/ 1783364 h 2374429"/>
              <a:gd name="connsiteX9" fmla="*/ 397565 w 398657"/>
              <a:gd name="connsiteY9" fmla="*/ 1357401 h 2374429"/>
              <a:gd name="connsiteX10" fmla="*/ 397565 w 398657"/>
              <a:gd name="connsiteY10" fmla="*/ 1050708 h 2374429"/>
              <a:gd name="connsiteX11" fmla="*/ 391886 w 398657"/>
              <a:gd name="connsiteY11" fmla="*/ 726977 h 2374429"/>
              <a:gd name="connsiteX12" fmla="*/ 391886 w 398657"/>
              <a:gd name="connsiteY12" fmla="*/ 664502 h 237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657" h="2374429">
                <a:moveTo>
                  <a:pt x="0" y="0"/>
                </a:moveTo>
                <a:cubicBezTo>
                  <a:pt x="947" y="182218"/>
                  <a:pt x="1894" y="364436"/>
                  <a:pt x="5680" y="522515"/>
                </a:cubicBezTo>
                <a:cubicBezTo>
                  <a:pt x="9466" y="680594"/>
                  <a:pt x="17039" y="801757"/>
                  <a:pt x="22718" y="948477"/>
                </a:cubicBezTo>
                <a:cubicBezTo>
                  <a:pt x="28397" y="1095197"/>
                  <a:pt x="28398" y="1258010"/>
                  <a:pt x="39757" y="1402837"/>
                </a:cubicBezTo>
                <a:cubicBezTo>
                  <a:pt x="51116" y="1547664"/>
                  <a:pt x="68154" y="1695332"/>
                  <a:pt x="90872" y="1817441"/>
                </a:cubicBezTo>
                <a:cubicBezTo>
                  <a:pt x="113590" y="1939550"/>
                  <a:pt x="134415" y="2042728"/>
                  <a:pt x="176065" y="2135493"/>
                </a:cubicBezTo>
                <a:cubicBezTo>
                  <a:pt x="217715" y="2228258"/>
                  <a:pt x="309533" y="2366460"/>
                  <a:pt x="340770" y="2374033"/>
                </a:cubicBezTo>
                <a:cubicBezTo>
                  <a:pt x="372007" y="2381606"/>
                  <a:pt x="355915" y="2279374"/>
                  <a:pt x="363488" y="2180929"/>
                </a:cubicBezTo>
                <a:cubicBezTo>
                  <a:pt x="371061" y="2082484"/>
                  <a:pt x="380527" y="1920619"/>
                  <a:pt x="386206" y="1783364"/>
                </a:cubicBezTo>
                <a:cubicBezTo>
                  <a:pt x="391885" y="1646109"/>
                  <a:pt x="395672" y="1479510"/>
                  <a:pt x="397565" y="1357401"/>
                </a:cubicBezTo>
                <a:cubicBezTo>
                  <a:pt x="399458" y="1235292"/>
                  <a:pt x="398511" y="1155779"/>
                  <a:pt x="397565" y="1050708"/>
                </a:cubicBezTo>
                <a:cubicBezTo>
                  <a:pt x="396619" y="945637"/>
                  <a:pt x="392833" y="791345"/>
                  <a:pt x="391886" y="726977"/>
                </a:cubicBezTo>
                <a:cubicBezTo>
                  <a:pt x="390940" y="662609"/>
                  <a:pt x="391413" y="663555"/>
                  <a:pt x="391886" y="66450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3" name="フリーフォーム 762">
            <a:extLst>
              <a:ext uri="{FF2B5EF4-FFF2-40B4-BE49-F238E27FC236}">
                <a16:creationId xmlns:a16="http://schemas.microsoft.com/office/drawing/2014/main" id="{3B69A814-8327-8845-BC77-00B4CAE79CE4}"/>
              </a:ext>
            </a:extLst>
          </p:cNvPr>
          <p:cNvSpPr/>
          <p:nvPr/>
        </p:nvSpPr>
        <p:spPr>
          <a:xfrm>
            <a:off x="7874758" y="3220448"/>
            <a:ext cx="395818" cy="948299"/>
          </a:xfrm>
          <a:custGeom>
            <a:avLst/>
            <a:gdLst>
              <a:gd name="connsiteX0" fmla="*/ 27296 w 395818"/>
              <a:gd name="connsiteY0" fmla="*/ 100507 h 948299"/>
              <a:gd name="connsiteX1" fmla="*/ 104633 w 395818"/>
              <a:gd name="connsiteY1" fmla="*/ 27719 h 948299"/>
              <a:gd name="connsiteX2" fmla="*/ 209266 w 395818"/>
              <a:gd name="connsiteY2" fmla="*/ 424 h 948299"/>
              <a:gd name="connsiteX3" fmla="*/ 300251 w 395818"/>
              <a:gd name="connsiteY3" fmla="*/ 45916 h 948299"/>
              <a:gd name="connsiteX4" fmla="*/ 368490 w 395818"/>
              <a:gd name="connsiteY4" fmla="*/ 150549 h 948299"/>
              <a:gd name="connsiteX5" fmla="*/ 395785 w 395818"/>
              <a:gd name="connsiteY5" fmla="*/ 300674 h 948299"/>
              <a:gd name="connsiteX6" fmla="*/ 363941 w 395818"/>
              <a:gd name="connsiteY6" fmla="*/ 528137 h 948299"/>
              <a:gd name="connsiteX7" fmla="*/ 277505 w 395818"/>
              <a:gd name="connsiteY7" fmla="*/ 764698 h 948299"/>
              <a:gd name="connsiteX8" fmla="*/ 177421 w 395818"/>
              <a:gd name="connsiteY8" fmla="*/ 896627 h 948299"/>
              <a:gd name="connsiteX9" fmla="*/ 50042 w 395818"/>
              <a:gd name="connsiteY9" fmla="*/ 942119 h 948299"/>
              <a:gd name="connsiteX10" fmla="*/ 0 w 395818"/>
              <a:gd name="connsiteY10" fmla="*/ 946668 h 9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818" h="948299">
                <a:moveTo>
                  <a:pt x="27296" y="100507"/>
                </a:moveTo>
                <a:cubicBezTo>
                  <a:pt x="50800" y="72453"/>
                  <a:pt x="74305" y="44400"/>
                  <a:pt x="104633" y="27719"/>
                </a:cubicBezTo>
                <a:cubicBezTo>
                  <a:pt x="134961" y="11038"/>
                  <a:pt x="176663" y="-2609"/>
                  <a:pt x="209266" y="424"/>
                </a:cubicBezTo>
                <a:cubicBezTo>
                  <a:pt x="241869" y="3457"/>
                  <a:pt x="273714" y="20895"/>
                  <a:pt x="300251" y="45916"/>
                </a:cubicBezTo>
                <a:cubicBezTo>
                  <a:pt x="326788" y="70937"/>
                  <a:pt x="352568" y="108089"/>
                  <a:pt x="368490" y="150549"/>
                </a:cubicBezTo>
                <a:cubicBezTo>
                  <a:pt x="384412" y="193009"/>
                  <a:pt x="396543" y="237743"/>
                  <a:pt x="395785" y="300674"/>
                </a:cubicBezTo>
                <a:cubicBezTo>
                  <a:pt x="395027" y="363605"/>
                  <a:pt x="383654" y="450800"/>
                  <a:pt x="363941" y="528137"/>
                </a:cubicBezTo>
                <a:cubicBezTo>
                  <a:pt x="344228" y="605474"/>
                  <a:pt x="308592" y="703283"/>
                  <a:pt x="277505" y="764698"/>
                </a:cubicBezTo>
                <a:cubicBezTo>
                  <a:pt x="246418" y="826113"/>
                  <a:pt x="215331" y="867057"/>
                  <a:pt x="177421" y="896627"/>
                </a:cubicBezTo>
                <a:cubicBezTo>
                  <a:pt x="139511" y="926197"/>
                  <a:pt x="79612" y="933779"/>
                  <a:pt x="50042" y="942119"/>
                </a:cubicBezTo>
                <a:cubicBezTo>
                  <a:pt x="20472" y="950459"/>
                  <a:pt x="10236" y="948563"/>
                  <a:pt x="0" y="946668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4" name="フリーフォーム 763">
            <a:extLst>
              <a:ext uri="{FF2B5EF4-FFF2-40B4-BE49-F238E27FC236}">
                <a16:creationId xmlns:a16="http://schemas.microsoft.com/office/drawing/2014/main" id="{00E33AC3-D25A-154D-99B9-43AD3E88E529}"/>
              </a:ext>
            </a:extLst>
          </p:cNvPr>
          <p:cNvSpPr/>
          <p:nvPr/>
        </p:nvSpPr>
        <p:spPr>
          <a:xfrm>
            <a:off x="8374569" y="3166281"/>
            <a:ext cx="437840" cy="1239561"/>
          </a:xfrm>
          <a:custGeom>
            <a:avLst/>
            <a:gdLst>
              <a:gd name="connsiteX0" fmla="*/ 437335 w 437840"/>
              <a:gd name="connsiteY0" fmla="*/ 0 h 1239561"/>
              <a:gd name="connsiteX1" fmla="*/ 432786 w 437840"/>
              <a:gd name="connsiteY1" fmla="*/ 204716 h 1239561"/>
              <a:gd name="connsiteX2" fmla="*/ 400941 w 437840"/>
              <a:gd name="connsiteY2" fmla="*/ 395785 h 1239561"/>
              <a:gd name="connsiteX3" fmla="*/ 355449 w 437840"/>
              <a:gd name="connsiteY3" fmla="*/ 577755 h 1239561"/>
              <a:gd name="connsiteX4" fmla="*/ 296309 w 437840"/>
              <a:gd name="connsiteY4" fmla="*/ 727880 h 1239561"/>
              <a:gd name="connsiteX5" fmla="*/ 237168 w 437840"/>
              <a:gd name="connsiteY5" fmla="*/ 864358 h 1239561"/>
              <a:gd name="connsiteX6" fmla="*/ 164380 w 437840"/>
              <a:gd name="connsiteY6" fmla="*/ 996286 h 1239561"/>
              <a:gd name="connsiteX7" fmla="*/ 73395 w 437840"/>
              <a:gd name="connsiteY7" fmla="*/ 1137313 h 1239561"/>
              <a:gd name="connsiteX8" fmla="*/ 607 w 437840"/>
              <a:gd name="connsiteY8" fmla="*/ 1237397 h 1239561"/>
              <a:gd name="connsiteX9" fmla="*/ 114338 w 437840"/>
              <a:gd name="connsiteY9" fmla="*/ 1041779 h 1239561"/>
              <a:gd name="connsiteX10" fmla="*/ 191676 w 437840"/>
              <a:gd name="connsiteY10" fmla="*/ 873456 h 1239561"/>
              <a:gd name="connsiteX11" fmla="*/ 246267 w 437840"/>
              <a:gd name="connsiteY11" fmla="*/ 709683 h 1239561"/>
              <a:gd name="connsiteX12" fmla="*/ 296309 w 437840"/>
              <a:gd name="connsiteY12" fmla="*/ 564107 h 1239561"/>
              <a:gd name="connsiteX13" fmla="*/ 323604 w 437840"/>
              <a:gd name="connsiteY13" fmla="*/ 450376 h 123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840" h="1239561">
                <a:moveTo>
                  <a:pt x="437335" y="0"/>
                </a:moveTo>
                <a:cubicBezTo>
                  <a:pt x="438093" y="69376"/>
                  <a:pt x="438852" y="138752"/>
                  <a:pt x="432786" y="204716"/>
                </a:cubicBezTo>
                <a:cubicBezTo>
                  <a:pt x="426720" y="270680"/>
                  <a:pt x="413830" y="333612"/>
                  <a:pt x="400941" y="395785"/>
                </a:cubicBezTo>
                <a:cubicBezTo>
                  <a:pt x="388051" y="457958"/>
                  <a:pt x="372888" y="522406"/>
                  <a:pt x="355449" y="577755"/>
                </a:cubicBezTo>
                <a:cubicBezTo>
                  <a:pt x="338010" y="633104"/>
                  <a:pt x="316022" y="680113"/>
                  <a:pt x="296309" y="727880"/>
                </a:cubicBezTo>
                <a:cubicBezTo>
                  <a:pt x="276595" y="775647"/>
                  <a:pt x="259156" y="819624"/>
                  <a:pt x="237168" y="864358"/>
                </a:cubicBezTo>
                <a:cubicBezTo>
                  <a:pt x="215180" y="909092"/>
                  <a:pt x="191675" y="950794"/>
                  <a:pt x="164380" y="996286"/>
                </a:cubicBezTo>
                <a:cubicBezTo>
                  <a:pt x="137084" y="1041779"/>
                  <a:pt x="100690" y="1097128"/>
                  <a:pt x="73395" y="1137313"/>
                </a:cubicBezTo>
                <a:cubicBezTo>
                  <a:pt x="46100" y="1177498"/>
                  <a:pt x="-6217" y="1253319"/>
                  <a:pt x="607" y="1237397"/>
                </a:cubicBezTo>
                <a:cubicBezTo>
                  <a:pt x="7431" y="1221475"/>
                  <a:pt x="82493" y="1102436"/>
                  <a:pt x="114338" y="1041779"/>
                </a:cubicBezTo>
                <a:cubicBezTo>
                  <a:pt x="146183" y="981122"/>
                  <a:pt x="169688" y="928805"/>
                  <a:pt x="191676" y="873456"/>
                </a:cubicBezTo>
                <a:cubicBezTo>
                  <a:pt x="213664" y="818107"/>
                  <a:pt x="228828" y="761241"/>
                  <a:pt x="246267" y="709683"/>
                </a:cubicBezTo>
                <a:cubicBezTo>
                  <a:pt x="263706" y="658125"/>
                  <a:pt x="283420" y="607325"/>
                  <a:pt x="296309" y="564107"/>
                </a:cubicBezTo>
                <a:cubicBezTo>
                  <a:pt x="309198" y="520889"/>
                  <a:pt x="316401" y="485632"/>
                  <a:pt x="323604" y="450376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5" name="フリーフォーム 764">
            <a:extLst>
              <a:ext uri="{FF2B5EF4-FFF2-40B4-BE49-F238E27FC236}">
                <a16:creationId xmlns:a16="http://schemas.microsoft.com/office/drawing/2014/main" id="{96BF53B0-057E-F14D-AE95-534F7260405E}"/>
              </a:ext>
            </a:extLst>
          </p:cNvPr>
          <p:cNvSpPr/>
          <p:nvPr/>
        </p:nvSpPr>
        <p:spPr>
          <a:xfrm>
            <a:off x="5040573" y="3293660"/>
            <a:ext cx="311197" cy="282053"/>
          </a:xfrm>
          <a:custGeom>
            <a:avLst/>
            <a:gdLst>
              <a:gd name="connsiteX0" fmla="*/ 0 w 311197"/>
              <a:gd name="connsiteY0" fmla="*/ 282053 h 282053"/>
              <a:gd name="connsiteX1" fmla="*/ 145576 w 311197"/>
              <a:gd name="connsiteY1" fmla="*/ 268406 h 282053"/>
              <a:gd name="connsiteX2" fmla="*/ 272955 w 311197"/>
              <a:gd name="connsiteY2" fmla="*/ 268406 h 282053"/>
              <a:gd name="connsiteX3" fmla="*/ 309349 w 311197"/>
              <a:gd name="connsiteY3" fmla="*/ 272955 h 282053"/>
              <a:gd name="connsiteX4" fmla="*/ 304800 w 311197"/>
              <a:gd name="connsiteY4" fmla="*/ 213815 h 282053"/>
              <a:gd name="connsiteX5" fmla="*/ 295702 w 311197"/>
              <a:gd name="connsiteY5" fmla="*/ 86436 h 282053"/>
              <a:gd name="connsiteX6" fmla="*/ 295702 w 311197"/>
              <a:gd name="connsiteY6" fmla="*/ 0 h 28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97" h="282053">
                <a:moveTo>
                  <a:pt x="0" y="282053"/>
                </a:moveTo>
                <a:cubicBezTo>
                  <a:pt x="50042" y="276366"/>
                  <a:pt x="100084" y="270680"/>
                  <a:pt x="145576" y="268406"/>
                </a:cubicBezTo>
                <a:cubicBezTo>
                  <a:pt x="191068" y="266132"/>
                  <a:pt x="245660" y="267648"/>
                  <a:pt x="272955" y="268406"/>
                </a:cubicBezTo>
                <a:cubicBezTo>
                  <a:pt x="300250" y="269164"/>
                  <a:pt x="304041" y="282054"/>
                  <a:pt x="309349" y="272955"/>
                </a:cubicBezTo>
                <a:cubicBezTo>
                  <a:pt x="314657" y="263856"/>
                  <a:pt x="307074" y="244901"/>
                  <a:pt x="304800" y="213815"/>
                </a:cubicBezTo>
                <a:cubicBezTo>
                  <a:pt x="302526" y="182729"/>
                  <a:pt x="297218" y="122072"/>
                  <a:pt x="295702" y="86436"/>
                </a:cubicBezTo>
                <a:cubicBezTo>
                  <a:pt x="294186" y="50800"/>
                  <a:pt x="294944" y="25400"/>
                  <a:pt x="295702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6" name="フリーフォーム 765">
            <a:extLst>
              <a:ext uri="{FF2B5EF4-FFF2-40B4-BE49-F238E27FC236}">
                <a16:creationId xmlns:a16="http://schemas.microsoft.com/office/drawing/2014/main" id="{20C1AFEB-3921-0E49-A5BC-278F30E1704F}"/>
              </a:ext>
            </a:extLst>
          </p:cNvPr>
          <p:cNvSpPr/>
          <p:nvPr/>
        </p:nvSpPr>
        <p:spPr>
          <a:xfrm>
            <a:off x="5013278" y="3654734"/>
            <a:ext cx="624940" cy="740273"/>
          </a:xfrm>
          <a:custGeom>
            <a:avLst/>
            <a:gdLst>
              <a:gd name="connsiteX0" fmla="*/ 0 w 624940"/>
              <a:gd name="connsiteY0" fmla="*/ 166639 h 740273"/>
              <a:gd name="connsiteX1" fmla="*/ 22746 w 624940"/>
              <a:gd name="connsiteY1" fmla="*/ 289469 h 740273"/>
              <a:gd name="connsiteX2" fmla="*/ 63689 w 624940"/>
              <a:gd name="connsiteY2" fmla="*/ 407750 h 740273"/>
              <a:gd name="connsiteX3" fmla="*/ 141026 w 624940"/>
              <a:gd name="connsiteY3" fmla="*/ 539678 h 740273"/>
              <a:gd name="connsiteX4" fmla="*/ 195618 w 624940"/>
              <a:gd name="connsiteY4" fmla="*/ 612466 h 740273"/>
              <a:gd name="connsiteX5" fmla="*/ 254758 w 624940"/>
              <a:gd name="connsiteY5" fmla="*/ 667057 h 740273"/>
              <a:gd name="connsiteX6" fmla="*/ 313898 w 624940"/>
              <a:gd name="connsiteY6" fmla="*/ 717099 h 740273"/>
              <a:gd name="connsiteX7" fmla="*/ 368489 w 624940"/>
              <a:gd name="connsiteY7" fmla="*/ 739845 h 740273"/>
              <a:gd name="connsiteX8" fmla="*/ 459474 w 624940"/>
              <a:gd name="connsiteY8" fmla="*/ 698902 h 740273"/>
              <a:gd name="connsiteX9" fmla="*/ 536812 w 624940"/>
              <a:gd name="connsiteY9" fmla="*/ 639762 h 740273"/>
              <a:gd name="connsiteX10" fmla="*/ 595952 w 624940"/>
              <a:gd name="connsiteY10" fmla="*/ 571523 h 740273"/>
              <a:gd name="connsiteX11" fmla="*/ 623247 w 624940"/>
              <a:gd name="connsiteY11" fmla="*/ 485087 h 740273"/>
              <a:gd name="connsiteX12" fmla="*/ 618698 w 624940"/>
              <a:gd name="connsiteY12" fmla="*/ 357708 h 740273"/>
              <a:gd name="connsiteX13" fmla="*/ 591403 w 624940"/>
              <a:gd name="connsiteY13" fmla="*/ 212132 h 740273"/>
              <a:gd name="connsiteX14" fmla="*/ 564107 w 624940"/>
              <a:gd name="connsiteY14" fmla="*/ 98400 h 740273"/>
              <a:gd name="connsiteX15" fmla="*/ 536812 w 624940"/>
              <a:gd name="connsiteY15" fmla="*/ 11965 h 740273"/>
              <a:gd name="connsiteX16" fmla="*/ 532262 w 624940"/>
              <a:gd name="connsiteY16" fmla="*/ 2866 h 74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4940" h="740273">
                <a:moveTo>
                  <a:pt x="0" y="166639"/>
                </a:moveTo>
                <a:cubicBezTo>
                  <a:pt x="6065" y="207961"/>
                  <a:pt x="12131" y="249284"/>
                  <a:pt x="22746" y="289469"/>
                </a:cubicBezTo>
                <a:cubicBezTo>
                  <a:pt x="33361" y="329654"/>
                  <a:pt x="43976" y="366049"/>
                  <a:pt x="63689" y="407750"/>
                </a:cubicBezTo>
                <a:cubicBezTo>
                  <a:pt x="83402" y="449451"/>
                  <a:pt x="119038" y="505559"/>
                  <a:pt x="141026" y="539678"/>
                </a:cubicBezTo>
                <a:cubicBezTo>
                  <a:pt x="163014" y="573797"/>
                  <a:pt x="176663" y="591236"/>
                  <a:pt x="195618" y="612466"/>
                </a:cubicBezTo>
                <a:cubicBezTo>
                  <a:pt x="214573" y="633696"/>
                  <a:pt x="235045" y="649618"/>
                  <a:pt x="254758" y="667057"/>
                </a:cubicBezTo>
                <a:cubicBezTo>
                  <a:pt x="274471" y="684496"/>
                  <a:pt x="294943" y="704968"/>
                  <a:pt x="313898" y="717099"/>
                </a:cubicBezTo>
                <a:cubicBezTo>
                  <a:pt x="332853" y="729230"/>
                  <a:pt x="344226" y="742878"/>
                  <a:pt x="368489" y="739845"/>
                </a:cubicBezTo>
                <a:cubicBezTo>
                  <a:pt x="392752" y="736812"/>
                  <a:pt x="431420" y="715583"/>
                  <a:pt x="459474" y="698902"/>
                </a:cubicBezTo>
                <a:cubicBezTo>
                  <a:pt x="487528" y="682222"/>
                  <a:pt x="514066" y="660992"/>
                  <a:pt x="536812" y="639762"/>
                </a:cubicBezTo>
                <a:cubicBezTo>
                  <a:pt x="559558" y="618532"/>
                  <a:pt x="581546" y="597302"/>
                  <a:pt x="595952" y="571523"/>
                </a:cubicBezTo>
                <a:cubicBezTo>
                  <a:pt x="610358" y="545744"/>
                  <a:pt x="619456" y="520723"/>
                  <a:pt x="623247" y="485087"/>
                </a:cubicBezTo>
                <a:cubicBezTo>
                  <a:pt x="627038" y="449451"/>
                  <a:pt x="624005" y="403201"/>
                  <a:pt x="618698" y="357708"/>
                </a:cubicBezTo>
                <a:cubicBezTo>
                  <a:pt x="613391" y="312216"/>
                  <a:pt x="600502" y="255350"/>
                  <a:pt x="591403" y="212132"/>
                </a:cubicBezTo>
                <a:cubicBezTo>
                  <a:pt x="582304" y="168914"/>
                  <a:pt x="573205" y="131761"/>
                  <a:pt x="564107" y="98400"/>
                </a:cubicBezTo>
                <a:cubicBezTo>
                  <a:pt x="555009" y="65039"/>
                  <a:pt x="536812" y="11965"/>
                  <a:pt x="536812" y="11965"/>
                </a:cubicBezTo>
                <a:cubicBezTo>
                  <a:pt x="531505" y="-3957"/>
                  <a:pt x="531883" y="-546"/>
                  <a:pt x="532262" y="2866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7" name="フリーフォーム 766">
            <a:extLst>
              <a:ext uri="{FF2B5EF4-FFF2-40B4-BE49-F238E27FC236}">
                <a16:creationId xmlns:a16="http://schemas.microsoft.com/office/drawing/2014/main" id="{44FD1D86-AB18-AF4F-B159-6F4D9DDC1BC0}"/>
              </a:ext>
            </a:extLst>
          </p:cNvPr>
          <p:cNvSpPr/>
          <p:nvPr/>
        </p:nvSpPr>
        <p:spPr>
          <a:xfrm>
            <a:off x="6744677" y="3484728"/>
            <a:ext cx="693353" cy="724821"/>
          </a:xfrm>
          <a:custGeom>
            <a:avLst/>
            <a:gdLst>
              <a:gd name="connsiteX0" fmla="*/ 38260 w 693353"/>
              <a:gd name="connsiteY0" fmla="*/ 4550 h 724821"/>
              <a:gd name="connsiteX1" fmla="*/ 6416 w 693353"/>
              <a:gd name="connsiteY1" fmla="*/ 100084 h 724821"/>
              <a:gd name="connsiteX2" fmla="*/ 1866 w 693353"/>
              <a:gd name="connsiteY2" fmla="*/ 186520 h 724821"/>
              <a:gd name="connsiteX3" fmla="*/ 1866 w 693353"/>
              <a:gd name="connsiteY3" fmla="*/ 259308 h 724821"/>
              <a:gd name="connsiteX4" fmla="*/ 24613 w 693353"/>
              <a:gd name="connsiteY4" fmla="*/ 404884 h 724821"/>
              <a:gd name="connsiteX5" fmla="*/ 83753 w 693353"/>
              <a:gd name="connsiteY5" fmla="*/ 545911 h 724821"/>
              <a:gd name="connsiteX6" fmla="*/ 174738 w 693353"/>
              <a:gd name="connsiteY6" fmla="*/ 659642 h 724821"/>
              <a:gd name="connsiteX7" fmla="*/ 270272 w 693353"/>
              <a:gd name="connsiteY7" fmla="*/ 723332 h 724821"/>
              <a:gd name="connsiteX8" fmla="*/ 393102 w 693353"/>
              <a:gd name="connsiteY8" fmla="*/ 700585 h 724821"/>
              <a:gd name="connsiteX9" fmla="*/ 515932 w 693353"/>
              <a:gd name="connsiteY9" fmla="*/ 655093 h 724821"/>
              <a:gd name="connsiteX10" fmla="*/ 602368 w 693353"/>
              <a:gd name="connsiteY10" fmla="*/ 609600 h 724821"/>
              <a:gd name="connsiteX11" fmla="*/ 643311 w 693353"/>
              <a:gd name="connsiteY11" fmla="*/ 541362 h 724821"/>
              <a:gd name="connsiteX12" fmla="*/ 670607 w 693353"/>
              <a:gd name="connsiteY12" fmla="*/ 423081 h 724821"/>
              <a:gd name="connsiteX13" fmla="*/ 684254 w 693353"/>
              <a:gd name="connsiteY13" fmla="*/ 304800 h 724821"/>
              <a:gd name="connsiteX14" fmla="*/ 693353 w 693353"/>
              <a:gd name="connsiteY14" fmla="*/ 127379 h 724821"/>
              <a:gd name="connsiteX15" fmla="*/ 684254 w 693353"/>
              <a:gd name="connsiteY15" fmla="*/ 0 h 7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353" h="724821">
                <a:moveTo>
                  <a:pt x="38260" y="4550"/>
                </a:moveTo>
                <a:cubicBezTo>
                  <a:pt x="25371" y="37153"/>
                  <a:pt x="12482" y="69756"/>
                  <a:pt x="6416" y="100084"/>
                </a:cubicBezTo>
                <a:cubicBezTo>
                  <a:pt x="350" y="130412"/>
                  <a:pt x="2624" y="159983"/>
                  <a:pt x="1866" y="186520"/>
                </a:cubicBezTo>
                <a:cubicBezTo>
                  <a:pt x="1108" y="213057"/>
                  <a:pt x="-1925" y="222914"/>
                  <a:pt x="1866" y="259308"/>
                </a:cubicBezTo>
                <a:cubicBezTo>
                  <a:pt x="5657" y="295702"/>
                  <a:pt x="10965" y="357117"/>
                  <a:pt x="24613" y="404884"/>
                </a:cubicBezTo>
                <a:cubicBezTo>
                  <a:pt x="38261" y="452651"/>
                  <a:pt x="58732" y="503451"/>
                  <a:pt x="83753" y="545911"/>
                </a:cubicBezTo>
                <a:cubicBezTo>
                  <a:pt x="108774" y="588371"/>
                  <a:pt x="143652" y="630072"/>
                  <a:pt x="174738" y="659642"/>
                </a:cubicBezTo>
                <a:cubicBezTo>
                  <a:pt x="205824" y="689212"/>
                  <a:pt x="233878" y="716508"/>
                  <a:pt x="270272" y="723332"/>
                </a:cubicBezTo>
                <a:cubicBezTo>
                  <a:pt x="306666" y="730156"/>
                  <a:pt x="352159" y="711958"/>
                  <a:pt x="393102" y="700585"/>
                </a:cubicBezTo>
                <a:cubicBezTo>
                  <a:pt x="434045" y="689212"/>
                  <a:pt x="481054" y="670257"/>
                  <a:pt x="515932" y="655093"/>
                </a:cubicBezTo>
                <a:cubicBezTo>
                  <a:pt x="550810" y="639929"/>
                  <a:pt x="581138" y="628555"/>
                  <a:pt x="602368" y="609600"/>
                </a:cubicBezTo>
                <a:cubicBezTo>
                  <a:pt x="623598" y="590645"/>
                  <a:pt x="631938" y="572449"/>
                  <a:pt x="643311" y="541362"/>
                </a:cubicBezTo>
                <a:cubicBezTo>
                  <a:pt x="654684" y="510275"/>
                  <a:pt x="663783" y="462508"/>
                  <a:pt x="670607" y="423081"/>
                </a:cubicBezTo>
                <a:cubicBezTo>
                  <a:pt x="677431" y="383654"/>
                  <a:pt x="680463" y="354084"/>
                  <a:pt x="684254" y="304800"/>
                </a:cubicBezTo>
                <a:cubicBezTo>
                  <a:pt x="688045" y="255516"/>
                  <a:pt x="693353" y="178179"/>
                  <a:pt x="693353" y="127379"/>
                </a:cubicBezTo>
                <a:cubicBezTo>
                  <a:pt x="693353" y="76579"/>
                  <a:pt x="688803" y="38289"/>
                  <a:pt x="684254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8" name="フリーフォーム 767">
            <a:extLst>
              <a:ext uri="{FF2B5EF4-FFF2-40B4-BE49-F238E27FC236}">
                <a16:creationId xmlns:a16="http://schemas.microsoft.com/office/drawing/2014/main" id="{30026ACB-8252-DD40-86A1-FE5C921E336A}"/>
              </a:ext>
            </a:extLst>
          </p:cNvPr>
          <p:cNvSpPr/>
          <p:nvPr/>
        </p:nvSpPr>
        <p:spPr>
          <a:xfrm>
            <a:off x="4722125" y="3684896"/>
            <a:ext cx="2747750" cy="1765130"/>
          </a:xfrm>
          <a:custGeom>
            <a:avLst/>
            <a:gdLst>
              <a:gd name="connsiteX0" fmla="*/ 0 w 2747750"/>
              <a:gd name="connsiteY0" fmla="*/ 0 h 1765130"/>
              <a:gd name="connsiteX1" fmla="*/ 45493 w 2747750"/>
              <a:gd name="connsiteY1" fmla="*/ 154674 h 1765130"/>
              <a:gd name="connsiteX2" fmla="*/ 95535 w 2747750"/>
              <a:gd name="connsiteY2" fmla="*/ 272955 h 1765130"/>
              <a:gd name="connsiteX3" fmla="*/ 145576 w 2747750"/>
              <a:gd name="connsiteY3" fmla="*/ 386686 h 1765130"/>
              <a:gd name="connsiteX4" fmla="*/ 186520 w 2747750"/>
              <a:gd name="connsiteY4" fmla="*/ 495868 h 1765130"/>
              <a:gd name="connsiteX5" fmla="*/ 218365 w 2747750"/>
              <a:gd name="connsiteY5" fmla="*/ 641444 h 1765130"/>
              <a:gd name="connsiteX6" fmla="*/ 245660 w 2747750"/>
              <a:gd name="connsiteY6" fmla="*/ 796119 h 1765130"/>
              <a:gd name="connsiteX7" fmla="*/ 268406 w 2747750"/>
              <a:gd name="connsiteY7" fmla="*/ 955343 h 1765130"/>
              <a:gd name="connsiteX8" fmla="*/ 295702 w 2747750"/>
              <a:gd name="connsiteY8" fmla="*/ 1087271 h 1765130"/>
              <a:gd name="connsiteX9" fmla="*/ 336645 w 2747750"/>
              <a:gd name="connsiteY9" fmla="*/ 1182805 h 1765130"/>
              <a:gd name="connsiteX10" fmla="*/ 418532 w 2747750"/>
              <a:gd name="connsiteY10" fmla="*/ 1287438 h 1765130"/>
              <a:gd name="connsiteX11" fmla="*/ 495869 w 2747750"/>
              <a:gd name="connsiteY11" fmla="*/ 1355677 h 1765130"/>
              <a:gd name="connsiteX12" fmla="*/ 623248 w 2747750"/>
              <a:gd name="connsiteY12" fmla="*/ 1437564 h 1765130"/>
              <a:gd name="connsiteX13" fmla="*/ 782472 w 2747750"/>
              <a:gd name="connsiteY13" fmla="*/ 1514901 h 1765130"/>
              <a:gd name="connsiteX14" fmla="*/ 968991 w 2747750"/>
              <a:gd name="connsiteY14" fmla="*/ 1583140 h 1765130"/>
              <a:gd name="connsiteX15" fmla="*/ 1155511 w 2747750"/>
              <a:gd name="connsiteY15" fmla="*/ 1646829 h 1765130"/>
              <a:gd name="connsiteX16" fmla="*/ 1337481 w 2747750"/>
              <a:gd name="connsiteY16" fmla="*/ 1692322 h 1765130"/>
              <a:gd name="connsiteX17" fmla="*/ 1533099 w 2747750"/>
              <a:gd name="connsiteY17" fmla="*/ 1733265 h 1765130"/>
              <a:gd name="connsiteX18" fmla="*/ 1715069 w 2747750"/>
              <a:gd name="connsiteY18" fmla="*/ 1765110 h 1765130"/>
              <a:gd name="connsiteX19" fmla="*/ 1851547 w 2747750"/>
              <a:gd name="connsiteY19" fmla="*/ 1728716 h 1765130"/>
              <a:gd name="connsiteX20" fmla="*/ 1974376 w 2747750"/>
              <a:gd name="connsiteY20" fmla="*/ 1678674 h 1765130"/>
              <a:gd name="connsiteX21" fmla="*/ 2151797 w 2747750"/>
              <a:gd name="connsiteY21" fmla="*/ 1601337 h 1765130"/>
              <a:gd name="connsiteX22" fmla="*/ 2370162 w 2747750"/>
              <a:gd name="connsiteY22" fmla="*/ 1478507 h 1765130"/>
              <a:gd name="connsiteX23" fmla="*/ 2552132 w 2747750"/>
              <a:gd name="connsiteY23" fmla="*/ 1355677 h 1765130"/>
              <a:gd name="connsiteX24" fmla="*/ 2688609 w 2747750"/>
              <a:gd name="connsiteY24" fmla="*/ 1251044 h 1765130"/>
              <a:gd name="connsiteX25" fmla="*/ 2747750 w 2747750"/>
              <a:gd name="connsiteY25" fmla="*/ 1196453 h 17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7750" h="1765130">
                <a:moveTo>
                  <a:pt x="0" y="0"/>
                </a:moveTo>
                <a:cubicBezTo>
                  <a:pt x="14785" y="54590"/>
                  <a:pt x="29570" y="109181"/>
                  <a:pt x="45493" y="154674"/>
                </a:cubicBezTo>
                <a:cubicBezTo>
                  <a:pt x="61416" y="200167"/>
                  <a:pt x="78855" y="234286"/>
                  <a:pt x="95535" y="272955"/>
                </a:cubicBezTo>
                <a:cubicBezTo>
                  <a:pt x="112215" y="311624"/>
                  <a:pt x="130412" y="349534"/>
                  <a:pt x="145576" y="386686"/>
                </a:cubicBezTo>
                <a:cubicBezTo>
                  <a:pt x="160740" y="423838"/>
                  <a:pt x="174388" y="453408"/>
                  <a:pt x="186520" y="495868"/>
                </a:cubicBezTo>
                <a:cubicBezTo>
                  <a:pt x="198652" y="538328"/>
                  <a:pt x="208508" y="591402"/>
                  <a:pt x="218365" y="641444"/>
                </a:cubicBezTo>
                <a:cubicBezTo>
                  <a:pt x="228222" y="691486"/>
                  <a:pt x="237320" y="743803"/>
                  <a:pt x="245660" y="796119"/>
                </a:cubicBezTo>
                <a:cubicBezTo>
                  <a:pt x="254000" y="848436"/>
                  <a:pt x="260066" y="906818"/>
                  <a:pt x="268406" y="955343"/>
                </a:cubicBezTo>
                <a:cubicBezTo>
                  <a:pt x="276746" y="1003868"/>
                  <a:pt x="284329" y="1049361"/>
                  <a:pt x="295702" y="1087271"/>
                </a:cubicBezTo>
                <a:cubicBezTo>
                  <a:pt x="307075" y="1125181"/>
                  <a:pt x="316173" y="1149444"/>
                  <a:pt x="336645" y="1182805"/>
                </a:cubicBezTo>
                <a:cubicBezTo>
                  <a:pt x="357117" y="1216166"/>
                  <a:pt x="391995" y="1258626"/>
                  <a:pt x="418532" y="1287438"/>
                </a:cubicBezTo>
                <a:cubicBezTo>
                  <a:pt x="445069" y="1316250"/>
                  <a:pt x="461750" y="1330656"/>
                  <a:pt x="495869" y="1355677"/>
                </a:cubicBezTo>
                <a:cubicBezTo>
                  <a:pt x="529988" y="1380698"/>
                  <a:pt x="575481" y="1411027"/>
                  <a:pt x="623248" y="1437564"/>
                </a:cubicBezTo>
                <a:cubicBezTo>
                  <a:pt x="671015" y="1464101"/>
                  <a:pt x="724848" y="1490638"/>
                  <a:pt x="782472" y="1514901"/>
                </a:cubicBezTo>
                <a:cubicBezTo>
                  <a:pt x="840096" y="1539164"/>
                  <a:pt x="906818" y="1561152"/>
                  <a:pt x="968991" y="1583140"/>
                </a:cubicBezTo>
                <a:cubicBezTo>
                  <a:pt x="1031164" y="1605128"/>
                  <a:pt x="1094096" y="1628632"/>
                  <a:pt x="1155511" y="1646829"/>
                </a:cubicBezTo>
                <a:cubicBezTo>
                  <a:pt x="1216926" y="1665026"/>
                  <a:pt x="1274550" y="1677916"/>
                  <a:pt x="1337481" y="1692322"/>
                </a:cubicBezTo>
                <a:cubicBezTo>
                  <a:pt x="1400412" y="1706728"/>
                  <a:pt x="1470168" y="1721134"/>
                  <a:pt x="1533099" y="1733265"/>
                </a:cubicBezTo>
                <a:cubicBezTo>
                  <a:pt x="1596030" y="1745396"/>
                  <a:pt x="1661994" y="1765868"/>
                  <a:pt x="1715069" y="1765110"/>
                </a:cubicBezTo>
                <a:cubicBezTo>
                  <a:pt x="1768144" y="1764352"/>
                  <a:pt x="1808329" y="1743122"/>
                  <a:pt x="1851547" y="1728716"/>
                </a:cubicBezTo>
                <a:cubicBezTo>
                  <a:pt x="1894765" y="1714310"/>
                  <a:pt x="1924334" y="1699904"/>
                  <a:pt x="1974376" y="1678674"/>
                </a:cubicBezTo>
                <a:cubicBezTo>
                  <a:pt x="2024418" y="1657444"/>
                  <a:pt x="2085833" y="1634698"/>
                  <a:pt x="2151797" y="1601337"/>
                </a:cubicBezTo>
                <a:cubicBezTo>
                  <a:pt x="2217761" y="1567976"/>
                  <a:pt x="2303440" y="1519450"/>
                  <a:pt x="2370162" y="1478507"/>
                </a:cubicBezTo>
                <a:cubicBezTo>
                  <a:pt x="2436884" y="1437564"/>
                  <a:pt x="2499058" y="1393587"/>
                  <a:pt x="2552132" y="1355677"/>
                </a:cubicBezTo>
                <a:cubicBezTo>
                  <a:pt x="2605206" y="1317767"/>
                  <a:pt x="2656006" y="1277581"/>
                  <a:pt x="2688609" y="1251044"/>
                </a:cubicBezTo>
                <a:cubicBezTo>
                  <a:pt x="2721212" y="1224507"/>
                  <a:pt x="2734481" y="1210480"/>
                  <a:pt x="2747750" y="119645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9" name="フリーフォーム 768">
            <a:extLst>
              <a:ext uri="{FF2B5EF4-FFF2-40B4-BE49-F238E27FC236}">
                <a16:creationId xmlns:a16="http://schemas.microsoft.com/office/drawing/2014/main" id="{0C0967E3-673B-4B45-A233-F553C9337733}"/>
              </a:ext>
            </a:extLst>
          </p:cNvPr>
          <p:cNvSpPr/>
          <p:nvPr/>
        </p:nvSpPr>
        <p:spPr>
          <a:xfrm>
            <a:off x="4771275" y="3916907"/>
            <a:ext cx="178313" cy="527714"/>
          </a:xfrm>
          <a:custGeom>
            <a:avLst/>
            <a:gdLst>
              <a:gd name="connsiteX0" fmla="*/ 23638 w 178313"/>
              <a:gd name="connsiteY0" fmla="*/ 0 h 527714"/>
              <a:gd name="connsiteX1" fmla="*/ 892 w 178313"/>
              <a:gd name="connsiteY1" fmla="*/ 100084 h 527714"/>
              <a:gd name="connsiteX2" fmla="*/ 50934 w 178313"/>
              <a:gd name="connsiteY2" fmla="*/ 304800 h 527714"/>
              <a:gd name="connsiteX3" fmla="*/ 141919 w 178313"/>
              <a:gd name="connsiteY3" fmla="*/ 482221 h 527714"/>
              <a:gd name="connsiteX4" fmla="*/ 178313 w 178313"/>
              <a:gd name="connsiteY4" fmla="*/ 527714 h 5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13" h="527714">
                <a:moveTo>
                  <a:pt x="23638" y="0"/>
                </a:moveTo>
                <a:cubicBezTo>
                  <a:pt x="9990" y="24642"/>
                  <a:pt x="-3657" y="49284"/>
                  <a:pt x="892" y="100084"/>
                </a:cubicBezTo>
                <a:cubicBezTo>
                  <a:pt x="5441" y="150884"/>
                  <a:pt x="27430" y="241111"/>
                  <a:pt x="50934" y="304800"/>
                </a:cubicBezTo>
                <a:cubicBezTo>
                  <a:pt x="74439" y="368490"/>
                  <a:pt x="120689" y="445069"/>
                  <a:pt x="141919" y="482221"/>
                </a:cubicBezTo>
                <a:cubicBezTo>
                  <a:pt x="163149" y="519373"/>
                  <a:pt x="170731" y="523543"/>
                  <a:pt x="178313" y="527714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0" name="フリーフォーム 769">
            <a:extLst>
              <a:ext uri="{FF2B5EF4-FFF2-40B4-BE49-F238E27FC236}">
                <a16:creationId xmlns:a16="http://schemas.microsoft.com/office/drawing/2014/main" id="{C314047C-756F-264A-8A61-C5ECC6EFFD0F}"/>
              </a:ext>
            </a:extLst>
          </p:cNvPr>
          <p:cNvSpPr/>
          <p:nvPr/>
        </p:nvSpPr>
        <p:spPr>
          <a:xfrm>
            <a:off x="6182436" y="4719424"/>
            <a:ext cx="478235" cy="330248"/>
          </a:xfrm>
          <a:custGeom>
            <a:avLst/>
            <a:gdLst>
              <a:gd name="connsiteX0" fmla="*/ 118280 w 478235"/>
              <a:gd name="connsiteY0" fmla="*/ 330248 h 330248"/>
              <a:gd name="connsiteX1" fmla="*/ 40943 w 478235"/>
              <a:gd name="connsiteY1" fmla="*/ 257460 h 330248"/>
              <a:gd name="connsiteX2" fmla="*/ 0 w 478235"/>
              <a:gd name="connsiteY2" fmla="*/ 166475 h 330248"/>
              <a:gd name="connsiteX3" fmla="*/ 40943 w 478235"/>
              <a:gd name="connsiteY3" fmla="*/ 93686 h 330248"/>
              <a:gd name="connsiteX4" fmla="*/ 159224 w 478235"/>
              <a:gd name="connsiteY4" fmla="*/ 34546 h 330248"/>
              <a:gd name="connsiteX5" fmla="*/ 263857 w 478235"/>
              <a:gd name="connsiteY5" fmla="*/ 7251 h 330248"/>
              <a:gd name="connsiteX6" fmla="*/ 309349 w 478235"/>
              <a:gd name="connsiteY6" fmla="*/ 2701 h 330248"/>
              <a:gd name="connsiteX7" fmla="*/ 336645 w 478235"/>
              <a:gd name="connsiteY7" fmla="*/ 43645 h 330248"/>
              <a:gd name="connsiteX8" fmla="*/ 350292 w 478235"/>
              <a:gd name="connsiteY8" fmla="*/ 57292 h 330248"/>
              <a:gd name="connsiteX9" fmla="*/ 386686 w 478235"/>
              <a:gd name="connsiteY9" fmla="*/ 11800 h 330248"/>
              <a:gd name="connsiteX10" fmla="*/ 445827 w 478235"/>
              <a:gd name="connsiteY10" fmla="*/ 34546 h 330248"/>
              <a:gd name="connsiteX11" fmla="*/ 477671 w 478235"/>
              <a:gd name="connsiteY11" fmla="*/ 75489 h 330248"/>
              <a:gd name="connsiteX12" fmla="*/ 464024 w 478235"/>
              <a:gd name="connsiteY12" fmla="*/ 171024 h 330248"/>
              <a:gd name="connsiteX13" fmla="*/ 436728 w 478235"/>
              <a:gd name="connsiteY13" fmla="*/ 234713 h 33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8235" h="330248">
                <a:moveTo>
                  <a:pt x="118280" y="330248"/>
                </a:moveTo>
                <a:cubicBezTo>
                  <a:pt x="89468" y="307501"/>
                  <a:pt x="60656" y="284755"/>
                  <a:pt x="40943" y="257460"/>
                </a:cubicBezTo>
                <a:cubicBezTo>
                  <a:pt x="21230" y="230165"/>
                  <a:pt x="0" y="193771"/>
                  <a:pt x="0" y="166475"/>
                </a:cubicBezTo>
                <a:cubicBezTo>
                  <a:pt x="0" y="139179"/>
                  <a:pt x="14406" y="115674"/>
                  <a:pt x="40943" y="93686"/>
                </a:cubicBezTo>
                <a:cubicBezTo>
                  <a:pt x="67480" y="71698"/>
                  <a:pt x="122072" y="48952"/>
                  <a:pt x="159224" y="34546"/>
                </a:cubicBezTo>
                <a:cubicBezTo>
                  <a:pt x="196376" y="20140"/>
                  <a:pt x="238836" y="12558"/>
                  <a:pt x="263857" y="7251"/>
                </a:cubicBezTo>
                <a:cubicBezTo>
                  <a:pt x="288878" y="1944"/>
                  <a:pt x="297218" y="-3365"/>
                  <a:pt x="309349" y="2701"/>
                </a:cubicBezTo>
                <a:cubicBezTo>
                  <a:pt x="321480" y="8767"/>
                  <a:pt x="336645" y="43645"/>
                  <a:pt x="336645" y="43645"/>
                </a:cubicBezTo>
                <a:cubicBezTo>
                  <a:pt x="343469" y="52743"/>
                  <a:pt x="341952" y="62599"/>
                  <a:pt x="350292" y="57292"/>
                </a:cubicBezTo>
                <a:cubicBezTo>
                  <a:pt x="358632" y="51984"/>
                  <a:pt x="370764" y="15591"/>
                  <a:pt x="386686" y="11800"/>
                </a:cubicBezTo>
                <a:cubicBezTo>
                  <a:pt x="402609" y="8009"/>
                  <a:pt x="430663" y="23931"/>
                  <a:pt x="445827" y="34546"/>
                </a:cubicBezTo>
                <a:cubicBezTo>
                  <a:pt x="460991" y="45161"/>
                  <a:pt x="474638" y="52743"/>
                  <a:pt x="477671" y="75489"/>
                </a:cubicBezTo>
                <a:cubicBezTo>
                  <a:pt x="480704" y="98235"/>
                  <a:pt x="470848" y="144487"/>
                  <a:pt x="464024" y="171024"/>
                </a:cubicBezTo>
                <a:cubicBezTo>
                  <a:pt x="457200" y="197561"/>
                  <a:pt x="442035" y="224098"/>
                  <a:pt x="436728" y="23471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1" name="フリーフォーム 770">
            <a:extLst>
              <a:ext uri="{FF2B5EF4-FFF2-40B4-BE49-F238E27FC236}">
                <a16:creationId xmlns:a16="http://schemas.microsoft.com/office/drawing/2014/main" id="{C6F8785D-C813-0747-B226-FF9ECB16BC19}"/>
              </a:ext>
            </a:extLst>
          </p:cNvPr>
          <p:cNvSpPr/>
          <p:nvPr/>
        </p:nvSpPr>
        <p:spPr>
          <a:xfrm>
            <a:off x="3065929" y="1325147"/>
            <a:ext cx="1564749" cy="3628260"/>
          </a:xfrm>
          <a:custGeom>
            <a:avLst/>
            <a:gdLst>
              <a:gd name="connsiteX0" fmla="*/ 1564749 w 1564749"/>
              <a:gd name="connsiteY0" fmla="*/ 0 h 3628260"/>
              <a:gd name="connsiteX1" fmla="*/ 1393605 w 1564749"/>
              <a:gd name="connsiteY1" fmla="*/ 48898 h 3628260"/>
              <a:gd name="connsiteX2" fmla="*/ 1290918 w 1564749"/>
              <a:gd name="connsiteY2" fmla="*/ 107576 h 3628260"/>
              <a:gd name="connsiteX3" fmla="*/ 1217570 w 1564749"/>
              <a:gd name="connsiteY3" fmla="*/ 205373 h 3628260"/>
              <a:gd name="connsiteX4" fmla="*/ 1144223 w 1564749"/>
              <a:gd name="connsiteY4" fmla="*/ 410746 h 3628260"/>
              <a:gd name="connsiteX5" fmla="*/ 1090435 w 1564749"/>
              <a:gd name="connsiteY5" fmla="*/ 640569 h 3628260"/>
              <a:gd name="connsiteX6" fmla="*/ 1051316 w 1564749"/>
              <a:gd name="connsiteY6" fmla="*/ 904620 h 3628260"/>
              <a:gd name="connsiteX7" fmla="*/ 1026867 w 1564749"/>
              <a:gd name="connsiteY7" fmla="*/ 1124663 h 3628260"/>
              <a:gd name="connsiteX8" fmla="*/ 1012197 w 1564749"/>
              <a:gd name="connsiteY8" fmla="*/ 1310477 h 3628260"/>
              <a:gd name="connsiteX9" fmla="*/ 987748 w 1564749"/>
              <a:gd name="connsiteY9" fmla="*/ 1486511 h 3628260"/>
              <a:gd name="connsiteX10" fmla="*/ 933960 w 1564749"/>
              <a:gd name="connsiteY10" fmla="*/ 1696774 h 3628260"/>
              <a:gd name="connsiteX11" fmla="*/ 860612 w 1564749"/>
              <a:gd name="connsiteY11" fmla="*/ 1892367 h 3628260"/>
              <a:gd name="connsiteX12" fmla="*/ 772595 w 1564749"/>
              <a:gd name="connsiteY12" fmla="*/ 2043952 h 3628260"/>
              <a:gd name="connsiteX13" fmla="*/ 630790 w 1564749"/>
              <a:gd name="connsiteY13" fmla="*/ 2224877 h 3628260"/>
              <a:gd name="connsiteX14" fmla="*/ 523213 w 1564749"/>
              <a:gd name="connsiteY14" fmla="*/ 2376462 h 3628260"/>
              <a:gd name="connsiteX15" fmla="*/ 347179 w 1564749"/>
              <a:gd name="connsiteY15" fmla="*/ 2620954 h 3628260"/>
              <a:gd name="connsiteX16" fmla="*/ 210264 w 1564749"/>
              <a:gd name="connsiteY16" fmla="*/ 2860556 h 3628260"/>
              <a:gd name="connsiteX17" fmla="*/ 83128 w 1564749"/>
              <a:gd name="connsiteY17" fmla="*/ 3144166 h 3628260"/>
              <a:gd name="connsiteX18" fmla="*/ 9780 w 1564749"/>
              <a:gd name="connsiteY18" fmla="*/ 3427777 h 3628260"/>
              <a:gd name="connsiteX19" fmla="*/ 0 w 1564749"/>
              <a:gd name="connsiteY19" fmla="*/ 3628260 h 36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64749" h="3628260">
                <a:moveTo>
                  <a:pt x="1564749" y="0"/>
                </a:moveTo>
                <a:cubicBezTo>
                  <a:pt x="1501996" y="15484"/>
                  <a:pt x="1439243" y="30969"/>
                  <a:pt x="1393605" y="48898"/>
                </a:cubicBezTo>
                <a:cubicBezTo>
                  <a:pt x="1347967" y="66827"/>
                  <a:pt x="1320257" y="81497"/>
                  <a:pt x="1290918" y="107576"/>
                </a:cubicBezTo>
                <a:cubicBezTo>
                  <a:pt x="1261579" y="133655"/>
                  <a:pt x="1242019" y="154845"/>
                  <a:pt x="1217570" y="205373"/>
                </a:cubicBezTo>
                <a:cubicBezTo>
                  <a:pt x="1193121" y="255901"/>
                  <a:pt x="1165412" y="338213"/>
                  <a:pt x="1144223" y="410746"/>
                </a:cubicBezTo>
                <a:cubicBezTo>
                  <a:pt x="1123034" y="483279"/>
                  <a:pt x="1105919" y="558257"/>
                  <a:pt x="1090435" y="640569"/>
                </a:cubicBezTo>
                <a:cubicBezTo>
                  <a:pt x="1074950" y="722881"/>
                  <a:pt x="1061911" y="823938"/>
                  <a:pt x="1051316" y="904620"/>
                </a:cubicBezTo>
                <a:cubicBezTo>
                  <a:pt x="1040721" y="985302"/>
                  <a:pt x="1033387" y="1057020"/>
                  <a:pt x="1026867" y="1124663"/>
                </a:cubicBezTo>
                <a:cubicBezTo>
                  <a:pt x="1020347" y="1192306"/>
                  <a:pt x="1018717" y="1250169"/>
                  <a:pt x="1012197" y="1310477"/>
                </a:cubicBezTo>
                <a:cubicBezTo>
                  <a:pt x="1005677" y="1370785"/>
                  <a:pt x="1000787" y="1422128"/>
                  <a:pt x="987748" y="1486511"/>
                </a:cubicBezTo>
                <a:cubicBezTo>
                  <a:pt x="974709" y="1550894"/>
                  <a:pt x="955149" y="1629131"/>
                  <a:pt x="933960" y="1696774"/>
                </a:cubicBezTo>
                <a:cubicBezTo>
                  <a:pt x="912771" y="1764417"/>
                  <a:pt x="887506" y="1834504"/>
                  <a:pt x="860612" y="1892367"/>
                </a:cubicBezTo>
                <a:cubicBezTo>
                  <a:pt x="833718" y="1950230"/>
                  <a:pt x="810899" y="1988534"/>
                  <a:pt x="772595" y="2043952"/>
                </a:cubicBezTo>
                <a:cubicBezTo>
                  <a:pt x="734291" y="2099370"/>
                  <a:pt x="672354" y="2169459"/>
                  <a:pt x="630790" y="2224877"/>
                </a:cubicBezTo>
                <a:cubicBezTo>
                  <a:pt x="589226" y="2280295"/>
                  <a:pt x="523213" y="2376462"/>
                  <a:pt x="523213" y="2376462"/>
                </a:cubicBezTo>
                <a:cubicBezTo>
                  <a:pt x="475945" y="2442475"/>
                  <a:pt x="399337" y="2540272"/>
                  <a:pt x="347179" y="2620954"/>
                </a:cubicBezTo>
                <a:cubicBezTo>
                  <a:pt x="295021" y="2701636"/>
                  <a:pt x="254272" y="2773354"/>
                  <a:pt x="210264" y="2860556"/>
                </a:cubicBezTo>
                <a:cubicBezTo>
                  <a:pt x="166256" y="2947758"/>
                  <a:pt x="116542" y="3049629"/>
                  <a:pt x="83128" y="3144166"/>
                </a:cubicBezTo>
                <a:cubicBezTo>
                  <a:pt x="49714" y="3238703"/>
                  <a:pt x="23635" y="3347095"/>
                  <a:pt x="9780" y="3427777"/>
                </a:cubicBezTo>
                <a:cubicBezTo>
                  <a:pt x="-4075" y="3508459"/>
                  <a:pt x="3260" y="3590771"/>
                  <a:pt x="0" y="362826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2" name="フリーフォーム 771">
            <a:extLst>
              <a:ext uri="{FF2B5EF4-FFF2-40B4-BE49-F238E27FC236}">
                <a16:creationId xmlns:a16="http://schemas.microsoft.com/office/drawing/2014/main" id="{856E1A2C-37DF-3249-86F2-36AB6FA2519E}"/>
              </a:ext>
            </a:extLst>
          </p:cNvPr>
          <p:cNvSpPr/>
          <p:nvPr/>
        </p:nvSpPr>
        <p:spPr>
          <a:xfrm>
            <a:off x="3006370" y="4205262"/>
            <a:ext cx="1032920" cy="1554969"/>
          </a:xfrm>
          <a:custGeom>
            <a:avLst/>
            <a:gdLst>
              <a:gd name="connsiteX0" fmla="*/ 59559 w 1032920"/>
              <a:gd name="connsiteY0" fmla="*/ 748145 h 1554969"/>
              <a:gd name="connsiteX1" fmla="*/ 10661 w 1032920"/>
              <a:gd name="connsiteY1" fmla="*/ 875281 h 1554969"/>
              <a:gd name="connsiteX2" fmla="*/ 881 w 1032920"/>
              <a:gd name="connsiteY2" fmla="*/ 992637 h 1554969"/>
              <a:gd name="connsiteX3" fmla="*/ 25331 w 1032920"/>
              <a:gd name="connsiteY3" fmla="*/ 1163782 h 1554969"/>
              <a:gd name="connsiteX4" fmla="*/ 79119 w 1032920"/>
              <a:gd name="connsiteY4" fmla="*/ 1295808 h 1554969"/>
              <a:gd name="connsiteX5" fmla="*/ 167136 w 1032920"/>
              <a:gd name="connsiteY5" fmla="*/ 1408274 h 1554969"/>
              <a:gd name="connsiteX6" fmla="*/ 308941 w 1032920"/>
              <a:gd name="connsiteY6" fmla="*/ 1501181 h 1554969"/>
              <a:gd name="connsiteX7" fmla="*/ 465416 w 1032920"/>
              <a:gd name="connsiteY7" fmla="*/ 1545189 h 1554969"/>
              <a:gd name="connsiteX8" fmla="*/ 670789 w 1032920"/>
              <a:gd name="connsiteY8" fmla="*/ 1554969 h 1554969"/>
              <a:gd name="connsiteX9" fmla="*/ 871273 w 1032920"/>
              <a:gd name="connsiteY9" fmla="*/ 1545189 h 1554969"/>
              <a:gd name="connsiteX10" fmla="*/ 1032637 w 1032920"/>
              <a:gd name="connsiteY10" fmla="*/ 1515850 h 1554969"/>
              <a:gd name="connsiteX11" fmla="*/ 832154 w 1032920"/>
              <a:gd name="connsiteY11" fmla="*/ 1510960 h 1554969"/>
              <a:gd name="connsiteX12" fmla="*/ 602332 w 1032920"/>
              <a:gd name="connsiteY12" fmla="*/ 1466952 h 1554969"/>
              <a:gd name="connsiteX13" fmla="*/ 396958 w 1032920"/>
              <a:gd name="connsiteY13" fmla="*/ 1354486 h 1554969"/>
              <a:gd name="connsiteX14" fmla="*/ 313831 w 1032920"/>
              <a:gd name="connsiteY14" fmla="*/ 1178451 h 1554969"/>
              <a:gd name="connsiteX15" fmla="*/ 299162 w 1032920"/>
              <a:gd name="connsiteY15" fmla="*/ 948629 h 1554969"/>
              <a:gd name="connsiteX16" fmla="*/ 318721 w 1032920"/>
              <a:gd name="connsiteY16" fmla="*/ 777485 h 1554969"/>
              <a:gd name="connsiteX17" fmla="*/ 367619 w 1032920"/>
              <a:gd name="connsiteY17" fmla="*/ 591671 h 1554969"/>
              <a:gd name="connsiteX18" fmla="*/ 455636 w 1032920"/>
              <a:gd name="connsiteY18" fmla="*/ 371628 h 1554969"/>
              <a:gd name="connsiteX19" fmla="*/ 519204 w 1032920"/>
              <a:gd name="connsiteY19" fmla="*/ 278721 h 1554969"/>
              <a:gd name="connsiteX20" fmla="*/ 651230 w 1032920"/>
              <a:gd name="connsiteY20" fmla="*/ 136916 h 1554969"/>
              <a:gd name="connsiteX21" fmla="*/ 812595 w 1032920"/>
              <a:gd name="connsiteY21" fmla="*/ 0 h 155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2920" h="1554969">
                <a:moveTo>
                  <a:pt x="59559" y="748145"/>
                </a:moveTo>
                <a:cubicBezTo>
                  <a:pt x="40000" y="791338"/>
                  <a:pt x="20441" y="834532"/>
                  <a:pt x="10661" y="875281"/>
                </a:cubicBezTo>
                <a:cubicBezTo>
                  <a:pt x="881" y="916030"/>
                  <a:pt x="-1564" y="944554"/>
                  <a:pt x="881" y="992637"/>
                </a:cubicBezTo>
                <a:cubicBezTo>
                  <a:pt x="3326" y="1040720"/>
                  <a:pt x="12291" y="1113254"/>
                  <a:pt x="25331" y="1163782"/>
                </a:cubicBezTo>
                <a:cubicBezTo>
                  <a:pt x="38371" y="1214310"/>
                  <a:pt x="55485" y="1255059"/>
                  <a:pt x="79119" y="1295808"/>
                </a:cubicBezTo>
                <a:cubicBezTo>
                  <a:pt x="102753" y="1336557"/>
                  <a:pt x="128832" y="1374045"/>
                  <a:pt x="167136" y="1408274"/>
                </a:cubicBezTo>
                <a:cubicBezTo>
                  <a:pt x="205440" y="1442503"/>
                  <a:pt x="259228" y="1478362"/>
                  <a:pt x="308941" y="1501181"/>
                </a:cubicBezTo>
                <a:cubicBezTo>
                  <a:pt x="358654" y="1524000"/>
                  <a:pt x="405108" y="1536224"/>
                  <a:pt x="465416" y="1545189"/>
                </a:cubicBezTo>
                <a:cubicBezTo>
                  <a:pt x="525724" y="1554154"/>
                  <a:pt x="603146" y="1554969"/>
                  <a:pt x="670789" y="1554969"/>
                </a:cubicBezTo>
                <a:cubicBezTo>
                  <a:pt x="738432" y="1554969"/>
                  <a:pt x="810965" y="1551709"/>
                  <a:pt x="871273" y="1545189"/>
                </a:cubicBezTo>
                <a:cubicBezTo>
                  <a:pt x="931581" y="1538669"/>
                  <a:pt x="1039157" y="1521555"/>
                  <a:pt x="1032637" y="1515850"/>
                </a:cubicBezTo>
                <a:cubicBezTo>
                  <a:pt x="1026117" y="1510145"/>
                  <a:pt x="903871" y="1519110"/>
                  <a:pt x="832154" y="1510960"/>
                </a:cubicBezTo>
                <a:cubicBezTo>
                  <a:pt x="760437" y="1502810"/>
                  <a:pt x="674865" y="1493031"/>
                  <a:pt x="602332" y="1466952"/>
                </a:cubicBezTo>
                <a:cubicBezTo>
                  <a:pt x="529799" y="1440873"/>
                  <a:pt x="445041" y="1402569"/>
                  <a:pt x="396958" y="1354486"/>
                </a:cubicBezTo>
                <a:cubicBezTo>
                  <a:pt x="348875" y="1306403"/>
                  <a:pt x="330130" y="1246094"/>
                  <a:pt x="313831" y="1178451"/>
                </a:cubicBezTo>
                <a:cubicBezTo>
                  <a:pt x="297532" y="1110808"/>
                  <a:pt x="298347" y="1015457"/>
                  <a:pt x="299162" y="948629"/>
                </a:cubicBezTo>
                <a:cubicBezTo>
                  <a:pt x="299977" y="881801"/>
                  <a:pt x="307311" y="836978"/>
                  <a:pt x="318721" y="777485"/>
                </a:cubicBezTo>
                <a:cubicBezTo>
                  <a:pt x="330131" y="717992"/>
                  <a:pt x="344800" y="659314"/>
                  <a:pt x="367619" y="591671"/>
                </a:cubicBezTo>
                <a:cubicBezTo>
                  <a:pt x="390438" y="524028"/>
                  <a:pt x="430372" y="423786"/>
                  <a:pt x="455636" y="371628"/>
                </a:cubicBezTo>
                <a:cubicBezTo>
                  <a:pt x="480900" y="319470"/>
                  <a:pt x="486605" y="317840"/>
                  <a:pt x="519204" y="278721"/>
                </a:cubicBezTo>
                <a:cubicBezTo>
                  <a:pt x="551803" y="239602"/>
                  <a:pt x="602332" y="183369"/>
                  <a:pt x="651230" y="136916"/>
                </a:cubicBezTo>
                <a:cubicBezTo>
                  <a:pt x="700128" y="90463"/>
                  <a:pt x="756361" y="45231"/>
                  <a:pt x="81259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フリーフォーム 772">
            <a:extLst>
              <a:ext uri="{FF2B5EF4-FFF2-40B4-BE49-F238E27FC236}">
                <a16:creationId xmlns:a16="http://schemas.microsoft.com/office/drawing/2014/main" id="{A744E8C3-21C3-444D-9CC3-4B2CB9BB4F62}"/>
              </a:ext>
            </a:extLst>
          </p:cNvPr>
          <p:cNvSpPr/>
          <p:nvPr/>
        </p:nvSpPr>
        <p:spPr>
          <a:xfrm>
            <a:off x="3085331" y="5530850"/>
            <a:ext cx="943809" cy="1219103"/>
          </a:xfrm>
          <a:custGeom>
            <a:avLst/>
            <a:gdLst>
              <a:gd name="connsiteX0" fmla="*/ 3944 w 943809"/>
              <a:gd name="connsiteY0" fmla="*/ 0 h 1219103"/>
              <a:gd name="connsiteX1" fmla="*/ 769 w 943809"/>
              <a:gd name="connsiteY1" fmla="*/ 152400 h 1219103"/>
              <a:gd name="connsiteX2" fmla="*/ 16644 w 943809"/>
              <a:gd name="connsiteY2" fmla="*/ 292100 h 1219103"/>
              <a:gd name="connsiteX3" fmla="*/ 57919 w 943809"/>
              <a:gd name="connsiteY3" fmla="*/ 444500 h 1219103"/>
              <a:gd name="connsiteX4" fmla="*/ 130944 w 943809"/>
              <a:gd name="connsiteY4" fmla="*/ 571500 h 1219103"/>
              <a:gd name="connsiteX5" fmla="*/ 242069 w 943809"/>
              <a:gd name="connsiteY5" fmla="*/ 673100 h 1219103"/>
              <a:gd name="connsiteX6" fmla="*/ 400819 w 943809"/>
              <a:gd name="connsiteY6" fmla="*/ 733425 h 1219103"/>
              <a:gd name="connsiteX7" fmla="*/ 575444 w 943809"/>
              <a:gd name="connsiteY7" fmla="*/ 739775 h 1219103"/>
              <a:gd name="connsiteX8" fmla="*/ 740544 w 943809"/>
              <a:gd name="connsiteY8" fmla="*/ 727075 h 1219103"/>
              <a:gd name="connsiteX9" fmla="*/ 861194 w 943809"/>
              <a:gd name="connsiteY9" fmla="*/ 733425 h 1219103"/>
              <a:gd name="connsiteX10" fmla="*/ 931044 w 943809"/>
              <a:gd name="connsiteY10" fmla="*/ 790575 h 1219103"/>
              <a:gd name="connsiteX11" fmla="*/ 943744 w 943809"/>
              <a:gd name="connsiteY11" fmla="*/ 866775 h 1219103"/>
              <a:gd name="connsiteX12" fmla="*/ 934219 w 943809"/>
              <a:gd name="connsiteY12" fmla="*/ 974725 h 1219103"/>
              <a:gd name="connsiteX13" fmla="*/ 899294 w 943809"/>
              <a:gd name="connsiteY13" fmla="*/ 1069975 h 1219103"/>
              <a:gd name="connsiteX14" fmla="*/ 813569 w 943809"/>
              <a:gd name="connsiteY14" fmla="*/ 1149350 h 1219103"/>
              <a:gd name="connsiteX15" fmla="*/ 692919 w 943809"/>
              <a:gd name="connsiteY15" fmla="*/ 1206500 h 1219103"/>
              <a:gd name="connsiteX16" fmla="*/ 651644 w 943809"/>
              <a:gd name="connsiteY16" fmla="*/ 1216025 h 1219103"/>
              <a:gd name="connsiteX17" fmla="*/ 708794 w 943809"/>
              <a:gd name="connsiteY17" fmla="*/ 1165225 h 1219103"/>
              <a:gd name="connsiteX18" fmla="*/ 746894 w 943809"/>
              <a:gd name="connsiteY18" fmla="*/ 1101725 h 1219103"/>
              <a:gd name="connsiteX19" fmla="*/ 775469 w 943809"/>
              <a:gd name="connsiteY19" fmla="*/ 996950 h 1219103"/>
              <a:gd name="connsiteX20" fmla="*/ 772294 w 943809"/>
              <a:gd name="connsiteY20" fmla="*/ 879475 h 1219103"/>
              <a:gd name="connsiteX21" fmla="*/ 740544 w 943809"/>
              <a:gd name="connsiteY21" fmla="*/ 730250 h 12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809" h="1219103">
                <a:moveTo>
                  <a:pt x="3944" y="0"/>
                </a:moveTo>
                <a:cubicBezTo>
                  <a:pt x="1298" y="51858"/>
                  <a:pt x="-1348" y="103717"/>
                  <a:pt x="769" y="152400"/>
                </a:cubicBezTo>
                <a:cubicBezTo>
                  <a:pt x="2886" y="201083"/>
                  <a:pt x="7119" y="243417"/>
                  <a:pt x="16644" y="292100"/>
                </a:cubicBezTo>
                <a:cubicBezTo>
                  <a:pt x="26169" y="340783"/>
                  <a:pt x="38869" y="397933"/>
                  <a:pt x="57919" y="444500"/>
                </a:cubicBezTo>
                <a:cubicBezTo>
                  <a:pt x="76969" y="491067"/>
                  <a:pt x="100252" y="533400"/>
                  <a:pt x="130944" y="571500"/>
                </a:cubicBezTo>
                <a:cubicBezTo>
                  <a:pt x="161636" y="609600"/>
                  <a:pt x="197090" y="646113"/>
                  <a:pt x="242069" y="673100"/>
                </a:cubicBezTo>
                <a:cubicBezTo>
                  <a:pt x="287048" y="700087"/>
                  <a:pt x="345256" y="722312"/>
                  <a:pt x="400819" y="733425"/>
                </a:cubicBezTo>
                <a:cubicBezTo>
                  <a:pt x="456382" y="744538"/>
                  <a:pt x="518823" y="740833"/>
                  <a:pt x="575444" y="739775"/>
                </a:cubicBezTo>
                <a:cubicBezTo>
                  <a:pt x="632065" y="738717"/>
                  <a:pt x="692919" y="728133"/>
                  <a:pt x="740544" y="727075"/>
                </a:cubicBezTo>
                <a:cubicBezTo>
                  <a:pt x="788169" y="726017"/>
                  <a:pt x="829444" y="722842"/>
                  <a:pt x="861194" y="733425"/>
                </a:cubicBezTo>
                <a:cubicBezTo>
                  <a:pt x="892944" y="744008"/>
                  <a:pt x="917286" y="768350"/>
                  <a:pt x="931044" y="790575"/>
                </a:cubicBezTo>
                <a:cubicBezTo>
                  <a:pt x="944802" y="812800"/>
                  <a:pt x="943215" y="836083"/>
                  <a:pt x="943744" y="866775"/>
                </a:cubicBezTo>
                <a:cubicBezTo>
                  <a:pt x="944273" y="897467"/>
                  <a:pt x="941627" y="940858"/>
                  <a:pt x="934219" y="974725"/>
                </a:cubicBezTo>
                <a:cubicBezTo>
                  <a:pt x="926811" y="1008592"/>
                  <a:pt x="919402" y="1040871"/>
                  <a:pt x="899294" y="1069975"/>
                </a:cubicBezTo>
                <a:cubicBezTo>
                  <a:pt x="879186" y="1099079"/>
                  <a:pt x="847965" y="1126596"/>
                  <a:pt x="813569" y="1149350"/>
                </a:cubicBezTo>
                <a:cubicBezTo>
                  <a:pt x="779173" y="1172104"/>
                  <a:pt x="719906" y="1195388"/>
                  <a:pt x="692919" y="1206500"/>
                </a:cubicBezTo>
                <a:cubicBezTo>
                  <a:pt x="665932" y="1217612"/>
                  <a:pt x="648998" y="1222904"/>
                  <a:pt x="651644" y="1216025"/>
                </a:cubicBezTo>
                <a:cubicBezTo>
                  <a:pt x="654290" y="1209146"/>
                  <a:pt x="692919" y="1184275"/>
                  <a:pt x="708794" y="1165225"/>
                </a:cubicBezTo>
                <a:cubicBezTo>
                  <a:pt x="724669" y="1146175"/>
                  <a:pt x="735782" y="1129771"/>
                  <a:pt x="746894" y="1101725"/>
                </a:cubicBezTo>
                <a:cubicBezTo>
                  <a:pt x="758007" y="1073679"/>
                  <a:pt x="771236" y="1033992"/>
                  <a:pt x="775469" y="996950"/>
                </a:cubicBezTo>
                <a:cubicBezTo>
                  <a:pt x="779702" y="959908"/>
                  <a:pt x="778115" y="923925"/>
                  <a:pt x="772294" y="879475"/>
                </a:cubicBezTo>
                <a:cubicBezTo>
                  <a:pt x="766473" y="835025"/>
                  <a:pt x="753508" y="782637"/>
                  <a:pt x="740544" y="7302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4" name="フリーフォーム 773">
            <a:extLst>
              <a:ext uri="{FF2B5EF4-FFF2-40B4-BE49-F238E27FC236}">
                <a16:creationId xmlns:a16="http://schemas.microsoft.com/office/drawing/2014/main" id="{B6B0D2B2-FDF9-1D4F-8D39-83D0A54DB5D5}"/>
              </a:ext>
            </a:extLst>
          </p:cNvPr>
          <p:cNvSpPr/>
          <p:nvPr/>
        </p:nvSpPr>
        <p:spPr>
          <a:xfrm>
            <a:off x="3949688" y="4956175"/>
            <a:ext cx="517638" cy="1911350"/>
          </a:xfrm>
          <a:custGeom>
            <a:avLst/>
            <a:gdLst>
              <a:gd name="connsiteX0" fmla="*/ 120662 w 517638"/>
              <a:gd name="connsiteY0" fmla="*/ 0 h 1911350"/>
              <a:gd name="connsiteX1" fmla="*/ 76212 w 517638"/>
              <a:gd name="connsiteY1" fmla="*/ 101600 h 1911350"/>
              <a:gd name="connsiteX2" fmla="*/ 31762 w 517638"/>
              <a:gd name="connsiteY2" fmla="*/ 250825 h 1911350"/>
              <a:gd name="connsiteX3" fmla="*/ 3187 w 517638"/>
              <a:gd name="connsiteY3" fmla="*/ 438150 h 1911350"/>
              <a:gd name="connsiteX4" fmla="*/ 3187 w 517638"/>
              <a:gd name="connsiteY4" fmla="*/ 625475 h 1911350"/>
              <a:gd name="connsiteX5" fmla="*/ 25412 w 517638"/>
              <a:gd name="connsiteY5" fmla="*/ 787400 h 1911350"/>
              <a:gd name="connsiteX6" fmla="*/ 63512 w 517638"/>
              <a:gd name="connsiteY6" fmla="*/ 936625 h 1911350"/>
              <a:gd name="connsiteX7" fmla="*/ 111137 w 517638"/>
              <a:gd name="connsiteY7" fmla="*/ 1108075 h 1911350"/>
              <a:gd name="connsiteX8" fmla="*/ 161937 w 517638"/>
              <a:gd name="connsiteY8" fmla="*/ 1270000 h 1911350"/>
              <a:gd name="connsiteX9" fmla="*/ 219087 w 517638"/>
              <a:gd name="connsiteY9" fmla="*/ 1393825 h 1911350"/>
              <a:gd name="connsiteX10" fmla="*/ 317512 w 517638"/>
              <a:gd name="connsiteY10" fmla="*/ 1511300 h 1911350"/>
              <a:gd name="connsiteX11" fmla="*/ 396887 w 517638"/>
              <a:gd name="connsiteY11" fmla="*/ 1616075 h 1911350"/>
              <a:gd name="connsiteX12" fmla="*/ 476262 w 517638"/>
              <a:gd name="connsiteY12" fmla="*/ 1752600 h 1911350"/>
              <a:gd name="connsiteX13" fmla="*/ 511187 w 517638"/>
              <a:gd name="connsiteY13" fmla="*/ 1857375 h 1911350"/>
              <a:gd name="connsiteX14" fmla="*/ 517537 w 517638"/>
              <a:gd name="connsiteY14" fmla="*/ 1911350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7638" h="1911350">
                <a:moveTo>
                  <a:pt x="120662" y="0"/>
                </a:moveTo>
                <a:cubicBezTo>
                  <a:pt x="105845" y="29898"/>
                  <a:pt x="91029" y="59796"/>
                  <a:pt x="76212" y="101600"/>
                </a:cubicBezTo>
                <a:cubicBezTo>
                  <a:pt x="61395" y="143404"/>
                  <a:pt x="43933" y="194733"/>
                  <a:pt x="31762" y="250825"/>
                </a:cubicBezTo>
                <a:cubicBezTo>
                  <a:pt x="19591" y="306917"/>
                  <a:pt x="7949" y="375708"/>
                  <a:pt x="3187" y="438150"/>
                </a:cubicBezTo>
                <a:cubicBezTo>
                  <a:pt x="-1575" y="500592"/>
                  <a:pt x="-517" y="567267"/>
                  <a:pt x="3187" y="625475"/>
                </a:cubicBezTo>
                <a:cubicBezTo>
                  <a:pt x="6891" y="683683"/>
                  <a:pt x="15358" y="735542"/>
                  <a:pt x="25412" y="787400"/>
                </a:cubicBezTo>
                <a:cubicBezTo>
                  <a:pt x="35466" y="839258"/>
                  <a:pt x="49225" y="883179"/>
                  <a:pt x="63512" y="936625"/>
                </a:cubicBezTo>
                <a:cubicBezTo>
                  <a:pt x="77799" y="990071"/>
                  <a:pt x="94733" y="1052513"/>
                  <a:pt x="111137" y="1108075"/>
                </a:cubicBezTo>
                <a:cubicBezTo>
                  <a:pt x="127541" y="1163637"/>
                  <a:pt x="143945" y="1222375"/>
                  <a:pt x="161937" y="1270000"/>
                </a:cubicBezTo>
                <a:cubicBezTo>
                  <a:pt x="179929" y="1317625"/>
                  <a:pt x="193158" y="1353608"/>
                  <a:pt x="219087" y="1393825"/>
                </a:cubicBezTo>
                <a:cubicBezTo>
                  <a:pt x="245016" y="1434042"/>
                  <a:pt x="287879" y="1474258"/>
                  <a:pt x="317512" y="1511300"/>
                </a:cubicBezTo>
                <a:cubicBezTo>
                  <a:pt x="347145" y="1548342"/>
                  <a:pt x="370429" y="1575858"/>
                  <a:pt x="396887" y="1616075"/>
                </a:cubicBezTo>
                <a:cubicBezTo>
                  <a:pt x="423345" y="1656292"/>
                  <a:pt x="457212" y="1712383"/>
                  <a:pt x="476262" y="1752600"/>
                </a:cubicBezTo>
                <a:cubicBezTo>
                  <a:pt x="495312" y="1792817"/>
                  <a:pt x="504308" y="1830917"/>
                  <a:pt x="511187" y="1857375"/>
                </a:cubicBezTo>
                <a:cubicBezTo>
                  <a:pt x="518066" y="1883833"/>
                  <a:pt x="517801" y="1897591"/>
                  <a:pt x="517537" y="19113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5" name="フリーフォーム 774">
            <a:extLst>
              <a:ext uri="{FF2B5EF4-FFF2-40B4-BE49-F238E27FC236}">
                <a16:creationId xmlns:a16="http://schemas.microsoft.com/office/drawing/2014/main" id="{1B78BB4B-42FC-164F-BE01-8FD85F6BD1C0}"/>
              </a:ext>
            </a:extLst>
          </p:cNvPr>
          <p:cNvSpPr/>
          <p:nvPr/>
        </p:nvSpPr>
        <p:spPr>
          <a:xfrm>
            <a:off x="3379137" y="5730875"/>
            <a:ext cx="729192" cy="854075"/>
          </a:xfrm>
          <a:custGeom>
            <a:avLst/>
            <a:gdLst>
              <a:gd name="connsiteX0" fmla="*/ 616292 w 724122"/>
              <a:gd name="connsiteY0" fmla="*/ 1190625 h 1190625"/>
              <a:gd name="connsiteX1" fmla="*/ 689317 w 724122"/>
              <a:gd name="connsiteY1" fmla="*/ 1066800 h 1190625"/>
              <a:gd name="connsiteX2" fmla="*/ 721067 w 724122"/>
              <a:gd name="connsiteY2" fmla="*/ 936625 h 1190625"/>
              <a:gd name="connsiteX3" fmla="*/ 721067 w 724122"/>
              <a:gd name="connsiteY3" fmla="*/ 841375 h 1190625"/>
              <a:gd name="connsiteX4" fmla="*/ 705192 w 724122"/>
              <a:gd name="connsiteY4" fmla="*/ 762000 h 1190625"/>
              <a:gd name="connsiteX5" fmla="*/ 622642 w 724122"/>
              <a:gd name="connsiteY5" fmla="*/ 708025 h 1190625"/>
              <a:gd name="connsiteX6" fmla="*/ 422617 w 724122"/>
              <a:gd name="connsiteY6" fmla="*/ 666750 h 1190625"/>
              <a:gd name="connsiteX7" fmla="*/ 247992 w 724122"/>
              <a:gd name="connsiteY7" fmla="*/ 647700 h 1190625"/>
              <a:gd name="connsiteX8" fmla="*/ 127342 w 724122"/>
              <a:gd name="connsiteY8" fmla="*/ 612775 h 1190625"/>
              <a:gd name="connsiteX9" fmla="*/ 44792 w 724122"/>
              <a:gd name="connsiteY9" fmla="*/ 558800 h 1190625"/>
              <a:gd name="connsiteX10" fmla="*/ 16217 w 724122"/>
              <a:gd name="connsiteY10" fmla="*/ 469900 h 1190625"/>
              <a:gd name="connsiteX11" fmla="*/ 342 w 724122"/>
              <a:gd name="connsiteY11" fmla="*/ 387350 h 1190625"/>
              <a:gd name="connsiteX12" fmla="*/ 6692 w 724122"/>
              <a:gd name="connsiteY12" fmla="*/ 244475 h 1190625"/>
              <a:gd name="connsiteX13" fmla="*/ 22567 w 724122"/>
              <a:gd name="connsiteY13" fmla="*/ 146050 h 1190625"/>
              <a:gd name="connsiteX14" fmla="*/ 44792 w 724122"/>
              <a:gd name="connsiteY14" fmla="*/ 44450 h 1190625"/>
              <a:gd name="connsiteX15" fmla="*/ 57492 w 724122"/>
              <a:gd name="connsiteY15" fmla="*/ 0 h 1190625"/>
              <a:gd name="connsiteX0" fmla="*/ 623421 w 731251"/>
              <a:gd name="connsiteY0" fmla="*/ 1190625 h 1190625"/>
              <a:gd name="connsiteX1" fmla="*/ 696446 w 731251"/>
              <a:gd name="connsiteY1" fmla="*/ 1066800 h 1190625"/>
              <a:gd name="connsiteX2" fmla="*/ 728196 w 731251"/>
              <a:gd name="connsiteY2" fmla="*/ 936625 h 1190625"/>
              <a:gd name="connsiteX3" fmla="*/ 728196 w 731251"/>
              <a:gd name="connsiteY3" fmla="*/ 841375 h 1190625"/>
              <a:gd name="connsiteX4" fmla="*/ 712321 w 731251"/>
              <a:gd name="connsiteY4" fmla="*/ 762000 h 1190625"/>
              <a:gd name="connsiteX5" fmla="*/ 629771 w 731251"/>
              <a:gd name="connsiteY5" fmla="*/ 708025 h 1190625"/>
              <a:gd name="connsiteX6" fmla="*/ 429746 w 731251"/>
              <a:gd name="connsiteY6" fmla="*/ 666750 h 1190625"/>
              <a:gd name="connsiteX7" fmla="*/ 255121 w 731251"/>
              <a:gd name="connsiteY7" fmla="*/ 647700 h 1190625"/>
              <a:gd name="connsiteX8" fmla="*/ 134471 w 731251"/>
              <a:gd name="connsiteY8" fmla="*/ 612775 h 1190625"/>
              <a:gd name="connsiteX9" fmla="*/ 51921 w 731251"/>
              <a:gd name="connsiteY9" fmla="*/ 558800 h 1190625"/>
              <a:gd name="connsiteX10" fmla="*/ 23346 w 731251"/>
              <a:gd name="connsiteY10" fmla="*/ 469900 h 1190625"/>
              <a:gd name="connsiteX11" fmla="*/ 7471 w 731251"/>
              <a:gd name="connsiteY11" fmla="*/ 387350 h 1190625"/>
              <a:gd name="connsiteX12" fmla="*/ 1121 w 731251"/>
              <a:gd name="connsiteY12" fmla="*/ 339725 h 1190625"/>
              <a:gd name="connsiteX13" fmla="*/ 29696 w 731251"/>
              <a:gd name="connsiteY13" fmla="*/ 146050 h 1190625"/>
              <a:gd name="connsiteX14" fmla="*/ 51921 w 731251"/>
              <a:gd name="connsiteY14" fmla="*/ 44450 h 1190625"/>
              <a:gd name="connsiteX15" fmla="*/ 64621 w 731251"/>
              <a:gd name="connsiteY15" fmla="*/ 0 h 1190625"/>
              <a:gd name="connsiteX0" fmla="*/ 616031 w 723861"/>
              <a:gd name="connsiteY0" fmla="*/ 1190625 h 1190625"/>
              <a:gd name="connsiteX1" fmla="*/ 689056 w 723861"/>
              <a:gd name="connsiteY1" fmla="*/ 1066800 h 1190625"/>
              <a:gd name="connsiteX2" fmla="*/ 720806 w 723861"/>
              <a:gd name="connsiteY2" fmla="*/ 936625 h 1190625"/>
              <a:gd name="connsiteX3" fmla="*/ 720806 w 723861"/>
              <a:gd name="connsiteY3" fmla="*/ 841375 h 1190625"/>
              <a:gd name="connsiteX4" fmla="*/ 704931 w 723861"/>
              <a:gd name="connsiteY4" fmla="*/ 762000 h 1190625"/>
              <a:gd name="connsiteX5" fmla="*/ 622381 w 723861"/>
              <a:gd name="connsiteY5" fmla="*/ 708025 h 1190625"/>
              <a:gd name="connsiteX6" fmla="*/ 422356 w 723861"/>
              <a:gd name="connsiteY6" fmla="*/ 666750 h 1190625"/>
              <a:gd name="connsiteX7" fmla="*/ 247731 w 723861"/>
              <a:gd name="connsiteY7" fmla="*/ 647700 h 1190625"/>
              <a:gd name="connsiteX8" fmla="*/ 127081 w 723861"/>
              <a:gd name="connsiteY8" fmla="*/ 612775 h 1190625"/>
              <a:gd name="connsiteX9" fmla="*/ 44531 w 723861"/>
              <a:gd name="connsiteY9" fmla="*/ 558800 h 1190625"/>
              <a:gd name="connsiteX10" fmla="*/ 15956 w 723861"/>
              <a:gd name="connsiteY10" fmla="*/ 469900 h 1190625"/>
              <a:gd name="connsiteX11" fmla="*/ 81 w 723861"/>
              <a:gd name="connsiteY11" fmla="*/ 387350 h 1190625"/>
              <a:gd name="connsiteX12" fmla="*/ 22306 w 723861"/>
              <a:gd name="connsiteY12" fmla="*/ 146050 h 1190625"/>
              <a:gd name="connsiteX13" fmla="*/ 44531 w 723861"/>
              <a:gd name="connsiteY13" fmla="*/ 44450 h 1190625"/>
              <a:gd name="connsiteX14" fmla="*/ 57231 w 723861"/>
              <a:gd name="connsiteY14" fmla="*/ 0 h 1190625"/>
              <a:gd name="connsiteX0" fmla="*/ 616959 w 724789"/>
              <a:gd name="connsiteY0" fmla="*/ 1190625 h 1190625"/>
              <a:gd name="connsiteX1" fmla="*/ 689984 w 724789"/>
              <a:gd name="connsiteY1" fmla="*/ 1066800 h 1190625"/>
              <a:gd name="connsiteX2" fmla="*/ 721734 w 724789"/>
              <a:gd name="connsiteY2" fmla="*/ 936625 h 1190625"/>
              <a:gd name="connsiteX3" fmla="*/ 721734 w 724789"/>
              <a:gd name="connsiteY3" fmla="*/ 841375 h 1190625"/>
              <a:gd name="connsiteX4" fmla="*/ 705859 w 724789"/>
              <a:gd name="connsiteY4" fmla="*/ 762000 h 1190625"/>
              <a:gd name="connsiteX5" fmla="*/ 623309 w 724789"/>
              <a:gd name="connsiteY5" fmla="*/ 708025 h 1190625"/>
              <a:gd name="connsiteX6" fmla="*/ 423284 w 724789"/>
              <a:gd name="connsiteY6" fmla="*/ 666750 h 1190625"/>
              <a:gd name="connsiteX7" fmla="*/ 248659 w 724789"/>
              <a:gd name="connsiteY7" fmla="*/ 647700 h 1190625"/>
              <a:gd name="connsiteX8" fmla="*/ 128009 w 724789"/>
              <a:gd name="connsiteY8" fmla="*/ 612775 h 1190625"/>
              <a:gd name="connsiteX9" fmla="*/ 45459 w 724789"/>
              <a:gd name="connsiteY9" fmla="*/ 558800 h 1190625"/>
              <a:gd name="connsiteX10" fmla="*/ 16884 w 724789"/>
              <a:gd name="connsiteY10" fmla="*/ 469900 h 1190625"/>
              <a:gd name="connsiteX11" fmla="*/ 1009 w 724789"/>
              <a:gd name="connsiteY11" fmla="*/ 387350 h 1190625"/>
              <a:gd name="connsiteX12" fmla="*/ 45459 w 724789"/>
              <a:gd name="connsiteY12" fmla="*/ 44450 h 1190625"/>
              <a:gd name="connsiteX13" fmla="*/ 58159 w 724789"/>
              <a:gd name="connsiteY13" fmla="*/ 0 h 1190625"/>
              <a:gd name="connsiteX0" fmla="*/ 616959 w 724789"/>
              <a:gd name="connsiteY0" fmla="*/ 1146175 h 1146175"/>
              <a:gd name="connsiteX1" fmla="*/ 689984 w 724789"/>
              <a:gd name="connsiteY1" fmla="*/ 1022350 h 1146175"/>
              <a:gd name="connsiteX2" fmla="*/ 721734 w 724789"/>
              <a:gd name="connsiteY2" fmla="*/ 892175 h 1146175"/>
              <a:gd name="connsiteX3" fmla="*/ 721734 w 724789"/>
              <a:gd name="connsiteY3" fmla="*/ 796925 h 1146175"/>
              <a:gd name="connsiteX4" fmla="*/ 705859 w 724789"/>
              <a:gd name="connsiteY4" fmla="*/ 717550 h 1146175"/>
              <a:gd name="connsiteX5" fmla="*/ 623309 w 724789"/>
              <a:gd name="connsiteY5" fmla="*/ 663575 h 1146175"/>
              <a:gd name="connsiteX6" fmla="*/ 423284 w 724789"/>
              <a:gd name="connsiteY6" fmla="*/ 622300 h 1146175"/>
              <a:gd name="connsiteX7" fmla="*/ 248659 w 724789"/>
              <a:gd name="connsiteY7" fmla="*/ 603250 h 1146175"/>
              <a:gd name="connsiteX8" fmla="*/ 128009 w 724789"/>
              <a:gd name="connsiteY8" fmla="*/ 568325 h 1146175"/>
              <a:gd name="connsiteX9" fmla="*/ 45459 w 724789"/>
              <a:gd name="connsiteY9" fmla="*/ 514350 h 1146175"/>
              <a:gd name="connsiteX10" fmla="*/ 16884 w 724789"/>
              <a:gd name="connsiteY10" fmla="*/ 425450 h 1146175"/>
              <a:gd name="connsiteX11" fmla="*/ 1009 w 724789"/>
              <a:gd name="connsiteY11" fmla="*/ 342900 h 1146175"/>
              <a:gd name="connsiteX12" fmla="*/ 45459 w 724789"/>
              <a:gd name="connsiteY12" fmla="*/ 0 h 1146175"/>
              <a:gd name="connsiteX0" fmla="*/ 616959 w 724789"/>
              <a:gd name="connsiteY0" fmla="*/ 803275 h 803275"/>
              <a:gd name="connsiteX1" fmla="*/ 689984 w 724789"/>
              <a:gd name="connsiteY1" fmla="*/ 679450 h 803275"/>
              <a:gd name="connsiteX2" fmla="*/ 721734 w 724789"/>
              <a:gd name="connsiteY2" fmla="*/ 549275 h 803275"/>
              <a:gd name="connsiteX3" fmla="*/ 721734 w 724789"/>
              <a:gd name="connsiteY3" fmla="*/ 454025 h 803275"/>
              <a:gd name="connsiteX4" fmla="*/ 705859 w 724789"/>
              <a:gd name="connsiteY4" fmla="*/ 374650 h 803275"/>
              <a:gd name="connsiteX5" fmla="*/ 623309 w 724789"/>
              <a:gd name="connsiteY5" fmla="*/ 320675 h 803275"/>
              <a:gd name="connsiteX6" fmla="*/ 423284 w 724789"/>
              <a:gd name="connsiteY6" fmla="*/ 279400 h 803275"/>
              <a:gd name="connsiteX7" fmla="*/ 248659 w 724789"/>
              <a:gd name="connsiteY7" fmla="*/ 260350 h 803275"/>
              <a:gd name="connsiteX8" fmla="*/ 128009 w 724789"/>
              <a:gd name="connsiteY8" fmla="*/ 225425 h 803275"/>
              <a:gd name="connsiteX9" fmla="*/ 45459 w 724789"/>
              <a:gd name="connsiteY9" fmla="*/ 171450 h 803275"/>
              <a:gd name="connsiteX10" fmla="*/ 16884 w 724789"/>
              <a:gd name="connsiteY10" fmla="*/ 82550 h 803275"/>
              <a:gd name="connsiteX11" fmla="*/ 1009 w 724789"/>
              <a:gd name="connsiteY11" fmla="*/ 0 h 803275"/>
              <a:gd name="connsiteX0" fmla="*/ 619999 w 727829"/>
              <a:gd name="connsiteY0" fmla="*/ 854075 h 854075"/>
              <a:gd name="connsiteX1" fmla="*/ 693024 w 727829"/>
              <a:gd name="connsiteY1" fmla="*/ 730250 h 854075"/>
              <a:gd name="connsiteX2" fmla="*/ 724774 w 727829"/>
              <a:gd name="connsiteY2" fmla="*/ 600075 h 854075"/>
              <a:gd name="connsiteX3" fmla="*/ 724774 w 727829"/>
              <a:gd name="connsiteY3" fmla="*/ 504825 h 854075"/>
              <a:gd name="connsiteX4" fmla="*/ 708899 w 727829"/>
              <a:gd name="connsiteY4" fmla="*/ 425450 h 854075"/>
              <a:gd name="connsiteX5" fmla="*/ 626349 w 727829"/>
              <a:gd name="connsiteY5" fmla="*/ 371475 h 854075"/>
              <a:gd name="connsiteX6" fmla="*/ 426324 w 727829"/>
              <a:gd name="connsiteY6" fmla="*/ 330200 h 854075"/>
              <a:gd name="connsiteX7" fmla="*/ 251699 w 727829"/>
              <a:gd name="connsiteY7" fmla="*/ 311150 h 854075"/>
              <a:gd name="connsiteX8" fmla="*/ 131049 w 727829"/>
              <a:gd name="connsiteY8" fmla="*/ 276225 h 854075"/>
              <a:gd name="connsiteX9" fmla="*/ 48499 w 727829"/>
              <a:gd name="connsiteY9" fmla="*/ 222250 h 854075"/>
              <a:gd name="connsiteX10" fmla="*/ 19924 w 727829"/>
              <a:gd name="connsiteY10" fmla="*/ 133350 h 854075"/>
              <a:gd name="connsiteX11" fmla="*/ 874 w 727829"/>
              <a:gd name="connsiteY11" fmla="*/ 0 h 854075"/>
              <a:gd name="connsiteX0" fmla="*/ 621362 w 729192"/>
              <a:gd name="connsiteY0" fmla="*/ 854075 h 854075"/>
              <a:gd name="connsiteX1" fmla="*/ 694387 w 729192"/>
              <a:gd name="connsiteY1" fmla="*/ 730250 h 854075"/>
              <a:gd name="connsiteX2" fmla="*/ 726137 w 729192"/>
              <a:gd name="connsiteY2" fmla="*/ 600075 h 854075"/>
              <a:gd name="connsiteX3" fmla="*/ 726137 w 729192"/>
              <a:gd name="connsiteY3" fmla="*/ 504825 h 854075"/>
              <a:gd name="connsiteX4" fmla="*/ 710262 w 729192"/>
              <a:gd name="connsiteY4" fmla="*/ 425450 h 854075"/>
              <a:gd name="connsiteX5" fmla="*/ 627712 w 729192"/>
              <a:gd name="connsiteY5" fmla="*/ 371475 h 854075"/>
              <a:gd name="connsiteX6" fmla="*/ 427687 w 729192"/>
              <a:gd name="connsiteY6" fmla="*/ 330200 h 854075"/>
              <a:gd name="connsiteX7" fmla="*/ 253062 w 729192"/>
              <a:gd name="connsiteY7" fmla="*/ 311150 h 854075"/>
              <a:gd name="connsiteX8" fmla="*/ 132412 w 729192"/>
              <a:gd name="connsiteY8" fmla="*/ 276225 h 854075"/>
              <a:gd name="connsiteX9" fmla="*/ 49862 w 729192"/>
              <a:gd name="connsiteY9" fmla="*/ 222250 h 854075"/>
              <a:gd name="connsiteX10" fmla="*/ 8587 w 729192"/>
              <a:gd name="connsiteY10" fmla="*/ 130175 h 854075"/>
              <a:gd name="connsiteX11" fmla="*/ 2237 w 729192"/>
              <a:gd name="connsiteY11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9192" h="854075">
                <a:moveTo>
                  <a:pt x="621362" y="854075"/>
                </a:moveTo>
                <a:cubicBezTo>
                  <a:pt x="649143" y="813329"/>
                  <a:pt x="676925" y="772583"/>
                  <a:pt x="694387" y="730250"/>
                </a:cubicBezTo>
                <a:cubicBezTo>
                  <a:pt x="711849" y="687917"/>
                  <a:pt x="720845" y="637646"/>
                  <a:pt x="726137" y="600075"/>
                </a:cubicBezTo>
                <a:cubicBezTo>
                  <a:pt x="731429" y="562504"/>
                  <a:pt x="728783" y="533929"/>
                  <a:pt x="726137" y="504825"/>
                </a:cubicBezTo>
                <a:cubicBezTo>
                  <a:pt x="723491" y="475721"/>
                  <a:pt x="726666" y="447675"/>
                  <a:pt x="710262" y="425450"/>
                </a:cubicBezTo>
                <a:cubicBezTo>
                  <a:pt x="693858" y="403225"/>
                  <a:pt x="674808" y="387350"/>
                  <a:pt x="627712" y="371475"/>
                </a:cubicBezTo>
                <a:cubicBezTo>
                  <a:pt x="580616" y="355600"/>
                  <a:pt x="490129" y="340254"/>
                  <a:pt x="427687" y="330200"/>
                </a:cubicBezTo>
                <a:cubicBezTo>
                  <a:pt x="365245" y="320146"/>
                  <a:pt x="302274" y="320146"/>
                  <a:pt x="253062" y="311150"/>
                </a:cubicBezTo>
                <a:cubicBezTo>
                  <a:pt x="203850" y="302154"/>
                  <a:pt x="166279" y="291042"/>
                  <a:pt x="132412" y="276225"/>
                </a:cubicBezTo>
                <a:cubicBezTo>
                  <a:pt x="98545" y="261408"/>
                  <a:pt x="70499" y="246592"/>
                  <a:pt x="49862" y="222250"/>
                </a:cubicBezTo>
                <a:cubicBezTo>
                  <a:pt x="29225" y="197908"/>
                  <a:pt x="16525" y="167217"/>
                  <a:pt x="8587" y="130175"/>
                </a:cubicBezTo>
                <a:cubicBezTo>
                  <a:pt x="650" y="93133"/>
                  <a:pt x="-2525" y="70908"/>
                  <a:pt x="2237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フリーフォーム 775">
            <a:extLst>
              <a:ext uri="{FF2B5EF4-FFF2-40B4-BE49-F238E27FC236}">
                <a16:creationId xmlns:a16="http://schemas.microsoft.com/office/drawing/2014/main" id="{F6749AB2-E5F6-C54B-B76E-F3FA030BEFA9}"/>
              </a:ext>
            </a:extLst>
          </p:cNvPr>
          <p:cNvSpPr/>
          <p:nvPr/>
        </p:nvSpPr>
        <p:spPr>
          <a:xfrm>
            <a:off x="4603750" y="4606925"/>
            <a:ext cx="412750" cy="688975"/>
          </a:xfrm>
          <a:custGeom>
            <a:avLst/>
            <a:gdLst>
              <a:gd name="connsiteX0" fmla="*/ 412750 w 412750"/>
              <a:gd name="connsiteY0" fmla="*/ 688975 h 688975"/>
              <a:gd name="connsiteX1" fmla="*/ 307975 w 412750"/>
              <a:gd name="connsiteY1" fmla="*/ 581025 h 688975"/>
              <a:gd name="connsiteX2" fmla="*/ 215900 w 412750"/>
              <a:gd name="connsiteY2" fmla="*/ 444500 h 688975"/>
              <a:gd name="connsiteX3" fmla="*/ 136525 w 412750"/>
              <a:gd name="connsiteY3" fmla="*/ 320675 h 688975"/>
              <a:gd name="connsiteX4" fmla="*/ 69850 w 412750"/>
              <a:gd name="connsiteY4" fmla="*/ 193675 h 688975"/>
              <a:gd name="connsiteX5" fmla="*/ 34925 w 412750"/>
              <a:gd name="connsiteY5" fmla="*/ 114300 h 688975"/>
              <a:gd name="connsiteX6" fmla="*/ 0 w 412750"/>
              <a:gd name="connsiteY6" fmla="*/ 0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750" h="688975">
                <a:moveTo>
                  <a:pt x="412750" y="688975"/>
                </a:moveTo>
                <a:cubicBezTo>
                  <a:pt x="376766" y="655373"/>
                  <a:pt x="340783" y="621771"/>
                  <a:pt x="307975" y="581025"/>
                </a:cubicBezTo>
                <a:cubicBezTo>
                  <a:pt x="275167" y="540279"/>
                  <a:pt x="244475" y="487892"/>
                  <a:pt x="215900" y="444500"/>
                </a:cubicBezTo>
                <a:cubicBezTo>
                  <a:pt x="187325" y="401108"/>
                  <a:pt x="160867" y="362479"/>
                  <a:pt x="136525" y="320675"/>
                </a:cubicBezTo>
                <a:cubicBezTo>
                  <a:pt x="112183" y="278871"/>
                  <a:pt x="86783" y="228071"/>
                  <a:pt x="69850" y="193675"/>
                </a:cubicBezTo>
                <a:cubicBezTo>
                  <a:pt x="52917" y="159279"/>
                  <a:pt x="46567" y="146579"/>
                  <a:pt x="34925" y="114300"/>
                </a:cubicBezTo>
                <a:cubicBezTo>
                  <a:pt x="23283" y="82021"/>
                  <a:pt x="11641" y="41010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フリーフォーム 776">
            <a:extLst>
              <a:ext uri="{FF2B5EF4-FFF2-40B4-BE49-F238E27FC236}">
                <a16:creationId xmlns:a16="http://schemas.microsoft.com/office/drawing/2014/main" id="{42F24568-91D9-9E41-B109-708C13985291}"/>
              </a:ext>
            </a:extLst>
          </p:cNvPr>
          <p:cNvSpPr/>
          <p:nvPr/>
        </p:nvSpPr>
        <p:spPr>
          <a:xfrm>
            <a:off x="4616450" y="3756512"/>
            <a:ext cx="498475" cy="1580663"/>
          </a:xfrm>
          <a:custGeom>
            <a:avLst/>
            <a:gdLst>
              <a:gd name="connsiteX0" fmla="*/ 0 w 498475"/>
              <a:gd name="connsiteY0" fmla="*/ 0 h 1533525"/>
              <a:gd name="connsiteX1" fmla="*/ 15875 w 498475"/>
              <a:gd name="connsiteY1" fmla="*/ 146050 h 1533525"/>
              <a:gd name="connsiteX2" fmla="*/ 44450 w 498475"/>
              <a:gd name="connsiteY2" fmla="*/ 336550 h 1533525"/>
              <a:gd name="connsiteX3" fmla="*/ 82550 w 498475"/>
              <a:gd name="connsiteY3" fmla="*/ 517525 h 1533525"/>
              <a:gd name="connsiteX4" fmla="*/ 130175 w 498475"/>
              <a:gd name="connsiteY4" fmla="*/ 708025 h 1533525"/>
              <a:gd name="connsiteX5" fmla="*/ 184150 w 498475"/>
              <a:gd name="connsiteY5" fmla="*/ 895350 h 1533525"/>
              <a:gd name="connsiteX6" fmla="*/ 234950 w 498475"/>
              <a:gd name="connsiteY6" fmla="*/ 1057275 h 1533525"/>
              <a:gd name="connsiteX7" fmla="*/ 295275 w 498475"/>
              <a:gd name="connsiteY7" fmla="*/ 1222375 h 1533525"/>
              <a:gd name="connsiteX8" fmla="*/ 336550 w 498475"/>
              <a:gd name="connsiteY8" fmla="*/ 1317625 h 1533525"/>
              <a:gd name="connsiteX9" fmla="*/ 374650 w 498475"/>
              <a:gd name="connsiteY9" fmla="*/ 1390650 h 1533525"/>
              <a:gd name="connsiteX10" fmla="*/ 425450 w 498475"/>
              <a:gd name="connsiteY10" fmla="*/ 1463675 h 1533525"/>
              <a:gd name="connsiteX11" fmla="*/ 498475 w 498475"/>
              <a:gd name="connsiteY11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475" h="1533525">
                <a:moveTo>
                  <a:pt x="0" y="0"/>
                </a:moveTo>
                <a:cubicBezTo>
                  <a:pt x="4233" y="44979"/>
                  <a:pt x="8467" y="89958"/>
                  <a:pt x="15875" y="146050"/>
                </a:cubicBezTo>
                <a:cubicBezTo>
                  <a:pt x="23283" y="202142"/>
                  <a:pt x="33337" y="274637"/>
                  <a:pt x="44450" y="336550"/>
                </a:cubicBezTo>
                <a:cubicBezTo>
                  <a:pt x="55563" y="398463"/>
                  <a:pt x="68263" y="455613"/>
                  <a:pt x="82550" y="517525"/>
                </a:cubicBezTo>
                <a:cubicBezTo>
                  <a:pt x="96837" y="579437"/>
                  <a:pt x="113242" y="645054"/>
                  <a:pt x="130175" y="708025"/>
                </a:cubicBezTo>
                <a:cubicBezTo>
                  <a:pt x="147108" y="770996"/>
                  <a:pt x="166688" y="837142"/>
                  <a:pt x="184150" y="895350"/>
                </a:cubicBezTo>
                <a:cubicBezTo>
                  <a:pt x="201612" y="953558"/>
                  <a:pt x="216429" y="1002771"/>
                  <a:pt x="234950" y="1057275"/>
                </a:cubicBezTo>
                <a:cubicBezTo>
                  <a:pt x="253471" y="1111779"/>
                  <a:pt x="278342" y="1178983"/>
                  <a:pt x="295275" y="1222375"/>
                </a:cubicBezTo>
                <a:cubicBezTo>
                  <a:pt x="312208" y="1265767"/>
                  <a:pt x="323321" y="1289579"/>
                  <a:pt x="336550" y="1317625"/>
                </a:cubicBezTo>
                <a:cubicBezTo>
                  <a:pt x="349779" y="1345671"/>
                  <a:pt x="359833" y="1366308"/>
                  <a:pt x="374650" y="1390650"/>
                </a:cubicBezTo>
                <a:cubicBezTo>
                  <a:pt x="389467" y="1414992"/>
                  <a:pt x="404813" y="1439863"/>
                  <a:pt x="425450" y="1463675"/>
                </a:cubicBezTo>
                <a:cubicBezTo>
                  <a:pt x="446087" y="1487487"/>
                  <a:pt x="472281" y="1510506"/>
                  <a:pt x="498475" y="1533525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8" name="フリーフォーム 777">
            <a:extLst>
              <a:ext uri="{FF2B5EF4-FFF2-40B4-BE49-F238E27FC236}">
                <a16:creationId xmlns:a16="http://schemas.microsoft.com/office/drawing/2014/main" id="{48AA1BD2-3699-D341-AF3C-91909F27405A}"/>
              </a:ext>
            </a:extLst>
          </p:cNvPr>
          <p:cNvSpPr/>
          <p:nvPr/>
        </p:nvSpPr>
        <p:spPr>
          <a:xfrm>
            <a:off x="5094479" y="4943475"/>
            <a:ext cx="17271" cy="377825"/>
          </a:xfrm>
          <a:custGeom>
            <a:avLst/>
            <a:gdLst>
              <a:gd name="connsiteX0" fmla="*/ 10921 w 17271"/>
              <a:gd name="connsiteY0" fmla="*/ 0 h 377825"/>
              <a:gd name="connsiteX1" fmla="*/ 1396 w 17271"/>
              <a:gd name="connsiteY1" fmla="*/ 98425 h 377825"/>
              <a:gd name="connsiteX2" fmla="*/ 1396 w 17271"/>
              <a:gd name="connsiteY2" fmla="*/ 193675 h 377825"/>
              <a:gd name="connsiteX3" fmla="*/ 14096 w 17271"/>
              <a:gd name="connsiteY3" fmla="*/ 333375 h 377825"/>
              <a:gd name="connsiteX4" fmla="*/ 17271 w 17271"/>
              <a:gd name="connsiteY4" fmla="*/ 377825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1" h="377825">
                <a:moveTo>
                  <a:pt x="10921" y="0"/>
                </a:moveTo>
                <a:cubicBezTo>
                  <a:pt x="6952" y="33073"/>
                  <a:pt x="2983" y="66146"/>
                  <a:pt x="1396" y="98425"/>
                </a:cubicBezTo>
                <a:cubicBezTo>
                  <a:pt x="-191" y="130704"/>
                  <a:pt x="-721" y="154517"/>
                  <a:pt x="1396" y="193675"/>
                </a:cubicBezTo>
                <a:cubicBezTo>
                  <a:pt x="3513" y="232833"/>
                  <a:pt x="11450" y="302683"/>
                  <a:pt x="14096" y="333375"/>
                </a:cubicBezTo>
                <a:cubicBezTo>
                  <a:pt x="16742" y="364067"/>
                  <a:pt x="17006" y="370946"/>
                  <a:pt x="17271" y="3778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9" name="フリーフォーム 778">
            <a:extLst>
              <a:ext uri="{FF2B5EF4-FFF2-40B4-BE49-F238E27FC236}">
                <a16:creationId xmlns:a16="http://schemas.microsoft.com/office/drawing/2014/main" id="{0F72B71A-630D-EC41-99C9-D04224FF664E}"/>
              </a:ext>
            </a:extLst>
          </p:cNvPr>
          <p:cNvSpPr/>
          <p:nvPr/>
        </p:nvSpPr>
        <p:spPr>
          <a:xfrm>
            <a:off x="4385025" y="5038725"/>
            <a:ext cx="440975" cy="1543050"/>
          </a:xfrm>
          <a:custGeom>
            <a:avLst/>
            <a:gdLst>
              <a:gd name="connsiteX0" fmla="*/ 415575 w 440975"/>
              <a:gd name="connsiteY0" fmla="*/ 0 h 1543050"/>
              <a:gd name="connsiteX1" fmla="*/ 339375 w 440975"/>
              <a:gd name="connsiteY1" fmla="*/ 88900 h 1543050"/>
              <a:gd name="connsiteX2" fmla="*/ 237775 w 440975"/>
              <a:gd name="connsiteY2" fmla="*/ 228600 h 1543050"/>
              <a:gd name="connsiteX3" fmla="*/ 161575 w 440975"/>
              <a:gd name="connsiteY3" fmla="*/ 346075 h 1543050"/>
              <a:gd name="connsiteX4" fmla="*/ 91725 w 440975"/>
              <a:gd name="connsiteY4" fmla="*/ 492125 h 1543050"/>
              <a:gd name="connsiteX5" fmla="*/ 31400 w 440975"/>
              <a:gd name="connsiteY5" fmla="*/ 657225 h 1543050"/>
              <a:gd name="connsiteX6" fmla="*/ 6000 w 440975"/>
              <a:gd name="connsiteY6" fmla="*/ 806450 h 1543050"/>
              <a:gd name="connsiteX7" fmla="*/ 2825 w 440975"/>
              <a:gd name="connsiteY7" fmla="*/ 987425 h 1543050"/>
              <a:gd name="connsiteX8" fmla="*/ 40925 w 440975"/>
              <a:gd name="connsiteY8" fmla="*/ 1146175 h 1543050"/>
              <a:gd name="connsiteX9" fmla="*/ 123475 w 440975"/>
              <a:gd name="connsiteY9" fmla="*/ 1327150 h 1543050"/>
              <a:gd name="connsiteX10" fmla="*/ 196500 w 440975"/>
              <a:gd name="connsiteY10" fmla="*/ 1416050 h 1543050"/>
              <a:gd name="connsiteX11" fmla="*/ 301275 w 440975"/>
              <a:gd name="connsiteY11" fmla="*/ 1470025 h 1543050"/>
              <a:gd name="connsiteX12" fmla="*/ 412400 w 440975"/>
              <a:gd name="connsiteY12" fmla="*/ 1527175 h 1543050"/>
              <a:gd name="connsiteX13" fmla="*/ 440975 w 440975"/>
              <a:gd name="connsiteY13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975" h="1543050">
                <a:moveTo>
                  <a:pt x="415575" y="0"/>
                </a:moveTo>
                <a:cubicBezTo>
                  <a:pt x="392291" y="25400"/>
                  <a:pt x="369008" y="50800"/>
                  <a:pt x="339375" y="88900"/>
                </a:cubicBezTo>
                <a:cubicBezTo>
                  <a:pt x="309742" y="127000"/>
                  <a:pt x="267408" y="185738"/>
                  <a:pt x="237775" y="228600"/>
                </a:cubicBezTo>
                <a:cubicBezTo>
                  <a:pt x="208142" y="271462"/>
                  <a:pt x="185917" y="302154"/>
                  <a:pt x="161575" y="346075"/>
                </a:cubicBezTo>
                <a:cubicBezTo>
                  <a:pt x="137233" y="389996"/>
                  <a:pt x="113421" y="440267"/>
                  <a:pt x="91725" y="492125"/>
                </a:cubicBezTo>
                <a:cubicBezTo>
                  <a:pt x="70029" y="543983"/>
                  <a:pt x="45687" y="604838"/>
                  <a:pt x="31400" y="657225"/>
                </a:cubicBezTo>
                <a:cubicBezTo>
                  <a:pt x="17113" y="709612"/>
                  <a:pt x="10763" y="751417"/>
                  <a:pt x="6000" y="806450"/>
                </a:cubicBezTo>
                <a:cubicBezTo>
                  <a:pt x="1237" y="861483"/>
                  <a:pt x="-2996" y="930804"/>
                  <a:pt x="2825" y="987425"/>
                </a:cubicBezTo>
                <a:cubicBezTo>
                  <a:pt x="8646" y="1044046"/>
                  <a:pt x="20817" y="1089554"/>
                  <a:pt x="40925" y="1146175"/>
                </a:cubicBezTo>
                <a:cubicBezTo>
                  <a:pt x="61033" y="1202796"/>
                  <a:pt x="97546" y="1282171"/>
                  <a:pt x="123475" y="1327150"/>
                </a:cubicBezTo>
                <a:cubicBezTo>
                  <a:pt x="149404" y="1372129"/>
                  <a:pt x="166867" y="1392238"/>
                  <a:pt x="196500" y="1416050"/>
                </a:cubicBezTo>
                <a:cubicBezTo>
                  <a:pt x="226133" y="1439862"/>
                  <a:pt x="301275" y="1470025"/>
                  <a:pt x="301275" y="1470025"/>
                </a:cubicBezTo>
                <a:lnTo>
                  <a:pt x="412400" y="1527175"/>
                </a:lnTo>
                <a:cubicBezTo>
                  <a:pt x="435683" y="1539346"/>
                  <a:pt x="438329" y="1541198"/>
                  <a:pt x="440975" y="1543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フリーフォーム 779">
            <a:extLst>
              <a:ext uri="{FF2B5EF4-FFF2-40B4-BE49-F238E27FC236}">
                <a16:creationId xmlns:a16="http://schemas.microsoft.com/office/drawing/2014/main" id="{4303BE1B-D4D5-EB4E-8271-E9BFCD3910D7}"/>
              </a:ext>
            </a:extLst>
          </p:cNvPr>
          <p:cNvSpPr/>
          <p:nvPr/>
        </p:nvSpPr>
        <p:spPr>
          <a:xfrm>
            <a:off x="4933950" y="5222875"/>
            <a:ext cx="554558" cy="842258"/>
          </a:xfrm>
          <a:custGeom>
            <a:avLst/>
            <a:gdLst>
              <a:gd name="connsiteX0" fmla="*/ 0 w 554558"/>
              <a:gd name="connsiteY0" fmla="*/ 0 h 842258"/>
              <a:gd name="connsiteX1" fmla="*/ 12700 w 554558"/>
              <a:gd name="connsiteY1" fmla="*/ 133350 h 842258"/>
              <a:gd name="connsiteX2" fmla="*/ 44450 w 554558"/>
              <a:gd name="connsiteY2" fmla="*/ 285750 h 842258"/>
              <a:gd name="connsiteX3" fmla="*/ 111125 w 554558"/>
              <a:gd name="connsiteY3" fmla="*/ 431800 h 842258"/>
              <a:gd name="connsiteX4" fmla="*/ 209550 w 554558"/>
              <a:gd name="connsiteY4" fmla="*/ 549275 h 842258"/>
              <a:gd name="connsiteX5" fmla="*/ 314325 w 554558"/>
              <a:gd name="connsiteY5" fmla="*/ 622300 h 842258"/>
              <a:gd name="connsiteX6" fmla="*/ 403225 w 554558"/>
              <a:gd name="connsiteY6" fmla="*/ 679450 h 842258"/>
              <a:gd name="connsiteX7" fmla="*/ 495300 w 554558"/>
              <a:gd name="connsiteY7" fmla="*/ 768350 h 842258"/>
              <a:gd name="connsiteX8" fmla="*/ 552450 w 554558"/>
              <a:gd name="connsiteY8" fmla="*/ 841375 h 842258"/>
              <a:gd name="connsiteX9" fmla="*/ 533400 w 554558"/>
              <a:gd name="connsiteY9" fmla="*/ 717550 h 842258"/>
              <a:gd name="connsiteX10" fmla="*/ 450850 w 554558"/>
              <a:gd name="connsiteY10" fmla="*/ 584200 h 842258"/>
              <a:gd name="connsiteX11" fmla="*/ 339725 w 554558"/>
              <a:gd name="connsiteY11" fmla="*/ 479425 h 842258"/>
              <a:gd name="connsiteX12" fmla="*/ 247650 w 554558"/>
              <a:gd name="connsiteY12" fmla="*/ 406400 h 842258"/>
              <a:gd name="connsiteX13" fmla="*/ 203200 w 554558"/>
              <a:gd name="connsiteY13" fmla="*/ 282575 h 842258"/>
              <a:gd name="connsiteX14" fmla="*/ 190500 w 554558"/>
              <a:gd name="connsiteY14" fmla="*/ 101600 h 84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58" h="842258">
                <a:moveTo>
                  <a:pt x="0" y="0"/>
                </a:moveTo>
                <a:cubicBezTo>
                  <a:pt x="2646" y="42862"/>
                  <a:pt x="5292" y="85725"/>
                  <a:pt x="12700" y="133350"/>
                </a:cubicBezTo>
                <a:cubicBezTo>
                  <a:pt x="20108" y="180975"/>
                  <a:pt x="28046" y="236008"/>
                  <a:pt x="44450" y="285750"/>
                </a:cubicBezTo>
                <a:cubicBezTo>
                  <a:pt x="60854" y="335492"/>
                  <a:pt x="83608" y="387879"/>
                  <a:pt x="111125" y="431800"/>
                </a:cubicBezTo>
                <a:cubicBezTo>
                  <a:pt x="138642" y="475721"/>
                  <a:pt x="175683" y="517525"/>
                  <a:pt x="209550" y="549275"/>
                </a:cubicBezTo>
                <a:cubicBezTo>
                  <a:pt x="243417" y="581025"/>
                  <a:pt x="282046" y="600604"/>
                  <a:pt x="314325" y="622300"/>
                </a:cubicBezTo>
                <a:cubicBezTo>
                  <a:pt x="346604" y="643996"/>
                  <a:pt x="373063" y="655108"/>
                  <a:pt x="403225" y="679450"/>
                </a:cubicBezTo>
                <a:cubicBezTo>
                  <a:pt x="433388" y="703792"/>
                  <a:pt x="470429" y="741363"/>
                  <a:pt x="495300" y="768350"/>
                </a:cubicBezTo>
                <a:cubicBezTo>
                  <a:pt x="520171" y="795337"/>
                  <a:pt x="546100" y="849842"/>
                  <a:pt x="552450" y="841375"/>
                </a:cubicBezTo>
                <a:cubicBezTo>
                  <a:pt x="558800" y="832908"/>
                  <a:pt x="550333" y="760412"/>
                  <a:pt x="533400" y="717550"/>
                </a:cubicBezTo>
                <a:cubicBezTo>
                  <a:pt x="516467" y="674688"/>
                  <a:pt x="483129" y="623887"/>
                  <a:pt x="450850" y="584200"/>
                </a:cubicBezTo>
                <a:cubicBezTo>
                  <a:pt x="418571" y="544513"/>
                  <a:pt x="373592" y="509058"/>
                  <a:pt x="339725" y="479425"/>
                </a:cubicBezTo>
                <a:cubicBezTo>
                  <a:pt x="305858" y="449792"/>
                  <a:pt x="270404" y="439208"/>
                  <a:pt x="247650" y="406400"/>
                </a:cubicBezTo>
                <a:cubicBezTo>
                  <a:pt x="224896" y="373592"/>
                  <a:pt x="212725" y="333375"/>
                  <a:pt x="203200" y="282575"/>
                </a:cubicBezTo>
                <a:cubicBezTo>
                  <a:pt x="193675" y="231775"/>
                  <a:pt x="191558" y="134937"/>
                  <a:pt x="190500" y="1016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フリーフォーム 780">
            <a:extLst>
              <a:ext uri="{FF2B5EF4-FFF2-40B4-BE49-F238E27FC236}">
                <a16:creationId xmlns:a16="http://schemas.microsoft.com/office/drawing/2014/main" id="{1CCB6EF8-618A-1E42-8B1F-495D9CDB96D0}"/>
              </a:ext>
            </a:extLst>
          </p:cNvPr>
          <p:cNvSpPr/>
          <p:nvPr/>
        </p:nvSpPr>
        <p:spPr>
          <a:xfrm>
            <a:off x="4117975" y="6188075"/>
            <a:ext cx="692150" cy="403225"/>
          </a:xfrm>
          <a:custGeom>
            <a:avLst/>
            <a:gdLst>
              <a:gd name="connsiteX0" fmla="*/ 0 w 692150"/>
              <a:gd name="connsiteY0" fmla="*/ 0 h 403225"/>
              <a:gd name="connsiteX1" fmla="*/ 76200 w 692150"/>
              <a:gd name="connsiteY1" fmla="*/ 146050 h 403225"/>
              <a:gd name="connsiteX2" fmla="*/ 149225 w 692150"/>
              <a:gd name="connsiteY2" fmla="*/ 231775 h 403225"/>
              <a:gd name="connsiteX3" fmla="*/ 273050 w 692150"/>
              <a:gd name="connsiteY3" fmla="*/ 314325 h 403225"/>
              <a:gd name="connsiteX4" fmla="*/ 390525 w 692150"/>
              <a:gd name="connsiteY4" fmla="*/ 365125 h 403225"/>
              <a:gd name="connsiteX5" fmla="*/ 546100 w 692150"/>
              <a:gd name="connsiteY5" fmla="*/ 396875 h 403225"/>
              <a:gd name="connsiteX6" fmla="*/ 692150 w 692150"/>
              <a:gd name="connsiteY6" fmla="*/ 403225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" h="403225">
                <a:moveTo>
                  <a:pt x="0" y="0"/>
                </a:moveTo>
                <a:cubicBezTo>
                  <a:pt x="25664" y="53710"/>
                  <a:pt x="51329" y="107421"/>
                  <a:pt x="76200" y="146050"/>
                </a:cubicBezTo>
                <a:cubicBezTo>
                  <a:pt x="101071" y="184679"/>
                  <a:pt x="116417" y="203729"/>
                  <a:pt x="149225" y="231775"/>
                </a:cubicBezTo>
                <a:cubicBezTo>
                  <a:pt x="182033" y="259821"/>
                  <a:pt x="232833" y="292100"/>
                  <a:pt x="273050" y="314325"/>
                </a:cubicBezTo>
                <a:cubicBezTo>
                  <a:pt x="313267" y="336550"/>
                  <a:pt x="345017" y="351367"/>
                  <a:pt x="390525" y="365125"/>
                </a:cubicBezTo>
                <a:cubicBezTo>
                  <a:pt x="436033" y="378883"/>
                  <a:pt x="495829" y="390525"/>
                  <a:pt x="546100" y="396875"/>
                </a:cubicBezTo>
                <a:cubicBezTo>
                  <a:pt x="596371" y="403225"/>
                  <a:pt x="644260" y="403225"/>
                  <a:pt x="692150" y="4032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2" name="フリーフォーム 781">
            <a:extLst>
              <a:ext uri="{FF2B5EF4-FFF2-40B4-BE49-F238E27FC236}">
                <a16:creationId xmlns:a16="http://schemas.microsoft.com/office/drawing/2014/main" id="{FDB55EC1-CBBE-A547-A8FE-C90AB81AAD6E}"/>
              </a:ext>
            </a:extLst>
          </p:cNvPr>
          <p:cNvSpPr/>
          <p:nvPr/>
        </p:nvSpPr>
        <p:spPr>
          <a:xfrm>
            <a:off x="4835525" y="6033973"/>
            <a:ext cx="711315" cy="553328"/>
          </a:xfrm>
          <a:custGeom>
            <a:avLst/>
            <a:gdLst>
              <a:gd name="connsiteX0" fmla="*/ 0 w 711315"/>
              <a:gd name="connsiteY0" fmla="*/ 544627 h 553328"/>
              <a:gd name="connsiteX1" fmla="*/ 82550 w 711315"/>
              <a:gd name="connsiteY1" fmla="*/ 550977 h 553328"/>
              <a:gd name="connsiteX2" fmla="*/ 196850 w 711315"/>
              <a:gd name="connsiteY2" fmla="*/ 509702 h 553328"/>
              <a:gd name="connsiteX3" fmla="*/ 276225 w 711315"/>
              <a:gd name="connsiteY3" fmla="*/ 446202 h 553328"/>
              <a:gd name="connsiteX4" fmla="*/ 336550 w 711315"/>
              <a:gd name="connsiteY4" fmla="*/ 357302 h 553328"/>
              <a:gd name="connsiteX5" fmla="*/ 355600 w 711315"/>
              <a:gd name="connsiteY5" fmla="*/ 268402 h 553328"/>
              <a:gd name="connsiteX6" fmla="*/ 358775 w 711315"/>
              <a:gd name="connsiteY6" fmla="*/ 176327 h 553328"/>
              <a:gd name="connsiteX7" fmla="*/ 368300 w 711315"/>
              <a:gd name="connsiteY7" fmla="*/ 144577 h 553328"/>
              <a:gd name="connsiteX8" fmla="*/ 419100 w 711315"/>
              <a:gd name="connsiteY8" fmla="*/ 106477 h 553328"/>
              <a:gd name="connsiteX9" fmla="*/ 520700 w 711315"/>
              <a:gd name="connsiteY9" fmla="*/ 87427 h 553328"/>
              <a:gd name="connsiteX10" fmla="*/ 596900 w 711315"/>
              <a:gd name="connsiteY10" fmla="*/ 87427 h 553328"/>
              <a:gd name="connsiteX11" fmla="*/ 711200 w 711315"/>
              <a:gd name="connsiteY11" fmla="*/ 103302 h 553328"/>
              <a:gd name="connsiteX12" fmla="*/ 574675 w 711315"/>
              <a:gd name="connsiteY12" fmla="*/ 36627 h 553328"/>
              <a:gd name="connsiteX13" fmla="*/ 460375 w 711315"/>
              <a:gd name="connsiteY13" fmla="*/ 4877 h 553328"/>
              <a:gd name="connsiteX14" fmla="*/ 361950 w 711315"/>
              <a:gd name="connsiteY14" fmla="*/ 1702 h 553328"/>
              <a:gd name="connsiteX15" fmla="*/ 276225 w 711315"/>
              <a:gd name="connsiteY15" fmla="*/ 20752 h 553328"/>
              <a:gd name="connsiteX16" fmla="*/ 222250 w 711315"/>
              <a:gd name="connsiteY16" fmla="*/ 68377 h 553328"/>
              <a:gd name="connsiteX17" fmla="*/ 180975 w 711315"/>
              <a:gd name="connsiteY17" fmla="*/ 157277 h 553328"/>
              <a:gd name="connsiteX18" fmla="*/ 165100 w 711315"/>
              <a:gd name="connsiteY18" fmla="*/ 303327 h 5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1315" h="553328">
                <a:moveTo>
                  <a:pt x="0" y="544627"/>
                </a:moveTo>
                <a:cubicBezTo>
                  <a:pt x="24871" y="550712"/>
                  <a:pt x="49742" y="556798"/>
                  <a:pt x="82550" y="550977"/>
                </a:cubicBezTo>
                <a:cubicBezTo>
                  <a:pt x="115358" y="545156"/>
                  <a:pt x="164571" y="527164"/>
                  <a:pt x="196850" y="509702"/>
                </a:cubicBezTo>
                <a:cubicBezTo>
                  <a:pt x="229129" y="492240"/>
                  <a:pt x="252942" y="471602"/>
                  <a:pt x="276225" y="446202"/>
                </a:cubicBezTo>
                <a:cubicBezTo>
                  <a:pt x="299508" y="420802"/>
                  <a:pt x="323321" y="386935"/>
                  <a:pt x="336550" y="357302"/>
                </a:cubicBezTo>
                <a:cubicBezTo>
                  <a:pt x="349779" y="327669"/>
                  <a:pt x="351896" y="298564"/>
                  <a:pt x="355600" y="268402"/>
                </a:cubicBezTo>
                <a:cubicBezTo>
                  <a:pt x="359304" y="238239"/>
                  <a:pt x="356658" y="196964"/>
                  <a:pt x="358775" y="176327"/>
                </a:cubicBezTo>
                <a:cubicBezTo>
                  <a:pt x="360892" y="155690"/>
                  <a:pt x="358246" y="156219"/>
                  <a:pt x="368300" y="144577"/>
                </a:cubicBezTo>
                <a:cubicBezTo>
                  <a:pt x="378354" y="132935"/>
                  <a:pt x="393700" y="116002"/>
                  <a:pt x="419100" y="106477"/>
                </a:cubicBezTo>
                <a:cubicBezTo>
                  <a:pt x="444500" y="96952"/>
                  <a:pt x="491067" y="90602"/>
                  <a:pt x="520700" y="87427"/>
                </a:cubicBezTo>
                <a:cubicBezTo>
                  <a:pt x="550333" y="84252"/>
                  <a:pt x="565150" y="84781"/>
                  <a:pt x="596900" y="87427"/>
                </a:cubicBezTo>
                <a:cubicBezTo>
                  <a:pt x="628650" y="90073"/>
                  <a:pt x="714904" y="111769"/>
                  <a:pt x="711200" y="103302"/>
                </a:cubicBezTo>
                <a:cubicBezTo>
                  <a:pt x="707496" y="94835"/>
                  <a:pt x="616479" y="53031"/>
                  <a:pt x="574675" y="36627"/>
                </a:cubicBezTo>
                <a:cubicBezTo>
                  <a:pt x="532871" y="20223"/>
                  <a:pt x="495829" y="10698"/>
                  <a:pt x="460375" y="4877"/>
                </a:cubicBezTo>
                <a:cubicBezTo>
                  <a:pt x="424921" y="-944"/>
                  <a:pt x="392642" y="-944"/>
                  <a:pt x="361950" y="1702"/>
                </a:cubicBezTo>
                <a:cubicBezTo>
                  <a:pt x="331258" y="4348"/>
                  <a:pt x="299508" y="9640"/>
                  <a:pt x="276225" y="20752"/>
                </a:cubicBezTo>
                <a:cubicBezTo>
                  <a:pt x="252942" y="31864"/>
                  <a:pt x="238125" y="45623"/>
                  <a:pt x="222250" y="68377"/>
                </a:cubicBezTo>
                <a:cubicBezTo>
                  <a:pt x="206375" y="91131"/>
                  <a:pt x="190500" y="118119"/>
                  <a:pt x="180975" y="157277"/>
                </a:cubicBezTo>
                <a:cubicBezTo>
                  <a:pt x="171450" y="196435"/>
                  <a:pt x="168275" y="249881"/>
                  <a:pt x="165100" y="303327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3" name="フリーフォーム 782">
            <a:extLst>
              <a:ext uri="{FF2B5EF4-FFF2-40B4-BE49-F238E27FC236}">
                <a16:creationId xmlns:a16="http://schemas.microsoft.com/office/drawing/2014/main" id="{9DC9E0F0-FF96-AC4A-A524-B08472E69F1A}"/>
              </a:ext>
            </a:extLst>
          </p:cNvPr>
          <p:cNvSpPr/>
          <p:nvPr/>
        </p:nvSpPr>
        <p:spPr>
          <a:xfrm>
            <a:off x="4603751" y="6219825"/>
            <a:ext cx="581024" cy="238125"/>
          </a:xfrm>
          <a:custGeom>
            <a:avLst/>
            <a:gdLst>
              <a:gd name="connsiteX0" fmla="*/ 0 w 555625"/>
              <a:gd name="connsiteY0" fmla="*/ 238125 h 238125"/>
              <a:gd name="connsiteX1" fmla="*/ 139700 w 555625"/>
              <a:gd name="connsiteY1" fmla="*/ 219075 h 238125"/>
              <a:gd name="connsiteX2" fmla="*/ 288925 w 555625"/>
              <a:gd name="connsiteY2" fmla="*/ 171450 h 238125"/>
              <a:gd name="connsiteX3" fmla="*/ 438150 w 555625"/>
              <a:gd name="connsiteY3" fmla="*/ 92075 h 238125"/>
              <a:gd name="connsiteX4" fmla="*/ 555625 w 555625"/>
              <a:gd name="connsiteY4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25" h="238125">
                <a:moveTo>
                  <a:pt x="0" y="238125"/>
                </a:moveTo>
                <a:cubicBezTo>
                  <a:pt x="45773" y="234156"/>
                  <a:pt x="91546" y="230187"/>
                  <a:pt x="139700" y="219075"/>
                </a:cubicBezTo>
                <a:cubicBezTo>
                  <a:pt x="187854" y="207962"/>
                  <a:pt x="239183" y="192617"/>
                  <a:pt x="288925" y="171450"/>
                </a:cubicBezTo>
                <a:cubicBezTo>
                  <a:pt x="338667" y="150283"/>
                  <a:pt x="393700" y="120650"/>
                  <a:pt x="438150" y="92075"/>
                </a:cubicBezTo>
                <a:cubicBezTo>
                  <a:pt x="482600" y="63500"/>
                  <a:pt x="519112" y="31750"/>
                  <a:pt x="5556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フリーフォーム 783">
            <a:extLst>
              <a:ext uri="{FF2B5EF4-FFF2-40B4-BE49-F238E27FC236}">
                <a16:creationId xmlns:a16="http://schemas.microsoft.com/office/drawing/2014/main" id="{21C1D6BD-343B-0C4F-9F06-AC0172EE3193}"/>
              </a:ext>
            </a:extLst>
          </p:cNvPr>
          <p:cNvSpPr/>
          <p:nvPr/>
        </p:nvSpPr>
        <p:spPr>
          <a:xfrm>
            <a:off x="3978275" y="5673725"/>
            <a:ext cx="539750" cy="717550"/>
          </a:xfrm>
          <a:custGeom>
            <a:avLst/>
            <a:gdLst>
              <a:gd name="connsiteX0" fmla="*/ 0 w 539750"/>
              <a:gd name="connsiteY0" fmla="*/ 0 h 717550"/>
              <a:gd name="connsiteX1" fmla="*/ 57150 w 539750"/>
              <a:gd name="connsiteY1" fmla="*/ 107950 h 717550"/>
              <a:gd name="connsiteX2" fmla="*/ 104775 w 539750"/>
              <a:gd name="connsiteY2" fmla="*/ 187325 h 717550"/>
              <a:gd name="connsiteX3" fmla="*/ 180975 w 539750"/>
              <a:gd name="connsiteY3" fmla="*/ 301625 h 717550"/>
              <a:gd name="connsiteX4" fmla="*/ 247650 w 539750"/>
              <a:gd name="connsiteY4" fmla="*/ 409575 h 717550"/>
              <a:gd name="connsiteX5" fmla="*/ 323850 w 539750"/>
              <a:gd name="connsiteY5" fmla="*/ 511175 h 717550"/>
              <a:gd name="connsiteX6" fmla="*/ 403225 w 539750"/>
              <a:gd name="connsiteY6" fmla="*/ 593725 h 717550"/>
              <a:gd name="connsiteX7" fmla="*/ 488950 w 539750"/>
              <a:gd name="connsiteY7" fmla="*/ 685800 h 717550"/>
              <a:gd name="connsiteX8" fmla="*/ 514350 w 539750"/>
              <a:gd name="connsiteY8" fmla="*/ 698500 h 717550"/>
              <a:gd name="connsiteX9" fmla="*/ 539750 w 539750"/>
              <a:gd name="connsiteY9" fmla="*/ 71755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717550">
                <a:moveTo>
                  <a:pt x="0" y="0"/>
                </a:moveTo>
                <a:cubicBezTo>
                  <a:pt x="19844" y="38364"/>
                  <a:pt x="39688" y="76729"/>
                  <a:pt x="57150" y="107950"/>
                </a:cubicBezTo>
                <a:cubicBezTo>
                  <a:pt x="74612" y="139171"/>
                  <a:pt x="84138" y="155046"/>
                  <a:pt x="104775" y="187325"/>
                </a:cubicBezTo>
                <a:cubicBezTo>
                  <a:pt x="125413" y="219604"/>
                  <a:pt x="157163" y="264583"/>
                  <a:pt x="180975" y="301625"/>
                </a:cubicBezTo>
                <a:cubicBezTo>
                  <a:pt x="204787" y="338667"/>
                  <a:pt x="223838" y="374650"/>
                  <a:pt x="247650" y="409575"/>
                </a:cubicBezTo>
                <a:cubicBezTo>
                  <a:pt x="271462" y="444500"/>
                  <a:pt x="297921" y="480483"/>
                  <a:pt x="323850" y="511175"/>
                </a:cubicBezTo>
                <a:cubicBezTo>
                  <a:pt x="349779" y="541867"/>
                  <a:pt x="375708" y="564621"/>
                  <a:pt x="403225" y="593725"/>
                </a:cubicBezTo>
                <a:cubicBezTo>
                  <a:pt x="430742" y="622829"/>
                  <a:pt x="470429" y="668338"/>
                  <a:pt x="488950" y="685800"/>
                </a:cubicBezTo>
                <a:cubicBezTo>
                  <a:pt x="507471" y="703263"/>
                  <a:pt x="505883" y="693208"/>
                  <a:pt x="514350" y="698500"/>
                </a:cubicBezTo>
                <a:cubicBezTo>
                  <a:pt x="522817" y="703792"/>
                  <a:pt x="531283" y="710671"/>
                  <a:pt x="539750" y="7175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5" name="フリーフォーム 784">
            <a:extLst>
              <a:ext uri="{FF2B5EF4-FFF2-40B4-BE49-F238E27FC236}">
                <a16:creationId xmlns:a16="http://schemas.microsoft.com/office/drawing/2014/main" id="{BADF98AD-A9EA-CE45-8352-FE8B7D7AA06D}"/>
              </a:ext>
            </a:extLst>
          </p:cNvPr>
          <p:cNvSpPr/>
          <p:nvPr/>
        </p:nvSpPr>
        <p:spPr>
          <a:xfrm>
            <a:off x="3870286" y="5480050"/>
            <a:ext cx="88939" cy="606425"/>
          </a:xfrm>
          <a:custGeom>
            <a:avLst/>
            <a:gdLst>
              <a:gd name="connsiteX0" fmla="*/ 73064 w 88939"/>
              <a:gd name="connsiteY0" fmla="*/ 0 h 606425"/>
              <a:gd name="connsiteX1" fmla="*/ 31789 w 88939"/>
              <a:gd name="connsiteY1" fmla="*/ 73025 h 606425"/>
              <a:gd name="connsiteX2" fmla="*/ 15914 w 88939"/>
              <a:gd name="connsiteY2" fmla="*/ 142875 h 606425"/>
              <a:gd name="connsiteX3" fmla="*/ 39 w 88939"/>
              <a:gd name="connsiteY3" fmla="*/ 238125 h 606425"/>
              <a:gd name="connsiteX4" fmla="*/ 12739 w 88939"/>
              <a:gd name="connsiteY4" fmla="*/ 352425 h 606425"/>
              <a:gd name="connsiteX5" fmla="*/ 50839 w 88939"/>
              <a:gd name="connsiteY5" fmla="*/ 498475 h 606425"/>
              <a:gd name="connsiteX6" fmla="*/ 88939 w 88939"/>
              <a:gd name="connsiteY6" fmla="*/ 606425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39" h="606425">
                <a:moveTo>
                  <a:pt x="73064" y="0"/>
                </a:moveTo>
                <a:cubicBezTo>
                  <a:pt x="57189" y="24606"/>
                  <a:pt x="41314" y="49213"/>
                  <a:pt x="31789" y="73025"/>
                </a:cubicBezTo>
                <a:cubicBezTo>
                  <a:pt x="22264" y="96838"/>
                  <a:pt x="21206" y="115358"/>
                  <a:pt x="15914" y="142875"/>
                </a:cubicBezTo>
                <a:cubicBezTo>
                  <a:pt x="10622" y="170392"/>
                  <a:pt x="568" y="203200"/>
                  <a:pt x="39" y="238125"/>
                </a:cubicBezTo>
                <a:cubicBezTo>
                  <a:pt x="-490" y="273050"/>
                  <a:pt x="4272" y="309033"/>
                  <a:pt x="12739" y="352425"/>
                </a:cubicBezTo>
                <a:cubicBezTo>
                  <a:pt x="21206" y="395817"/>
                  <a:pt x="38139" y="456142"/>
                  <a:pt x="50839" y="498475"/>
                </a:cubicBezTo>
                <a:cubicBezTo>
                  <a:pt x="63539" y="540808"/>
                  <a:pt x="76239" y="573616"/>
                  <a:pt x="88939" y="6064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フリーフォーム 785">
            <a:extLst>
              <a:ext uri="{FF2B5EF4-FFF2-40B4-BE49-F238E27FC236}">
                <a16:creationId xmlns:a16="http://schemas.microsoft.com/office/drawing/2014/main" id="{24C17700-3BCC-C34A-86FD-1F415A34567D}"/>
              </a:ext>
            </a:extLst>
          </p:cNvPr>
          <p:cNvSpPr/>
          <p:nvPr/>
        </p:nvSpPr>
        <p:spPr>
          <a:xfrm>
            <a:off x="5197475" y="5022850"/>
            <a:ext cx="734547" cy="641634"/>
          </a:xfrm>
          <a:custGeom>
            <a:avLst/>
            <a:gdLst>
              <a:gd name="connsiteX0" fmla="*/ 0 w 734547"/>
              <a:gd name="connsiteY0" fmla="*/ 0 h 641634"/>
              <a:gd name="connsiteX1" fmla="*/ 31750 w 734547"/>
              <a:gd name="connsiteY1" fmla="*/ 136525 h 641634"/>
              <a:gd name="connsiteX2" fmla="*/ 63500 w 734547"/>
              <a:gd name="connsiteY2" fmla="*/ 206375 h 641634"/>
              <a:gd name="connsiteX3" fmla="*/ 98425 w 734547"/>
              <a:gd name="connsiteY3" fmla="*/ 301625 h 641634"/>
              <a:gd name="connsiteX4" fmla="*/ 133350 w 734547"/>
              <a:gd name="connsiteY4" fmla="*/ 406400 h 641634"/>
              <a:gd name="connsiteX5" fmla="*/ 247650 w 734547"/>
              <a:gd name="connsiteY5" fmla="*/ 479425 h 641634"/>
              <a:gd name="connsiteX6" fmla="*/ 374650 w 734547"/>
              <a:gd name="connsiteY6" fmla="*/ 495300 h 641634"/>
              <a:gd name="connsiteX7" fmla="*/ 441325 w 734547"/>
              <a:gd name="connsiteY7" fmla="*/ 492125 h 641634"/>
              <a:gd name="connsiteX8" fmla="*/ 463550 w 734547"/>
              <a:gd name="connsiteY8" fmla="*/ 482600 h 641634"/>
              <a:gd name="connsiteX9" fmla="*/ 504825 w 734547"/>
              <a:gd name="connsiteY9" fmla="*/ 495300 h 641634"/>
              <a:gd name="connsiteX10" fmla="*/ 596900 w 734547"/>
              <a:gd name="connsiteY10" fmla="*/ 536575 h 641634"/>
              <a:gd name="connsiteX11" fmla="*/ 682625 w 734547"/>
              <a:gd name="connsiteY11" fmla="*/ 596900 h 641634"/>
              <a:gd name="connsiteX12" fmla="*/ 733425 w 734547"/>
              <a:gd name="connsiteY12" fmla="*/ 638175 h 641634"/>
              <a:gd name="connsiteX13" fmla="*/ 635000 w 734547"/>
              <a:gd name="connsiteY13" fmla="*/ 504825 h 641634"/>
              <a:gd name="connsiteX14" fmla="*/ 561975 w 734547"/>
              <a:gd name="connsiteY14" fmla="*/ 444500 h 641634"/>
              <a:gd name="connsiteX15" fmla="*/ 444500 w 734547"/>
              <a:gd name="connsiteY15" fmla="*/ 381000 h 641634"/>
              <a:gd name="connsiteX16" fmla="*/ 301625 w 734547"/>
              <a:gd name="connsiteY16" fmla="*/ 361950 h 641634"/>
              <a:gd name="connsiteX17" fmla="*/ 180975 w 734547"/>
              <a:gd name="connsiteY17" fmla="*/ 368300 h 641634"/>
              <a:gd name="connsiteX18" fmla="*/ 127000 w 734547"/>
              <a:gd name="connsiteY18" fmla="*/ 384175 h 64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4547" h="641634">
                <a:moveTo>
                  <a:pt x="0" y="0"/>
                </a:moveTo>
                <a:cubicBezTo>
                  <a:pt x="10583" y="51064"/>
                  <a:pt x="21167" y="102129"/>
                  <a:pt x="31750" y="136525"/>
                </a:cubicBezTo>
                <a:cubicBezTo>
                  <a:pt x="42333" y="170921"/>
                  <a:pt x="52388" y="178858"/>
                  <a:pt x="63500" y="206375"/>
                </a:cubicBezTo>
                <a:cubicBezTo>
                  <a:pt x="74612" y="233892"/>
                  <a:pt x="86783" y="268288"/>
                  <a:pt x="98425" y="301625"/>
                </a:cubicBezTo>
                <a:cubicBezTo>
                  <a:pt x="110067" y="334962"/>
                  <a:pt x="108479" y="376767"/>
                  <a:pt x="133350" y="406400"/>
                </a:cubicBezTo>
                <a:cubicBezTo>
                  <a:pt x="158221" y="436033"/>
                  <a:pt x="207433" y="464608"/>
                  <a:pt x="247650" y="479425"/>
                </a:cubicBezTo>
                <a:cubicBezTo>
                  <a:pt x="287867" y="494242"/>
                  <a:pt x="342371" y="493183"/>
                  <a:pt x="374650" y="495300"/>
                </a:cubicBezTo>
                <a:cubicBezTo>
                  <a:pt x="406929" y="497417"/>
                  <a:pt x="426508" y="494242"/>
                  <a:pt x="441325" y="492125"/>
                </a:cubicBezTo>
                <a:cubicBezTo>
                  <a:pt x="456142" y="490008"/>
                  <a:pt x="452967" y="482071"/>
                  <a:pt x="463550" y="482600"/>
                </a:cubicBezTo>
                <a:cubicBezTo>
                  <a:pt x="474133" y="483129"/>
                  <a:pt x="482600" y="486304"/>
                  <a:pt x="504825" y="495300"/>
                </a:cubicBezTo>
                <a:cubicBezTo>
                  <a:pt x="527050" y="504296"/>
                  <a:pt x="567267" y="519642"/>
                  <a:pt x="596900" y="536575"/>
                </a:cubicBezTo>
                <a:cubicBezTo>
                  <a:pt x="626533" y="553508"/>
                  <a:pt x="659871" y="579967"/>
                  <a:pt x="682625" y="596900"/>
                </a:cubicBezTo>
                <a:cubicBezTo>
                  <a:pt x="705379" y="613833"/>
                  <a:pt x="741362" y="653521"/>
                  <a:pt x="733425" y="638175"/>
                </a:cubicBezTo>
                <a:cubicBezTo>
                  <a:pt x="725488" y="622829"/>
                  <a:pt x="663575" y="537104"/>
                  <a:pt x="635000" y="504825"/>
                </a:cubicBezTo>
                <a:cubicBezTo>
                  <a:pt x="606425" y="472546"/>
                  <a:pt x="593725" y="465137"/>
                  <a:pt x="561975" y="444500"/>
                </a:cubicBezTo>
                <a:cubicBezTo>
                  <a:pt x="530225" y="423863"/>
                  <a:pt x="487892" y="394758"/>
                  <a:pt x="444500" y="381000"/>
                </a:cubicBezTo>
                <a:cubicBezTo>
                  <a:pt x="401108" y="367242"/>
                  <a:pt x="345546" y="364067"/>
                  <a:pt x="301625" y="361950"/>
                </a:cubicBezTo>
                <a:cubicBezTo>
                  <a:pt x="257704" y="359833"/>
                  <a:pt x="210079" y="364596"/>
                  <a:pt x="180975" y="368300"/>
                </a:cubicBezTo>
                <a:cubicBezTo>
                  <a:pt x="151871" y="372004"/>
                  <a:pt x="139435" y="378089"/>
                  <a:pt x="127000" y="38417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7" name="フリーフォーム 786">
            <a:extLst>
              <a:ext uri="{FF2B5EF4-FFF2-40B4-BE49-F238E27FC236}">
                <a16:creationId xmlns:a16="http://schemas.microsoft.com/office/drawing/2014/main" id="{2CCD595E-3B3B-974C-B61C-E9826DE75B15}"/>
              </a:ext>
            </a:extLst>
          </p:cNvPr>
          <p:cNvSpPr/>
          <p:nvPr/>
        </p:nvSpPr>
        <p:spPr>
          <a:xfrm>
            <a:off x="5130800" y="5384800"/>
            <a:ext cx="454025" cy="176389"/>
          </a:xfrm>
          <a:custGeom>
            <a:avLst/>
            <a:gdLst>
              <a:gd name="connsiteX0" fmla="*/ 454025 w 454025"/>
              <a:gd name="connsiteY0" fmla="*/ 142875 h 176389"/>
              <a:gd name="connsiteX1" fmla="*/ 342900 w 454025"/>
              <a:gd name="connsiteY1" fmla="*/ 168275 h 176389"/>
              <a:gd name="connsiteX2" fmla="*/ 222250 w 454025"/>
              <a:gd name="connsiteY2" fmla="*/ 174625 h 176389"/>
              <a:gd name="connsiteX3" fmla="*/ 123825 w 454025"/>
              <a:gd name="connsiteY3" fmla="*/ 139700 h 176389"/>
              <a:gd name="connsiteX4" fmla="*/ 38100 w 454025"/>
              <a:gd name="connsiteY4" fmla="*/ 47625 h 176389"/>
              <a:gd name="connsiteX5" fmla="*/ 0 w 454025"/>
              <a:gd name="connsiteY5" fmla="*/ 0 h 17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025" h="176389">
                <a:moveTo>
                  <a:pt x="454025" y="142875"/>
                </a:moveTo>
                <a:cubicBezTo>
                  <a:pt x="417777" y="152929"/>
                  <a:pt x="381529" y="162983"/>
                  <a:pt x="342900" y="168275"/>
                </a:cubicBezTo>
                <a:cubicBezTo>
                  <a:pt x="304271" y="173567"/>
                  <a:pt x="258762" y="179388"/>
                  <a:pt x="222250" y="174625"/>
                </a:cubicBezTo>
                <a:cubicBezTo>
                  <a:pt x="185737" y="169863"/>
                  <a:pt x="154517" y="160867"/>
                  <a:pt x="123825" y="139700"/>
                </a:cubicBezTo>
                <a:cubicBezTo>
                  <a:pt x="93133" y="118533"/>
                  <a:pt x="58737" y="70908"/>
                  <a:pt x="38100" y="47625"/>
                </a:cubicBezTo>
                <a:cubicBezTo>
                  <a:pt x="17463" y="24342"/>
                  <a:pt x="8731" y="12171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8" name="フリーフォーム 787">
            <a:extLst>
              <a:ext uri="{FF2B5EF4-FFF2-40B4-BE49-F238E27FC236}">
                <a16:creationId xmlns:a16="http://schemas.microsoft.com/office/drawing/2014/main" id="{B27C328E-A814-4E41-9DFE-804D16DA90D5}"/>
              </a:ext>
            </a:extLst>
          </p:cNvPr>
          <p:cNvSpPr/>
          <p:nvPr/>
        </p:nvSpPr>
        <p:spPr>
          <a:xfrm>
            <a:off x="3295427" y="4146550"/>
            <a:ext cx="559023" cy="876300"/>
          </a:xfrm>
          <a:custGeom>
            <a:avLst/>
            <a:gdLst>
              <a:gd name="connsiteX0" fmla="*/ 559023 w 559023"/>
              <a:gd name="connsiteY0" fmla="*/ 0 h 876300"/>
              <a:gd name="connsiteX1" fmla="*/ 451073 w 559023"/>
              <a:gd name="connsiteY1" fmla="*/ 28575 h 876300"/>
              <a:gd name="connsiteX2" fmla="*/ 336773 w 559023"/>
              <a:gd name="connsiteY2" fmla="*/ 88900 h 876300"/>
              <a:gd name="connsiteX3" fmla="*/ 241523 w 559023"/>
              <a:gd name="connsiteY3" fmla="*/ 180975 h 876300"/>
              <a:gd name="connsiteX4" fmla="*/ 171673 w 559023"/>
              <a:gd name="connsiteY4" fmla="*/ 279400 h 876300"/>
              <a:gd name="connsiteX5" fmla="*/ 117698 w 559023"/>
              <a:gd name="connsiteY5" fmla="*/ 377825 h 876300"/>
              <a:gd name="connsiteX6" fmla="*/ 66898 w 559023"/>
              <a:gd name="connsiteY6" fmla="*/ 520700 h 876300"/>
              <a:gd name="connsiteX7" fmla="*/ 22448 w 559023"/>
              <a:gd name="connsiteY7" fmla="*/ 676275 h 876300"/>
              <a:gd name="connsiteX8" fmla="*/ 223 w 559023"/>
              <a:gd name="connsiteY8" fmla="*/ 800100 h 876300"/>
              <a:gd name="connsiteX9" fmla="*/ 12923 w 559023"/>
              <a:gd name="connsiteY9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9023" h="876300">
                <a:moveTo>
                  <a:pt x="559023" y="0"/>
                </a:moveTo>
                <a:cubicBezTo>
                  <a:pt x="523569" y="6879"/>
                  <a:pt x="488115" y="13758"/>
                  <a:pt x="451073" y="28575"/>
                </a:cubicBezTo>
                <a:cubicBezTo>
                  <a:pt x="414031" y="43392"/>
                  <a:pt x="371698" y="63500"/>
                  <a:pt x="336773" y="88900"/>
                </a:cubicBezTo>
                <a:cubicBezTo>
                  <a:pt x="301848" y="114300"/>
                  <a:pt x="269040" y="149225"/>
                  <a:pt x="241523" y="180975"/>
                </a:cubicBezTo>
                <a:cubicBezTo>
                  <a:pt x="214006" y="212725"/>
                  <a:pt x="192310" y="246592"/>
                  <a:pt x="171673" y="279400"/>
                </a:cubicBezTo>
                <a:cubicBezTo>
                  <a:pt x="151036" y="312208"/>
                  <a:pt x="135160" y="337608"/>
                  <a:pt x="117698" y="377825"/>
                </a:cubicBezTo>
                <a:cubicBezTo>
                  <a:pt x="100236" y="418042"/>
                  <a:pt x="82773" y="470958"/>
                  <a:pt x="66898" y="520700"/>
                </a:cubicBezTo>
                <a:cubicBezTo>
                  <a:pt x="51023" y="570442"/>
                  <a:pt x="33560" y="629708"/>
                  <a:pt x="22448" y="676275"/>
                </a:cubicBezTo>
                <a:cubicBezTo>
                  <a:pt x="11336" y="722842"/>
                  <a:pt x="1810" y="766763"/>
                  <a:pt x="223" y="800100"/>
                </a:cubicBezTo>
                <a:cubicBezTo>
                  <a:pt x="-1364" y="833437"/>
                  <a:pt x="5779" y="854868"/>
                  <a:pt x="12923" y="8763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9" name="フリーフォーム 788">
            <a:extLst>
              <a:ext uri="{FF2B5EF4-FFF2-40B4-BE49-F238E27FC236}">
                <a16:creationId xmlns:a16="http://schemas.microsoft.com/office/drawing/2014/main" id="{3FCCD02B-F511-EB40-AC70-E6A580E557C0}"/>
              </a:ext>
            </a:extLst>
          </p:cNvPr>
          <p:cNvSpPr/>
          <p:nvPr/>
        </p:nvSpPr>
        <p:spPr>
          <a:xfrm>
            <a:off x="4114047" y="3857625"/>
            <a:ext cx="219828" cy="590661"/>
          </a:xfrm>
          <a:custGeom>
            <a:avLst/>
            <a:gdLst>
              <a:gd name="connsiteX0" fmla="*/ 219828 w 219828"/>
              <a:gd name="connsiteY0" fmla="*/ 247650 h 590661"/>
              <a:gd name="connsiteX1" fmla="*/ 165853 w 219828"/>
              <a:gd name="connsiteY1" fmla="*/ 355600 h 590661"/>
              <a:gd name="connsiteX2" fmla="*/ 83303 w 219828"/>
              <a:gd name="connsiteY2" fmla="*/ 488950 h 590661"/>
              <a:gd name="connsiteX3" fmla="*/ 753 w 219828"/>
              <a:gd name="connsiteY3" fmla="*/ 590550 h 590661"/>
              <a:gd name="connsiteX4" fmla="*/ 45203 w 219828"/>
              <a:gd name="connsiteY4" fmla="*/ 469900 h 590661"/>
              <a:gd name="connsiteX5" fmla="*/ 92828 w 219828"/>
              <a:gd name="connsiteY5" fmla="*/ 320675 h 590661"/>
              <a:gd name="connsiteX6" fmla="*/ 124578 w 219828"/>
              <a:gd name="connsiteY6" fmla="*/ 190500 h 590661"/>
              <a:gd name="connsiteX7" fmla="*/ 156328 w 219828"/>
              <a:gd name="connsiteY7" fmla="*/ 63500 h 590661"/>
              <a:gd name="connsiteX8" fmla="*/ 172203 w 219828"/>
              <a:gd name="connsiteY8" fmla="*/ 0 h 59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828" h="590661">
                <a:moveTo>
                  <a:pt x="219828" y="247650"/>
                </a:moveTo>
                <a:cubicBezTo>
                  <a:pt x="204217" y="281516"/>
                  <a:pt x="188607" y="315383"/>
                  <a:pt x="165853" y="355600"/>
                </a:cubicBezTo>
                <a:cubicBezTo>
                  <a:pt x="143099" y="395817"/>
                  <a:pt x="110820" y="449792"/>
                  <a:pt x="83303" y="488950"/>
                </a:cubicBezTo>
                <a:cubicBezTo>
                  <a:pt x="55786" y="528108"/>
                  <a:pt x="7103" y="593725"/>
                  <a:pt x="753" y="590550"/>
                </a:cubicBezTo>
                <a:cubicBezTo>
                  <a:pt x="-5597" y="587375"/>
                  <a:pt x="29857" y="514879"/>
                  <a:pt x="45203" y="469900"/>
                </a:cubicBezTo>
                <a:cubicBezTo>
                  <a:pt x="60549" y="424921"/>
                  <a:pt x="79599" y="367242"/>
                  <a:pt x="92828" y="320675"/>
                </a:cubicBezTo>
                <a:cubicBezTo>
                  <a:pt x="106057" y="274108"/>
                  <a:pt x="113995" y="233362"/>
                  <a:pt x="124578" y="190500"/>
                </a:cubicBezTo>
                <a:cubicBezTo>
                  <a:pt x="135161" y="147638"/>
                  <a:pt x="156328" y="63500"/>
                  <a:pt x="156328" y="63500"/>
                </a:cubicBezTo>
                <a:lnTo>
                  <a:pt x="172203" y="0"/>
                </a:ln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0" name="フリーフォーム 789">
            <a:extLst>
              <a:ext uri="{FF2B5EF4-FFF2-40B4-BE49-F238E27FC236}">
                <a16:creationId xmlns:a16="http://schemas.microsoft.com/office/drawing/2014/main" id="{7B8A4FE7-26D9-714F-B9CE-CDD75C1BECD3}"/>
              </a:ext>
            </a:extLst>
          </p:cNvPr>
          <p:cNvSpPr/>
          <p:nvPr/>
        </p:nvSpPr>
        <p:spPr>
          <a:xfrm>
            <a:off x="4173623" y="4397375"/>
            <a:ext cx="331702" cy="907373"/>
          </a:xfrm>
          <a:custGeom>
            <a:avLst/>
            <a:gdLst>
              <a:gd name="connsiteX0" fmla="*/ 255502 w 331702"/>
              <a:gd name="connsiteY0" fmla="*/ 0 h 907373"/>
              <a:gd name="connsiteX1" fmla="*/ 211052 w 331702"/>
              <a:gd name="connsiteY1" fmla="*/ 82550 h 907373"/>
              <a:gd name="connsiteX2" fmla="*/ 144377 w 331702"/>
              <a:gd name="connsiteY2" fmla="*/ 222250 h 907373"/>
              <a:gd name="connsiteX3" fmla="*/ 87227 w 331702"/>
              <a:gd name="connsiteY3" fmla="*/ 374650 h 907373"/>
              <a:gd name="connsiteX4" fmla="*/ 52302 w 331702"/>
              <a:gd name="connsiteY4" fmla="*/ 517525 h 907373"/>
              <a:gd name="connsiteX5" fmla="*/ 17377 w 331702"/>
              <a:gd name="connsiteY5" fmla="*/ 695325 h 907373"/>
              <a:gd name="connsiteX6" fmla="*/ 1502 w 331702"/>
              <a:gd name="connsiteY6" fmla="*/ 844550 h 907373"/>
              <a:gd name="connsiteX7" fmla="*/ 7852 w 331702"/>
              <a:gd name="connsiteY7" fmla="*/ 904875 h 907373"/>
              <a:gd name="connsiteX8" fmla="*/ 65002 w 331702"/>
              <a:gd name="connsiteY8" fmla="*/ 768350 h 907373"/>
              <a:gd name="connsiteX9" fmla="*/ 118977 w 331702"/>
              <a:gd name="connsiteY9" fmla="*/ 631825 h 907373"/>
              <a:gd name="connsiteX10" fmla="*/ 179302 w 331702"/>
              <a:gd name="connsiteY10" fmla="*/ 520700 h 907373"/>
              <a:gd name="connsiteX11" fmla="*/ 236452 w 331702"/>
              <a:gd name="connsiteY11" fmla="*/ 396875 h 907373"/>
              <a:gd name="connsiteX12" fmla="*/ 287252 w 331702"/>
              <a:gd name="connsiteY12" fmla="*/ 279400 h 907373"/>
              <a:gd name="connsiteX13" fmla="*/ 331702 w 331702"/>
              <a:gd name="connsiteY13" fmla="*/ 200025 h 90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1702" h="907373">
                <a:moveTo>
                  <a:pt x="255502" y="0"/>
                </a:moveTo>
                <a:cubicBezTo>
                  <a:pt x="242537" y="22754"/>
                  <a:pt x="229573" y="45508"/>
                  <a:pt x="211052" y="82550"/>
                </a:cubicBezTo>
                <a:cubicBezTo>
                  <a:pt x="192531" y="119592"/>
                  <a:pt x="165014" y="173567"/>
                  <a:pt x="144377" y="222250"/>
                </a:cubicBezTo>
                <a:cubicBezTo>
                  <a:pt x="123739" y="270933"/>
                  <a:pt x="102573" y="325437"/>
                  <a:pt x="87227" y="374650"/>
                </a:cubicBezTo>
                <a:cubicBezTo>
                  <a:pt x="71881" y="423863"/>
                  <a:pt x="63944" y="464079"/>
                  <a:pt x="52302" y="517525"/>
                </a:cubicBezTo>
                <a:cubicBezTo>
                  <a:pt x="40660" y="570971"/>
                  <a:pt x="25844" y="640821"/>
                  <a:pt x="17377" y="695325"/>
                </a:cubicBezTo>
                <a:cubicBezTo>
                  <a:pt x="8910" y="749829"/>
                  <a:pt x="3090" y="809625"/>
                  <a:pt x="1502" y="844550"/>
                </a:cubicBezTo>
                <a:cubicBezTo>
                  <a:pt x="-86" y="879475"/>
                  <a:pt x="-2731" y="917575"/>
                  <a:pt x="7852" y="904875"/>
                </a:cubicBezTo>
                <a:cubicBezTo>
                  <a:pt x="18435" y="892175"/>
                  <a:pt x="46481" y="813858"/>
                  <a:pt x="65002" y="768350"/>
                </a:cubicBezTo>
                <a:cubicBezTo>
                  <a:pt x="83523" y="722842"/>
                  <a:pt x="99927" y="673100"/>
                  <a:pt x="118977" y="631825"/>
                </a:cubicBezTo>
                <a:cubicBezTo>
                  <a:pt x="138027" y="590550"/>
                  <a:pt x="159723" y="559858"/>
                  <a:pt x="179302" y="520700"/>
                </a:cubicBezTo>
                <a:cubicBezTo>
                  <a:pt x="198881" y="481542"/>
                  <a:pt x="218460" y="437092"/>
                  <a:pt x="236452" y="396875"/>
                </a:cubicBezTo>
                <a:cubicBezTo>
                  <a:pt x="254444" y="356658"/>
                  <a:pt x="271377" y="312208"/>
                  <a:pt x="287252" y="279400"/>
                </a:cubicBezTo>
                <a:cubicBezTo>
                  <a:pt x="303127" y="246592"/>
                  <a:pt x="317414" y="223308"/>
                  <a:pt x="331702" y="2000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1" name="フリーフォーム 790">
            <a:extLst>
              <a:ext uri="{FF2B5EF4-FFF2-40B4-BE49-F238E27FC236}">
                <a16:creationId xmlns:a16="http://schemas.microsoft.com/office/drawing/2014/main" id="{FF8AA817-C9F5-2C43-A08B-8436E7574488}"/>
              </a:ext>
            </a:extLst>
          </p:cNvPr>
          <p:cNvSpPr/>
          <p:nvPr/>
        </p:nvSpPr>
        <p:spPr>
          <a:xfrm>
            <a:off x="7470688" y="4273550"/>
            <a:ext cx="454078" cy="1438833"/>
          </a:xfrm>
          <a:custGeom>
            <a:avLst/>
            <a:gdLst>
              <a:gd name="connsiteX0" fmla="*/ 136612 w 454078"/>
              <a:gd name="connsiteY0" fmla="*/ 0 h 1438833"/>
              <a:gd name="connsiteX1" fmla="*/ 92162 w 454078"/>
              <a:gd name="connsiteY1" fmla="*/ 133350 h 1438833"/>
              <a:gd name="connsiteX2" fmla="*/ 54062 w 454078"/>
              <a:gd name="connsiteY2" fmla="*/ 263525 h 1438833"/>
              <a:gd name="connsiteX3" fmla="*/ 15962 w 454078"/>
              <a:gd name="connsiteY3" fmla="*/ 425450 h 1438833"/>
              <a:gd name="connsiteX4" fmla="*/ 87 w 454078"/>
              <a:gd name="connsiteY4" fmla="*/ 571500 h 1438833"/>
              <a:gd name="connsiteX5" fmla="*/ 12787 w 454078"/>
              <a:gd name="connsiteY5" fmla="*/ 730250 h 1438833"/>
              <a:gd name="connsiteX6" fmla="*/ 69937 w 454078"/>
              <a:gd name="connsiteY6" fmla="*/ 857250 h 1438833"/>
              <a:gd name="connsiteX7" fmla="*/ 152487 w 454078"/>
              <a:gd name="connsiteY7" fmla="*/ 936625 h 1438833"/>
              <a:gd name="connsiteX8" fmla="*/ 206462 w 454078"/>
              <a:gd name="connsiteY8" fmla="*/ 993775 h 1438833"/>
              <a:gd name="connsiteX9" fmla="*/ 257262 w 454078"/>
              <a:gd name="connsiteY9" fmla="*/ 1063625 h 1438833"/>
              <a:gd name="connsiteX10" fmla="*/ 263612 w 454078"/>
              <a:gd name="connsiteY10" fmla="*/ 1120775 h 1438833"/>
              <a:gd name="connsiteX11" fmla="*/ 282662 w 454078"/>
              <a:gd name="connsiteY11" fmla="*/ 1219200 h 1438833"/>
              <a:gd name="connsiteX12" fmla="*/ 352512 w 454078"/>
              <a:gd name="connsiteY12" fmla="*/ 1330325 h 1438833"/>
              <a:gd name="connsiteX13" fmla="*/ 428712 w 454078"/>
              <a:gd name="connsiteY13" fmla="*/ 1419225 h 1438833"/>
              <a:gd name="connsiteX14" fmla="*/ 450937 w 454078"/>
              <a:gd name="connsiteY14" fmla="*/ 1435100 h 1438833"/>
              <a:gd name="connsiteX15" fmla="*/ 368387 w 454078"/>
              <a:gd name="connsiteY15" fmla="*/ 1435100 h 1438833"/>
              <a:gd name="connsiteX16" fmla="*/ 285837 w 454078"/>
              <a:gd name="connsiteY16" fmla="*/ 1393825 h 1438833"/>
              <a:gd name="connsiteX17" fmla="*/ 235037 w 454078"/>
              <a:gd name="connsiteY17" fmla="*/ 1323975 h 1438833"/>
              <a:gd name="connsiteX18" fmla="*/ 225512 w 454078"/>
              <a:gd name="connsiteY18" fmla="*/ 1209675 h 1438833"/>
              <a:gd name="connsiteX19" fmla="*/ 260437 w 454078"/>
              <a:gd name="connsiteY19" fmla="*/ 1104900 h 143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078" h="1438833">
                <a:moveTo>
                  <a:pt x="136612" y="0"/>
                </a:moveTo>
                <a:cubicBezTo>
                  <a:pt x="121266" y="44714"/>
                  <a:pt x="105920" y="89429"/>
                  <a:pt x="92162" y="133350"/>
                </a:cubicBezTo>
                <a:cubicBezTo>
                  <a:pt x="78404" y="177271"/>
                  <a:pt x="66762" y="214842"/>
                  <a:pt x="54062" y="263525"/>
                </a:cubicBezTo>
                <a:cubicBezTo>
                  <a:pt x="41362" y="312208"/>
                  <a:pt x="24958" y="374121"/>
                  <a:pt x="15962" y="425450"/>
                </a:cubicBezTo>
                <a:cubicBezTo>
                  <a:pt x="6966" y="476779"/>
                  <a:pt x="616" y="520700"/>
                  <a:pt x="87" y="571500"/>
                </a:cubicBezTo>
                <a:cubicBezTo>
                  <a:pt x="-442" y="622300"/>
                  <a:pt x="1145" y="682625"/>
                  <a:pt x="12787" y="730250"/>
                </a:cubicBezTo>
                <a:cubicBezTo>
                  <a:pt x="24429" y="777875"/>
                  <a:pt x="46654" y="822854"/>
                  <a:pt x="69937" y="857250"/>
                </a:cubicBezTo>
                <a:cubicBezTo>
                  <a:pt x="93220" y="891646"/>
                  <a:pt x="129733" y="913871"/>
                  <a:pt x="152487" y="936625"/>
                </a:cubicBezTo>
                <a:cubicBezTo>
                  <a:pt x="175241" y="959379"/>
                  <a:pt x="189000" y="972608"/>
                  <a:pt x="206462" y="993775"/>
                </a:cubicBezTo>
                <a:cubicBezTo>
                  <a:pt x="223924" y="1014942"/>
                  <a:pt x="247737" y="1042458"/>
                  <a:pt x="257262" y="1063625"/>
                </a:cubicBezTo>
                <a:cubicBezTo>
                  <a:pt x="266787" y="1084792"/>
                  <a:pt x="259379" y="1094846"/>
                  <a:pt x="263612" y="1120775"/>
                </a:cubicBezTo>
                <a:cubicBezTo>
                  <a:pt x="267845" y="1146704"/>
                  <a:pt x="267845" y="1184275"/>
                  <a:pt x="282662" y="1219200"/>
                </a:cubicBezTo>
                <a:cubicBezTo>
                  <a:pt x="297479" y="1254125"/>
                  <a:pt x="328170" y="1296987"/>
                  <a:pt x="352512" y="1330325"/>
                </a:cubicBezTo>
                <a:cubicBezTo>
                  <a:pt x="376854" y="1363663"/>
                  <a:pt x="412308" y="1401763"/>
                  <a:pt x="428712" y="1419225"/>
                </a:cubicBezTo>
                <a:cubicBezTo>
                  <a:pt x="445116" y="1436688"/>
                  <a:pt x="460991" y="1432454"/>
                  <a:pt x="450937" y="1435100"/>
                </a:cubicBezTo>
                <a:cubicBezTo>
                  <a:pt x="440883" y="1437746"/>
                  <a:pt x="395904" y="1441979"/>
                  <a:pt x="368387" y="1435100"/>
                </a:cubicBezTo>
                <a:cubicBezTo>
                  <a:pt x="340870" y="1428221"/>
                  <a:pt x="308062" y="1412346"/>
                  <a:pt x="285837" y="1393825"/>
                </a:cubicBezTo>
                <a:cubicBezTo>
                  <a:pt x="263612" y="1375304"/>
                  <a:pt x="245091" y="1354667"/>
                  <a:pt x="235037" y="1323975"/>
                </a:cubicBezTo>
                <a:cubicBezTo>
                  <a:pt x="224983" y="1293283"/>
                  <a:pt x="221279" y="1246188"/>
                  <a:pt x="225512" y="1209675"/>
                </a:cubicBezTo>
                <a:cubicBezTo>
                  <a:pt x="229745" y="1173163"/>
                  <a:pt x="245091" y="1139031"/>
                  <a:pt x="260437" y="11049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2" name="フリーフォーム 791">
            <a:extLst>
              <a:ext uri="{FF2B5EF4-FFF2-40B4-BE49-F238E27FC236}">
                <a16:creationId xmlns:a16="http://schemas.microsoft.com/office/drawing/2014/main" id="{7996A511-AC27-B04D-B823-30DBC84C12F7}"/>
              </a:ext>
            </a:extLst>
          </p:cNvPr>
          <p:cNvSpPr/>
          <p:nvPr/>
        </p:nvSpPr>
        <p:spPr>
          <a:xfrm>
            <a:off x="7720508" y="4740275"/>
            <a:ext cx="114103" cy="755650"/>
          </a:xfrm>
          <a:custGeom>
            <a:avLst/>
            <a:gdLst>
              <a:gd name="connsiteX0" fmla="*/ 42367 w 114103"/>
              <a:gd name="connsiteY0" fmla="*/ 0 h 755650"/>
              <a:gd name="connsiteX1" fmla="*/ 10617 w 114103"/>
              <a:gd name="connsiteY1" fmla="*/ 88900 h 755650"/>
              <a:gd name="connsiteX2" fmla="*/ 1092 w 114103"/>
              <a:gd name="connsiteY2" fmla="*/ 206375 h 755650"/>
              <a:gd name="connsiteX3" fmla="*/ 32842 w 114103"/>
              <a:gd name="connsiteY3" fmla="*/ 320675 h 755650"/>
              <a:gd name="connsiteX4" fmla="*/ 86817 w 114103"/>
              <a:gd name="connsiteY4" fmla="*/ 406400 h 755650"/>
              <a:gd name="connsiteX5" fmla="*/ 112217 w 114103"/>
              <a:gd name="connsiteY5" fmla="*/ 463550 h 755650"/>
              <a:gd name="connsiteX6" fmla="*/ 109042 w 114103"/>
              <a:gd name="connsiteY6" fmla="*/ 552450 h 755650"/>
              <a:gd name="connsiteX7" fmla="*/ 83642 w 114103"/>
              <a:gd name="connsiteY7" fmla="*/ 657225 h 755650"/>
              <a:gd name="connsiteX8" fmla="*/ 39192 w 114103"/>
              <a:gd name="connsiteY8" fmla="*/ 7556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03" h="755650">
                <a:moveTo>
                  <a:pt x="42367" y="0"/>
                </a:moveTo>
                <a:cubicBezTo>
                  <a:pt x="29931" y="27252"/>
                  <a:pt x="17496" y="54504"/>
                  <a:pt x="10617" y="88900"/>
                </a:cubicBezTo>
                <a:cubicBezTo>
                  <a:pt x="3738" y="123296"/>
                  <a:pt x="-2612" y="167746"/>
                  <a:pt x="1092" y="206375"/>
                </a:cubicBezTo>
                <a:cubicBezTo>
                  <a:pt x="4796" y="245004"/>
                  <a:pt x="18555" y="287338"/>
                  <a:pt x="32842" y="320675"/>
                </a:cubicBezTo>
                <a:cubicBezTo>
                  <a:pt x="47129" y="354012"/>
                  <a:pt x="73588" y="382588"/>
                  <a:pt x="86817" y="406400"/>
                </a:cubicBezTo>
                <a:cubicBezTo>
                  <a:pt x="100046" y="430212"/>
                  <a:pt x="108513" y="439208"/>
                  <a:pt x="112217" y="463550"/>
                </a:cubicBezTo>
                <a:cubicBezTo>
                  <a:pt x="115921" y="487892"/>
                  <a:pt x="113805" y="520171"/>
                  <a:pt x="109042" y="552450"/>
                </a:cubicBezTo>
                <a:cubicBezTo>
                  <a:pt x="104280" y="584729"/>
                  <a:pt x="95284" y="623358"/>
                  <a:pt x="83642" y="657225"/>
                </a:cubicBezTo>
                <a:cubicBezTo>
                  <a:pt x="72000" y="691092"/>
                  <a:pt x="55596" y="723371"/>
                  <a:pt x="39192" y="75565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3" name="フリーフォーム 792">
            <a:extLst>
              <a:ext uri="{FF2B5EF4-FFF2-40B4-BE49-F238E27FC236}">
                <a16:creationId xmlns:a16="http://schemas.microsoft.com/office/drawing/2014/main" id="{FF13C45F-40D0-8D4B-AAB9-84F7E887FF1D}"/>
              </a:ext>
            </a:extLst>
          </p:cNvPr>
          <p:cNvSpPr/>
          <p:nvPr/>
        </p:nvSpPr>
        <p:spPr>
          <a:xfrm>
            <a:off x="7651750" y="4349750"/>
            <a:ext cx="533412" cy="1073657"/>
          </a:xfrm>
          <a:custGeom>
            <a:avLst/>
            <a:gdLst>
              <a:gd name="connsiteX0" fmla="*/ 0 w 533412"/>
              <a:gd name="connsiteY0" fmla="*/ 0 h 1073657"/>
              <a:gd name="connsiteX1" fmla="*/ 22225 w 533412"/>
              <a:gd name="connsiteY1" fmla="*/ 139700 h 1073657"/>
              <a:gd name="connsiteX2" fmla="*/ 60325 w 533412"/>
              <a:gd name="connsiteY2" fmla="*/ 273050 h 1073657"/>
              <a:gd name="connsiteX3" fmla="*/ 114300 w 533412"/>
              <a:gd name="connsiteY3" fmla="*/ 400050 h 1073657"/>
              <a:gd name="connsiteX4" fmla="*/ 184150 w 533412"/>
              <a:gd name="connsiteY4" fmla="*/ 450850 h 1073657"/>
              <a:gd name="connsiteX5" fmla="*/ 260350 w 533412"/>
              <a:gd name="connsiteY5" fmla="*/ 488950 h 1073657"/>
              <a:gd name="connsiteX6" fmla="*/ 304800 w 533412"/>
              <a:gd name="connsiteY6" fmla="*/ 542925 h 1073657"/>
              <a:gd name="connsiteX7" fmla="*/ 317500 w 533412"/>
              <a:gd name="connsiteY7" fmla="*/ 638175 h 1073657"/>
              <a:gd name="connsiteX8" fmla="*/ 314325 w 533412"/>
              <a:gd name="connsiteY8" fmla="*/ 790575 h 1073657"/>
              <a:gd name="connsiteX9" fmla="*/ 349250 w 533412"/>
              <a:gd name="connsiteY9" fmla="*/ 911225 h 1073657"/>
              <a:gd name="connsiteX10" fmla="*/ 441325 w 533412"/>
              <a:gd name="connsiteY10" fmla="*/ 1016000 h 1073657"/>
              <a:gd name="connsiteX11" fmla="*/ 533400 w 533412"/>
              <a:gd name="connsiteY11" fmla="*/ 1066800 h 1073657"/>
              <a:gd name="connsiteX12" fmla="*/ 447675 w 533412"/>
              <a:gd name="connsiteY12" fmla="*/ 1073150 h 1073657"/>
              <a:gd name="connsiteX13" fmla="*/ 396875 w 533412"/>
              <a:gd name="connsiteY13" fmla="*/ 1066800 h 1073657"/>
              <a:gd name="connsiteX14" fmla="*/ 330200 w 533412"/>
              <a:gd name="connsiteY14" fmla="*/ 1028700 h 1073657"/>
              <a:gd name="connsiteX15" fmla="*/ 301625 w 533412"/>
              <a:gd name="connsiteY15" fmla="*/ 974725 h 1073657"/>
              <a:gd name="connsiteX16" fmla="*/ 295275 w 533412"/>
              <a:gd name="connsiteY16" fmla="*/ 879475 h 1073657"/>
              <a:gd name="connsiteX17" fmla="*/ 311150 w 533412"/>
              <a:gd name="connsiteY17" fmla="*/ 809625 h 107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3412" h="1073657">
                <a:moveTo>
                  <a:pt x="0" y="0"/>
                </a:moveTo>
                <a:cubicBezTo>
                  <a:pt x="6085" y="47096"/>
                  <a:pt x="12171" y="94192"/>
                  <a:pt x="22225" y="139700"/>
                </a:cubicBezTo>
                <a:cubicBezTo>
                  <a:pt x="32279" y="185208"/>
                  <a:pt x="44979" y="229658"/>
                  <a:pt x="60325" y="273050"/>
                </a:cubicBezTo>
                <a:cubicBezTo>
                  <a:pt x="75671" y="316442"/>
                  <a:pt x="93663" y="370417"/>
                  <a:pt x="114300" y="400050"/>
                </a:cubicBezTo>
                <a:cubicBezTo>
                  <a:pt x="134937" y="429683"/>
                  <a:pt x="159808" y="436033"/>
                  <a:pt x="184150" y="450850"/>
                </a:cubicBezTo>
                <a:cubicBezTo>
                  <a:pt x="208492" y="465667"/>
                  <a:pt x="240242" y="473604"/>
                  <a:pt x="260350" y="488950"/>
                </a:cubicBezTo>
                <a:cubicBezTo>
                  <a:pt x="280458" y="504296"/>
                  <a:pt x="295275" y="518054"/>
                  <a:pt x="304800" y="542925"/>
                </a:cubicBezTo>
                <a:cubicBezTo>
                  <a:pt x="314325" y="567796"/>
                  <a:pt x="315913" y="596900"/>
                  <a:pt x="317500" y="638175"/>
                </a:cubicBezTo>
                <a:cubicBezTo>
                  <a:pt x="319087" y="679450"/>
                  <a:pt x="309033" y="745067"/>
                  <a:pt x="314325" y="790575"/>
                </a:cubicBezTo>
                <a:cubicBezTo>
                  <a:pt x="319617" y="836083"/>
                  <a:pt x="328083" y="873654"/>
                  <a:pt x="349250" y="911225"/>
                </a:cubicBezTo>
                <a:cubicBezTo>
                  <a:pt x="370417" y="948796"/>
                  <a:pt x="410633" y="990071"/>
                  <a:pt x="441325" y="1016000"/>
                </a:cubicBezTo>
                <a:cubicBezTo>
                  <a:pt x="472017" y="1041929"/>
                  <a:pt x="532342" y="1057275"/>
                  <a:pt x="533400" y="1066800"/>
                </a:cubicBezTo>
                <a:cubicBezTo>
                  <a:pt x="534458" y="1076325"/>
                  <a:pt x="470429" y="1073150"/>
                  <a:pt x="447675" y="1073150"/>
                </a:cubicBezTo>
                <a:cubicBezTo>
                  <a:pt x="424921" y="1073150"/>
                  <a:pt x="416454" y="1074208"/>
                  <a:pt x="396875" y="1066800"/>
                </a:cubicBezTo>
                <a:cubicBezTo>
                  <a:pt x="377296" y="1059392"/>
                  <a:pt x="346075" y="1044046"/>
                  <a:pt x="330200" y="1028700"/>
                </a:cubicBezTo>
                <a:cubicBezTo>
                  <a:pt x="314325" y="1013354"/>
                  <a:pt x="307446" y="999596"/>
                  <a:pt x="301625" y="974725"/>
                </a:cubicBezTo>
                <a:cubicBezTo>
                  <a:pt x="295804" y="949854"/>
                  <a:pt x="293688" y="906992"/>
                  <a:pt x="295275" y="879475"/>
                </a:cubicBezTo>
                <a:cubicBezTo>
                  <a:pt x="296862" y="851958"/>
                  <a:pt x="304006" y="830791"/>
                  <a:pt x="311150" y="8096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4" name="フリーフォーム 793">
            <a:extLst>
              <a:ext uri="{FF2B5EF4-FFF2-40B4-BE49-F238E27FC236}">
                <a16:creationId xmlns:a16="http://schemas.microsoft.com/office/drawing/2014/main" id="{111869EB-AE5A-8444-8436-2FE571A6156E}"/>
              </a:ext>
            </a:extLst>
          </p:cNvPr>
          <p:cNvSpPr/>
          <p:nvPr/>
        </p:nvSpPr>
        <p:spPr>
          <a:xfrm>
            <a:off x="7839075" y="4591050"/>
            <a:ext cx="301876" cy="606425"/>
          </a:xfrm>
          <a:custGeom>
            <a:avLst/>
            <a:gdLst>
              <a:gd name="connsiteX0" fmla="*/ 146050 w 301876"/>
              <a:gd name="connsiteY0" fmla="*/ 606425 h 606425"/>
              <a:gd name="connsiteX1" fmla="*/ 209550 w 301876"/>
              <a:gd name="connsiteY1" fmla="*/ 527050 h 606425"/>
              <a:gd name="connsiteX2" fmla="*/ 257175 w 301876"/>
              <a:gd name="connsiteY2" fmla="*/ 454025 h 606425"/>
              <a:gd name="connsiteX3" fmla="*/ 285750 w 301876"/>
              <a:gd name="connsiteY3" fmla="*/ 381000 h 606425"/>
              <a:gd name="connsiteX4" fmla="*/ 301625 w 301876"/>
              <a:gd name="connsiteY4" fmla="*/ 317500 h 606425"/>
              <a:gd name="connsiteX5" fmla="*/ 292100 w 301876"/>
              <a:gd name="connsiteY5" fmla="*/ 244475 h 606425"/>
              <a:gd name="connsiteX6" fmla="*/ 250825 w 301876"/>
              <a:gd name="connsiteY6" fmla="*/ 174625 h 606425"/>
              <a:gd name="connsiteX7" fmla="*/ 171450 w 301876"/>
              <a:gd name="connsiteY7" fmla="*/ 130175 h 606425"/>
              <a:gd name="connsiteX8" fmla="*/ 47625 w 301876"/>
              <a:gd name="connsiteY8" fmla="*/ 76200 h 606425"/>
              <a:gd name="connsiteX9" fmla="*/ 0 w 301876"/>
              <a:gd name="connsiteY9" fmla="*/ 0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876" h="606425">
                <a:moveTo>
                  <a:pt x="146050" y="606425"/>
                </a:moveTo>
                <a:cubicBezTo>
                  <a:pt x="168539" y="579437"/>
                  <a:pt x="191029" y="552450"/>
                  <a:pt x="209550" y="527050"/>
                </a:cubicBezTo>
                <a:cubicBezTo>
                  <a:pt x="228071" y="501650"/>
                  <a:pt x="244475" y="478367"/>
                  <a:pt x="257175" y="454025"/>
                </a:cubicBezTo>
                <a:cubicBezTo>
                  <a:pt x="269875" y="429683"/>
                  <a:pt x="278342" y="403754"/>
                  <a:pt x="285750" y="381000"/>
                </a:cubicBezTo>
                <a:cubicBezTo>
                  <a:pt x="293158" y="358246"/>
                  <a:pt x="300567" y="340254"/>
                  <a:pt x="301625" y="317500"/>
                </a:cubicBezTo>
                <a:cubicBezTo>
                  <a:pt x="302683" y="294746"/>
                  <a:pt x="300567" y="268287"/>
                  <a:pt x="292100" y="244475"/>
                </a:cubicBezTo>
                <a:cubicBezTo>
                  <a:pt x="283633" y="220663"/>
                  <a:pt x="270933" y="193675"/>
                  <a:pt x="250825" y="174625"/>
                </a:cubicBezTo>
                <a:cubicBezTo>
                  <a:pt x="230717" y="155575"/>
                  <a:pt x="205317" y="146579"/>
                  <a:pt x="171450" y="130175"/>
                </a:cubicBezTo>
                <a:cubicBezTo>
                  <a:pt x="137583" y="113771"/>
                  <a:pt x="76200" y="97896"/>
                  <a:pt x="47625" y="76200"/>
                </a:cubicBezTo>
                <a:cubicBezTo>
                  <a:pt x="19050" y="54504"/>
                  <a:pt x="9525" y="27252"/>
                  <a:pt x="0" y="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5" name="フリーフォーム 794">
            <a:extLst>
              <a:ext uri="{FF2B5EF4-FFF2-40B4-BE49-F238E27FC236}">
                <a16:creationId xmlns:a16="http://schemas.microsoft.com/office/drawing/2014/main" id="{ACEA886D-3829-8D40-AB59-E3A7DE319700}"/>
              </a:ext>
            </a:extLst>
          </p:cNvPr>
          <p:cNvSpPr/>
          <p:nvPr/>
        </p:nvSpPr>
        <p:spPr>
          <a:xfrm>
            <a:off x="7537450" y="4673600"/>
            <a:ext cx="1498765" cy="2184400"/>
          </a:xfrm>
          <a:custGeom>
            <a:avLst/>
            <a:gdLst>
              <a:gd name="connsiteX0" fmla="*/ 409575 w 1498765"/>
              <a:gd name="connsiteY0" fmla="*/ 0 h 2184400"/>
              <a:gd name="connsiteX1" fmla="*/ 571500 w 1498765"/>
              <a:gd name="connsiteY1" fmla="*/ 66675 h 2184400"/>
              <a:gd name="connsiteX2" fmla="*/ 714375 w 1498765"/>
              <a:gd name="connsiteY2" fmla="*/ 168275 h 2184400"/>
              <a:gd name="connsiteX3" fmla="*/ 850900 w 1498765"/>
              <a:gd name="connsiteY3" fmla="*/ 320675 h 2184400"/>
              <a:gd name="connsiteX4" fmla="*/ 974725 w 1498765"/>
              <a:gd name="connsiteY4" fmla="*/ 498475 h 2184400"/>
              <a:gd name="connsiteX5" fmla="*/ 1057275 w 1498765"/>
              <a:gd name="connsiteY5" fmla="*/ 673100 h 2184400"/>
              <a:gd name="connsiteX6" fmla="*/ 1158875 w 1498765"/>
              <a:gd name="connsiteY6" fmla="*/ 876300 h 2184400"/>
              <a:gd name="connsiteX7" fmla="*/ 1263650 w 1498765"/>
              <a:gd name="connsiteY7" fmla="*/ 1028700 h 2184400"/>
              <a:gd name="connsiteX8" fmla="*/ 1381125 w 1498765"/>
              <a:gd name="connsiteY8" fmla="*/ 1155700 h 2184400"/>
              <a:gd name="connsiteX9" fmla="*/ 1466850 w 1498765"/>
              <a:gd name="connsiteY9" fmla="*/ 1228725 h 2184400"/>
              <a:gd name="connsiteX10" fmla="*/ 1498600 w 1498765"/>
              <a:gd name="connsiteY10" fmla="*/ 1320800 h 2184400"/>
              <a:gd name="connsiteX11" fmla="*/ 1476375 w 1498765"/>
              <a:gd name="connsiteY11" fmla="*/ 1400175 h 2184400"/>
              <a:gd name="connsiteX12" fmla="*/ 1416050 w 1498765"/>
              <a:gd name="connsiteY12" fmla="*/ 1450975 h 2184400"/>
              <a:gd name="connsiteX13" fmla="*/ 1247775 w 1498765"/>
              <a:gd name="connsiteY13" fmla="*/ 1536700 h 2184400"/>
              <a:gd name="connsiteX14" fmla="*/ 1050925 w 1498765"/>
              <a:gd name="connsiteY14" fmla="*/ 1631950 h 2184400"/>
              <a:gd name="connsiteX15" fmla="*/ 698500 w 1498765"/>
              <a:gd name="connsiteY15" fmla="*/ 1797050 h 2184400"/>
              <a:gd name="connsiteX16" fmla="*/ 476250 w 1498765"/>
              <a:gd name="connsiteY16" fmla="*/ 1905000 h 2184400"/>
              <a:gd name="connsiteX17" fmla="*/ 298450 w 1498765"/>
              <a:gd name="connsiteY17" fmla="*/ 2000250 h 2184400"/>
              <a:gd name="connsiteX18" fmla="*/ 0 w 1498765"/>
              <a:gd name="connsiteY18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8765" h="2184400">
                <a:moveTo>
                  <a:pt x="409575" y="0"/>
                </a:moveTo>
                <a:cubicBezTo>
                  <a:pt x="465137" y="19314"/>
                  <a:pt x="520700" y="38629"/>
                  <a:pt x="571500" y="66675"/>
                </a:cubicBezTo>
                <a:cubicBezTo>
                  <a:pt x="622300" y="94721"/>
                  <a:pt x="667808" y="125942"/>
                  <a:pt x="714375" y="168275"/>
                </a:cubicBezTo>
                <a:cubicBezTo>
                  <a:pt x="760942" y="210608"/>
                  <a:pt x="807508" y="265642"/>
                  <a:pt x="850900" y="320675"/>
                </a:cubicBezTo>
                <a:cubicBezTo>
                  <a:pt x="894292" y="375708"/>
                  <a:pt x="940329" y="439738"/>
                  <a:pt x="974725" y="498475"/>
                </a:cubicBezTo>
                <a:cubicBezTo>
                  <a:pt x="1009121" y="557212"/>
                  <a:pt x="1026583" y="610129"/>
                  <a:pt x="1057275" y="673100"/>
                </a:cubicBezTo>
                <a:cubicBezTo>
                  <a:pt x="1087967" y="736071"/>
                  <a:pt x="1124479" y="817033"/>
                  <a:pt x="1158875" y="876300"/>
                </a:cubicBezTo>
                <a:cubicBezTo>
                  <a:pt x="1193271" y="935567"/>
                  <a:pt x="1226608" y="982133"/>
                  <a:pt x="1263650" y="1028700"/>
                </a:cubicBezTo>
                <a:cubicBezTo>
                  <a:pt x="1300692" y="1075267"/>
                  <a:pt x="1347258" y="1122363"/>
                  <a:pt x="1381125" y="1155700"/>
                </a:cubicBezTo>
                <a:cubicBezTo>
                  <a:pt x="1414992" y="1189037"/>
                  <a:pt x="1447271" y="1201208"/>
                  <a:pt x="1466850" y="1228725"/>
                </a:cubicBezTo>
                <a:cubicBezTo>
                  <a:pt x="1486429" y="1256242"/>
                  <a:pt x="1497013" y="1292225"/>
                  <a:pt x="1498600" y="1320800"/>
                </a:cubicBezTo>
                <a:cubicBezTo>
                  <a:pt x="1500188" y="1349375"/>
                  <a:pt x="1490133" y="1378479"/>
                  <a:pt x="1476375" y="1400175"/>
                </a:cubicBezTo>
                <a:cubicBezTo>
                  <a:pt x="1462617" y="1421871"/>
                  <a:pt x="1454150" y="1428221"/>
                  <a:pt x="1416050" y="1450975"/>
                </a:cubicBezTo>
                <a:cubicBezTo>
                  <a:pt x="1377950" y="1473729"/>
                  <a:pt x="1308629" y="1506537"/>
                  <a:pt x="1247775" y="1536700"/>
                </a:cubicBezTo>
                <a:cubicBezTo>
                  <a:pt x="1186921" y="1566863"/>
                  <a:pt x="1050925" y="1631950"/>
                  <a:pt x="1050925" y="1631950"/>
                </a:cubicBezTo>
                <a:lnTo>
                  <a:pt x="698500" y="1797050"/>
                </a:lnTo>
                <a:cubicBezTo>
                  <a:pt x="602721" y="1842558"/>
                  <a:pt x="542925" y="1871133"/>
                  <a:pt x="476250" y="1905000"/>
                </a:cubicBezTo>
                <a:cubicBezTo>
                  <a:pt x="409575" y="1938867"/>
                  <a:pt x="377825" y="1953683"/>
                  <a:pt x="298450" y="2000250"/>
                </a:cubicBezTo>
                <a:cubicBezTo>
                  <a:pt x="219075" y="2046817"/>
                  <a:pt x="109537" y="2115608"/>
                  <a:pt x="0" y="21844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6" name="フリーフォーム 795">
            <a:extLst>
              <a:ext uri="{FF2B5EF4-FFF2-40B4-BE49-F238E27FC236}">
                <a16:creationId xmlns:a16="http://schemas.microsoft.com/office/drawing/2014/main" id="{B4E5D1CA-D263-4D48-A28B-983F5C06AF88}"/>
              </a:ext>
            </a:extLst>
          </p:cNvPr>
          <p:cNvSpPr/>
          <p:nvPr/>
        </p:nvSpPr>
        <p:spPr>
          <a:xfrm>
            <a:off x="8969375" y="6118225"/>
            <a:ext cx="555625" cy="527050"/>
          </a:xfrm>
          <a:custGeom>
            <a:avLst/>
            <a:gdLst>
              <a:gd name="connsiteX0" fmla="*/ 0 w 555625"/>
              <a:gd name="connsiteY0" fmla="*/ 0 h 527050"/>
              <a:gd name="connsiteX1" fmla="*/ 171450 w 555625"/>
              <a:gd name="connsiteY1" fmla="*/ 117475 h 527050"/>
              <a:gd name="connsiteX2" fmla="*/ 374650 w 555625"/>
              <a:gd name="connsiteY2" fmla="*/ 282575 h 527050"/>
              <a:gd name="connsiteX3" fmla="*/ 555625 w 555625"/>
              <a:gd name="connsiteY3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625" h="527050">
                <a:moveTo>
                  <a:pt x="0" y="0"/>
                </a:moveTo>
                <a:cubicBezTo>
                  <a:pt x="54504" y="35189"/>
                  <a:pt x="109008" y="70379"/>
                  <a:pt x="171450" y="117475"/>
                </a:cubicBezTo>
                <a:cubicBezTo>
                  <a:pt x="233892" y="164571"/>
                  <a:pt x="310621" y="214313"/>
                  <a:pt x="374650" y="282575"/>
                </a:cubicBezTo>
                <a:cubicBezTo>
                  <a:pt x="438679" y="350838"/>
                  <a:pt x="497152" y="438944"/>
                  <a:pt x="555625" y="5270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フリーフォーム 796">
            <a:extLst>
              <a:ext uri="{FF2B5EF4-FFF2-40B4-BE49-F238E27FC236}">
                <a16:creationId xmlns:a16="http://schemas.microsoft.com/office/drawing/2014/main" id="{0A1371D2-D1E1-7C4E-ABA7-D7D7942EAB44}"/>
              </a:ext>
            </a:extLst>
          </p:cNvPr>
          <p:cNvSpPr/>
          <p:nvPr/>
        </p:nvSpPr>
        <p:spPr>
          <a:xfrm>
            <a:off x="7096125" y="4908550"/>
            <a:ext cx="1320429" cy="1949450"/>
          </a:xfrm>
          <a:custGeom>
            <a:avLst/>
            <a:gdLst>
              <a:gd name="connsiteX0" fmla="*/ 1047750 w 1320429"/>
              <a:gd name="connsiteY0" fmla="*/ 0 h 1949450"/>
              <a:gd name="connsiteX1" fmla="*/ 1143000 w 1320429"/>
              <a:gd name="connsiteY1" fmla="*/ 82550 h 1949450"/>
              <a:gd name="connsiteX2" fmla="*/ 1235075 w 1320429"/>
              <a:gd name="connsiteY2" fmla="*/ 171450 h 1949450"/>
              <a:gd name="connsiteX3" fmla="*/ 1301750 w 1320429"/>
              <a:gd name="connsiteY3" fmla="*/ 279400 h 1949450"/>
              <a:gd name="connsiteX4" fmla="*/ 1317625 w 1320429"/>
              <a:gd name="connsiteY4" fmla="*/ 412750 h 1949450"/>
              <a:gd name="connsiteX5" fmla="*/ 1254125 w 1320429"/>
              <a:gd name="connsiteY5" fmla="*/ 587375 h 1949450"/>
              <a:gd name="connsiteX6" fmla="*/ 1136650 w 1320429"/>
              <a:gd name="connsiteY6" fmla="*/ 841375 h 1949450"/>
              <a:gd name="connsiteX7" fmla="*/ 1009650 w 1320429"/>
              <a:gd name="connsiteY7" fmla="*/ 1054100 h 1949450"/>
              <a:gd name="connsiteX8" fmla="*/ 911225 w 1320429"/>
              <a:gd name="connsiteY8" fmla="*/ 1190625 h 1949450"/>
              <a:gd name="connsiteX9" fmla="*/ 774700 w 1320429"/>
              <a:gd name="connsiteY9" fmla="*/ 1298575 h 1949450"/>
              <a:gd name="connsiteX10" fmla="*/ 536575 w 1320429"/>
              <a:gd name="connsiteY10" fmla="*/ 1447800 h 1949450"/>
              <a:gd name="connsiteX11" fmla="*/ 415925 w 1320429"/>
              <a:gd name="connsiteY11" fmla="*/ 1536700 h 1949450"/>
              <a:gd name="connsiteX12" fmla="*/ 301625 w 1320429"/>
              <a:gd name="connsiteY12" fmla="*/ 1641475 h 1949450"/>
              <a:gd name="connsiteX13" fmla="*/ 184150 w 1320429"/>
              <a:gd name="connsiteY13" fmla="*/ 1758950 h 1949450"/>
              <a:gd name="connsiteX14" fmla="*/ 69850 w 1320429"/>
              <a:gd name="connsiteY14" fmla="*/ 1882775 h 1949450"/>
              <a:gd name="connsiteX15" fmla="*/ 0 w 1320429"/>
              <a:gd name="connsiteY15" fmla="*/ 194945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20429" h="1949450">
                <a:moveTo>
                  <a:pt x="1047750" y="0"/>
                </a:moveTo>
                <a:cubicBezTo>
                  <a:pt x="1079764" y="26987"/>
                  <a:pt x="1111779" y="53975"/>
                  <a:pt x="1143000" y="82550"/>
                </a:cubicBezTo>
                <a:cubicBezTo>
                  <a:pt x="1174221" y="111125"/>
                  <a:pt x="1208617" y="138642"/>
                  <a:pt x="1235075" y="171450"/>
                </a:cubicBezTo>
                <a:cubicBezTo>
                  <a:pt x="1261533" y="204258"/>
                  <a:pt x="1287992" y="239183"/>
                  <a:pt x="1301750" y="279400"/>
                </a:cubicBezTo>
                <a:cubicBezTo>
                  <a:pt x="1315508" y="319617"/>
                  <a:pt x="1325563" y="361421"/>
                  <a:pt x="1317625" y="412750"/>
                </a:cubicBezTo>
                <a:cubicBezTo>
                  <a:pt x="1309688" y="464079"/>
                  <a:pt x="1284288" y="515938"/>
                  <a:pt x="1254125" y="587375"/>
                </a:cubicBezTo>
                <a:cubicBezTo>
                  <a:pt x="1223963" y="658813"/>
                  <a:pt x="1177396" y="763588"/>
                  <a:pt x="1136650" y="841375"/>
                </a:cubicBezTo>
                <a:cubicBezTo>
                  <a:pt x="1095904" y="919162"/>
                  <a:pt x="1047221" y="995892"/>
                  <a:pt x="1009650" y="1054100"/>
                </a:cubicBezTo>
                <a:cubicBezTo>
                  <a:pt x="972079" y="1112308"/>
                  <a:pt x="950383" y="1149879"/>
                  <a:pt x="911225" y="1190625"/>
                </a:cubicBezTo>
                <a:cubicBezTo>
                  <a:pt x="872067" y="1231371"/>
                  <a:pt x="837142" y="1255713"/>
                  <a:pt x="774700" y="1298575"/>
                </a:cubicBezTo>
                <a:cubicBezTo>
                  <a:pt x="712258" y="1341437"/>
                  <a:pt x="596371" y="1408112"/>
                  <a:pt x="536575" y="1447800"/>
                </a:cubicBezTo>
                <a:cubicBezTo>
                  <a:pt x="476779" y="1487488"/>
                  <a:pt x="455083" y="1504421"/>
                  <a:pt x="415925" y="1536700"/>
                </a:cubicBezTo>
                <a:cubicBezTo>
                  <a:pt x="376767" y="1568979"/>
                  <a:pt x="340254" y="1604433"/>
                  <a:pt x="301625" y="1641475"/>
                </a:cubicBezTo>
                <a:cubicBezTo>
                  <a:pt x="262996" y="1678517"/>
                  <a:pt x="222779" y="1718733"/>
                  <a:pt x="184150" y="1758950"/>
                </a:cubicBezTo>
                <a:cubicBezTo>
                  <a:pt x="145521" y="1799167"/>
                  <a:pt x="100542" y="1851025"/>
                  <a:pt x="69850" y="1882775"/>
                </a:cubicBezTo>
                <a:cubicBezTo>
                  <a:pt x="39158" y="1914525"/>
                  <a:pt x="19579" y="1931987"/>
                  <a:pt x="0" y="19494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フリーフォーム 797">
            <a:extLst>
              <a:ext uri="{FF2B5EF4-FFF2-40B4-BE49-F238E27FC236}">
                <a16:creationId xmlns:a16="http://schemas.microsoft.com/office/drawing/2014/main" id="{A61C7254-1F09-6D47-810A-E7722991FA5B}"/>
              </a:ext>
            </a:extLst>
          </p:cNvPr>
          <p:cNvSpPr/>
          <p:nvPr/>
        </p:nvSpPr>
        <p:spPr>
          <a:xfrm>
            <a:off x="5403135" y="5994401"/>
            <a:ext cx="1415913" cy="866775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188040 w 1415913"/>
              <a:gd name="connsiteY0" fmla="*/ 0 h 1212850"/>
              <a:gd name="connsiteX1" fmla="*/ 51515 w 1415913"/>
              <a:gd name="connsiteY1" fmla="*/ 187325 h 1212850"/>
              <a:gd name="connsiteX2" fmla="*/ 715 w 1415913"/>
              <a:gd name="connsiteY2" fmla="*/ 346075 h 1212850"/>
              <a:gd name="connsiteX3" fmla="*/ 26115 w 1415913"/>
              <a:gd name="connsiteY3" fmla="*/ 450850 h 1212850"/>
              <a:gd name="connsiteX4" fmla="*/ 86440 w 1415913"/>
              <a:gd name="connsiteY4" fmla="*/ 549275 h 1212850"/>
              <a:gd name="connsiteX5" fmla="*/ 210265 w 1415913"/>
              <a:gd name="connsiteY5" fmla="*/ 638175 h 1212850"/>
              <a:gd name="connsiteX6" fmla="*/ 499190 w 1415913"/>
              <a:gd name="connsiteY6" fmla="*/ 765175 h 1212850"/>
              <a:gd name="connsiteX7" fmla="*/ 769065 w 1415913"/>
              <a:gd name="connsiteY7" fmla="*/ 860425 h 1212850"/>
              <a:gd name="connsiteX8" fmla="*/ 991315 w 1415913"/>
              <a:gd name="connsiteY8" fmla="*/ 946150 h 1212850"/>
              <a:gd name="connsiteX9" fmla="*/ 1197690 w 1415913"/>
              <a:gd name="connsiteY9" fmla="*/ 1028700 h 1212850"/>
              <a:gd name="connsiteX10" fmla="*/ 1321515 w 1415913"/>
              <a:gd name="connsiteY10" fmla="*/ 1098550 h 1212850"/>
              <a:gd name="connsiteX11" fmla="*/ 1404065 w 1415913"/>
              <a:gd name="connsiteY11" fmla="*/ 1187450 h 1212850"/>
              <a:gd name="connsiteX12" fmla="*/ 1413590 w 1415913"/>
              <a:gd name="connsiteY12" fmla="*/ 1212850 h 1212850"/>
              <a:gd name="connsiteX0" fmla="*/ 51515 w 1415913"/>
              <a:gd name="connsiteY0" fmla="*/ 0 h 1025525"/>
              <a:gd name="connsiteX1" fmla="*/ 715 w 1415913"/>
              <a:gd name="connsiteY1" fmla="*/ 158750 h 1025525"/>
              <a:gd name="connsiteX2" fmla="*/ 26115 w 1415913"/>
              <a:gd name="connsiteY2" fmla="*/ 263525 h 1025525"/>
              <a:gd name="connsiteX3" fmla="*/ 86440 w 1415913"/>
              <a:gd name="connsiteY3" fmla="*/ 361950 h 1025525"/>
              <a:gd name="connsiteX4" fmla="*/ 210265 w 1415913"/>
              <a:gd name="connsiteY4" fmla="*/ 450850 h 1025525"/>
              <a:gd name="connsiteX5" fmla="*/ 499190 w 1415913"/>
              <a:gd name="connsiteY5" fmla="*/ 577850 h 1025525"/>
              <a:gd name="connsiteX6" fmla="*/ 769065 w 1415913"/>
              <a:gd name="connsiteY6" fmla="*/ 673100 h 1025525"/>
              <a:gd name="connsiteX7" fmla="*/ 991315 w 1415913"/>
              <a:gd name="connsiteY7" fmla="*/ 758825 h 1025525"/>
              <a:gd name="connsiteX8" fmla="*/ 1197690 w 1415913"/>
              <a:gd name="connsiteY8" fmla="*/ 841375 h 1025525"/>
              <a:gd name="connsiteX9" fmla="*/ 1321515 w 1415913"/>
              <a:gd name="connsiteY9" fmla="*/ 911225 h 1025525"/>
              <a:gd name="connsiteX10" fmla="*/ 1404065 w 1415913"/>
              <a:gd name="connsiteY10" fmla="*/ 1000125 h 1025525"/>
              <a:gd name="connsiteX11" fmla="*/ 1413590 w 1415913"/>
              <a:gd name="connsiteY11" fmla="*/ 1025525 h 1025525"/>
              <a:gd name="connsiteX0" fmla="*/ 715 w 1415913"/>
              <a:gd name="connsiteY0" fmla="*/ 0 h 866775"/>
              <a:gd name="connsiteX1" fmla="*/ 26115 w 1415913"/>
              <a:gd name="connsiteY1" fmla="*/ 104775 h 866775"/>
              <a:gd name="connsiteX2" fmla="*/ 86440 w 1415913"/>
              <a:gd name="connsiteY2" fmla="*/ 203200 h 866775"/>
              <a:gd name="connsiteX3" fmla="*/ 210265 w 1415913"/>
              <a:gd name="connsiteY3" fmla="*/ 292100 h 866775"/>
              <a:gd name="connsiteX4" fmla="*/ 499190 w 1415913"/>
              <a:gd name="connsiteY4" fmla="*/ 419100 h 866775"/>
              <a:gd name="connsiteX5" fmla="*/ 769065 w 1415913"/>
              <a:gd name="connsiteY5" fmla="*/ 514350 h 866775"/>
              <a:gd name="connsiteX6" fmla="*/ 991315 w 1415913"/>
              <a:gd name="connsiteY6" fmla="*/ 600075 h 866775"/>
              <a:gd name="connsiteX7" fmla="*/ 1197690 w 1415913"/>
              <a:gd name="connsiteY7" fmla="*/ 682625 h 866775"/>
              <a:gd name="connsiteX8" fmla="*/ 1321515 w 1415913"/>
              <a:gd name="connsiteY8" fmla="*/ 752475 h 866775"/>
              <a:gd name="connsiteX9" fmla="*/ 1404065 w 1415913"/>
              <a:gd name="connsiteY9" fmla="*/ 841375 h 866775"/>
              <a:gd name="connsiteX10" fmla="*/ 1413590 w 1415913"/>
              <a:gd name="connsiteY10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5913" h="866775">
                <a:moveTo>
                  <a:pt x="715" y="0"/>
                </a:moveTo>
                <a:cubicBezTo>
                  <a:pt x="-3518" y="43921"/>
                  <a:pt x="11827" y="70908"/>
                  <a:pt x="26115" y="104775"/>
                </a:cubicBezTo>
                <a:cubicBezTo>
                  <a:pt x="40403" y="138642"/>
                  <a:pt x="55748" y="171979"/>
                  <a:pt x="86440" y="203200"/>
                </a:cubicBezTo>
                <a:cubicBezTo>
                  <a:pt x="117132" y="234421"/>
                  <a:pt x="141473" y="256117"/>
                  <a:pt x="210265" y="292100"/>
                </a:cubicBezTo>
                <a:cubicBezTo>
                  <a:pt x="279057" y="328083"/>
                  <a:pt x="406057" y="382058"/>
                  <a:pt x="499190" y="419100"/>
                </a:cubicBezTo>
                <a:cubicBezTo>
                  <a:pt x="592323" y="456142"/>
                  <a:pt x="687044" y="484188"/>
                  <a:pt x="769065" y="514350"/>
                </a:cubicBezTo>
                <a:cubicBezTo>
                  <a:pt x="851086" y="544512"/>
                  <a:pt x="991315" y="600075"/>
                  <a:pt x="991315" y="600075"/>
                </a:cubicBezTo>
                <a:cubicBezTo>
                  <a:pt x="1062752" y="628121"/>
                  <a:pt x="1142657" y="657225"/>
                  <a:pt x="1197690" y="682625"/>
                </a:cubicBezTo>
                <a:cubicBezTo>
                  <a:pt x="1252723" y="708025"/>
                  <a:pt x="1287119" y="726017"/>
                  <a:pt x="1321515" y="752475"/>
                </a:cubicBezTo>
                <a:cubicBezTo>
                  <a:pt x="1355911" y="778933"/>
                  <a:pt x="1388719" y="822325"/>
                  <a:pt x="1404065" y="841375"/>
                </a:cubicBezTo>
                <a:cubicBezTo>
                  <a:pt x="1419411" y="860425"/>
                  <a:pt x="1416500" y="863600"/>
                  <a:pt x="1413590" y="86677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9" name="フリーフォーム 798">
            <a:extLst>
              <a:ext uri="{FF2B5EF4-FFF2-40B4-BE49-F238E27FC236}">
                <a16:creationId xmlns:a16="http://schemas.microsoft.com/office/drawing/2014/main" id="{8370712E-6809-C449-9735-4BD4C493AEC0}"/>
              </a:ext>
            </a:extLst>
          </p:cNvPr>
          <p:cNvSpPr/>
          <p:nvPr/>
        </p:nvSpPr>
        <p:spPr>
          <a:xfrm>
            <a:off x="5181601" y="6365877"/>
            <a:ext cx="1339850" cy="488950"/>
          </a:xfrm>
          <a:custGeom>
            <a:avLst/>
            <a:gdLst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202519 w 1510619"/>
              <a:gd name="connsiteY4" fmla="*/ 482600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751794 w 1510619"/>
              <a:gd name="connsiteY0" fmla="*/ 0 h 1555750"/>
              <a:gd name="connsiteX1" fmla="*/ 672419 w 1510619"/>
              <a:gd name="connsiteY1" fmla="*/ 88900 h 1555750"/>
              <a:gd name="connsiteX2" fmla="*/ 491444 w 1510619"/>
              <a:gd name="connsiteY2" fmla="*/ 234950 h 1555750"/>
              <a:gd name="connsiteX3" fmla="*/ 342219 w 1510619"/>
              <a:gd name="connsiteY3" fmla="*/ 355600 h 1555750"/>
              <a:gd name="connsiteX4" fmla="*/ 170769 w 1510619"/>
              <a:gd name="connsiteY4" fmla="*/ 523875 h 1555750"/>
              <a:gd name="connsiteX5" fmla="*/ 81869 w 1510619"/>
              <a:gd name="connsiteY5" fmla="*/ 631825 h 1555750"/>
              <a:gd name="connsiteX6" fmla="*/ 5669 w 1510619"/>
              <a:gd name="connsiteY6" fmla="*/ 809625 h 1555750"/>
              <a:gd name="connsiteX7" fmla="*/ 18369 w 1510619"/>
              <a:gd name="connsiteY7" fmla="*/ 927100 h 1555750"/>
              <a:gd name="connsiteX8" fmla="*/ 119969 w 1510619"/>
              <a:gd name="connsiteY8" fmla="*/ 1031875 h 1555750"/>
              <a:gd name="connsiteX9" fmla="*/ 393019 w 1510619"/>
              <a:gd name="connsiteY9" fmla="*/ 1177925 h 1555750"/>
              <a:gd name="connsiteX10" fmla="*/ 723219 w 1510619"/>
              <a:gd name="connsiteY10" fmla="*/ 1311275 h 1555750"/>
              <a:gd name="connsiteX11" fmla="*/ 1047069 w 1510619"/>
              <a:gd name="connsiteY11" fmla="*/ 1409700 h 1555750"/>
              <a:gd name="connsiteX12" fmla="*/ 1329644 w 1510619"/>
              <a:gd name="connsiteY12" fmla="*/ 1492250 h 1555750"/>
              <a:gd name="connsiteX13" fmla="*/ 1510619 w 1510619"/>
              <a:gd name="connsiteY13" fmla="*/ 1555750 h 1555750"/>
              <a:gd name="connsiteX0" fmla="*/ 672419 w 1510619"/>
              <a:gd name="connsiteY0" fmla="*/ 0 h 1466850"/>
              <a:gd name="connsiteX1" fmla="*/ 491444 w 1510619"/>
              <a:gd name="connsiteY1" fmla="*/ 146050 h 1466850"/>
              <a:gd name="connsiteX2" fmla="*/ 342219 w 1510619"/>
              <a:gd name="connsiteY2" fmla="*/ 266700 h 1466850"/>
              <a:gd name="connsiteX3" fmla="*/ 170769 w 1510619"/>
              <a:gd name="connsiteY3" fmla="*/ 434975 h 1466850"/>
              <a:gd name="connsiteX4" fmla="*/ 81869 w 1510619"/>
              <a:gd name="connsiteY4" fmla="*/ 542925 h 1466850"/>
              <a:gd name="connsiteX5" fmla="*/ 5669 w 1510619"/>
              <a:gd name="connsiteY5" fmla="*/ 720725 h 1466850"/>
              <a:gd name="connsiteX6" fmla="*/ 18369 w 1510619"/>
              <a:gd name="connsiteY6" fmla="*/ 838200 h 1466850"/>
              <a:gd name="connsiteX7" fmla="*/ 119969 w 1510619"/>
              <a:gd name="connsiteY7" fmla="*/ 942975 h 1466850"/>
              <a:gd name="connsiteX8" fmla="*/ 393019 w 1510619"/>
              <a:gd name="connsiteY8" fmla="*/ 1089025 h 1466850"/>
              <a:gd name="connsiteX9" fmla="*/ 723219 w 1510619"/>
              <a:gd name="connsiteY9" fmla="*/ 1222375 h 1466850"/>
              <a:gd name="connsiteX10" fmla="*/ 1047069 w 1510619"/>
              <a:gd name="connsiteY10" fmla="*/ 1320800 h 1466850"/>
              <a:gd name="connsiteX11" fmla="*/ 1329644 w 1510619"/>
              <a:gd name="connsiteY11" fmla="*/ 1403350 h 1466850"/>
              <a:gd name="connsiteX12" fmla="*/ 1510619 w 1510619"/>
              <a:gd name="connsiteY12" fmla="*/ 1466850 h 1466850"/>
              <a:gd name="connsiteX0" fmla="*/ 491444 w 1510619"/>
              <a:gd name="connsiteY0" fmla="*/ 0 h 1320800"/>
              <a:gd name="connsiteX1" fmla="*/ 342219 w 1510619"/>
              <a:gd name="connsiteY1" fmla="*/ 120650 h 1320800"/>
              <a:gd name="connsiteX2" fmla="*/ 170769 w 1510619"/>
              <a:gd name="connsiteY2" fmla="*/ 288925 h 1320800"/>
              <a:gd name="connsiteX3" fmla="*/ 81869 w 1510619"/>
              <a:gd name="connsiteY3" fmla="*/ 396875 h 1320800"/>
              <a:gd name="connsiteX4" fmla="*/ 5669 w 1510619"/>
              <a:gd name="connsiteY4" fmla="*/ 574675 h 1320800"/>
              <a:gd name="connsiteX5" fmla="*/ 18369 w 1510619"/>
              <a:gd name="connsiteY5" fmla="*/ 692150 h 1320800"/>
              <a:gd name="connsiteX6" fmla="*/ 119969 w 1510619"/>
              <a:gd name="connsiteY6" fmla="*/ 796925 h 1320800"/>
              <a:gd name="connsiteX7" fmla="*/ 393019 w 1510619"/>
              <a:gd name="connsiteY7" fmla="*/ 942975 h 1320800"/>
              <a:gd name="connsiteX8" fmla="*/ 723219 w 1510619"/>
              <a:gd name="connsiteY8" fmla="*/ 1076325 h 1320800"/>
              <a:gd name="connsiteX9" fmla="*/ 1047069 w 1510619"/>
              <a:gd name="connsiteY9" fmla="*/ 1174750 h 1320800"/>
              <a:gd name="connsiteX10" fmla="*/ 1329644 w 1510619"/>
              <a:gd name="connsiteY10" fmla="*/ 1257300 h 1320800"/>
              <a:gd name="connsiteX11" fmla="*/ 1510619 w 1510619"/>
              <a:gd name="connsiteY11" fmla="*/ 1320800 h 1320800"/>
              <a:gd name="connsiteX0" fmla="*/ 342219 w 1510619"/>
              <a:gd name="connsiteY0" fmla="*/ 0 h 1200150"/>
              <a:gd name="connsiteX1" fmla="*/ 170769 w 1510619"/>
              <a:gd name="connsiteY1" fmla="*/ 168275 h 1200150"/>
              <a:gd name="connsiteX2" fmla="*/ 81869 w 1510619"/>
              <a:gd name="connsiteY2" fmla="*/ 276225 h 1200150"/>
              <a:gd name="connsiteX3" fmla="*/ 5669 w 1510619"/>
              <a:gd name="connsiteY3" fmla="*/ 454025 h 1200150"/>
              <a:gd name="connsiteX4" fmla="*/ 18369 w 1510619"/>
              <a:gd name="connsiteY4" fmla="*/ 571500 h 1200150"/>
              <a:gd name="connsiteX5" fmla="*/ 119969 w 1510619"/>
              <a:gd name="connsiteY5" fmla="*/ 676275 h 1200150"/>
              <a:gd name="connsiteX6" fmla="*/ 393019 w 1510619"/>
              <a:gd name="connsiteY6" fmla="*/ 822325 h 1200150"/>
              <a:gd name="connsiteX7" fmla="*/ 723219 w 1510619"/>
              <a:gd name="connsiteY7" fmla="*/ 955675 h 1200150"/>
              <a:gd name="connsiteX8" fmla="*/ 1047069 w 1510619"/>
              <a:gd name="connsiteY8" fmla="*/ 1054100 h 1200150"/>
              <a:gd name="connsiteX9" fmla="*/ 1329644 w 1510619"/>
              <a:gd name="connsiteY9" fmla="*/ 1136650 h 1200150"/>
              <a:gd name="connsiteX10" fmla="*/ 1510619 w 1510619"/>
              <a:gd name="connsiteY10" fmla="*/ 1200150 h 1200150"/>
              <a:gd name="connsiteX0" fmla="*/ 170769 w 1510619"/>
              <a:gd name="connsiteY0" fmla="*/ 0 h 1031875"/>
              <a:gd name="connsiteX1" fmla="*/ 81869 w 1510619"/>
              <a:gd name="connsiteY1" fmla="*/ 107950 h 1031875"/>
              <a:gd name="connsiteX2" fmla="*/ 5669 w 1510619"/>
              <a:gd name="connsiteY2" fmla="*/ 285750 h 1031875"/>
              <a:gd name="connsiteX3" fmla="*/ 18369 w 1510619"/>
              <a:gd name="connsiteY3" fmla="*/ 403225 h 1031875"/>
              <a:gd name="connsiteX4" fmla="*/ 119969 w 1510619"/>
              <a:gd name="connsiteY4" fmla="*/ 508000 h 1031875"/>
              <a:gd name="connsiteX5" fmla="*/ 393019 w 1510619"/>
              <a:gd name="connsiteY5" fmla="*/ 654050 h 1031875"/>
              <a:gd name="connsiteX6" fmla="*/ 723219 w 1510619"/>
              <a:gd name="connsiteY6" fmla="*/ 787400 h 1031875"/>
              <a:gd name="connsiteX7" fmla="*/ 1047069 w 1510619"/>
              <a:gd name="connsiteY7" fmla="*/ 885825 h 1031875"/>
              <a:gd name="connsiteX8" fmla="*/ 1329644 w 1510619"/>
              <a:gd name="connsiteY8" fmla="*/ 968375 h 1031875"/>
              <a:gd name="connsiteX9" fmla="*/ 1510619 w 1510619"/>
              <a:gd name="connsiteY9" fmla="*/ 1031875 h 1031875"/>
              <a:gd name="connsiteX0" fmla="*/ 81869 w 1510619"/>
              <a:gd name="connsiteY0" fmla="*/ 0 h 923925"/>
              <a:gd name="connsiteX1" fmla="*/ 5669 w 1510619"/>
              <a:gd name="connsiteY1" fmla="*/ 177800 h 923925"/>
              <a:gd name="connsiteX2" fmla="*/ 18369 w 1510619"/>
              <a:gd name="connsiteY2" fmla="*/ 295275 h 923925"/>
              <a:gd name="connsiteX3" fmla="*/ 119969 w 1510619"/>
              <a:gd name="connsiteY3" fmla="*/ 400050 h 923925"/>
              <a:gd name="connsiteX4" fmla="*/ 393019 w 1510619"/>
              <a:gd name="connsiteY4" fmla="*/ 546100 h 923925"/>
              <a:gd name="connsiteX5" fmla="*/ 723219 w 1510619"/>
              <a:gd name="connsiteY5" fmla="*/ 679450 h 923925"/>
              <a:gd name="connsiteX6" fmla="*/ 1047069 w 1510619"/>
              <a:gd name="connsiteY6" fmla="*/ 777875 h 923925"/>
              <a:gd name="connsiteX7" fmla="*/ 1329644 w 1510619"/>
              <a:gd name="connsiteY7" fmla="*/ 860425 h 923925"/>
              <a:gd name="connsiteX8" fmla="*/ 1510619 w 1510619"/>
              <a:gd name="connsiteY8" fmla="*/ 923925 h 923925"/>
              <a:gd name="connsiteX0" fmla="*/ 5669 w 1510619"/>
              <a:gd name="connsiteY0" fmla="*/ 0 h 746125"/>
              <a:gd name="connsiteX1" fmla="*/ 18369 w 1510619"/>
              <a:gd name="connsiteY1" fmla="*/ 117475 h 746125"/>
              <a:gd name="connsiteX2" fmla="*/ 119969 w 1510619"/>
              <a:gd name="connsiteY2" fmla="*/ 222250 h 746125"/>
              <a:gd name="connsiteX3" fmla="*/ 393019 w 1510619"/>
              <a:gd name="connsiteY3" fmla="*/ 368300 h 746125"/>
              <a:gd name="connsiteX4" fmla="*/ 723219 w 1510619"/>
              <a:gd name="connsiteY4" fmla="*/ 501650 h 746125"/>
              <a:gd name="connsiteX5" fmla="*/ 1047069 w 1510619"/>
              <a:gd name="connsiteY5" fmla="*/ 600075 h 746125"/>
              <a:gd name="connsiteX6" fmla="*/ 1329644 w 1510619"/>
              <a:gd name="connsiteY6" fmla="*/ 682625 h 746125"/>
              <a:gd name="connsiteX7" fmla="*/ 1510619 w 1510619"/>
              <a:gd name="connsiteY7" fmla="*/ 746125 h 746125"/>
              <a:gd name="connsiteX0" fmla="*/ 0 w 1492250"/>
              <a:gd name="connsiteY0" fmla="*/ 0 h 628650"/>
              <a:gd name="connsiteX1" fmla="*/ 101600 w 1492250"/>
              <a:gd name="connsiteY1" fmla="*/ 104775 h 628650"/>
              <a:gd name="connsiteX2" fmla="*/ 374650 w 1492250"/>
              <a:gd name="connsiteY2" fmla="*/ 250825 h 628650"/>
              <a:gd name="connsiteX3" fmla="*/ 704850 w 1492250"/>
              <a:gd name="connsiteY3" fmla="*/ 384175 h 628650"/>
              <a:gd name="connsiteX4" fmla="*/ 1028700 w 1492250"/>
              <a:gd name="connsiteY4" fmla="*/ 482600 h 628650"/>
              <a:gd name="connsiteX5" fmla="*/ 1311275 w 1492250"/>
              <a:gd name="connsiteY5" fmla="*/ 565150 h 628650"/>
              <a:gd name="connsiteX6" fmla="*/ 1492250 w 1492250"/>
              <a:gd name="connsiteY6" fmla="*/ 628650 h 628650"/>
              <a:gd name="connsiteX0" fmla="*/ 0 w 1390650"/>
              <a:gd name="connsiteY0" fmla="*/ 0 h 523875"/>
              <a:gd name="connsiteX1" fmla="*/ 273050 w 1390650"/>
              <a:gd name="connsiteY1" fmla="*/ 146050 h 523875"/>
              <a:gd name="connsiteX2" fmla="*/ 603250 w 1390650"/>
              <a:gd name="connsiteY2" fmla="*/ 279400 h 523875"/>
              <a:gd name="connsiteX3" fmla="*/ 927100 w 1390650"/>
              <a:gd name="connsiteY3" fmla="*/ 377825 h 523875"/>
              <a:gd name="connsiteX4" fmla="*/ 1209675 w 1390650"/>
              <a:gd name="connsiteY4" fmla="*/ 460375 h 523875"/>
              <a:gd name="connsiteX5" fmla="*/ 1390650 w 1390650"/>
              <a:gd name="connsiteY5" fmla="*/ 523875 h 523875"/>
              <a:gd name="connsiteX0" fmla="*/ 0 w 1339850"/>
              <a:gd name="connsiteY0" fmla="*/ 0 h 488950"/>
              <a:gd name="connsiteX1" fmla="*/ 222250 w 1339850"/>
              <a:gd name="connsiteY1" fmla="*/ 111125 h 488950"/>
              <a:gd name="connsiteX2" fmla="*/ 552450 w 1339850"/>
              <a:gd name="connsiteY2" fmla="*/ 244475 h 488950"/>
              <a:gd name="connsiteX3" fmla="*/ 876300 w 1339850"/>
              <a:gd name="connsiteY3" fmla="*/ 342900 h 488950"/>
              <a:gd name="connsiteX4" fmla="*/ 1158875 w 1339850"/>
              <a:gd name="connsiteY4" fmla="*/ 425450 h 488950"/>
              <a:gd name="connsiteX5" fmla="*/ 1339850 w 1339850"/>
              <a:gd name="connsiteY5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9850" h="488950">
                <a:moveTo>
                  <a:pt x="0" y="0"/>
                </a:moveTo>
                <a:cubicBezTo>
                  <a:pt x="62442" y="41804"/>
                  <a:pt x="130175" y="70379"/>
                  <a:pt x="222250" y="111125"/>
                </a:cubicBezTo>
                <a:cubicBezTo>
                  <a:pt x="314325" y="151871"/>
                  <a:pt x="443442" y="205846"/>
                  <a:pt x="552450" y="244475"/>
                </a:cubicBezTo>
                <a:cubicBezTo>
                  <a:pt x="661458" y="283104"/>
                  <a:pt x="876300" y="342900"/>
                  <a:pt x="876300" y="342900"/>
                </a:cubicBezTo>
                <a:lnTo>
                  <a:pt x="1158875" y="425450"/>
                </a:lnTo>
                <a:cubicBezTo>
                  <a:pt x="1236133" y="449792"/>
                  <a:pt x="1287991" y="469371"/>
                  <a:pt x="1339850" y="488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0" name="フリーフォーム 799">
            <a:extLst>
              <a:ext uri="{FF2B5EF4-FFF2-40B4-BE49-F238E27FC236}">
                <a16:creationId xmlns:a16="http://schemas.microsoft.com/office/drawing/2014/main" id="{0EC3C9E1-3D03-B744-8032-8356C910CA64}"/>
              </a:ext>
            </a:extLst>
          </p:cNvPr>
          <p:cNvSpPr/>
          <p:nvPr/>
        </p:nvSpPr>
        <p:spPr>
          <a:xfrm>
            <a:off x="4702175" y="6588125"/>
            <a:ext cx="158750" cy="266700"/>
          </a:xfrm>
          <a:custGeom>
            <a:avLst/>
            <a:gdLst>
              <a:gd name="connsiteX0" fmla="*/ 0 w 158750"/>
              <a:gd name="connsiteY0" fmla="*/ 266700 h 266700"/>
              <a:gd name="connsiteX1" fmla="*/ 66675 w 158750"/>
              <a:gd name="connsiteY1" fmla="*/ 136525 h 266700"/>
              <a:gd name="connsiteX2" fmla="*/ 158750 w 1587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266700">
                <a:moveTo>
                  <a:pt x="0" y="266700"/>
                </a:moveTo>
                <a:cubicBezTo>
                  <a:pt x="20108" y="223837"/>
                  <a:pt x="40217" y="180975"/>
                  <a:pt x="66675" y="136525"/>
                </a:cubicBezTo>
                <a:cubicBezTo>
                  <a:pt x="93133" y="92075"/>
                  <a:pt x="125941" y="46037"/>
                  <a:pt x="15875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1" name="フリーフォーム 800">
            <a:extLst>
              <a:ext uri="{FF2B5EF4-FFF2-40B4-BE49-F238E27FC236}">
                <a16:creationId xmlns:a16="http://schemas.microsoft.com/office/drawing/2014/main" id="{29ACA93B-2DE5-7D49-93ED-6F66341D4975}"/>
              </a:ext>
            </a:extLst>
          </p:cNvPr>
          <p:cNvSpPr/>
          <p:nvPr/>
        </p:nvSpPr>
        <p:spPr>
          <a:xfrm>
            <a:off x="5445125" y="5925727"/>
            <a:ext cx="1101725" cy="722723"/>
          </a:xfrm>
          <a:custGeom>
            <a:avLst/>
            <a:gdLst>
              <a:gd name="connsiteX0" fmla="*/ 0 w 1101725"/>
              <a:gd name="connsiteY0" fmla="*/ 202023 h 722723"/>
              <a:gd name="connsiteX1" fmla="*/ 171450 w 1101725"/>
              <a:gd name="connsiteY1" fmla="*/ 106773 h 722723"/>
              <a:gd name="connsiteX2" fmla="*/ 361950 w 1101725"/>
              <a:gd name="connsiteY2" fmla="*/ 17873 h 722723"/>
              <a:gd name="connsiteX3" fmla="*/ 460375 w 1101725"/>
              <a:gd name="connsiteY3" fmla="*/ 5173 h 722723"/>
              <a:gd name="connsiteX4" fmla="*/ 546100 w 1101725"/>
              <a:gd name="connsiteY4" fmla="*/ 81373 h 722723"/>
              <a:gd name="connsiteX5" fmla="*/ 673100 w 1101725"/>
              <a:gd name="connsiteY5" fmla="*/ 236948 h 722723"/>
              <a:gd name="connsiteX6" fmla="*/ 768350 w 1101725"/>
              <a:gd name="connsiteY6" fmla="*/ 367123 h 722723"/>
              <a:gd name="connsiteX7" fmla="*/ 866775 w 1101725"/>
              <a:gd name="connsiteY7" fmla="*/ 487773 h 722723"/>
              <a:gd name="connsiteX8" fmla="*/ 987425 w 1101725"/>
              <a:gd name="connsiteY8" fmla="*/ 614773 h 722723"/>
              <a:gd name="connsiteX9" fmla="*/ 1101725 w 1101725"/>
              <a:gd name="connsiteY9" fmla="*/ 722723 h 72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1725" h="722723">
                <a:moveTo>
                  <a:pt x="0" y="202023"/>
                </a:moveTo>
                <a:cubicBezTo>
                  <a:pt x="55562" y="169744"/>
                  <a:pt x="111125" y="137465"/>
                  <a:pt x="171450" y="106773"/>
                </a:cubicBezTo>
                <a:cubicBezTo>
                  <a:pt x="231775" y="76081"/>
                  <a:pt x="313796" y="34806"/>
                  <a:pt x="361950" y="17873"/>
                </a:cubicBezTo>
                <a:cubicBezTo>
                  <a:pt x="410104" y="940"/>
                  <a:pt x="429683" y="-5410"/>
                  <a:pt x="460375" y="5173"/>
                </a:cubicBezTo>
                <a:cubicBezTo>
                  <a:pt x="491067" y="15756"/>
                  <a:pt x="510646" y="42744"/>
                  <a:pt x="546100" y="81373"/>
                </a:cubicBezTo>
                <a:cubicBezTo>
                  <a:pt x="581554" y="120002"/>
                  <a:pt x="636058" y="189323"/>
                  <a:pt x="673100" y="236948"/>
                </a:cubicBezTo>
                <a:cubicBezTo>
                  <a:pt x="710142" y="284573"/>
                  <a:pt x="736071" y="325319"/>
                  <a:pt x="768350" y="367123"/>
                </a:cubicBezTo>
                <a:cubicBezTo>
                  <a:pt x="800629" y="408927"/>
                  <a:pt x="830263" y="446498"/>
                  <a:pt x="866775" y="487773"/>
                </a:cubicBezTo>
                <a:cubicBezTo>
                  <a:pt x="903287" y="529048"/>
                  <a:pt x="948267" y="575615"/>
                  <a:pt x="987425" y="614773"/>
                </a:cubicBezTo>
                <a:cubicBezTo>
                  <a:pt x="1026583" y="653931"/>
                  <a:pt x="1064154" y="688327"/>
                  <a:pt x="1101725" y="72272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2" name="フリーフォーム 801">
            <a:extLst>
              <a:ext uri="{FF2B5EF4-FFF2-40B4-BE49-F238E27FC236}">
                <a16:creationId xmlns:a16="http://schemas.microsoft.com/office/drawing/2014/main" id="{243FC4B7-D9BF-DC43-BF9E-3E39247B784D}"/>
              </a:ext>
            </a:extLst>
          </p:cNvPr>
          <p:cNvSpPr/>
          <p:nvPr/>
        </p:nvSpPr>
        <p:spPr>
          <a:xfrm>
            <a:off x="6308725" y="6397625"/>
            <a:ext cx="1130300" cy="203358"/>
          </a:xfrm>
          <a:custGeom>
            <a:avLst/>
            <a:gdLst>
              <a:gd name="connsiteX0" fmla="*/ 0 w 1130300"/>
              <a:gd name="connsiteY0" fmla="*/ 0 h 203358"/>
              <a:gd name="connsiteX1" fmla="*/ 279400 w 1130300"/>
              <a:gd name="connsiteY1" fmla="*/ 101600 h 203358"/>
              <a:gd name="connsiteX2" fmla="*/ 533400 w 1130300"/>
              <a:gd name="connsiteY2" fmla="*/ 174625 h 203358"/>
              <a:gd name="connsiteX3" fmla="*/ 692150 w 1130300"/>
              <a:gd name="connsiteY3" fmla="*/ 203200 h 203358"/>
              <a:gd name="connsiteX4" fmla="*/ 863600 w 1130300"/>
              <a:gd name="connsiteY4" fmla="*/ 184150 h 203358"/>
              <a:gd name="connsiteX5" fmla="*/ 1044575 w 1130300"/>
              <a:gd name="connsiteY5" fmla="*/ 142875 h 203358"/>
              <a:gd name="connsiteX6" fmla="*/ 1130300 w 1130300"/>
              <a:gd name="connsiteY6" fmla="*/ 107950 h 2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300" h="203358">
                <a:moveTo>
                  <a:pt x="0" y="0"/>
                </a:moveTo>
                <a:cubicBezTo>
                  <a:pt x="95250" y="36248"/>
                  <a:pt x="190500" y="72496"/>
                  <a:pt x="279400" y="101600"/>
                </a:cubicBezTo>
                <a:cubicBezTo>
                  <a:pt x="368300" y="130704"/>
                  <a:pt x="464608" y="157692"/>
                  <a:pt x="533400" y="174625"/>
                </a:cubicBezTo>
                <a:cubicBezTo>
                  <a:pt x="602192" y="191558"/>
                  <a:pt x="637117" y="201613"/>
                  <a:pt x="692150" y="203200"/>
                </a:cubicBezTo>
                <a:cubicBezTo>
                  <a:pt x="747183" y="204787"/>
                  <a:pt x="804863" y="194204"/>
                  <a:pt x="863600" y="184150"/>
                </a:cubicBezTo>
                <a:cubicBezTo>
                  <a:pt x="922337" y="174096"/>
                  <a:pt x="1000125" y="155575"/>
                  <a:pt x="1044575" y="142875"/>
                </a:cubicBezTo>
                <a:cubicBezTo>
                  <a:pt x="1089025" y="130175"/>
                  <a:pt x="1109662" y="119062"/>
                  <a:pt x="1130300" y="10795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フリーフォーム 802">
            <a:extLst>
              <a:ext uri="{FF2B5EF4-FFF2-40B4-BE49-F238E27FC236}">
                <a16:creationId xmlns:a16="http://schemas.microsoft.com/office/drawing/2014/main" id="{6EBB4852-5EDF-AF4B-8BCC-F8AB14C50A32}"/>
              </a:ext>
            </a:extLst>
          </p:cNvPr>
          <p:cNvSpPr/>
          <p:nvPr/>
        </p:nvSpPr>
        <p:spPr>
          <a:xfrm>
            <a:off x="7521575" y="5105400"/>
            <a:ext cx="631825" cy="755650"/>
          </a:xfrm>
          <a:custGeom>
            <a:avLst/>
            <a:gdLst>
              <a:gd name="connsiteX0" fmla="*/ 631825 w 631825"/>
              <a:gd name="connsiteY0" fmla="*/ 755650 h 755650"/>
              <a:gd name="connsiteX1" fmla="*/ 504825 w 631825"/>
              <a:gd name="connsiteY1" fmla="*/ 733425 h 755650"/>
              <a:gd name="connsiteX2" fmla="*/ 393700 w 631825"/>
              <a:gd name="connsiteY2" fmla="*/ 714375 h 755650"/>
              <a:gd name="connsiteX3" fmla="*/ 304800 w 631825"/>
              <a:gd name="connsiteY3" fmla="*/ 647700 h 755650"/>
              <a:gd name="connsiteX4" fmla="*/ 190500 w 631825"/>
              <a:gd name="connsiteY4" fmla="*/ 511175 h 755650"/>
              <a:gd name="connsiteX5" fmla="*/ 95250 w 631825"/>
              <a:gd name="connsiteY5" fmla="*/ 304800 h 755650"/>
              <a:gd name="connsiteX6" fmla="*/ 25400 w 631825"/>
              <a:gd name="connsiteY6" fmla="*/ 79375 h 755650"/>
              <a:gd name="connsiteX7" fmla="*/ 0 w 631825"/>
              <a:gd name="connsiteY7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825" h="755650">
                <a:moveTo>
                  <a:pt x="631825" y="755650"/>
                </a:moveTo>
                <a:lnTo>
                  <a:pt x="504825" y="733425"/>
                </a:lnTo>
                <a:cubicBezTo>
                  <a:pt x="465138" y="726546"/>
                  <a:pt x="427037" y="728662"/>
                  <a:pt x="393700" y="714375"/>
                </a:cubicBezTo>
                <a:cubicBezTo>
                  <a:pt x="360363" y="700088"/>
                  <a:pt x="338667" y="681567"/>
                  <a:pt x="304800" y="647700"/>
                </a:cubicBezTo>
                <a:cubicBezTo>
                  <a:pt x="270933" y="613833"/>
                  <a:pt x="225425" y="568325"/>
                  <a:pt x="190500" y="511175"/>
                </a:cubicBezTo>
                <a:cubicBezTo>
                  <a:pt x="155575" y="454025"/>
                  <a:pt x="122767" y="376767"/>
                  <a:pt x="95250" y="304800"/>
                </a:cubicBezTo>
                <a:cubicBezTo>
                  <a:pt x="67733" y="232833"/>
                  <a:pt x="41275" y="130175"/>
                  <a:pt x="25400" y="79375"/>
                </a:cubicBezTo>
                <a:cubicBezTo>
                  <a:pt x="9525" y="28575"/>
                  <a:pt x="4762" y="14287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4" name="フリーフォーム 803">
            <a:extLst>
              <a:ext uri="{FF2B5EF4-FFF2-40B4-BE49-F238E27FC236}">
                <a16:creationId xmlns:a16="http://schemas.microsoft.com/office/drawing/2014/main" id="{625F8695-DAE6-0248-AFF4-02FC5EFF3B05}"/>
              </a:ext>
            </a:extLst>
          </p:cNvPr>
          <p:cNvSpPr/>
          <p:nvPr/>
        </p:nvSpPr>
        <p:spPr>
          <a:xfrm>
            <a:off x="5994400" y="5448300"/>
            <a:ext cx="460858" cy="533400"/>
          </a:xfrm>
          <a:custGeom>
            <a:avLst/>
            <a:gdLst>
              <a:gd name="connsiteX0" fmla="*/ 0 w 460858"/>
              <a:gd name="connsiteY0" fmla="*/ 533400 h 533400"/>
              <a:gd name="connsiteX1" fmla="*/ 200025 w 460858"/>
              <a:gd name="connsiteY1" fmla="*/ 457200 h 533400"/>
              <a:gd name="connsiteX2" fmla="*/ 352425 w 460858"/>
              <a:gd name="connsiteY2" fmla="*/ 377825 h 533400"/>
              <a:gd name="connsiteX3" fmla="*/ 450850 w 460858"/>
              <a:gd name="connsiteY3" fmla="*/ 241300 h 533400"/>
              <a:gd name="connsiteX4" fmla="*/ 457200 w 460858"/>
              <a:gd name="connsiteY4" fmla="*/ 63500 h 533400"/>
              <a:gd name="connsiteX5" fmla="*/ 447675 w 460858"/>
              <a:gd name="connsiteY5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858" h="533400">
                <a:moveTo>
                  <a:pt x="0" y="533400"/>
                </a:moveTo>
                <a:cubicBezTo>
                  <a:pt x="70644" y="508264"/>
                  <a:pt x="141288" y="483129"/>
                  <a:pt x="200025" y="457200"/>
                </a:cubicBezTo>
                <a:cubicBezTo>
                  <a:pt x="258763" y="431271"/>
                  <a:pt x="310621" y="413808"/>
                  <a:pt x="352425" y="377825"/>
                </a:cubicBezTo>
                <a:cubicBezTo>
                  <a:pt x="394229" y="341842"/>
                  <a:pt x="433388" y="293687"/>
                  <a:pt x="450850" y="241300"/>
                </a:cubicBezTo>
                <a:cubicBezTo>
                  <a:pt x="468312" y="188913"/>
                  <a:pt x="457729" y="103717"/>
                  <a:pt x="457200" y="63500"/>
                </a:cubicBezTo>
                <a:cubicBezTo>
                  <a:pt x="456671" y="23283"/>
                  <a:pt x="452173" y="11641"/>
                  <a:pt x="4476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5" name="フリーフォーム 804">
            <a:extLst>
              <a:ext uri="{FF2B5EF4-FFF2-40B4-BE49-F238E27FC236}">
                <a16:creationId xmlns:a16="http://schemas.microsoft.com/office/drawing/2014/main" id="{CBF41682-A766-E24F-8A58-67BBF549D7E8}"/>
              </a:ext>
            </a:extLst>
          </p:cNvPr>
          <p:cNvSpPr/>
          <p:nvPr/>
        </p:nvSpPr>
        <p:spPr>
          <a:xfrm>
            <a:off x="6619875" y="3248025"/>
            <a:ext cx="222250" cy="63500"/>
          </a:xfrm>
          <a:custGeom>
            <a:avLst/>
            <a:gdLst>
              <a:gd name="connsiteX0" fmla="*/ 222250 w 222250"/>
              <a:gd name="connsiteY0" fmla="*/ 0 h 63500"/>
              <a:gd name="connsiteX1" fmla="*/ 73025 w 222250"/>
              <a:gd name="connsiteY1" fmla="*/ 34925 h 63500"/>
              <a:gd name="connsiteX2" fmla="*/ 0 w 222250"/>
              <a:gd name="connsiteY2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63500">
                <a:moveTo>
                  <a:pt x="222250" y="0"/>
                </a:moveTo>
                <a:cubicBezTo>
                  <a:pt x="166158" y="12171"/>
                  <a:pt x="110067" y="24342"/>
                  <a:pt x="73025" y="34925"/>
                </a:cubicBezTo>
                <a:cubicBezTo>
                  <a:pt x="35983" y="45508"/>
                  <a:pt x="17991" y="54504"/>
                  <a:pt x="0" y="63500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6" name="フリーフォーム 805">
            <a:extLst>
              <a:ext uri="{FF2B5EF4-FFF2-40B4-BE49-F238E27FC236}">
                <a16:creationId xmlns:a16="http://schemas.microsoft.com/office/drawing/2014/main" id="{AC3840CC-C301-6B41-B9B0-04DDE180B3FC}"/>
              </a:ext>
            </a:extLst>
          </p:cNvPr>
          <p:cNvSpPr/>
          <p:nvPr/>
        </p:nvSpPr>
        <p:spPr>
          <a:xfrm>
            <a:off x="5251450" y="3470275"/>
            <a:ext cx="269875" cy="34925"/>
          </a:xfrm>
          <a:custGeom>
            <a:avLst/>
            <a:gdLst>
              <a:gd name="connsiteX0" fmla="*/ 0 w 269875"/>
              <a:gd name="connsiteY0" fmla="*/ 0 h 34925"/>
              <a:gd name="connsiteX1" fmla="*/ 98425 w 269875"/>
              <a:gd name="connsiteY1" fmla="*/ 6350 h 34925"/>
              <a:gd name="connsiteX2" fmla="*/ 203200 w 269875"/>
              <a:gd name="connsiteY2" fmla="*/ 19050 h 34925"/>
              <a:gd name="connsiteX3" fmla="*/ 269875 w 269875"/>
              <a:gd name="connsiteY3" fmla="*/ 34925 h 3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75" h="34925">
                <a:moveTo>
                  <a:pt x="0" y="0"/>
                </a:moveTo>
                <a:cubicBezTo>
                  <a:pt x="32279" y="1587"/>
                  <a:pt x="64558" y="3175"/>
                  <a:pt x="98425" y="6350"/>
                </a:cubicBezTo>
                <a:cubicBezTo>
                  <a:pt x="132292" y="9525"/>
                  <a:pt x="174625" y="14288"/>
                  <a:pt x="203200" y="19050"/>
                </a:cubicBezTo>
                <a:cubicBezTo>
                  <a:pt x="231775" y="23812"/>
                  <a:pt x="250825" y="29368"/>
                  <a:pt x="269875" y="34925"/>
                </a:cubicBezTo>
              </a:path>
            </a:pathLst>
          </a:custGeom>
          <a:noFill/>
          <a:ln w="28575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0" name="フリーフォーム 809">
            <a:extLst>
              <a:ext uri="{FF2B5EF4-FFF2-40B4-BE49-F238E27FC236}">
                <a16:creationId xmlns:a16="http://schemas.microsoft.com/office/drawing/2014/main" id="{139C47A2-65D9-BF4C-BBDD-CFFB0A34C3DC}"/>
              </a:ext>
            </a:extLst>
          </p:cNvPr>
          <p:cNvSpPr/>
          <p:nvPr/>
        </p:nvSpPr>
        <p:spPr>
          <a:xfrm>
            <a:off x="4743450" y="598108"/>
            <a:ext cx="308219" cy="541717"/>
          </a:xfrm>
          <a:custGeom>
            <a:avLst/>
            <a:gdLst>
              <a:gd name="connsiteX0" fmla="*/ 0 w 308219"/>
              <a:gd name="connsiteY0" fmla="*/ 541717 h 541717"/>
              <a:gd name="connsiteX1" fmla="*/ 66675 w 308219"/>
              <a:gd name="connsiteY1" fmla="*/ 351217 h 541717"/>
              <a:gd name="connsiteX2" fmla="*/ 184150 w 308219"/>
              <a:gd name="connsiteY2" fmla="*/ 128967 h 541717"/>
              <a:gd name="connsiteX3" fmla="*/ 298450 w 308219"/>
              <a:gd name="connsiteY3" fmla="*/ 1967 h 541717"/>
              <a:gd name="connsiteX4" fmla="*/ 298450 w 308219"/>
              <a:gd name="connsiteY4" fmla="*/ 62292 h 541717"/>
              <a:gd name="connsiteX5" fmla="*/ 266700 w 308219"/>
              <a:gd name="connsiteY5" fmla="*/ 201992 h 541717"/>
              <a:gd name="connsiteX6" fmla="*/ 241300 w 308219"/>
              <a:gd name="connsiteY6" fmla="*/ 255967 h 5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219" h="541717">
                <a:moveTo>
                  <a:pt x="0" y="541717"/>
                </a:moveTo>
                <a:cubicBezTo>
                  <a:pt x="17991" y="480863"/>
                  <a:pt x="35983" y="420009"/>
                  <a:pt x="66675" y="351217"/>
                </a:cubicBezTo>
                <a:cubicBezTo>
                  <a:pt x="97367" y="282425"/>
                  <a:pt x="145521" y="187175"/>
                  <a:pt x="184150" y="128967"/>
                </a:cubicBezTo>
                <a:cubicBezTo>
                  <a:pt x="222779" y="70759"/>
                  <a:pt x="279400" y="13079"/>
                  <a:pt x="298450" y="1967"/>
                </a:cubicBezTo>
                <a:cubicBezTo>
                  <a:pt x="317500" y="-9145"/>
                  <a:pt x="303742" y="28955"/>
                  <a:pt x="298450" y="62292"/>
                </a:cubicBezTo>
                <a:cubicBezTo>
                  <a:pt x="293158" y="95629"/>
                  <a:pt x="276225" y="169713"/>
                  <a:pt x="266700" y="201992"/>
                </a:cubicBezTo>
                <a:cubicBezTo>
                  <a:pt x="257175" y="234271"/>
                  <a:pt x="249237" y="245119"/>
                  <a:pt x="241300" y="255967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1" name="フリーフォーム 810">
            <a:extLst>
              <a:ext uri="{FF2B5EF4-FFF2-40B4-BE49-F238E27FC236}">
                <a16:creationId xmlns:a16="http://schemas.microsoft.com/office/drawing/2014/main" id="{4109D1F8-43C6-6D43-BD84-A6B56F7151BE}"/>
              </a:ext>
            </a:extLst>
          </p:cNvPr>
          <p:cNvSpPr/>
          <p:nvPr/>
        </p:nvSpPr>
        <p:spPr>
          <a:xfrm>
            <a:off x="5054600" y="593725"/>
            <a:ext cx="158750" cy="57150"/>
          </a:xfrm>
          <a:custGeom>
            <a:avLst/>
            <a:gdLst>
              <a:gd name="connsiteX0" fmla="*/ 0 w 158750"/>
              <a:gd name="connsiteY0" fmla="*/ 0 h 57150"/>
              <a:gd name="connsiteX1" fmla="*/ 73025 w 158750"/>
              <a:gd name="connsiteY1" fmla="*/ 9525 h 57150"/>
              <a:gd name="connsiteX2" fmla="*/ 158750 w 158750"/>
              <a:gd name="connsiteY2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" h="57150">
                <a:moveTo>
                  <a:pt x="0" y="0"/>
                </a:moveTo>
                <a:cubicBezTo>
                  <a:pt x="23283" y="0"/>
                  <a:pt x="46567" y="0"/>
                  <a:pt x="73025" y="9525"/>
                </a:cubicBezTo>
                <a:cubicBezTo>
                  <a:pt x="99483" y="19050"/>
                  <a:pt x="129116" y="38100"/>
                  <a:pt x="158750" y="5715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2" name="フリーフォーム 811">
            <a:extLst>
              <a:ext uri="{FF2B5EF4-FFF2-40B4-BE49-F238E27FC236}">
                <a16:creationId xmlns:a16="http://schemas.microsoft.com/office/drawing/2014/main" id="{2FB8AE2E-937E-AF41-9261-7C477387CB1E}"/>
              </a:ext>
            </a:extLst>
          </p:cNvPr>
          <p:cNvSpPr/>
          <p:nvPr/>
        </p:nvSpPr>
        <p:spPr>
          <a:xfrm>
            <a:off x="4864100" y="3525749"/>
            <a:ext cx="704850" cy="176301"/>
          </a:xfrm>
          <a:custGeom>
            <a:avLst/>
            <a:gdLst>
              <a:gd name="connsiteX0" fmla="*/ 0 w 704850"/>
              <a:gd name="connsiteY0" fmla="*/ 176301 h 176301"/>
              <a:gd name="connsiteX1" fmla="*/ 76200 w 704850"/>
              <a:gd name="connsiteY1" fmla="*/ 119151 h 176301"/>
              <a:gd name="connsiteX2" fmla="*/ 212725 w 704850"/>
              <a:gd name="connsiteY2" fmla="*/ 49301 h 176301"/>
              <a:gd name="connsiteX3" fmla="*/ 365125 w 704850"/>
              <a:gd name="connsiteY3" fmla="*/ 1676 h 176301"/>
              <a:gd name="connsiteX4" fmla="*/ 498475 w 704850"/>
              <a:gd name="connsiteY4" fmla="*/ 14376 h 176301"/>
              <a:gd name="connsiteX5" fmla="*/ 593725 w 704850"/>
              <a:gd name="connsiteY5" fmla="*/ 49301 h 176301"/>
              <a:gd name="connsiteX6" fmla="*/ 676275 w 704850"/>
              <a:gd name="connsiteY6" fmla="*/ 90576 h 176301"/>
              <a:gd name="connsiteX7" fmla="*/ 704850 w 704850"/>
              <a:gd name="connsiteY7" fmla="*/ 112801 h 1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850" h="176301">
                <a:moveTo>
                  <a:pt x="0" y="176301"/>
                </a:moveTo>
                <a:cubicBezTo>
                  <a:pt x="20373" y="158309"/>
                  <a:pt x="40746" y="140318"/>
                  <a:pt x="76200" y="119151"/>
                </a:cubicBezTo>
                <a:cubicBezTo>
                  <a:pt x="111654" y="97984"/>
                  <a:pt x="164571" y="68880"/>
                  <a:pt x="212725" y="49301"/>
                </a:cubicBezTo>
                <a:cubicBezTo>
                  <a:pt x="260879" y="29722"/>
                  <a:pt x="317500" y="7497"/>
                  <a:pt x="365125" y="1676"/>
                </a:cubicBezTo>
                <a:cubicBezTo>
                  <a:pt x="412750" y="-4145"/>
                  <a:pt x="460375" y="6439"/>
                  <a:pt x="498475" y="14376"/>
                </a:cubicBezTo>
                <a:cubicBezTo>
                  <a:pt x="536575" y="22313"/>
                  <a:pt x="564092" y="36601"/>
                  <a:pt x="593725" y="49301"/>
                </a:cubicBezTo>
                <a:cubicBezTo>
                  <a:pt x="623358" y="62001"/>
                  <a:pt x="657754" y="79993"/>
                  <a:pt x="676275" y="90576"/>
                </a:cubicBezTo>
                <a:cubicBezTo>
                  <a:pt x="694796" y="101159"/>
                  <a:pt x="699823" y="106980"/>
                  <a:pt x="704850" y="11280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3" name="フリーフォーム 812">
            <a:extLst>
              <a:ext uri="{FF2B5EF4-FFF2-40B4-BE49-F238E27FC236}">
                <a16:creationId xmlns:a16="http://schemas.microsoft.com/office/drawing/2014/main" id="{4C332D81-E364-8844-9B4D-DD9AB53D898E}"/>
              </a:ext>
            </a:extLst>
          </p:cNvPr>
          <p:cNvSpPr/>
          <p:nvPr/>
        </p:nvSpPr>
        <p:spPr>
          <a:xfrm>
            <a:off x="6508750" y="3258538"/>
            <a:ext cx="854075" cy="221262"/>
          </a:xfrm>
          <a:custGeom>
            <a:avLst/>
            <a:gdLst>
              <a:gd name="connsiteX0" fmla="*/ 854075 w 854075"/>
              <a:gd name="connsiteY0" fmla="*/ 18062 h 221262"/>
              <a:gd name="connsiteX1" fmla="*/ 711200 w 854075"/>
              <a:gd name="connsiteY1" fmla="*/ 2187 h 221262"/>
              <a:gd name="connsiteX2" fmla="*/ 568325 w 854075"/>
              <a:gd name="connsiteY2" fmla="*/ 2187 h 221262"/>
              <a:gd name="connsiteX3" fmla="*/ 409575 w 854075"/>
              <a:gd name="connsiteY3" fmla="*/ 21237 h 221262"/>
              <a:gd name="connsiteX4" fmla="*/ 298450 w 854075"/>
              <a:gd name="connsiteY4" fmla="*/ 49812 h 221262"/>
              <a:gd name="connsiteX5" fmla="*/ 180975 w 854075"/>
              <a:gd name="connsiteY5" fmla="*/ 97437 h 221262"/>
              <a:gd name="connsiteX6" fmla="*/ 76200 w 854075"/>
              <a:gd name="connsiteY6" fmla="*/ 154587 h 221262"/>
              <a:gd name="connsiteX7" fmla="*/ 0 w 854075"/>
              <a:gd name="connsiteY7" fmla="*/ 221262 h 22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075" h="221262">
                <a:moveTo>
                  <a:pt x="854075" y="18062"/>
                </a:moveTo>
                <a:cubicBezTo>
                  <a:pt x="806450" y="11447"/>
                  <a:pt x="758825" y="4833"/>
                  <a:pt x="711200" y="2187"/>
                </a:cubicBezTo>
                <a:cubicBezTo>
                  <a:pt x="663575" y="-459"/>
                  <a:pt x="618596" y="-988"/>
                  <a:pt x="568325" y="2187"/>
                </a:cubicBezTo>
                <a:cubicBezTo>
                  <a:pt x="518054" y="5362"/>
                  <a:pt x="454554" y="13299"/>
                  <a:pt x="409575" y="21237"/>
                </a:cubicBezTo>
                <a:cubicBezTo>
                  <a:pt x="364596" y="29175"/>
                  <a:pt x="336550" y="37112"/>
                  <a:pt x="298450" y="49812"/>
                </a:cubicBezTo>
                <a:cubicBezTo>
                  <a:pt x="260350" y="62512"/>
                  <a:pt x="218017" y="79975"/>
                  <a:pt x="180975" y="97437"/>
                </a:cubicBezTo>
                <a:cubicBezTo>
                  <a:pt x="143933" y="114899"/>
                  <a:pt x="106362" y="133950"/>
                  <a:pt x="76200" y="154587"/>
                </a:cubicBezTo>
                <a:cubicBezTo>
                  <a:pt x="46038" y="175224"/>
                  <a:pt x="23019" y="198243"/>
                  <a:pt x="0" y="221262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4" name="フリーフォーム 813">
            <a:extLst>
              <a:ext uri="{FF2B5EF4-FFF2-40B4-BE49-F238E27FC236}">
                <a16:creationId xmlns:a16="http://schemas.microsoft.com/office/drawing/2014/main" id="{623097EE-6BF5-964D-B8D2-594C9FA66A30}"/>
              </a:ext>
            </a:extLst>
          </p:cNvPr>
          <p:cNvSpPr/>
          <p:nvPr/>
        </p:nvSpPr>
        <p:spPr>
          <a:xfrm>
            <a:off x="6518275" y="3395701"/>
            <a:ext cx="974725" cy="179349"/>
          </a:xfrm>
          <a:custGeom>
            <a:avLst/>
            <a:gdLst>
              <a:gd name="connsiteX0" fmla="*/ 0 w 974725"/>
              <a:gd name="connsiteY0" fmla="*/ 179349 h 179349"/>
              <a:gd name="connsiteX1" fmla="*/ 177800 w 974725"/>
              <a:gd name="connsiteY1" fmla="*/ 74574 h 179349"/>
              <a:gd name="connsiteX2" fmla="*/ 425450 w 974725"/>
              <a:gd name="connsiteY2" fmla="*/ 17424 h 179349"/>
              <a:gd name="connsiteX3" fmla="*/ 714375 w 974725"/>
              <a:gd name="connsiteY3" fmla="*/ 1549 h 179349"/>
              <a:gd name="connsiteX4" fmla="*/ 876300 w 974725"/>
              <a:gd name="connsiteY4" fmla="*/ 49174 h 179349"/>
              <a:gd name="connsiteX5" fmla="*/ 955675 w 974725"/>
              <a:gd name="connsiteY5" fmla="*/ 125374 h 179349"/>
              <a:gd name="connsiteX6" fmla="*/ 974725 w 974725"/>
              <a:gd name="connsiteY6" fmla="*/ 179349 h 17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725" h="179349">
                <a:moveTo>
                  <a:pt x="0" y="179349"/>
                </a:moveTo>
                <a:cubicBezTo>
                  <a:pt x="53446" y="140455"/>
                  <a:pt x="106892" y="101561"/>
                  <a:pt x="177800" y="74574"/>
                </a:cubicBezTo>
                <a:cubicBezTo>
                  <a:pt x="248708" y="47587"/>
                  <a:pt x="336021" y="29595"/>
                  <a:pt x="425450" y="17424"/>
                </a:cubicBezTo>
                <a:cubicBezTo>
                  <a:pt x="514879" y="5253"/>
                  <a:pt x="639233" y="-3743"/>
                  <a:pt x="714375" y="1549"/>
                </a:cubicBezTo>
                <a:cubicBezTo>
                  <a:pt x="789517" y="6841"/>
                  <a:pt x="836084" y="28537"/>
                  <a:pt x="876300" y="49174"/>
                </a:cubicBezTo>
                <a:cubicBezTo>
                  <a:pt x="916516" y="69811"/>
                  <a:pt x="939271" y="103678"/>
                  <a:pt x="955675" y="125374"/>
                </a:cubicBezTo>
                <a:cubicBezTo>
                  <a:pt x="972079" y="147070"/>
                  <a:pt x="973402" y="163209"/>
                  <a:pt x="974725" y="17934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5" name="フリーフォーム 814">
            <a:extLst>
              <a:ext uri="{FF2B5EF4-FFF2-40B4-BE49-F238E27FC236}">
                <a16:creationId xmlns:a16="http://schemas.microsoft.com/office/drawing/2014/main" id="{8393794C-2252-6E4C-B699-07ABB99AA82F}"/>
              </a:ext>
            </a:extLst>
          </p:cNvPr>
          <p:cNvSpPr/>
          <p:nvPr/>
        </p:nvSpPr>
        <p:spPr>
          <a:xfrm>
            <a:off x="6765925" y="3441700"/>
            <a:ext cx="111125" cy="95250"/>
          </a:xfrm>
          <a:custGeom>
            <a:avLst/>
            <a:gdLst>
              <a:gd name="connsiteX0" fmla="*/ 0 w 111125"/>
              <a:gd name="connsiteY0" fmla="*/ 95250 h 95250"/>
              <a:gd name="connsiteX1" fmla="*/ 44450 w 111125"/>
              <a:gd name="connsiteY1" fmla="*/ 34925 h 95250"/>
              <a:gd name="connsiteX2" fmla="*/ 111125 w 11112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95250">
                <a:moveTo>
                  <a:pt x="0" y="95250"/>
                </a:moveTo>
                <a:cubicBezTo>
                  <a:pt x="12964" y="73025"/>
                  <a:pt x="25929" y="50800"/>
                  <a:pt x="44450" y="34925"/>
                </a:cubicBezTo>
                <a:cubicBezTo>
                  <a:pt x="62971" y="19050"/>
                  <a:pt x="87048" y="9525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フリーフォーム 815">
            <a:extLst>
              <a:ext uri="{FF2B5EF4-FFF2-40B4-BE49-F238E27FC236}">
                <a16:creationId xmlns:a16="http://schemas.microsoft.com/office/drawing/2014/main" id="{28CE3668-A8BF-C444-81EB-CD0DEBC1C62F}"/>
              </a:ext>
            </a:extLst>
          </p:cNvPr>
          <p:cNvSpPr/>
          <p:nvPr/>
        </p:nvSpPr>
        <p:spPr>
          <a:xfrm>
            <a:off x="6508750" y="3319590"/>
            <a:ext cx="1012143" cy="200995"/>
          </a:xfrm>
          <a:custGeom>
            <a:avLst/>
            <a:gdLst>
              <a:gd name="connsiteX0" fmla="*/ 0 w 1035050"/>
              <a:gd name="connsiteY0" fmla="*/ 151854 h 212179"/>
              <a:gd name="connsiteX1" fmla="*/ 149225 w 1035050"/>
              <a:gd name="connsiteY1" fmla="*/ 66129 h 212179"/>
              <a:gd name="connsiteX2" fmla="*/ 406400 w 1035050"/>
              <a:gd name="connsiteY2" fmla="*/ 15329 h 212179"/>
              <a:gd name="connsiteX3" fmla="*/ 679450 w 1035050"/>
              <a:gd name="connsiteY3" fmla="*/ 2629 h 212179"/>
              <a:gd name="connsiteX4" fmla="*/ 866775 w 1035050"/>
              <a:gd name="connsiteY4" fmla="*/ 59779 h 212179"/>
              <a:gd name="connsiteX5" fmla="*/ 996950 w 1035050"/>
              <a:gd name="connsiteY5" fmla="*/ 148679 h 212179"/>
              <a:gd name="connsiteX6" fmla="*/ 1035050 w 1035050"/>
              <a:gd name="connsiteY6" fmla="*/ 212179 h 2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050" h="212179">
                <a:moveTo>
                  <a:pt x="0" y="151854"/>
                </a:moveTo>
                <a:cubicBezTo>
                  <a:pt x="40746" y="120368"/>
                  <a:pt x="81492" y="88883"/>
                  <a:pt x="149225" y="66129"/>
                </a:cubicBezTo>
                <a:cubicBezTo>
                  <a:pt x="216958" y="43375"/>
                  <a:pt x="318029" y="25912"/>
                  <a:pt x="406400" y="15329"/>
                </a:cubicBezTo>
                <a:cubicBezTo>
                  <a:pt x="494771" y="4746"/>
                  <a:pt x="602721" y="-4779"/>
                  <a:pt x="679450" y="2629"/>
                </a:cubicBezTo>
                <a:cubicBezTo>
                  <a:pt x="756179" y="10037"/>
                  <a:pt x="813858" y="35437"/>
                  <a:pt x="866775" y="59779"/>
                </a:cubicBezTo>
                <a:cubicBezTo>
                  <a:pt x="919692" y="84121"/>
                  <a:pt x="968904" y="123279"/>
                  <a:pt x="996950" y="148679"/>
                </a:cubicBezTo>
                <a:cubicBezTo>
                  <a:pt x="1024996" y="174079"/>
                  <a:pt x="1030023" y="193129"/>
                  <a:pt x="1035050" y="212179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7" name="フリーフォーム 816">
            <a:extLst>
              <a:ext uri="{FF2B5EF4-FFF2-40B4-BE49-F238E27FC236}">
                <a16:creationId xmlns:a16="http://schemas.microsoft.com/office/drawing/2014/main" id="{0E7E6399-8673-644F-AB8A-DC942DD22B61}"/>
              </a:ext>
            </a:extLst>
          </p:cNvPr>
          <p:cNvSpPr/>
          <p:nvPr/>
        </p:nvSpPr>
        <p:spPr>
          <a:xfrm>
            <a:off x="6511208" y="3369341"/>
            <a:ext cx="688975" cy="142051"/>
          </a:xfrm>
          <a:custGeom>
            <a:avLst/>
            <a:gdLst>
              <a:gd name="connsiteX0" fmla="*/ 688975 w 688975"/>
              <a:gd name="connsiteY0" fmla="*/ 8701 h 142051"/>
              <a:gd name="connsiteX1" fmla="*/ 508000 w 688975"/>
              <a:gd name="connsiteY1" fmla="*/ 2351 h 142051"/>
              <a:gd name="connsiteX2" fmla="*/ 200025 w 688975"/>
              <a:gd name="connsiteY2" fmla="*/ 43626 h 142051"/>
              <a:gd name="connsiteX3" fmla="*/ 0 w 688975"/>
              <a:gd name="connsiteY3" fmla="*/ 142051 h 1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975" h="142051">
                <a:moveTo>
                  <a:pt x="688975" y="8701"/>
                </a:moveTo>
                <a:cubicBezTo>
                  <a:pt x="639233" y="2615"/>
                  <a:pt x="589492" y="-3470"/>
                  <a:pt x="508000" y="2351"/>
                </a:cubicBezTo>
                <a:cubicBezTo>
                  <a:pt x="426508" y="8172"/>
                  <a:pt x="284692" y="20343"/>
                  <a:pt x="200025" y="43626"/>
                </a:cubicBezTo>
                <a:cubicBezTo>
                  <a:pt x="115358" y="66909"/>
                  <a:pt x="57679" y="104480"/>
                  <a:pt x="0" y="142051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8" name="フリーフォーム 817">
            <a:extLst>
              <a:ext uri="{FF2B5EF4-FFF2-40B4-BE49-F238E27FC236}">
                <a16:creationId xmlns:a16="http://schemas.microsoft.com/office/drawing/2014/main" id="{DEDA921D-8578-6947-B7B0-E3370BA3D252}"/>
              </a:ext>
            </a:extLst>
          </p:cNvPr>
          <p:cNvSpPr/>
          <p:nvPr/>
        </p:nvSpPr>
        <p:spPr>
          <a:xfrm rot="193153">
            <a:off x="4870061" y="3562409"/>
            <a:ext cx="657225" cy="317870"/>
          </a:xfrm>
          <a:custGeom>
            <a:avLst/>
            <a:gdLst>
              <a:gd name="connsiteX0" fmla="*/ 0 w 657225"/>
              <a:gd name="connsiteY0" fmla="*/ 317870 h 317870"/>
              <a:gd name="connsiteX1" fmla="*/ 50800 w 657225"/>
              <a:gd name="connsiteY1" fmla="*/ 206745 h 317870"/>
              <a:gd name="connsiteX2" fmla="*/ 101600 w 657225"/>
              <a:gd name="connsiteY2" fmla="*/ 114670 h 317870"/>
              <a:gd name="connsiteX3" fmla="*/ 209550 w 657225"/>
              <a:gd name="connsiteY3" fmla="*/ 44820 h 317870"/>
              <a:gd name="connsiteX4" fmla="*/ 425450 w 657225"/>
              <a:gd name="connsiteY4" fmla="*/ 370 h 317870"/>
              <a:gd name="connsiteX5" fmla="*/ 593725 w 657225"/>
              <a:gd name="connsiteY5" fmla="*/ 25770 h 317870"/>
              <a:gd name="connsiteX6" fmla="*/ 657225 w 657225"/>
              <a:gd name="connsiteY6" fmla="*/ 63870 h 31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317870">
                <a:moveTo>
                  <a:pt x="0" y="317870"/>
                </a:moveTo>
                <a:cubicBezTo>
                  <a:pt x="16933" y="279241"/>
                  <a:pt x="33867" y="240612"/>
                  <a:pt x="50800" y="206745"/>
                </a:cubicBezTo>
                <a:cubicBezTo>
                  <a:pt x="67733" y="172878"/>
                  <a:pt x="75142" y="141658"/>
                  <a:pt x="101600" y="114670"/>
                </a:cubicBezTo>
                <a:cubicBezTo>
                  <a:pt x="128058" y="87682"/>
                  <a:pt x="155575" y="63870"/>
                  <a:pt x="209550" y="44820"/>
                </a:cubicBezTo>
                <a:cubicBezTo>
                  <a:pt x="263525" y="25770"/>
                  <a:pt x="361421" y="3545"/>
                  <a:pt x="425450" y="370"/>
                </a:cubicBezTo>
                <a:cubicBezTo>
                  <a:pt x="489479" y="-2805"/>
                  <a:pt x="555096" y="15187"/>
                  <a:pt x="593725" y="25770"/>
                </a:cubicBezTo>
                <a:cubicBezTo>
                  <a:pt x="632354" y="36353"/>
                  <a:pt x="644789" y="50111"/>
                  <a:pt x="657225" y="63870"/>
                </a:cubicBezTo>
              </a:path>
            </a:pathLst>
          </a:custGeom>
          <a:noFill/>
          <a:ln w="5715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" name="フリーフォーム 818">
            <a:extLst>
              <a:ext uri="{FF2B5EF4-FFF2-40B4-BE49-F238E27FC236}">
                <a16:creationId xmlns:a16="http://schemas.microsoft.com/office/drawing/2014/main" id="{BE917BA7-FEDE-3243-B154-549324F27342}"/>
              </a:ext>
            </a:extLst>
          </p:cNvPr>
          <p:cNvSpPr/>
          <p:nvPr/>
        </p:nvSpPr>
        <p:spPr>
          <a:xfrm>
            <a:off x="4895068" y="3632566"/>
            <a:ext cx="622300" cy="274272"/>
          </a:xfrm>
          <a:custGeom>
            <a:avLst/>
            <a:gdLst>
              <a:gd name="connsiteX0" fmla="*/ 0 w 622300"/>
              <a:gd name="connsiteY0" fmla="*/ 274272 h 274272"/>
              <a:gd name="connsiteX1" fmla="*/ 127000 w 622300"/>
              <a:gd name="connsiteY1" fmla="*/ 115522 h 274272"/>
              <a:gd name="connsiteX2" fmla="*/ 219075 w 622300"/>
              <a:gd name="connsiteY2" fmla="*/ 42497 h 274272"/>
              <a:gd name="connsiteX3" fmla="*/ 339725 w 622300"/>
              <a:gd name="connsiteY3" fmla="*/ 13922 h 274272"/>
              <a:gd name="connsiteX4" fmla="*/ 482600 w 622300"/>
              <a:gd name="connsiteY4" fmla="*/ 1222 h 274272"/>
              <a:gd name="connsiteX5" fmla="*/ 622300 w 622300"/>
              <a:gd name="connsiteY5" fmla="*/ 1222 h 27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300" h="274272">
                <a:moveTo>
                  <a:pt x="0" y="274272"/>
                </a:moveTo>
                <a:cubicBezTo>
                  <a:pt x="45244" y="214211"/>
                  <a:pt x="90488" y="154151"/>
                  <a:pt x="127000" y="115522"/>
                </a:cubicBezTo>
                <a:cubicBezTo>
                  <a:pt x="163512" y="76893"/>
                  <a:pt x="183621" y="59430"/>
                  <a:pt x="219075" y="42497"/>
                </a:cubicBezTo>
                <a:cubicBezTo>
                  <a:pt x="254529" y="25564"/>
                  <a:pt x="295804" y="20801"/>
                  <a:pt x="339725" y="13922"/>
                </a:cubicBezTo>
                <a:cubicBezTo>
                  <a:pt x="383646" y="7043"/>
                  <a:pt x="435504" y="3339"/>
                  <a:pt x="482600" y="1222"/>
                </a:cubicBezTo>
                <a:cubicBezTo>
                  <a:pt x="529696" y="-895"/>
                  <a:pt x="575998" y="163"/>
                  <a:pt x="622300" y="1222"/>
                </a:cubicBezTo>
              </a:path>
            </a:pathLst>
          </a:custGeom>
          <a:noFill/>
          <a:ln w="762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0" name="フリーフォーム 819">
            <a:extLst>
              <a:ext uri="{FF2B5EF4-FFF2-40B4-BE49-F238E27FC236}">
                <a16:creationId xmlns:a16="http://schemas.microsoft.com/office/drawing/2014/main" id="{D5DB1FE0-1DEB-E347-A391-84612F44CA0F}"/>
              </a:ext>
            </a:extLst>
          </p:cNvPr>
          <p:cNvSpPr/>
          <p:nvPr/>
        </p:nvSpPr>
        <p:spPr>
          <a:xfrm>
            <a:off x="4865647" y="3600739"/>
            <a:ext cx="488950" cy="281418"/>
          </a:xfrm>
          <a:custGeom>
            <a:avLst/>
            <a:gdLst>
              <a:gd name="connsiteX0" fmla="*/ 0 w 488950"/>
              <a:gd name="connsiteY0" fmla="*/ 281418 h 281418"/>
              <a:gd name="connsiteX1" fmla="*/ 107950 w 488950"/>
              <a:gd name="connsiteY1" fmla="*/ 135368 h 281418"/>
              <a:gd name="connsiteX2" fmla="*/ 190500 w 488950"/>
              <a:gd name="connsiteY2" fmla="*/ 59168 h 281418"/>
              <a:gd name="connsiteX3" fmla="*/ 381000 w 488950"/>
              <a:gd name="connsiteY3" fmla="*/ 5193 h 281418"/>
              <a:gd name="connsiteX4" fmla="*/ 488950 w 488950"/>
              <a:gd name="connsiteY4" fmla="*/ 5193 h 2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50" h="281418">
                <a:moveTo>
                  <a:pt x="0" y="281418"/>
                </a:moveTo>
                <a:cubicBezTo>
                  <a:pt x="38100" y="226914"/>
                  <a:pt x="76200" y="172410"/>
                  <a:pt x="107950" y="135368"/>
                </a:cubicBezTo>
                <a:cubicBezTo>
                  <a:pt x="139700" y="98326"/>
                  <a:pt x="144992" y="80864"/>
                  <a:pt x="190500" y="59168"/>
                </a:cubicBezTo>
                <a:cubicBezTo>
                  <a:pt x="236008" y="37472"/>
                  <a:pt x="331258" y="14189"/>
                  <a:pt x="381000" y="5193"/>
                </a:cubicBezTo>
                <a:cubicBezTo>
                  <a:pt x="430742" y="-3803"/>
                  <a:pt x="459846" y="695"/>
                  <a:pt x="488950" y="5193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1" name="フリーフォーム 820">
            <a:extLst>
              <a:ext uri="{FF2B5EF4-FFF2-40B4-BE49-F238E27FC236}">
                <a16:creationId xmlns:a16="http://schemas.microsoft.com/office/drawing/2014/main" id="{16469788-1944-B44A-9454-A4B52747C3FA}"/>
              </a:ext>
            </a:extLst>
          </p:cNvPr>
          <p:cNvSpPr/>
          <p:nvPr/>
        </p:nvSpPr>
        <p:spPr>
          <a:xfrm>
            <a:off x="7931150" y="3867150"/>
            <a:ext cx="688975" cy="809625"/>
          </a:xfrm>
          <a:custGeom>
            <a:avLst/>
            <a:gdLst>
              <a:gd name="connsiteX0" fmla="*/ 0 w 688975"/>
              <a:gd name="connsiteY0" fmla="*/ 809625 h 809625"/>
              <a:gd name="connsiteX1" fmla="*/ 180975 w 688975"/>
              <a:gd name="connsiteY1" fmla="*/ 650875 h 809625"/>
              <a:gd name="connsiteX2" fmla="*/ 371475 w 688975"/>
              <a:gd name="connsiteY2" fmla="*/ 460375 h 809625"/>
              <a:gd name="connsiteX3" fmla="*/ 593725 w 688975"/>
              <a:gd name="connsiteY3" fmla="*/ 155575 h 809625"/>
              <a:gd name="connsiteX4" fmla="*/ 688975 w 68897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809625">
                <a:moveTo>
                  <a:pt x="0" y="809625"/>
                </a:moveTo>
                <a:cubicBezTo>
                  <a:pt x="59531" y="759354"/>
                  <a:pt x="119063" y="709083"/>
                  <a:pt x="180975" y="650875"/>
                </a:cubicBezTo>
                <a:cubicBezTo>
                  <a:pt x="242887" y="592667"/>
                  <a:pt x="302683" y="542925"/>
                  <a:pt x="371475" y="460375"/>
                </a:cubicBezTo>
                <a:cubicBezTo>
                  <a:pt x="440267" y="377825"/>
                  <a:pt x="540808" y="232304"/>
                  <a:pt x="593725" y="155575"/>
                </a:cubicBezTo>
                <a:cubicBezTo>
                  <a:pt x="646642" y="78846"/>
                  <a:pt x="673100" y="27517"/>
                  <a:pt x="68897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フリーフォーム 821">
            <a:extLst>
              <a:ext uri="{FF2B5EF4-FFF2-40B4-BE49-F238E27FC236}">
                <a16:creationId xmlns:a16="http://schemas.microsoft.com/office/drawing/2014/main" id="{74732E6A-8B7F-7E40-9B94-9F1DC1EEF238}"/>
              </a:ext>
            </a:extLst>
          </p:cNvPr>
          <p:cNvSpPr/>
          <p:nvPr/>
        </p:nvSpPr>
        <p:spPr>
          <a:xfrm>
            <a:off x="8801100" y="3076575"/>
            <a:ext cx="111125" cy="349250"/>
          </a:xfrm>
          <a:custGeom>
            <a:avLst/>
            <a:gdLst>
              <a:gd name="connsiteX0" fmla="*/ 0 w 111125"/>
              <a:gd name="connsiteY0" fmla="*/ 349250 h 349250"/>
              <a:gd name="connsiteX1" fmla="*/ 73025 w 111125"/>
              <a:gd name="connsiteY1" fmla="*/ 168275 h 349250"/>
              <a:gd name="connsiteX2" fmla="*/ 111125 w 111125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" h="349250">
                <a:moveTo>
                  <a:pt x="0" y="349250"/>
                </a:moveTo>
                <a:cubicBezTo>
                  <a:pt x="27252" y="287866"/>
                  <a:pt x="54504" y="226483"/>
                  <a:pt x="73025" y="168275"/>
                </a:cubicBezTo>
                <a:cubicBezTo>
                  <a:pt x="91546" y="110067"/>
                  <a:pt x="101335" y="55033"/>
                  <a:pt x="1111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フリーフォーム 822">
            <a:extLst>
              <a:ext uri="{FF2B5EF4-FFF2-40B4-BE49-F238E27FC236}">
                <a16:creationId xmlns:a16="http://schemas.microsoft.com/office/drawing/2014/main" id="{CC48D8FA-D759-AB4E-8BBF-C0537477FF66}"/>
              </a:ext>
            </a:extLst>
          </p:cNvPr>
          <p:cNvSpPr/>
          <p:nvPr/>
        </p:nvSpPr>
        <p:spPr>
          <a:xfrm>
            <a:off x="3702050" y="6264275"/>
            <a:ext cx="152400" cy="212725"/>
          </a:xfrm>
          <a:custGeom>
            <a:avLst/>
            <a:gdLst>
              <a:gd name="connsiteX0" fmla="*/ 152400 w 152400"/>
              <a:gd name="connsiteY0" fmla="*/ 212725 h 212725"/>
              <a:gd name="connsiteX1" fmla="*/ 47625 w 152400"/>
              <a:gd name="connsiteY1" fmla="*/ 85725 h 212725"/>
              <a:gd name="connsiteX2" fmla="*/ 0 w 152400"/>
              <a:gd name="connsiteY2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12725">
                <a:moveTo>
                  <a:pt x="152400" y="212725"/>
                </a:moveTo>
                <a:cubicBezTo>
                  <a:pt x="112712" y="166952"/>
                  <a:pt x="73025" y="121179"/>
                  <a:pt x="47625" y="85725"/>
                </a:cubicBezTo>
                <a:cubicBezTo>
                  <a:pt x="22225" y="50271"/>
                  <a:pt x="11112" y="25135"/>
                  <a:pt x="0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4" name="フリーフォーム 823">
            <a:extLst>
              <a:ext uri="{FF2B5EF4-FFF2-40B4-BE49-F238E27FC236}">
                <a16:creationId xmlns:a16="http://schemas.microsoft.com/office/drawing/2014/main" id="{C5D664A6-4977-094B-9F53-5824F3D02D8E}"/>
              </a:ext>
            </a:extLst>
          </p:cNvPr>
          <p:cNvSpPr/>
          <p:nvPr/>
        </p:nvSpPr>
        <p:spPr>
          <a:xfrm>
            <a:off x="3981450" y="6616700"/>
            <a:ext cx="295275" cy="238125"/>
          </a:xfrm>
          <a:custGeom>
            <a:avLst/>
            <a:gdLst>
              <a:gd name="connsiteX0" fmla="*/ 0 w 295275"/>
              <a:gd name="connsiteY0" fmla="*/ 0 h 238125"/>
              <a:gd name="connsiteX1" fmla="*/ 161925 w 295275"/>
              <a:gd name="connsiteY1" fmla="*/ 114300 h 238125"/>
              <a:gd name="connsiteX2" fmla="*/ 263525 w 295275"/>
              <a:gd name="connsiteY2" fmla="*/ 190500 h 238125"/>
              <a:gd name="connsiteX3" fmla="*/ 295275 w 295275"/>
              <a:gd name="connsiteY3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238125">
                <a:moveTo>
                  <a:pt x="0" y="0"/>
                </a:moveTo>
                <a:lnTo>
                  <a:pt x="161925" y="114300"/>
                </a:lnTo>
                <a:cubicBezTo>
                  <a:pt x="205846" y="146050"/>
                  <a:pt x="241300" y="169863"/>
                  <a:pt x="263525" y="190500"/>
                </a:cubicBezTo>
                <a:cubicBezTo>
                  <a:pt x="285750" y="211137"/>
                  <a:pt x="290512" y="224631"/>
                  <a:pt x="295275" y="238125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5" name="フリーフォーム 824">
            <a:extLst>
              <a:ext uri="{FF2B5EF4-FFF2-40B4-BE49-F238E27FC236}">
                <a16:creationId xmlns:a16="http://schemas.microsoft.com/office/drawing/2014/main" id="{63AC12B1-8745-F245-908C-28B0B4349C59}"/>
              </a:ext>
            </a:extLst>
          </p:cNvPr>
          <p:cNvSpPr/>
          <p:nvPr/>
        </p:nvSpPr>
        <p:spPr>
          <a:xfrm>
            <a:off x="3481677" y="5753100"/>
            <a:ext cx="80673" cy="263525"/>
          </a:xfrm>
          <a:custGeom>
            <a:avLst/>
            <a:gdLst>
              <a:gd name="connsiteX0" fmla="*/ 80673 w 80673"/>
              <a:gd name="connsiteY0" fmla="*/ 263525 h 263525"/>
              <a:gd name="connsiteX1" fmla="*/ 10823 w 80673"/>
              <a:gd name="connsiteY1" fmla="*/ 53975 h 263525"/>
              <a:gd name="connsiteX2" fmla="*/ 1298 w 80673"/>
              <a:gd name="connsiteY2" fmla="*/ 0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73" h="263525">
                <a:moveTo>
                  <a:pt x="80673" y="263525"/>
                </a:moveTo>
                <a:cubicBezTo>
                  <a:pt x="52362" y="180710"/>
                  <a:pt x="24052" y="97896"/>
                  <a:pt x="10823" y="53975"/>
                </a:cubicBezTo>
                <a:cubicBezTo>
                  <a:pt x="-2406" y="10054"/>
                  <a:pt x="-554" y="5027"/>
                  <a:pt x="1298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6" name="フリーフォーム 825">
            <a:extLst>
              <a:ext uri="{FF2B5EF4-FFF2-40B4-BE49-F238E27FC236}">
                <a16:creationId xmlns:a16="http://schemas.microsoft.com/office/drawing/2014/main" id="{0B6242DE-3077-2F40-8CF1-37141BEA18FA}"/>
              </a:ext>
            </a:extLst>
          </p:cNvPr>
          <p:cNvSpPr/>
          <p:nvPr/>
        </p:nvSpPr>
        <p:spPr>
          <a:xfrm>
            <a:off x="3451465" y="4591050"/>
            <a:ext cx="460135" cy="1000125"/>
          </a:xfrm>
          <a:custGeom>
            <a:avLst/>
            <a:gdLst>
              <a:gd name="connsiteX0" fmla="*/ 6110 w 460135"/>
              <a:gd name="connsiteY0" fmla="*/ 1000125 h 1000125"/>
              <a:gd name="connsiteX1" fmla="*/ 6110 w 460135"/>
              <a:gd name="connsiteY1" fmla="*/ 768350 h 1000125"/>
              <a:gd name="connsiteX2" fmla="*/ 69610 w 460135"/>
              <a:gd name="connsiteY2" fmla="*/ 581025 h 1000125"/>
              <a:gd name="connsiteX3" fmla="*/ 199785 w 460135"/>
              <a:gd name="connsiteY3" fmla="*/ 342900 h 1000125"/>
              <a:gd name="connsiteX4" fmla="*/ 352185 w 460135"/>
              <a:gd name="connsiteY4" fmla="*/ 130175 h 1000125"/>
              <a:gd name="connsiteX5" fmla="*/ 460135 w 460135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135" h="1000125">
                <a:moveTo>
                  <a:pt x="6110" y="1000125"/>
                </a:moveTo>
                <a:cubicBezTo>
                  <a:pt x="818" y="919162"/>
                  <a:pt x="-4473" y="838200"/>
                  <a:pt x="6110" y="768350"/>
                </a:cubicBezTo>
                <a:cubicBezTo>
                  <a:pt x="16693" y="698500"/>
                  <a:pt x="37331" y="651933"/>
                  <a:pt x="69610" y="581025"/>
                </a:cubicBezTo>
                <a:cubicBezTo>
                  <a:pt x="101889" y="510117"/>
                  <a:pt x="152689" y="418042"/>
                  <a:pt x="199785" y="342900"/>
                </a:cubicBezTo>
                <a:cubicBezTo>
                  <a:pt x="246881" y="267758"/>
                  <a:pt x="308793" y="187325"/>
                  <a:pt x="352185" y="130175"/>
                </a:cubicBezTo>
                <a:cubicBezTo>
                  <a:pt x="395577" y="73025"/>
                  <a:pt x="427856" y="36512"/>
                  <a:pt x="46013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7" name="フリーフォーム 826">
            <a:extLst>
              <a:ext uri="{FF2B5EF4-FFF2-40B4-BE49-F238E27FC236}">
                <a16:creationId xmlns:a16="http://schemas.microsoft.com/office/drawing/2014/main" id="{9D05C067-6018-474F-BC1A-1CA348224155}"/>
              </a:ext>
            </a:extLst>
          </p:cNvPr>
          <p:cNvSpPr/>
          <p:nvPr/>
        </p:nvSpPr>
        <p:spPr>
          <a:xfrm>
            <a:off x="5025959" y="5807075"/>
            <a:ext cx="165166" cy="307975"/>
          </a:xfrm>
          <a:custGeom>
            <a:avLst/>
            <a:gdLst>
              <a:gd name="connsiteX0" fmla="*/ 66 w 165166"/>
              <a:gd name="connsiteY0" fmla="*/ 307975 h 307975"/>
              <a:gd name="connsiteX1" fmla="*/ 15941 w 165166"/>
              <a:gd name="connsiteY1" fmla="*/ 212725 h 307975"/>
              <a:gd name="connsiteX2" fmla="*/ 98491 w 165166"/>
              <a:gd name="connsiteY2" fmla="*/ 69850 h 307975"/>
              <a:gd name="connsiteX3" fmla="*/ 165166 w 165166"/>
              <a:gd name="connsiteY3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66" h="307975">
                <a:moveTo>
                  <a:pt x="66" y="307975"/>
                </a:moveTo>
                <a:cubicBezTo>
                  <a:pt x="-199" y="280193"/>
                  <a:pt x="-463" y="252412"/>
                  <a:pt x="15941" y="212725"/>
                </a:cubicBezTo>
                <a:cubicBezTo>
                  <a:pt x="32345" y="173038"/>
                  <a:pt x="73620" y="105304"/>
                  <a:pt x="98491" y="69850"/>
                </a:cubicBezTo>
                <a:cubicBezTo>
                  <a:pt x="123362" y="34396"/>
                  <a:pt x="152995" y="12700"/>
                  <a:pt x="165166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8" name="フリーフォーム 827">
            <a:extLst>
              <a:ext uri="{FF2B5EF4-FFF2-40B4-BE49-F238E27FC236}">
                <a16:creationId xmlns:a16="http://schemas.microsoft.com/office/drawing/2014/main" id="{E2BE4245-DBDE-4C4C-A5B5-4D582A6A782E}"/>
              </a:ext>
            </a:extLst>
          </p:cNvPr>
          <p:cNvSpPr/>
          <p:nvPr/>
        </p:nvSpPr>
        <p:spPr>
          <a:xfrm>
            <a:off x="5286375" y="5562600"/>
            <a:ext cx="161925" cy="139700"/>
          </a:xfrm>
          <a:custGeom>
            <a:avLst/>
            <a:gdLst>
              <a:gd name="connsiteX0" fmla="*/ 0 w 161925"/>
              <a:gd name="connsiteY0" fmla="*/ 139700 h 139700"/>
              <a:gd name="connsiteX1" fmla="*/ 123825 w 161925"/>
              <a:gd name="connsiteY1" fmla="*/ 25400 h 139700"/>
              <a:gd name="connsiteX2" fmla="*/ 161925 w 161925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39700">
                <a:moveTo>
                  <a:pt x="0" y="139700"/>
                </a:moveTo>
                <a:cubicBezTo>
                  <a:pt x="48419" y="94191"/>
                  <a:pt x="96838" y="48683"/>
                  <a:pt x="123825" y="25400"/>
                </a:cubicBezTo>
                <a:cubicBezTo>
                  <a:pt x="150813" y="2117"/>
                  <a:pt x="156369" y="1058"/>
                  <a:pt x="161925" y="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9" name="フリーフォーム 828">
            <a:extLst>
              <a:ext uri="{FF2B5EF4-FFF2-40B4-BE49-F238E27FC236}">
                <a16:creationId xmlns:a16="http://schemas.microsoft.com/office/drawing/2014/main" id="{52070FD4-16F0-EE46-9940-4A0A1C67AFC2}"/>
              </a:ext>
            </a:extLst>
          </p:cNvPr>
          <p:cNvSpPr/>
          <p:nvPr/>
        </p:nvSpPr>
        <p:spPr>
          <a:xfrm>
            <a:off x="5657850" y="5304748"/>
            <a:ext cx="93140" cy="99102"/>
          </a:xfrm>
          <a:custGeom>
            <a:avLst/>
            <a:gdLst>
              <a:gd name="connsiteX0" fmla="*/ 107950 w 107950"/>
              <a:gd name="connsiteY0" fmla="*/ 0 h 114300"/>
              <a:gd name="connsiteX1" fmla="*/ 0 w 10795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14300">
                <a:moveTo>
                  <a:pt x="107950" y="0"/>
                </a:moveTo>
                <a:lnTo>
                  <a:pt x="0" y="114300"/>
                </a:ln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フリーフォーム 829">
            <a:extLst>
              <a:ext uri="{FF2B5EF4-FFF2-40B4-BE49-F238E27FC236}">
                <a16:creationId xmlns:a16="http://schemas.microsoft.com/office/drawing/2014/main" id="{72E50114-4582-B04F-8FC3-F16D5C82FAE1}"/>
              </a:ext>
            </a:extLst>
          </p:cNvPr>
          <p:cNvSpPr/>
          <p:nvPr/>
        </p:nvSpPr>
        <p:spPr>
          <a:xfrm>
            <a:off x="5434929" y="5531521"/>
            <a:ext cx="273050" cy="342900"/>
          </a:xfrm>
          <a:custGeom>
            <a:avLst/>
            <a:gdLst>
              <a:gd name="connsiteX0" fmla="*/ 505540 w 1415913"/>
              <a:gd name="connsiteY0" fmla="*/ 0 h 1514475"/>
              <a:gd name="connsiteX1" fmla="*/ 349965 w 1415913"/>
              <a:gd name="connsiteY1" fmla="*/ 130175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505540 w 1415913"/>
              <a:gd name="connsiteY0" fmla="*/ 0 h 1514475"/>
              <a:gd name="connsiteX1" fmla="*/ 302340 w 1415913"/>
              <a:gd name="connsiteY1" fmla="*/ 177800 h 1514475"/>
              <a:gd name="connsiteX2" fmla="*/ 188040 w 1415913"/>
              <a:gd name="connsiteY2" fmla="*/ 301625 h 1514475"/>
              <a:gd name="connsiteX3" fmla="*/ 51515 w 1415913"/>
              <a:gd name="connsiteY3" fmla="*/ 488950 h 1514475"/>
              <a:gd name="connsiteX4" fmla="*/ 715 w 1415913"/>
              <a:gd name="connsiteY4" fmla="*/ 647700 h 1514475"/>
              <a:gd name="connsiteX5" fmla="*/ 26115 w 1415913"/>
              <a:gd name="connsiteY5" fmla="*/ 752475 h 1514475"/>
              <a:gd name="connsiteX6" fmla="*/ 86440 w 1415913"/>
              <a:gd name="connsiteY6" fmla="*/ 850900 h 1514475"/>
              <a:gd name="connsiteX7" fmla="*/ 210265 w 1415913"/>
              <a:gd name="connsiteY7" fmla="*/ 939800 h 1514475"/>
              <a:gd name="connsiteX8" fmla="*/ 499190 w 1415913"/>
              <a:gd name="connsiteY8" fmla="*/ 1066800 h 1514475"/>
              <a:gd name="connsiteX9" fmla="*/ 769065 w 1415913"/>
              <a:gd name="connsiteY9" fmla="*/ 1162050 h 1514475"/>
              <a:gd name="connsiteX10" fmla="*/ 991315 w 1415913"/>
              <a:gd name="connsiteY10" fmla="*/ 1247775 h 1514475"/>
              <a:gd name="connsiteX11" fmla="*/ 1197690 w 1415913"/>
              <a:gd name="connsiteY11" fmla="*/ 1330325 h 1514475"/>
              <a:gd name="connsiteX12" fmla="*/ 1321515 w 1415913"/>
              <a:gd name="connsiteY12" fmla="*/ 1400175 h 1514475"/>
              <a:gd name="connsiteX13" fmla="*/ 1404065 w 1415913"/>
              <a:gd name="connsiteY13" fmla="*/ 1489075 h 1514475"/>
              <a:gd name="connsiteX14" fmla="*/ 1413590 w 1415913"/>
              <a:gd name="connsiteY14" fmla="*/ 1514475 h 1514475"/>
              <a:gd name="connsiteX0" fmla="*/ 302340 w 1415913"/>
              <a:gd name="connsiteY0" fmla="*/ 0 h 1336675"/>
              <a:gd name="connsiteX1" fmla="*/ 188040 w 1415913"/>
              <a:gd name="connsiteY1" fmla="*/ 123825 h 1336675"/>
              <a:gd name="connsiteX2" fmla="*/ 51515 w 1415913"/>
              <a:gd name="connsiteY2" fmla="*/ 311150 h 1336675"/>
              <a:gd name="connsiteX3" fmla="*/ 715 w 1415913"/>
              <a:gd name="connsiteY3" fmla="*/ 469900 h 1336675"/>
              <a:gd name="connsiteX4" fmla="*/ 26115 w 1415913"/>
              <a:gd name="connsiteY4" fmla="*/ 574675 h 1336675"/>
              <a:gd name="connsiteX5" fmla="*/ 86440 w 1415913"/>
              <a:gd name="connsiteY5" fmla="*/ 673100 h 1336675"/>
              <a:gd name="connsiteX6" fmla="*/ 210265 w 1415913"/>
              <a:gd name="connsiteY6" fmla="*/ 762000 h 1336675"/>
              <a:gd name="connsiteX7" fmla="*/ 499190 w 1415913"/>
              <a:gd name="connsiteY7" fmla="*/ 889000 h 1336675"/>
              <a:gd name="connsiteX8" fmla="*/ 769065 w 1415913"/>
              <a:gd name="connsiteY8" fmla="*/ 984250 h 1336675"/>
              <a:gd name="connsiteX9" fmla="*/ 991315 w 1415913"/>
              <a:gd name="connsiteY9" fmla="*/ 1069975 h 1336675"/>
              <a:gd name="connsiteX10" fmla="*/ 1197690 w 1415913"/>
              <a:gd name="connsiteY10" fmla="*/ 1152525 h 1336675"/>
              <a:gd name="connsiteX11" fmla="*/ 1321515 w 1415913"/>
              <a:gd name="connsiteY11" fmla="*/ 1222375 h 1336675"/>
              <a:gd name="connsiteX12" fmla="*/ 1404065 w 1415913"/>
              <a:gd name="connsiteY12" fmla="*/ 1311275 h 1336675"/>
              <a:gd name="connsiteX13" fmla="*/ 1413590 w 1415913"/>
              <a:gd name="connsiteY13" fmla="*/ 1336675 h 1336675"/>
              <a:gd name="connsiteX0" fmla="*/ 302340 w 1404065"/>
              <a:gd name="connsiteY0" fmla="*/ 0 h 1311275"/>
              <a:gd name="connsiteX1" fmla="*/ 188040 w 1404065"/>
              <a:gd name="connsiteY1" fmla="*/ 123825 h 1311275"/>
              <a:gd name="connsiteX2" fmla="*/ 51515 w 1404065"/>
              <a:gd name="connsiteY2" fmla="*/ 311150 h 1311275"/>
              <a:gd name="connsiteX3" fmla="*/ 715 w 1404065"/>
              <a:gd name="connsiteY3" fmla="*/ 469900 h 1311275"/>
              <a:gd name="connsiteX4" fmla="*/ 26115 w 1404065"/>
              <a:gd name="connsiteY4" fmla="*/ 574675 h 1311275"/>
              <a:gd name="connsiteX5" fmla="*/ 86440 w 1404065"/>
              <a:gd name="connsiteY5" fmla="*/ 673100 h 1311275"/>
              <a:gd name="connsiteX6" fmla="*/ 210265 w 1404065"/>
              <a:gd name="connsiteY6" fmla="*/ 762000 h 1311275"/>
              <a:gd name="connsiteX7" fmla="*/ 499190 w 1404065"/>
              <a:gd name="connsiteY7" fmla="*/ 889000 h 1311275"/>
              <a:gd name="connsiteX8" fmla="*/ 769065 w 1404065"/>
              <a:gd name="connsiteY8" fmla="*/ 984250 h 1311275"/>
              <a:gd name="connsiteX9" fmla="*/ 991315 w 1404065"/>
              <a:gd name="connsiteY9" fmla="*/ 1069975 h 1311275"/>
              <a:gd name="connsiteX10" fmla="*/ 1197690 w 1404065"/>
              <a:gd name="connsiteY10" fmla="*/ 1152525 h 1311275"/>
              <a:gd name="connsiteX11" fmla="*/ 1321515 w 1404065"/>
              <a:gd name="connsiteY11" fmla="*/ 1222375 h 1311275"/>
              <a:gd name="connsiteX12" fmla="*/ 1404065 w 1404065"/>
              <a:gd name="connsiteY12" fmla="*/ 1311275 h 1311275"/>
              <a:gd name="connsiteX0" fmla="*/ 302340 w 1321515"/>
              <a:gd name="connsiteY0" fmla="*/ 0 h 1222375"/>
              <a:gd name="connsiteX1" fmla="*/ 188040 w 1321515"/>
              <a:gd name="connsiteY1" fmla="*/ 123825 h 1222375"/>
              <a:gd name="connsiteX2" fmla="*/ 51515 w 1321515"/>
              <a:gd name="connsiteY2" fmla="*/ 311150 h 1222375"/>
              <a:gd name="connsiteX3" fmla="*/ 715 w 1321515"/>
              <a:gd name="connsiteY3" fmla="*/ 469900 h 1222375"/>
              <a:gd name="connsiteX4" fmla="*/ 26115 w 1321515"/>
              <a:gd name="connsiteY4" fmla="*/ 574675 h 1222375"/>
              <a:gd name="connsiteX5" fmla="*/ 86440 w 1321515"/>
              <a:gd name="connsiteY5" fmla="*/ 673100 h 1222375"/>
              <a:gd name="connsiteX6" fmla="*/ 210265 w 1321515"/>
              <a:gd name="connsiteY6" fmla="*/ 762000 h 1222375"/>
              <a:gd name="connsiteX7" fmla="*/ 499190 w 1321515"/>
              <a:gd name="connsiteY7" fmla="*/ 889000 h 1222375"/>
              <a:gd name="connsiteX8" fmla="*/ 769065 w 1321515"/>
              <a:gd name="connsiteY8" fmla="*/ 984250 h 1222375"/>
              <a:gd name="connsiteX9" fmla="*/ 991315 w 1321515"/>
              <a:gd name="connsiteY9" fmla="*/ 1069975 h 1222375"/>
              <a:gd name="connsiteX10" fmla="*/ 1197690 w 1321515"/>
              <a:gd name="connsiteY10" fmla="*/ 1152525 h 1222375"/>
              <a:gd name="connsiteX11" fmla="*/ 1321515 w 1321515"/>
              <a:gd name="connsiteY11" fmla="*/ 1222375 h 1222375"/>
              <a:gd name="connsiteX0" fmla="*/ 302340 w 1197690"/>
              <a:gd name="connsiteY0" fmla="*/ 0 h 1152525"/>
              <a:gd name="connsiteX1" fmla="*/ 188040 w 1197690"/>
              <a:gd name="connsiteY1" fmla="*/ 123825 h 1152525"/>
              <a:gd name="connsiteX2" fmla="*/ 51515 w 1197690"/>
              <a:gd name="connsiteY2" fmla="*/ 311150 h 1152525"/>
              <a:gd name="connsiteX3" fmla="*/ 715 w 1197690"/>
              <a:gd name="connsiteY3" fmla="*/ 469900 h 1152525"/>
              <a:gd name="connsiteX4" fmla="*/ 26115 w 1197690"/>
              <a:gd name="connsiteY4" fmla="*/ 574675 h 1152525"/>
              <a:gd name="connsiteX5" fmla="*/ 86440 w 1197690"/>
              <a:gd name="connsiteY5" fmla="*/ 673100 h 1152525"/>
              <a:gd name="connsiteX6" fmla="*/ 210265 w 1197690"/>
              <a:gd name="connsiteY6" fmla="*/ 762000 h 1152525"/>
              <a:gd name="connsiteX7" fmla="*/ 499190 w 1197690"/>
              <a:gd name="connsiteY7" fmla="*/ 889000 h 1152525"/>
              <a:gd name="connsiteX8" fmla="*/ 769065 w 1197690"/>
              <a:gd name="connsiteY8" fmla="*/ 984250 h 1152525"/>
              <a:gd name="connsiteX9" fmla="*/ 991315 w 1197690"/>
              <a:gd name="connsiteY9" fmla="*/ 1069975 h 1152525"/>
              <a:gd name="connsiteX10" fmla="*/ 1197690 w 1197690"/>
              <a:gd name="connsiteY10" fmla="*/ 1152525 h 1152525"/>
              <a:gd name="connsiteX0" fmla="*/ 302340 w 991315"/>
              <a:gd name="connsiteY0" fmla="*/ 0 h 1069975"/>
              <a:gd name="connsiteX1" fmla="*/ 188040 w 991315"/>
              <a:gd name="connsiteY1" fmla="*/ 123825 h 1069975"/>
              <a:gd name="connsiteX2" fmla="*/ 51515 w 991315"/>
              <a:gd name="connsiteY2" fmla="*/ 311150 h 1069975"/>
              <a:gd name="connsiteX3" fmla="*/ 715 w 991315"/>
              <a:gd name="connsiteY3" fmla="*/ 469900 h 1069975"/>
              <a:gd name="connsiteX4" fmla="*/ 26115 w 991315"/>
              <a:gd name="connsiteY4" fmla="*/ 574675 h 1069975"/>
              <a:gd name="connsiteX5" fmla="*/ 86440 w 991315"/>
              <a:gd name="connsiteY5" fmla="*/ 673100 h 1069975"/>
              <a:gd name="connsiteX6" fmla="*/ 210265 w 991315"/>
              <a:gd name="connsiteY6" fmla="*/ 762000 h 1069975"/>
              <a:gd name="connsiteX7" fmla="*/ 499190 w 991315"/>
              <a:gd name="connsiteY7" fmla="*/ 889000 h 1069975"/>
              <a:gd name="connsiteX8" fmla="*/ 769065 w 991315"/>
              <a:gd name="connsiteY8" fmla="*/ 984250 h 1069975"/>
              <a:gd name="connsiteX9" fmla="*/ 991315 w 991315"/>
              <a:gd name="connsiteY9" fmla="*/ 1069975 h 1069975"/>
              <a:gd name="connsiteX0" fmla="*/ 302340 w 769065"/>
              <a:gd name="connsiteY0" fmla="*/ 0 h 984250"/>
              <a:gd name="connsiteX1" fmla="*/ 188040 w 769065"/>
              <a:gd name="connsiteY1" fmla="*/ 123825 h 984250"/>
              <a:gd name="connsiteX2" fmla="*/ 51515 w 769065"/>
              <a:gd name="connsiteY2" fmla="*/ 311150 h 984250"/>
              <a:gd name="connsiteX3" fmla="*/ 715 w 769065"/>
              <a:gd name="connsiteY3" fmla="*/ 469900 h 984250"/>
              <a:gd name="connsiteX4" fmla="*/ 26115 w 769065"/>
              <a:gd name="connsiteY4" fmla="*/ 574675 h 984250"/>
              <a:gd name="connsiteX5" fmla="*/ 86440 w 769065"/>
              <a:gd name="connsiteY5" fmla="*/ 673100 h 984250"/>
              <a:gd name="connsiteX6" fmla="*/ 210265 w 769065"/>
              <a:gd name="connsiteY6" fmla="*/ 762000 h 984250"/>
              <a:gd name="connsiteX7" fmla="*/ 499190 w 769065"/>
              <a:gd name="connsiteY7" fmla="*/ 889000 h 984250"/>
              <a:gd name="connsiteX8" fmla="*/ 769065 w 769065"/>
              <a:gd name="connsiteY8" fmla="*/ 984250 h 984250"/>
              <a:gd name="connsiteX0" fmla="*/ 302340 w 499190"/>
              <a:gd name="connsiteY0" fmla="*/ 0 h 889000"/>
              <a:gd name="connsiteX1" fmla="*/ 188040 w 499190"/>
              <a:gd name="connsiteY1" fmla="*/ 123825 h 889000"/>
              <a:gd name="connsiteX2" fmla="*/ 51515 w 499190"/>
              <a:gd name="connsiteY2" fmla="*/ 311150 h 889000"/>
              <a:gd name="connsiteX3" fmla="*/ 715 w 499190"/>
              <a:gd name="connsiteY3" fmla="*/ 469900 h 889000"/>
              <a:gd name="connsiteX4" fmla="*/ 26115 w 499190"/>
              <a:gd name="connsiteY4" fmla="*/ 574675 h 889000"/>
              <a:gd name="connsiteX5" fmla="*/ 86440 w 499190"/>
              <a:gd name="connsiteY5" fmla="*/ 673100 h 889000"/>
              <a:gd name="connsiteX6" fmla="*/ 210265 w 499190"/>
              <a:gd name="connsiteY6" fmla="*/ 762000 h 889000"/>
              <a:gd name="connsiteX7" fmla="*/ 499190 w 499190"/>
              <a:gd name="connsiteY7" fmla="*/ 889000 h 889000"/>
              <a:gd name="connsiteX0" fmla="*/ 302340 w 302340"/>
              <a:gd name="connsiteY0" fmla="*/ 0 h 762000"/>
              <a:gd name="connsiteX1" fmla="*/ 188040 w 302340"/>
              <a:gd name="connsiteY1" fmla="*/ 123825 h 762000"/>
              <a:gd name="connsiteX2" fmla="*/ 51515 w 302340"/>
              <a:gd name="connsiteY2" fmla="*/ 311150 h 762000"/>
              <a:gd name="connsiteX3" fmla="*/ 715 w 302340"/>
              <a:gd name="connsiteY3" fmla="*/ 469900 h 762000"/>
              <a:gd name="connsiteX4" fmla="*/ 26115 w 302340"/>
              <a:gd name="connsiteY4" fmla="*/ 574675 h 762000"/>
              <a:gd name="connsiteX5" fmla="*/ 86440 w 302340"/>
              <a:gd name="connsiteY5" fmla="*/ 673100 h 762000"/>
              <a:gd name="connsiteX6" fmla="*/ 210265 w 302340"/>
              <a:gd name="connsiteY6" fmla="*/ 762000 h 762000"/>
              <a:gd name="connsiteX0" fmla="*/ 302340 w 302340"/>
              <a:gd name="connsiteY0" fmla="*/ 0 h 673100"/>
              <a:gd name="connsiteX1" fmla="*/ 188040 w 302340"/>
              <a:gd name="connsiteY1" fmla="*/ 123825 h 673100"/>
              <a:gd name="connsiteX2" fmla="*/ 51515 w 302340"/>
              <a:gd name="connsiteY2" fmla="*/ 311150 h 673100"/>
              <a:gd name="connsiteX3" fmla="*/ 715 w 302340"/>
              <a:gd name="connsiteY3" fmla="*/ 469900 h 673100"/>
              <a:gd name="connsiteX4" fmla="*/ 26115 w 302340"/>
              <a:gd name="connsiteY4" fmla="*/ 574675 h 673100"/>
              <a:gd name="connsiteX5" fmla="*/ 86440 w 302340"/>
              <a:gd name="connsiteY5" fmla="*/ 673100 h 673100"/>
              <a:gd name="connsiteX0" fmla="*/ 302340 w 302340"/>
              <a:gd name="connsiteY0" fmla="*/ 0 h 574675"/>
              <a:gd name="connsiteX1" fmla="*/ 188040 w 302340"/>
              <a:gd name="connsiteY1" fmla="*/ 123825 h 574675"/>
              <a:gd name="connsiteX2" fmla="*/ 51515 w 302340"/>
              <a:gd name="connsiteY2" fmla="*/ 311150 h 574675"/>
              <a:gd name="connsiteX3" fmla="*/ 715 w 302340"/>
              <a:gd name="connsiteY3" fmla="*/ 469900 h 574675"/>
              <a:gd name="connsiteX4" fmla="*/ 26115 w 302340"/>
              <a:gd name="connsiteY4" fmla="*/ 574675 h 574675"/>
              <a:gd name="connsiteX0" fmla="*/ 301625 w 301625"/>
              <a:gd name="connsiteY0" fmla="*/ 0 h 469900"/>
              <a:gd name="connsiteX1" fmla="*/ 187325 w 301625"/>
              <a:gd name="connsiteY1" fmla="*/ 123825 h 469900"/>
              <a:gd name="connsiteX2" fmla="*/ 50800 w 301625"/>
              <a:gd name="connsiteY2" fmla="*/ 311150 h 469900"/>
              <a:gd name="connsiteX3" fmla="*/ 0 w 301625"/>
              <a:gd name="connsiteY3" fmla="*/ 469900 h 469900"/>
              <a:gd name="connsiteX0" fmla="*/ 250825 w 250825"/>
              <a:gd name="connsiteY0" fmla="*/ 0 h 311150"/>
              <a:gd name="connsiteX1" fmla="*/ 136525 w 250825"/>
              <a:gd name="connsiteY1" fmla="*/ 123825 h 311150"/>
              <a:gd name="connsiteX2" fmla="*/ 0 w 250825"/>
              <a:gd name="connsiteY2" fmla="*/ 311150 h 311150"/>
              <a:gd name="connsiteX0" fmla="*/ 279400 w 279400"/>
              <a:gd name="connsiteY0" fmla="*/ 0 h 346075"/>
              <a:gd name="connsiteX1" fmla="*/ 165100 w 279400"/>
              <a:gd name="connsiteY1" fmla="*/ 123825 h 346075"/>
              <a:gd name="connsiteX2" fmla="*/ 0 w 279400"/>
              <a:gd name="connsiteY2" fmla="*/ 346075 h 346075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9400 w 279400"/>
              <a:gd name="connsiteY0" fmla="*/ 0 h 355600"/>
              <a:gd name="connsiteX1" fmla="*/ 165100 w 279400"/>
              <a:gd name="connsiteY1" fmla="*/ 123825 h 355600"/>
              <a:gd name="connsiteX2" fmla="*/ 0 w 279400"/>
              <a:gd name="connsiteY2" fmla="*/ 355600 h 355600"/>
              <a:gd name="connsiteX0" fmla="*/ 273050 w 273050"/>
              <a:gd name="connsiteY0" fmla="*/ 0 h 342900"/>
              <a:gd name="connsiteX1" fmla="*/ 165100 w 273050"/>
              <a:gd name="connsiteY1" fmla="*/ 111125 h 342900"/>
              <a:gd name="connsiteX2" fmla="*/ 0 w 273050"/>
              <a:gd name="connsiteY2" fmla="*/ 342900 h 342900"/>
              <a:gd name="connsiteX0" fmla="*/ 273050 w 273050"/>
              <a:gd name="connsiteY0" fmla="*/ 0 h 342900"/>
              <a:gd name="connsiteX1" fmla="*/ 142875 w 273050"/>
              <a:gd name="connsiteY1" fmla="*/ 130175 h 342900"/>
              <a:gd name="connsiteX2" fmla="*/ 0 w 2730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342900">
                <a:moveTo>
                  <a:pt x="273050" y="0"/>
                </a:moveTo>
                <a:cubicBezTo>
                  <a:pt x="220133" y="50271"/>
                  <a:pt x="188383" y="73025"/>
                  <a:pt x="142875" y="130175"/>
                </a:cubicBezTo>
                <a:cubicBezTo>
                  <a:pt x="97367" y="187325"/>
                  <a:pt x="40746" y="234421"/>
                  <a:pt x="0" y="3429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1" name="フリーフォーム 830">
            <a:extLst>
              <a:ext uri="{FF2B5EF4-FFF2-40B4-BE49-F238E27FC236}">
                <a16:creationId xmlns:a16="http://schemas.microsoft.com/office/drawing/2014/main" id="{1474DF18-B062-744B-A7F8-69AE98D7622B}"/>
              </a:ext>
            </a:extLst>
          </p:cNvPr>
          <p:cNvSpPr/>
          <p:nvPr/>
        </p:nvSpPr>
        <p:spPr>
          <a:xfrm>
            <a:off x="5775325" y="5337175"/>
            <a:ext cx="138633" cy="130175"/>
          </a:xfrm>
          <a:custGeom>
            <a:avLst/>
            <a:gdLst>
              <a:gd name="connsiteX0" fmla="*/ 0 w 130175"/>
              <a:gd name="connsiteY0" fmla="*/ 111125 h 111125"/>
              <a:gd name="connsiteX1" fmla="*/ 66675 w 130175"/>
              <a:gd name="connsiteY1" fmla="*/ 47625 h 111125"/>
              <a:gd name="connsiteX2" fmla="*/ 130175 w 130175"/>
              <a:gd name="connsiteY2" fmla="*/ 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75" h="111125">
                <a:moveTo>
                  <a:pt x="0" y="111125"/>
                </a:moveTo>
                <a:cubicBezTo>
                  <a:pt x="22489" y="88635"/>
                  <a:pt x="44979" y="66146"/>
                  <a:pt x="66675" y="47625"/>
                </a:cubicBezTo>
                <a:cubicBezTo>
                  <a:pt x="88371" y="29104"/>
                  <a:pt x="109273" y="14552"/>
                  <a:pt x="130175" y="0"/>
                </a:cubicBezTo>
              </a:path>
            </a:pathLst>
          </a:custGeom>
          <a:noFill/>
          <a:ln w="381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リーフォーム 672">
            <a:extLst>
              <a:ext uri="{FF2B5EF4-FFF2-40B4-BE49-F238E27FC236}">
                <a16:creationId xmlns:a16="http://schemas.microsoft.com/office/drawing/2014/main" id="{892A50CF-23A2-2E49-BA0C-6B690C464288}"/>
              </a:ext>
            </a:extLst>
          </p:cNvPr>
          <p:cNvSpPr/>
          <p:nvPr/>
        </p:nvSpPr>
        <p:spPr>
          <a:xfrm>
            <a:off x="3888320" y="2924146"/>
            <a:ext cx="356029" cy="569167"/>
          </a:xfrm>
          <a:custGeom>
            <a:avLst/>
            <a:gdLst>
              <a:gd name="connsiteX0" fmla="*/ 309030 w 356029"/>
              <a:gd name="connsiteY0" fmla="*/ 29 h 569167"/>
              <a:gd name="connsiteX1" fmla="*/ 239180 w 356029"/>
              <a:gd name="connsiteY1" fmla="*/ 161954 h 569167"/>
              <a:gd name="connsiteX2" fmla="*/ 166155 w 356029"/>
              <a:gd name="connsiteY2" fmla="*/ 311179 h 569167"/>
              <a:gd name="connsiteX3" fmla="*/ 64555 w 356029"/>
              <a:gd name="connsiteY3" fmla="*/ 460404 h 569167"/>
              <a:gd name="connsiteX4" fmla="*/ 1055 w 356029"/>
              <a:gd name="connsiteY4" fmla="*/ 533429 h 569167"/>
              <a:gd name="connsiteX5" fmla="*/ 115355 w 356029"/>
              <a:gd name="connsiteY5" fmla="*/ 508029 h 569167"/>
              <a:gd name="connsiteX6" fmla="*/ 191555 w 356029"/>
              <a:gd name="connsiteY6" fmla="*/ 514379 h 569167"/>
              <a:gd name="connsiteX7" fmla="*/ 296330 w 356029"/>
              <a:gd name="connsiteY7" fmla="*/ 542954 h 569167"/>
              <a:gd name="connsiteX8" fmla="*/ 353480 w 356029"/>
              <a:gd name="connsiteY8" fmla="*/ 565179 h 569167"/>
              <a:gd name="connsiteX9" fmla="*/ 343955 w 356029"/>
              <a:gd name="connsiteY9" fmla="*/ 457229 h 569167"/>
              <a:gd name="connsiteX10" fmla="*/ 324905 w 356029"/>
              <a:gd name="connsiteY10" fmla="*/ 174654 h 569167"/>
              <a:gd name="connsiteX11" fmla="*/ 309030 w 356029"/>
              <a:gd name="connsiteY11" fmla="*/ 29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029" h="569167">
                <a:moveTo>
                  <a:pt x="309030" y="29"/>
                </a:moveTo>
                <a:cubicBezTo>
                  <a:pt x="294742" y="-2088"/>
                  <a:pt x="262992" y="110096"/>
                  <a:pt x="239180" y="161954"/>
                </a:cubicBezTo>
                <a:cubicBezTo>
                  <a:pt x="215368" y="213812"/>
                  <a:pt x="195259" y="261437"/>
                  <a:pt x="166155" y="311179"/>
                </a:cubicBezTo>
                <a:cubicBezTo>
                  <a:pt x="137051" y="360921"/>
                  <a:pt x="92072" y="423362"/>
                  <a:pt x="64555" y="460404"/>
                </a:cubicBezTo>
                <a:cubicBezTo>
                  <a:pt x="37038" y="497446"/>
                  <a:pt x="-7412" y="525492"/>
                  <a:pt x="1055" y="533429"/>
                </a:cubicBezTo>
                <a:cubicBezTo>
                  <a:pt x="9522" y="541367"/>
                  <a:pt x="83605" y="511204"/>
                  <a:pt x="115355" y="508029"/>
                </a:cubicBezTo>
                <a:cubicBezTo>
                  <a:pt x="147105" y="504854"/>
                  <a:pt x="161392" y="508558"/>
                  <a:pt x="191555" y="514379"/>
                </a:cubicBezTo>
                <a:cubicBezTo>
                  <a:pt x="221718" y="520200"/>
                  <a:pt x="269342" y="534487"/>
                  <a:pt x="296330" y="542954"/>
                </a:cubicBezTo>
                <a:cubicBezTo>
                  <a:pt x="323318" y="551421"/>
                  <a:pt x="345543" y="579466"/>
                  <a:pt x="353480" y="565179"/>
                </a:cubicBezTo>
                <a:cubicBezTo>
                  <a:pt x="361417" y="550892"/>
                  <a:pt x="348717" y="522316"/>
                  <a:pt x="343955" y="457229"/>
                </a:cubicBezTo>
                <a:cubicBezTo>
                  <a:pt x="339193" y="392142"/>
                  <a:pt x="329667" y="245033"/>
                  <a:pt x="324905" y="174654"/>
                </a:cubicBezTo>
                <a:cubicBezTo>
                  <a:pt x="320143" y="104275"/>
                  <a:pt x="323318" y="2146"/>
                  <a:pt x="309030" y="29"/>
                </a:cubicBez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リーフォーム 673">
            <a:extLst>
              <a:ext uri="{FF2B5EF4-FFF2-40B4-BE49-F238E27FC236}">
                <a16:creationId xmlns:a16="http://schemas.microsoft.com/office/drawing/2014/main" id="{2C414B7A-8AAB-DC49-A1C1-905268E9E845}"/>
              </a:ext>
            </a:extLst>
          </p:cNvPr>
          <p:cNvSpPr/>
          <p:nvPr/>
        </p:nvSpPr>
        <p:spPr>
          <a:xfrm>
            <a:off x="3657600" y="1536054"/>
            <a:ext cx="864019" cy="1216705"/>
          </a:xfrm>
          <a:custGeom>
            <a:avLst/>
            <a:gdLst>
              <a:gd name="connsiteX0" fmla="*/ 0 w 864019"/>
              <a:gd name="connsiteY0" fmla="*/ 365771 h 1216705"/>
              <a:gd name="connsiteX1" fmla="*/ 31750 w 864019"/>
              <a:gd name="connsiteY1" fmla="*/ 495946 h 1216705"/>
              <a:gd name="connsiteX2" fmla="*/ 111125 w 864019"/>
              <a:gd name="connsiteY2" fmla="*/ 657871 h 1216705"/>
              <a:gd name="connsiteX3" fmla="*/ 231775 w 864019"/>
              <a:gd name="connsiteY3" fmla="*/ 835671 h 1216705"/>
              <a:gd name="connsiteX4" fmla="*/ 371475 w 864019"/>
              <a:gd name="connsiteY4" fmla="*/ 1013471 h 1216705"/>
              <a:gd name="connsiteX5" fmla="*/ 473075 w 864019"/>
              <a:gd name="connsiteY5" fmla="*/ 1130946 h 1216705"/>
              <a:gd name="connsiteX6" fmla="*/ 549275 w 864019"/>
              <a:gd name="connsiteY6" fmla="*/ 1216671 h 1216705"/>
              <a:gd name="connsiteX7" fmla="*/ 555625 w 864019"/>
              <a:gd name="connsiteY7" fmla="*/ 1121421 h 1216705"/>
              <a:gd name="connsiteX8" fmla="*/ 587375 w 864019"/>
              <a:gd name="connsiteY8" fmla="*/ 819796 h 1216705"/>
              <a:gd name="connsiteX9" fmla="*/ 698500 w 864019"/>
              <a:gd name="connsiteY9" fmla="*/ 384821 h 1216705"/>
              <a:gd name="connsiteX10" fmla="*/ 787400 w 864019"/>
              <a:gd name="connsiteY10" fmla="*/ 178446 h 1216705"/>
              <a:gd name="connsiteX11" fmla="*/ 863600 w 864019"/>
              <a:gd name="connsiteY11" fmla="*/ 6996 h 1216705"/>
              <a:gd name="connsiteX12" fmla="*/ 815975 w 864019"/>
              <a:gd name="connsiteY12" fmla="*/ 35571 h 1216705"/>
              <a:gd name="connsiteX13" fmla="*/ 771525 w 864019"/>
              <a:gd name="connsiteY13" fmla="*/ 57796 h 1216705"/>
              <a:gd name="connsiteX14" fmla="*/ 685800 w 864019"/>
              <a:gd name="connsiteY14" fmla="*/ 108596 h 1216705"/>
              <a:gd name="connsiteX15" fmla="*/ 504825 w 864019"/>
              <a:gd name="connsiteY15" fmla="*/ 203846 h 1216705"/>
              <a:gd name="connsiteX16" fmla="*/ 282575 w 864019"/>
              <a:gd name="connsiteY16" fmla="*/ 299096 h 1216705"/>
              <a:gd name="connsiteX17" fmla="*/ 107950 w 864019"/>
              <a:gd name="connsiteY17" fmla="*/ 346721 h 1216705"/>
              <a:gd name="connsiteX18" fmla="*/ 50800 w 864019"/>
              <a:gd name="connsiteY18" fmla="*/ 349896 h 1216705"/>
              <a:gd name="connsiteX19" fmla="*/ 0 w 864019"/>
              <a:gd name="connsiteY19" fmla="*/ 365771 h 12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4019" h="1216705">
                <a:moveTo>
                  <a:pt x="0" y="365771"/>
                </a:moveTo>
                <a:cubicBezTo>
                  <a:pt x="6614" y="406517"/>
                  <a:pt x="13229" y="447263"/>
                  <a:pt x="31750" y="495946"/>
                </a:cubicBezTo>
                <a:cubicBezTo>
                  <a:pt x="50271" y="544629"/>
                  <a:pt x="77787" y="601250"/>
                  <a:pt x="111125" y="657871"/>
                </a:cubicBezTo>
                <a:cubicBezTo>
                  <a:pt x="144463" y="714492"/>
                  <a:pt x="188383" y="776404"/>
                  <a:pt x="231775" y="835671"/>
                </a:cubicBezTo>
                <a:cubicBezTo>
                  <a:pt x="275167" y="894938"/>
                  <a:pt x="331258" y="964259"/>
                  <a:pt x="371475" y="1013471"/>
                </a:cubicBezTo>
                <a:cubicBezTo>
                  <a:pt x="411692" y="1062683"/>
                  <a:pt x="443442" y="1097079"/>
                  <a:pt x="473075" y="1130946"/>
                </a:cubicBezTo>
                <a:cubicBezTo>
                  <a:pt x="502708" y="1164813"/>
                  <a:pt x="535517" y="1218258"/>
                  <a:pt x="549275" y="1216671"/>
                </a:cubicBezTo>
                <a:cubicBezTo>
                  <a:pt x="563033" y="1215084"/>
                  <a:pt x="549275" y="1187567"/>
                  <a:pt x="555625" y="1121421"/>
                </a:cubicBezTo>
                <a:cubicBezTo>
                  <a:pt x="561975" y="1055275"/>
                  <a:pt x="563563" y="942563"/>
                  <a:pt x="587375" y="819796"/>
                </a:cubicBezTo>
                <a:cubicBezTo>
                  <a:pt x="611188" y="697029"/>
                  <a:pt x="665163" y="491713"/>
                  <a:pt x="698500" y="384821"/>
                </a:cubicBezTo>
                <a:cubicBezTo>
                  <a:pt x="731838" y="277929"/>
                  <a:pt x="759883" y="241417"/>
                  <a:pt x="787400" y="178446"/>
                </a:cubicBezTo>
                <a:cubicBezTo>
                  <a:pt x="814917" y="115475"/>
                  <a:pt x="858838" y="30808"/>
                  <a:pt x="863600" y="6996"/>
                </a:cubicBezTo>
                <a:cubicBezTo>
                  <a:pt x="868362" y="-16816"/>
                  <a:pt x="831321" y="27104"/>
                  <a:pt x="815975" y="35571"/>
                </a:cubicBezTo>
                <a:cubicBezTo>
                  <a:pt x="800629" y="44038"/>
                  <a:pt x="793221" y="45625"/>
                  <a:pt x="771525" y="57796"/>
                </a:cubicBezTo>
                <a:cubicBezTo>
                  <a:pt x="749829" y="69967"/>
                  <a:pt x="730250" y="84254"/>
                  <a:pt x="685800" y="108596"/>
                </a:cubicBezTo>
                <a:cubicBezTo>
                  <a:pt x="641350" y="132938"/>
                  <a:pt x="572029" y="172096"/>
                  <a:pt x="504825" y="203846"/>
                </a:cubicBezTo>
                <a:cubicBezTo>
                  <a:pt x="437621" y="235596"/>
                  <a:pt x="348721" y="275284"/>
                  <a:pt x="282575" y="299096"/>
                </a:cubicBezTo>
                <a:cubicBezTo>
                  <a:pt x="216429" y="322908"/>
                  <a:pt x="146579" y="338254"/>
                  <a:pt x="107950" y="346721"/>
                </a:cubicBezTo>
                <a:cubicBezTo>
                  <a:pt x="69321" y="355188"/>
                  <a:pt x="50800" y="349896"/>
                  <a:pt x="50800" y="349896"/>
                </a:cubicBezTo>
                <a:lnTo>
                  <a:pt x="0" y="365771"/>
                </a:lnTo>
                <a:close/>
              </a:path>
            </a:pathLst>
          </a:custGeom>
          <a:solidFill>
            <a:srgbClr val="C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フリーフォーム 674">
            <a:extLst>
              <a:ext uri="{FF2B5EF4-FFF2-40B4-BE49-F238E27FC236}">
                <a16:creationId xmlns:a16="http://schemas.microsoft.com/office/drawing/2014/main" id="{25D67915-55F0-DC4E-8A8A-C69FB9E8CB5D}"/>
              </a:ext>
            </a:extLst>
          </p:cNvPr>
          <p:cNvSpPr/>
          <p:nvPr/>
        </p:nvSpPr>
        <p:spPr>
          <a:xfrm>
            <a:off x="3660748" y="1495425"/>
            <a:ext cx="878894" cy="393310"/>
          </a:xfrm>
          <a:custGeom>
            <a:avLst/>
            <a:gdLst>
              <a:gd name="connsiteX0" fmla="*/ 866802 w 878894"/>
              <a:gd name="connsiteY0" fmla="*/ 0 h 393310"/>
              <a:gd name="connsiteX1" fmla="*/ 679477 w 878894"/>
              <a:gd name="connsiteY1" fmla="*/ 53975 h 393310"/>
              <a:gd name="connsiteX2" fmla="*/ 422302 w 878894"/>
              <a:gd name="connsiteY2" fmla="*/ 136525 h 393310"/>
              <a:gd name="connsiteX3" fmla="*/ 120677 w 878894"/>
              <a:gd name="connsiteY3" fmla="*/ 273050 h 393310"/>
              <a:gd name="connsiteX4" fmla="*/ 27 w 878894"/>
              <a:gd name="connsiteY4" fmla="*/ 384175 h 393310"/>
              <a:gd name="connsiteX5" fmla="*/ 111152 w 878894"/>
              <a:gd name="connsiteY5" fmla="*/ 381000 h 393310"/>
              <a:gd name="connsiteX6" fmla="*/ 276252 w 878894"/>
              <a:gd name="connsiteY6" fmla="*/ 333375 h 393310"/>
              <a:gd name="connsiteX7" fmla="*/ 517552 w 878894"/>
              <a:gd name="connsiteY7" fmla="*/ 238125 h 393310"/>
              <a:gd name="connsiteX8" fmla="*/ 669952 w 878894"/>
              <a:gd name="connsiteY8" fmla="*/ 155575 h 393310"/>
              <a:gd name="connsiteX9" fmla="*/ 803302 w 878894"/>
              <a:gd name="connsiteY9" fmla="*/ 85725 h 393310"/>
              <a:gd name="connsiteX10" fmla="*/ 854102 w 878894"/>
              <a:gd name="connsiteY10" fmla="*/ 53975 h 393310"/>
              <a:gd name="connsiteX11" fmla="*/ 866802 w 878894"/>
              <a:gd name="connsiteY11" fmla="*/ 0 h 39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8894" h="393310">
                <a:moveTo>
                  <a:pt x="866802" y="0"/>
                </a:moveTo>
                <a:cubicBezTo>
                  <a:pt x="837698" y="0"/>
                  <a:pt x="753560" y="31221"/>
                  <a:pt x="679477" y="53975"/>
                </a:cubicBezTo>
                <a:cubicBezTo>
                  <a:pt x="605394" y="76729"/>
                  <a:pt x="515435" y="100013"/>
                  <a:pt x="422302" y="136525"/>
                </a:cubicBezTo>
                <a:cubicBezTo>
                  <a:pt x="329169" y="173038"/>
                  <a:pt x="191056" y="231775"/>
                  <a:pt x="120677" y="273050"/>
                </a:cubicBezTo>
                <a:cubicBezTo>
                  <a:pt x="50298" y="314325"/>
                  <a:pt x="1614" y="366183"/>
                  <a:pt x="27" y="384175"/>
                </a:cubicBezTo>
                <a:cubicBezTo>
                  <a:pt x="-1561" y="402167"/>
                  <a:pt x="65115" y="389467"/>
                  <a:pt x="111152" y="381000"/>
                </a:cubicBezTo>
                <a:cubicBezTo>
                  <a:pt x="157189" y="372533"/>
                  <a:pt x="208519" y="357188"/>
                  <a:pt x="276252" y="333375"/>
                </a:cubicBezTo>
                <a:cubicBezTo>
                  <a:pt x="343985" y="309562"/>
                  <a:pt x="451935" y="267758"/>
                  <a:pt x="517552" y="238125"/>
                </a:cubicBezTo>
                <a:cubicBezTo>
                  <a:pt x="583169" y="208492"/>
                  <a:pt x="669952" y="155575"/>
                  <a:pt x="669952" y="155575"/>
                </a:cubicBezTo>
                <a:lnTo>
                  <a:pt x="803302" y="85725"/>
                </a:lnTo>
                <a:cubicBezTo>
                  <a:pt x="833994" y="68792"/>
                  <a:pt x="843519" y="65617"/>
                  <a:pt x="854102" y="53975"/>
                </a:cubicBezTo>
                <a:cubicBezTo>
                  <a:pt x="864685" y="42333"/>
                  <a:pt x="895906" y="0"/>
                  <a:pt x="866802" y="0"/>
                </a:cubicBezTo>
                <a:close/>
              </a:path>
            </a:pathLst>
          </a:custGeom>
          <a:solidFill>
            <a:srgbClr val="C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9" name="フリーフォーム 808">
            <a:extLst>
              <a:ext uri="{FF2B5EF4-FFF2-40B4-BE49-F238E27FC236}">
                <a16:creationId xmlns:a16="http://schemas.microsoft.com/office/drawing/2014/main" id="{58070350-5ED2-474D-BCE5-527682B4D4DC}"/>
              </a:ext>
            </a:extLst>
          </p:cNvPr>
          <p:cNvSpPr/>
          <p:nvPr/>
        </p:nvSpPr>
        <p:spPr>
          <a:xfrm>
            <a:off x="3660534" y="1495425"/>
            <a:ext cx="851141" cy="395480"/>
          </a:xfrm>
          <a:custGeom>
            <a:avLst/>
            <a:gdLst>
              <a:gd name="connsiteX0" fmla="*/ 851141 w 851141"/>
              <a:gd name="connsiteY0" fmla="*/ 0 h 395480"/>
              <a:gd name="connsiteX1" fmla="*/ 508241 w 851141"/>
              <a:gd name="connsiteY1" fmla="*/ 98425 h 395480"/>
              <a:gd name="connsiteX2" fmla="*/ 244716 w 851141"/>
              <a:gd name="connsiteY2" fmla="*/ 206375 h 395480"/>
              <a:gd name="connsiteX3" fmla="*/ 89141 w 851141"/>
              <a:gd name="connsiteY3" fmla="*/ 298450 h 395480"/>
              <a:gd name="connsiteX4" fmla="*/ 241 w 851141"/>
              <a:gd name="connsiteY4" fmla="*/ 387350 h 395480"/>
              <a:gd name="connsiteX5" fmla="*/ 114541 w 851141"/>
              <a:gd name="connsiteY5" fmla="*/ 381000 h 395480"/>
              <a:gd name="connsiteX6" fmla="*/ 400291 w 851141"/>
              <a:gd name="connsiteY6" fmla="*/ 295275 h 395480"/>
              <a:gd name="connsiteX7" fmla="*/ 568566 w 851141"/>
              <a:gd name="connsiteY7" fmla="*/ 215900 h 395480"/>
              <a:gd name="connsiteX8" fmla="*/ 781291 w 851141"/>
              <a:gd name="connsiteY8" fmla="*/ 98425 h 395480"/>
              <a:gd name="connsiteX9" fmla="*/ 841616 w 851141"/>
              <a:gd name="connsiteY9" fmla="*/ 50800 h 39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1141" h="395480">
                <a:moveTo>
                  <a:pt x="851141" y="0"/>
                </a:moveTo>
                <a:cubicBezTo>
                  <a:pt x="730226" y="32014"/>
                  <a:pt x="609312" y="64029"/>
                  <a:pt x="508241" y="98425"/>
                </a:cubicBezTo>
                <a:cubicBezTo>
                  <a:pt x="407170" y="132821"/>
                  <a:pt x="314566" y="173038"/>
                  <a:pt x="244716" y="206375"/>
                </a:cubicBezTo>
                <a:cubicBezTo>
                  <a:pt x="174866" y="239712"/>
                  <a:pt x="129887" y="268288"/>
                  <a:pt x="89141" y="298450"/>
                </a:cubicBezTo>
                <a:cubicBezTo>
                  <a:pt x="48395" y="328613"/>
                  <a:pt x="-3992" y="373592"/>
                  <a:pt x="241" y="387350"/>
                </a:cubicBezTo>
                <a:cubicBezTo>
                  <a:pt x="4474" y="401108"/>
                  <a:pt x="47866" y="396346"/>
                  <a:pt x="114541" y="381000"/>
                </a:cubicBezTo>
                <a:cubicBezTo>
                  <a:pt x="181216" y="365654"/>
                  <a:pt x="324620" y="322792"/>
                  <a:pt x="400291" y="295275"/>
                </a:cubicBezTo>
                <a:cubicBezTo>
                  <a:pt x="475962" y="267758"/>
                  <a:pt x="505066" y="248708"/>
                  <a:pt x="568566" y="215900"/>
                </a:cubicBezTo>
                <a:cubicBezTo>
                  <a:pt x="632066" y="183092"/>
                  <a:pt x="735783" y="125942"/>
                  <a:pt x="781291" y="98425"/>
                </a:cubicBezTo>
                <a:cubicBezTo>
                  <a:pt x="826799" y="70908"/>
                  <a:pt x="834207" y="60854"/>
                  <a:pt x="841616" y="5080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8" name="フリーフォーム 807">
            <a:extLst>
              <a:ext uri="{FF2B5EF4-FFF2-40B4-BE49-F238E27FC236}">
                <a16:creationId xmlns:a16="http://schemas.microsoft.com/office/drawing/2014/main" id="{AB93734C-D860-1540-B5B1-78F0D5A49F57}"/>
              </a:ext>
            </a:extLst>
          </p:cNvPr>
          <p:cNvSpPr/>
          <p:nvPr/>
        </p:nvSpPr>
        <p:spPr>
          <a:xfrm>
            <a:off x="3651061" y="1889125"/>
            <a:ext cx="539939" cy="841375"/>
          </a:xfrm>
          <a:custGeom>
            <a:avLst/>
            <a:gdLst>
              <a:gd name="connsiteX0" fmla="*/ 539939 w 539939"/>
              <a:gd name="connsiteY0" fmla="*/ 841375 h 841375"/>
              <a:gd name="connsiteX1" fmla="*/ 425639 w 539939"/>
              <a:gd name="connsiteY1" fmla="*/ 714375 h 841375"/>
              <a:gd name="connsiteX2" fmla="*/ 266889 w 539939"/>
              <a:gd name="connsiteY2" fmla="*/ 520700 h 841375"/>
              <a:gd name="connsiteX3" fmla="*/ 127189 w 539939"/>
              <a:gd name="connsiteY3" fmla="*/ 307975 h 841375"/>
              <a:gd name="connsiteX4" fmla="*/ 35114 w 539939"/>
              <a:gd name="connsiteY4" fmla="*/ 123825 h 841375"/>
              <a:gd name="connsiteX5" fmla="*/ 189 w 539939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39" h="841375">
                <a:moveTo>
                  <a:pt x="539939" y="841375"/>
                </a:moveTo>
                <a:cubicBezTo>
                  <a:pt x="505543" y="804598"/>
                  <a:pt x="471147" y="767821"/>
                  <a:pt x="425639" y="714375"/>
                </a:cubicBezTo>
                <a:cubicBezTo>
                  <a:pt x="380131" y="660929"/>
                  <a:pt x="316631" y="588433"/>
                  <a:pt x="266889" y="520700"/>
                </a:cubicBezTo>
                <a:cubicBezTo>
                  <a:pt x="217147" y="452967"/>
                  <a:pt x="165818" y="374121"/>
                  <a:pt x="127189" y="307975"/>
                </a:cubicBezTo>
                <a:cubicBezTo>
                  <a:pt x="88560" y="241829"/>
                  <a:pt x="56281" y="175154"/>
                  <a:pt x="35114" y="123825"/>
                </a:cubicBezTo>
                <a:cubicBezTo>
                  <a:pt x="13947" y="72496"/>
                  <a:pt x="-1928" y="25929"/>
                  <a:pt x="189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7" name="フリーフォーム 806">
            <a:extLst>
              <a:ext uri="{FF2B5EF4-FFF2-40B4-BE49-F238E27FC236}">
                <a16:creationId xmlns:a16="http://schemas.microsoft.com/office/drawing/2014/main" id="{D10E7829-8116-B849-8533-CFC4F4356BF1}"/>
              </a:ext>
            </a:extLst>
          </p:cNvPr>
          <p:cNvSpPr/>
          <p:nvPr/>
        </p:nvSpPr>
        <p:spPr>
          <a:xfrm>
            <a:off x="3885774" y="2930525"/>
            <a:ext cx="356026" cy="558800"/>
          </a:xfrm>
          <a:custGeom>
            <a:avLst/>
            <a:gdLst>
              <a:gd name="connsiteX0" fmla="*/ 356026 w 356026"/>
              <a:gd name="connsiteY0" fmla="*/ 558800 h 558800"/>
              <a:gd name="connsiteX1" fmla="*/ 238551 w 356026"/>
              <a:gd name="connsiteY1" fmla="*/ 514350 h 558800"/>
              <a:gd name="connsiteX2" fmla="*/ 79801 w 356026"/>
              <a:gd name="connsiteY2" fmla="*/ 504825 h 558800"/>
              <a:gd name="connsiteX3" fmla="*/ 426 w 356026"/>
              <a:gd name="connsiteY3" fmla="*/ 533400 h 558800"/>
              <a:gd name="connsiteX4" fmla="*/ 111551 w 356026"/>
              <a:gd name="connsiteY4" fmla="*/ 393700 h 558800"/>
              <a:gd name="connsiteX5" fmla="*/ 216326 w 356026"/>
              <a:gd name="connsiteY5" fmla="*/ 212725 h 558800"/>
              <a:gd name="connsiteX6" fmla="*/ 308401 w 356026"/>
              <a:gd name="connsiteY6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026" h="558800">
                <a:moveTo>
                  <a:pt x="356026" y="558800"/>
                </a:moveTo>
                <a:cubicBezTo>
                  <a:pt x="320307" y="541073"/>
                  <a:pt x="284588" y="523346"/>
                  <a:pt x="238551" y="514350"/>
                </a:cubicBezTo>
                <a:cubicBezTo>
                  <a:pt x="192514" y="505354"/>
                  <a:pt x="119488" y="501650"/>
                  <a:pt x="79801" y="504825"/>
                </a:cubicBezTo>
                <a:cubicBezTo>
                  <a:pt x="40114" y="508000"/>
                  <a:pt x="-4866" y="551921"/>
                  <a:pt x="426" y="533400"/>
                </a:cubicBezTo>
                <a:cubicBezTo>
                  <a:pt x="5718" y="514879"/>
                  <a:pt x="75568" y="447146"/>
                  <a:pt x="111551" y="393700"/>
                </a:cubicBezTo>
                <a:cubicBezTo>
                  <a:pt x="147534" y="340254"/>
                  <a:pt x="183518" y="278342"/>
                  <a:pt x="216326" y="212725"/>
                </a:cubicBezTo>
                <a:cubicBezTo>
                  <a:pt x="249134" y="147108"/>
                  <a:pt x="278767" y="73554"/>
                  <a:pt x="308401" y="0"/>
                </a:cubicBezTo>
              </a:path>
            </a:pathLst>
          </a:custGeom>
          <a:noFill/>
          <a:ln w="28575" cap="rnd">
            <a:solidFill>
              <a:srgbClr val="3CA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2" name="フリーフォーム 831">
            <a:extLst>
              <a:ext uri="{FF2B5EF4-FFF2-40B4-BE49-F238E27FC236}">
                <a16:creationId xmlns:a16="http://schemas.microsoft.com/office/drawing/2014/main" id="{FF3A5391-C482-644F-9E69-0875DEA9528E}"/>
              </a:ext>
            </a:extLst>
          </p:cNvPr>
          <p:cNvSpPr/>
          <p:nvPr/>
        </p:nvSpPr>
        <p:spPr>
          <a:xfrm>
            <a:off x="4206752" y="290286"/>
            <a:ext cx="2005362" cy="4554750"/>
          </a:xfrm>
          <a:custGeom>
            <a:avLst/>
            <a:gdLst>
              <a:gd name="connsiteX0" fmla="*/ 2005362 w 2005362"/>
              <a:gd name="connsiteY0" fmla="*/ 0 h 4554750"/>
              <a:gd name="connsiteX1" fmla="*/ 982105 w 2005362"/>
              <a:gd name="connsiteY1" fmla="*/ 399143 h 4554750"/>
              <a:gd name="connsiteX2" fmla="*/ 307191 w 2005362"/>
              <a:gd name="connsiteY2" fmla="*/ 1255485 h 4554750"/>
              <a:gd name="connsiteX3" fmla="*/ 45934 w 2005362"/>
              <a:gd name="connsiteY3" fmla="*/ 2119085 h 4554750"/>
              <a:gd name="connsiteX4" fmla="*/ 2391 w 2005362"/>
              <a:gd name="connsiteY4" fmla="*/ 2757714 h 4554750"/>
              <a:gd name="connsiteX5" fmla="*/ 74962 w 2005362"/>
              <a:gd name="connsiteY5" fmla="*/ 3534228 h 4554750"/>
              <a:gd name="connsiteX6" fmla="*/ 263648 w 2005362"/>
              <a:gd name="connsiteY6" fmla="*/ 4194628 h 4554750"/>
              <a:gd name="connsiteX7" fmla="*/ 401534 w 2005362"/>
              <a:gd name="connsiteY7" fmla="*/ 4528457 h 4554750"/>
              <a:gd name="connsiteX8" fmla="*/ 270905 w 2005362"/>
              <a:gd name="connsiteY8" fmla="*/ 3512457 h 4554750"/>
              <a:gd name="connsiteX9" fmla="*/ 205591 w 2005362"/>
              <a:gd name="connsiteY9" fmla="*/ 2714171 h 4554750"/>
              <a:gd name="connsiteX10" fmla="*/ 270905 w 2005362"/>
              <a:gd name="connsiteY10" fmla="*/ 2010228 h 4554750"/>
              <a:gd name="connsiteX11" fmla="*/ 408791 w 2005362"/>
              <a:gd name="connsiteY11" fmla="*/ 1574800 h 455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5362" h="4554750">
                <a:moveTo>
                  <a:pt x="2005362" y="0"/>
                </a:moveTo>
                <a:cubicBezTo>
                  <a:pt x="1635248" y="94947"/>
                  <a:pt x="1265134" y="189895"/>
                  <a:pt x="982105" y="399143"/>
                </a:cubicBezTo>
                <a:cubicBezTo>
                  <a:pt x="699076" y="608391"/>
                  <a:pt x="463219" y="968828"/>
                  <a:pt x="307191" y="1255485"/>
                </a:cubicBezTo>
                <a:cubicBezTo>
                  <a:pt x="151162" y="1542142"/>
                  <a:pt x="96734" y="1868714"/>
                  <a:pt x="45934" y="2119085"/>
                </a:cubicBezTo>
                <a:cubicBezTo>
                  <a:pt x="-4866" y="2369456"/>
                  <a:pt x="-2447" y="2521857"/>
                  <a:pt x="2391" y="2757714"/>
                </a:cubicBezTo>
                <a:cubicBezTo>
                  <a:pt x="7229" y="2993571"/>
                  <a:pt x="31419" y="3294742"/>
                  <a:pt x="74962" y="3534228"/>
                </a:cubicBezTo>
                <a:cubicBezTo>
                  <a:pt x="118505" y="3773714"/>
                  <a:pt x="209219" y="4028923"/>
                  <a:pt x="263648" y="4194628"/>
                </a:cubicBezTo>
                <a:cubicBezTo>
                  <a:pt x="318077" y="4360333"/>
                  <a:pt x="400325" y="4642152"/>
                  <a:pt x="401534" y="4528457"/>
                </a:cubicBezTo>
                <a:cubicBezTo>
                  <a:pt x="402743" y="4414762"/>
                  <a:pt x="303562" y="3814838"/>
                  <a:pt x="270905" y="3512457"/>
                </a:cubicBezTo>
                <a:cubicBezTo>
                  <a:pt x="238248" y="3210076"/>
                  <a:pt x="205591" y="2964542"/>
                  <a:pt x="205591" y="2714171"/>
                </a:cubicBezTo>
                <a:cubicBezTo>
                  <a:pt x="205591" y="2463800"/>
                  <a:pt x="237038" y="2200123"/>
                  <a:pt x="270905" y="2010228"/>
                </a:cubicBezTo>
                <a:cubicBezTo>
                  <a:pt x="304772" y="1820333"/>
                  <a:pt x="374924" y="1699381"/>
                  <a:pt x="408791" y="1574800"/>
                </a:cubicBezTo>
              </a:path>
            </a:pathLst>
          </a:custGeom>
          <a:noFill/>
          <a:ln w="38100" cap="rnd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5214096D-5DB4-DB4B-9F82-8B607D0DE1BF}"/>
              </a:ext>
            </a:extLst>
          </p:cNvPr>
          <p:cNvSpPr/>
          <p:nvPr/>
        </p:nvSpPr>
        <p:spPr>
          <a:xfrm>
            <a:off x="4921754" y="3212626"/>
            <a:ext cx="510739" cy="54602"/>
          </a:xfrm>
          <a:custGeom>
            <a:avLst/>
            <a:gdLst>
              <a:gd name="connsiteX0" fmla="*/ 2671 w 510739"/>
              <a:gd name="connsiteY0" fmla="*/ 13174 h 54602"/>
              <a:gd name="connsiteX1" fmla="*/ 374146 w 510739"/>
              <a:gd name="connsiteY1" fmla="*/ 474 h 54602"/>
              <a:gd name="connsiteX2" fmla="*/ 510671 w 510739"/>
              <a:gd name="connsiteY2" fmla="*/ 29049 h 54602"/>
              <a:gd name="connsiteX3" fmla="*/ 390021 w 510739"/>
              <a:gd name="connsiteY3" fmla="*/ 54449 h 54602"/>
              <a:gd name="connsiteX4" fmla="*/ 215396 w 510739"/>
              <a:gd name="connsiteY4" fmla="*/ 38574 h 54602"/>
              <a:gd name="connsiteX5" fmla="*/ 2671 w 510739"/>
              <a:gd name="connsiteY5" fmla="*/ 13174 h 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39" h="54602">
                <a:moveTo>
                  <a:pt x="2671" y="13174"/>
                </a:moveTo>
                <a:cubicBezTo>
                  <a:pt x="29129" y="6824"/>
                  <a:pt x="289479" y="-2172"/>
                  <a:pt x="374146" y="474"/>
                </a:cubicBezTo>
                <a:cubicBezTo>
                  <a:pt x="458813" y="3120"/>
                  <a:pt x="508025" y="20053"/>
                  <a:pt x="510671" y="29049"/>
                </a:cubicBezTo>
                <a:cubicBezTo>
                  <a:pt x="513317" y="38045"/>
                  <a:pt x="439233" y="52862"/>
                  <a:pt x="390021" y="54449"/>
                </a:cubicBezTo>
                <a:cubicBezTo>
                  <a:pt x="340809" y="56036"/>
                  <a:pt x="277309" y="44924"/>
                  <a:pt x="215396" y="38574"/>
                </a:cubicBezTo>
                <a:cubicBezTo>
                  <a:pt x="153484" y="32224"/>
                  <a:pt x="-23787" y="19524"/>
                  <a:pt x="2671" y="13174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72A532EF-4C56-FB44-B5E6-97F1D36A6730}"/>
              </a:ext>
            </a:extLst>
          </p:cNvPr>
          <p:cNvSpPr/>
          <p:nvPr/>
        </p:nvSpPr>
        <p:spPr>
          <a:xfrm>
            <a:off x="6523657" y="2882897"/>
            <a:ext cx="535134" cy="190376"/>
          </a:xfrm>
          <a:custGeom>
            <a:avLst/>
            <a:gdLst>
              <a:gd name="connsiteX0" fmla="*/ 968 w 535134"/>
              <a:gd name="connsiteY0" fmla="*/ 187328 h 190376"/>
              <a:gd name="connsiteX1" fmla="*/ 169243 w 535134"/>
              <a:gd name="connsiteY1" fmla="*/ 104778 h 190376"/>
              <a:gd name="connsiteX2" fmla="*/ 321643 w 535134"/>
              <a:gd name="connsiteY2" fmla="*/ 60328 h 190376"/>
              <a:gd name="connsiteX3" fmla="*/ 534368 w 535134"/>
              <a:gd name="connsiteY3" fmla="*/ 3 h 190376"/>
              <a:gd name="connsiteX4" fmla="*/ 397843 w 535134"/>
              <a:gd name="connsiteY4" fmla="*/ 57153 h 190376"/>
              <a:gd name="connsiteX5" fmla="*/ 283543 w 535134"/>
              <a:gd name="connsiteY5" fmla="*/ 104778 h 190376"/>
              <a:gd name="connsiteX6" fmla="*/ 223218 w 535134"/>
              <a:gd name="connsiteY6" fmla="*/ 130178 h 190376"/>
              <a:gd name="connsiteX7" fmla="*/ 105743 w 535134"/>
              <a:gd name="connsiteY7" fmla="*/ 168278 h 190376"/>
              <a:gd name="connsiteX8" fmla="*/ 968 w 535134"/>
              <a:gd name="connsiteY8" fmla="*/ 187328 h 19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34" h="190376">
                <a:moveTo>
                  <a:pt x="968" y="187328"/>
                </a:moveTo>
                <a:cubicBezTo>
                  <a:pt x="11551" y="176745"/>
                  <a:pt x="115797" y="125945"/>
                  <a:pt x="169243" y="104778"/>
                </a:cubicBezTo>
                <a:cubicBezTo>
                  <a:pt x="222689" y="83611"/>
                  <a:pt x="321643" y="60328"/>
                  <a:pt x="321643" y="60328"/>
                </a:cubicBezTo>
                <a:cubicBezTo>
                  <a:pt x="382497" y="42866"/>
                  <a:pt x="521668" y="532"/>
                  <a:pt x="534368" y="3"/>
                </a:cubicBezTo>
                <a:cubicBezTo>
                  <a:pt x="547068" y="-526"/>
                  <a:pt x="397843" y="57153"/>
                  <a:pt x="397843" y="57153"/>
                </a:cubicBezTo>
                <a:lnTo>
                  <a:pt x="283543" y="104778"/>
                </a:lnTo>
                <a:cubicBezTo>
                  <a:pt x="254439" y="116949"/>
                  <a:pt x="252851" y="119595"/>
                  <a:pt x="223218" y="130178"/>
                </a:cubicBezTo>
                <a:cubicBezTo>
                  <a:pt x="193585" y="140761"/>
                  <a:pt x="142255" y="158224"/>
                  <a:pt x="105743" y="168278"/>
                </a:cubicBezTo>
                <a:cubicBezTo>
                  <a:pt x="69231" y="178332"/>
                  <a:pt x="-9615" y="197911"/>
                  <a:pt x="968" y="187328"/>
                </a:cubicBezTo>
                <a:close/>
              </a:path>
            </a:pathLst>
          </a:custGeom>
          <a:solidFill>
            <a:srgbClr val="073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14666220-F708-D848-865E-D26EC05AD100}"/>
              </a:ext>
            </a:extLst>
          </p:cNvPr>
          <p:cNvSpPr/>
          <p:nvPr/>
        </p:nvSpPr>
        <p:spPr>
          <a:xfrm>
            <a:off x="4968875" y="3956050"/>
            <a:ext cx="238125" cy="139700"/>
          </a:xfrm>
          <a:custGeom>
            <a:avLst/>
            <a:gdLst>
              <a:gd name="connsiteX0" fmla="*/ 228600 w 228600"/>
              <a:gd name="connsiteY0" fmla="*/ 0 h 136525"/>
              <a:gd name="connsiteX1" fmla="*/ 142875 w 228600"/>
              <a:gd name="connsiteY1" fmla="*/ 0 h 136525"/>
              <a:gd name="connsiteX2" fmla="*/ 0 w 228600"/>
              <a:gd name="connsiteY2" fmla="*/ 136525 h 136525"/>
              <a:gd name="connsiteX3" fmla="*/ 184150 w 228600"/>
              <a:gd name="connsiteY3" fmla="*/ 69850 h 136525"/>
              <a:gd name="connsiteX4" fmla="*/ 228600 w 228600"/>
              <a:gd name="connsiteY4" fmla="*/ 0 h 136525"/>
              <a:gd name="connsiteX0" fmla="*/ 244475 w 244475"/>
              <a:gd name="connsiteY0" fmla="*/ 0 h 136525"/>
              <a:gd name="connsiteX1" fmla="*/ 142875 w 244475"/>
              <a:gd name="connsiteY1" fmla="*/ 0 h 136525"/>
              <a:gd name="connsiteX2" fmla="*/ 0 w 244475"/>
              <a:gd name="connsiteY2" fmla="*/ 136525 h 136525"/>
              <a:gd name="connsiteX3" fmla="*/ 184150 w 244475"/>
              <a:gd name="connsiteY3" fmla="*/ 69850 h 136525"/>
              <a:gd name="connsiteX4" fmla="*/ 244475 w 244475"/>
              <a:gd name="connsiteY4" fmla="*/ 0 h 136525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2822 h 139347"/>
              <a:gd name="connsiteX1" fmla="*/ 142875 w 244475"/>
              <a:gd name="connsiteY1" fmla="*/ 2822 h 139347"/>
              <a:gd name="connsiteX2" fmla="*/ 0 w 244475"/>
              <a:gd name="connsiteY2" fmla="*/ 139347 h 139347"/>
              <a:gd name="connsiteX3" fmla="*/ 184150 w 244475"/>
              <a:gd name="connsiteY3" fmla="*/ 72672 h 139347"/>
              <a:gd name="connsiteX4" fmla="*/ 244475 w 244475"/>
              <a:gd name="connsiteY4" fmla="*/ 2822 h 139347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  <a:gd name="connsiteX0" fmla="*/ 244475 w 244475"/>
              <a:gd name="connsiteY0" fmla="*/ 6011 h 142536"/>
              <a:gd name="connsiteX1" fmla="*/ 142875 w 244475"/>
              <a:gd name="connsiteY1" fmla="*/ 6011 h 142536"/>
              <a:gd name="connsiteX2" fmla="*/ 0 w 244475"/>
              <a:gd name="connsiteY2" fmla="*/ 142536 h 142536"/>
              <a:gd name="connsiteX3" fmla="*/ 184150 w 244475"/>
              <a:gd name="connsiteY3" fmla="*/ 75861 h 142536"/>
              <a:gd name="connsiteX4" fmla="*/ 244475 w 244475"/>
              <a:gd name="connsiteY4" fmla="*/ 6011 h 1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" h="142536">
                <a:moveTo>
                  <a:pt x="244475" y="6011"/>
                </a:moveTo>
                <a:cubicBezTo>
                  <a:pt x="182033" y="-339"/>
                  <a:pt x="179917" y="-3514"/>
                  <a:pt x="142875" y="6011"/>
                </a:cubicBezTo>
                <a:cubicBezTo>
                  <a:pt x="95250" y="51519"/>
                  <a:pt x="38100" y="97028"/>
                  <a:pt x="0" y="142536"/>
                </a:cubicBezTo>
                <a:cubicBezTo>
                  <a:pt x="74083" y="123486"/>
                  <a:pt x="122767" y="98086"/>
                  <a:pt x="184150" y="75861"/>
                </a:cubicBezTo>
                <a:cubicBezTo>
                  <a:pt x="216958" y="58928"/>
                  <a:pt x="233892" y="48344"/>
                  <a:pt x="244475" y="6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8A430770-B81D-F14E-94D9-AD3A7F4194FA}"/>
              </a:ext>
            </a:extLst>
          </p:cNvPr>
          <p:cNvSpPr/>
          <p:nvPr/>
        </p:nvSpPr>
        <p:spPr>
          <a:xfrm>
            <a:off x="6670675" y="3708243"/>
            <a:ext cx="231775" cy="66831"/>
          </a:xfrm>
          <a:custGeom>
            <a:avLst/>
            <a:gdLst>
              <a:gd name="connsiteX0" fmla="*/ 231775 w 231775"/>
              <a:gd name="connsiteY0" fmla="*/ 15875 h 63500"/>
              <a:gd name="connsiteX1" fmla="*/ 152400 w 231775"/>
              <a:gd name="connsiteY1" fmla="*/ 0 h 63500"/>
              <a:gd name="connsiteX2" fmla="*/ 0 w 231775"/>
              <a:gd name="connsiteY2" fmla="*/ 60325 h 63500"/>
              <a:gd name="connsiteX3" fmla="*/ 60325 w 231775"/>
              <a:gd name="connsiteY3" fmla="*/ 63500 h 63500"/>
              <a:gd name="connsiteX4" fmla="*/ 149225 w 231775"/>
              <a:gd name="connsiteY4" fmla="*/ 53975 h 63500"/>
              <a:gd name="connsiteX5" fmla="*/ 231775 w 231775"/>
              <a:gd name="connsiteY5" fmla="*/ 15875 h 63500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49225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050 h 66675"/>
              <a:gd name="connsiteX1" fmla="*/ 152400 w 231775"/>
              <a:gd name="connsiteY1" fmla="*/ 0 h 66675"/>
              <a:gd name="connsiteX2" fmla="*/ 0 w 231775"/>
              <a:gd name="connsiteY2" fmla="*/ 63500 h 66675"/>
              <a:gd name="connsiteX3" fmla="*/ 60325 w 231775"/>
              <a:gd name="connsiteY3" fmla="*/ 66675 h 66675"/>
              <a:gd name="connsiteX4" fmla="*/ 158750 w 231775"/>
              <a:gd name="connsiteY4" fmla="*/ 57150 h 66675"/>
              <a:gd name="connsiteX5" fmla="*/ 231775 w 231775"/>
              <a:gd name="connsiteY5" fmla="*/ 19050 h 66675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  <a:gd name="connsiteX0" fmla="*/ 231775 w 231775"/>
              <a:gd name="connsiteY0" fmla="*/ 19206 h 66831"/>
              <a:gd name="connsiteX1" fmla="*/ 152400 w 231775"/>
              <a:gd name="connsiteY1" fmla="*/ 156 h 66831"/>
              <a:gd name="connsiteX2" fmla="*/ 0 w 231775"/>
              <a:gd name="connsiteY2" fmla="*/ 63656 h 66831"/>
              <a:gd name="connsiteX3" fmla="*/ 60325 w 231775"/>
              <a:gd name="connsiteY3" fmla="*/ 66831 h 66831"/>
              <a:gd name="connsiteX4" fmla="*/ 158750 w 231775"/>
              <a:gd name="connsiteY4" fmla="*/ 57306 h 66831"/>
              <a:gd name="connsiteX5" fmla="*/ 231775 w 231775"/>
              <a:gd name="connsiteY5" fmla="*/ 19206 h 6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775" h="66831">
                <a:moveTo>
                  <a:pt x="231775" y="19206"/>
                </a:moveTo>
                <a:cubicBezTo>
                  <a:pt x="192617" y="-3019"/>
                  <a:pt x="207433" y="156"/>
                  <a:pt x="152400" y="156"/>
                </a:cubicBezTo>
                <a:cubicBezTo>
                  <a:pt x="88900" y="14973"/>
                  <a:pt x="50800" y="42489"/>
                  <a:pt x="0" y="63656"/>
                </a:cubicBezTo>
                <a:lnTo>
                  <a:pt x="60325" y="66831"/>
                </a:lnTo>
                <a:lnTo>
                  <a:pt x="158750" y="57306"/>
                </a:lnTo>
                <a:cubicBezTo>
                  <a:pt x="186267" y="44606"/>
                  <a:pt x="223308" y="44606"/>
                  <a:pt x="231775" y="19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93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</Words>
  <Application>Microsoft Macintosh PowerPoint</Application>
  <PresentationFormat>ワイド画面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Midra</dc:creator>
  <cp:keywords/>
  <dc:description/>
  <cp:lastModifiedBy>中澤　竜法</cp:lastModifiedBy>
  <cp:revision>163</cp:revision>
  <dcterms:created xsi:type="dcterms:W3CDTF">2021-12-20T14:56:12Z</dcterms:created>
  <dcterms:modified xsi:type="dcterms:W3CDTF">2021-12-21T08:00:58Z</dcterms:modified>
  <cp:category/>
</cp:coreProperties>
</file>