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BC1DBDE-C280-44AC-A595-F7EF330A778D}">
          <p14:sldIdLst>
            <p14:sldId id="256"/>
            <p14:sldId id="261"/>
            <p14:sldId id="260"/>
            <p14:sldId id="257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78" autoAdjust="0"/>
  </p:normalViewPr>
  <p:slideViewPr>
    <p:cSldViewPr snapToGrid="0">
      <p:cViewPr varScale="1">
        <p:scale>
          <a:sx n="98" d="100"/>
          <a:sy n="98" d="100"/>
        </p:scale>
        <p:origin x="10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22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9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9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9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89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3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32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31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0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24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2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0">
              <a:srgbClr val="002060"/>
            </a:gs>
            <a:gs pos="94687">
              <a:srgbClr val="002060"/>
            </a:gs>
            <a:gs pos="77000">
              <a:schemeClr val="accent1">
                <a:lumMod val="50000"/>
              </a:schemeClr>
            </a:gs>
            <a:gs pos="54000">
              <a:schemeClr val="accent1">
                <a:lumMod val="50000"/>
              </a:schemeClr>
            </a:gs>
            <a:gs pos="58000">
              <a:srgbClr val="002060"/>
            </a:gs>
            <a:gs pos="65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5DED-8000-4243-A78E-F2402735A743}" type="datetimeFigureOut">
              <a:rPr lang="es-MX" smtClean="0"/>
              <a:t>09/11/2024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E883-0D07-4F1B-961D-290E0BCC1E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66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F694DC5-3EF7-4FD5-8544-5E5A0EB6D3DE}"/>
              </a:ext>
            </a:extLst>
          </p:cNvPr>
          <p:cNvSpPr txBox="1"/>
          <p:nvPr/>
        </p:nvSpPr>
        <p:spPr>
          <a:xfrm>
            <a:off x="1872392" y="1942962"/>
            <a:ext cx="924663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900" b="1" dirty="0">
                <a:solidFill>
                  <a:srgbClr val="00B0F0"/>
                </a:solidFill>
                <a:latin typeface="Algerian" panose="04020705040A02060702" pitchFamily="82" charset="0"/>
              </a:rPr>
              <a:t>QR</a:t>
            </a:r>
            <a:r>
              <a:rPr lang="es-MX" sz="239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uta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A3B6B0A-60FE-4D96-9346-D5A84ED39185}"/>
              </a:ext>
            </a:extLst>
          </p:cNvPr>
          <p:cNvSpPr/>
          <p:nvPr/>
        </p:nvSpPr>
        <p:spPr>
          <a:xfrm>
            <a:off x="2658534" y="1752600"/>
            <a:ext cx="381000" cy="3725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1FBA4A6-B71F-4E46-871A-B707DFECF494}"/>
              </a:ext>
            </a:extLst>
          </p:cNvPr>
          <p:cNvGrpSpPr/>
          <p:nvPr/>
        </p:nvGrpSpPr>
        <p:grpSpPr>
          <a:xfrm>
            <a:off x="8303165" y="1409476"/>
            <a:ext cx="1063234" cy="1564244"/>
            <a:chOff x="8303165" y="1409476"/>
            <a:chExt cx="1063234" cy="1564244"/>
          </a:xfrm>
        </p:grpSpPr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CBABA028-6217-44CF-ADF1-FBB8BD6C5B4B}"/>
                </a:ext>
              </a:extLst>
            </p:cNvPr>
            <p:cNvSpPr/>
            <p:nvPr/>
          </p:nvSpPr>
          <p:spPr>
            <a:xfrm flipV="1">
              <a:off x="8369448" y="2125132"/>
              <a:ext cx="930669" cy="848588"/>
            </a:xfrm>
            <a:prstGeom prst="triangle">
              <a:avLst>
                <a:gd name="adj" fmla="val 4575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763339F-FFF4-4EE4-9FEF-83BD3D895F21}"/>
                </a:ext>
              </a:extLst>
            </p:cNvPr>
            <p:cNvSpPr/>
            <p:nvPr/>
          </p:nvSpPr>
          <p:spPr>
            <a:xfrm>
              <a:off x="8303165" y="1409476"/>
              <a:ext cx="1063234" cy="1058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A9EFE3D-39E9-4B55-BF8B-7E06E060C670}"/>
                </a:ext>
              </a:extLst>
            </p:cNvPr>
            <p:cNvSpPr/>
            <p:nvPr/>
          </p:nvSpPr>
          <p:spPr>
            <a:xfrm>
              <a:off x="8644282" y="1752600"/>
              <a:ext cx="381000" cy="3725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B4AEC4-C635-47C1-BCD3-7B5747B5AC35}"/>
              </a:ext>
            </a:extLst>
          </p:cNvPr>
          <p:cNvSpPr/>
          <p:nvPr/>
        </p:nvSpPr>
        <p:spPr>
          <a:xfrm>
            <a:off x="3227075" y="1844936"/>
            <a:ext cx="505610" cy="1290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4355816-1273-40E0-8A8E-A7827C76D18C}"/>
              </a:ext>
            </a:extLst>
          </p:cNvPr>
          <p:cNvSpPr/>
          <p:nvPr/>
        </p:nvSpPr>
        <p:spPr>
          <a:xfrm>
            <a:off x="3912474" y="1844936"/>
            <a:ext cx="505610" cy="1290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6FBFF60-D4B3-4632-AC12-DF67B226B2AD}"/>
              </a:ext>
            </a:extLst>
          </p:cNvPr>
          <p:cNvSpPr/>
          <p:nvPr/>
        </p:nvSpPr>
        <p:spPr>
          <a:xfrm>
            <a:off x="4605061" y="1844936"/>
            <a:ext cx="505610" cy="1290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5E91227-2A21-4631-B529-56545377264C}"/>
              </a:ext>
            </a:extLst>
          </p:cNvPr>
          <p:cNvSpPr/>
          <p:nvPr/>
        </p:nvSpPr>
        <p:spPr>
          <a:xfrm>
            <a:off x="5296154" y="1844936"/>
            <a:ext cx="505610" cy="1290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B91B34-F550-47E9-B9C6-05698F88DF8E}"/>
              </a:ext>
            </a:extLst>
          </p:cNvPr>
          <p:cNvSpPr/>
          <p:nvPr/>
        </p:nvSpPr>
        <p:spPr>
          <a:xfrm>
            <a:off x="5990102" y="1835582"/>
            <a:ext cx="505610" cy="1290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A1D2C15-404D-465F-AD3F-925C0E58B4F6}"/>
              </a:ext>
            </a:extLst>
          </p:cNvPr>
          <p:cNvSpPr/>
          <p:nvPr/>
        </p:nvSpPr>
        <p:spPr>
          <a:xfrm>
            <a:off x="6682689" y="1835582"/>
            <a:ext cx="505610" cy="1290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F5CED12-53C1-43DF-882C-C93EFAD6EE7F}"/>
              </a:ext>
            </a:extLst>
          </p:cNvPr>
          <p:cNvSpPr/>
          <p:nvPr/>
        </p:nvSpPr>
        <p:spPr>
          <a:xfrm>
            <a:off x="7420795" y="1840960"/>
            <a:ext cx="505610" cy="1290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92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03A7F9C-A5B9-C903-1273-A756EE1B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18" y="-25725"/>
            <a:ext cx="9744363" cy="68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35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494415F-D22A-4952-8D54-BD4CA2F85DF9}"/>
              </a:ext>
            </a:extLst>
          </p:cNvPr>
          <p:cNvGrpSpPr/>
          <p:nvPr/>
        </p:nvGrpSpPr>
        <p:grpSpPr>
          <a:xfrm>
            <a:off x="75491" y="346222"/>
            <a:ext cx="2550752" cy="1233782"/>
            <a:chOff x="1872392" y="1409476"/>
            <a:chExt cx="9246639" cy="5232729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F694DC5-3EF7-4FD5-8544-5E5A0EB6D3DE}"/>
                </a:ext>
              </a:extLst>
            </p:cNvPr>
            <p:cNvSpPr txBox="1"/>
            <p:nvPr/>
          </p:nvSpPr>
          <p:spPr>
            <a:xfrm>
              <a:off x="1872392" y="1942961"/>
              <a:ext cx="9246639" cy="469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600" b="1" dirty="0">
                  <a:solidFill>
                    <a:srgbClr val="00B0F0"/>
                  </a:solidFill>
                  <a:latin typeface="Algerian" panose="04020705040A02060702" pitchFamily="82" charset="0"/>
                </a:rPr>
                <a:t>QR</a:t>
              </a:r>
              <a:r>
                <a:rPr lang="es-MX" sz="6600" dirty="0">
                  <a:solidFill>
                    <a:schemeClr val="bg1">
                      <a:lumMod val="8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uta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A3B6B0A-60FE-4D96-9346-D5A84ED39185}"/>
                </a:ext>
              </a:extLst>
            </p:cNvPr>
            <p:cNvSpPr/>
            <p:nvPr/>
          </p:nvSpPr>
          <p:spPr>
            <a:xfrm>
              <a:off x="2658534" y="1752598"/>
              <a:ext cx="381001" cy="3725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F1FBA4A6-B71F-4E46-871A-B707DFECF494}"/>
                </a:ext>
              </a:extLst>
            </p:cNvPr>
            <p:cNvGrpSpPr/>
            <p:nvPr/>
          </p:nvGrpSpPr>
          <p:grpSpPr>
            <a:xfrm>
              <a:off x="8303165" y="1409476"/>
              <a:ext cx="1063234" cy="1564244"/>
              <a:chOff x="8303165" y="1409476"/>
              <a:chExt cx="1063234" cy="1564244"/>
            </a:xfrm>
          </p:grpSpPr>
          <p:sp>
            <p:nvSpPr>
              <p:cNvPr id="13" name="Triángulo isósceles 12">
                <a:extLst>
                  <a:ext uri="{FF2B5EF4-FFF2-40B4-BE49-F238E27FC236}">
                    <a16:creationId xmlns:a16="http://schemas.microsoft.com/office/drawing/2014/main" id="{CBABA028-6217-44CF-ADF1-FBB8BD6C5B4B}"/>
                  </a:ext>
                </a:extLst>
              </p:cNvPr>
              <p:cNvSpPr/>
              <p:nvPr/>
            </p:nvSpPr>
            <p:spPr>
              <a:xfrm flipV="1">
                <a:off x="8369448" y="2125132"/>
                <a:ext cx="930669" cy="848588"/>
              </a:xfrm>
              <a:prstGeom prst="triangle">
                <a:avLst>
                  <a:gd name="adj" fmla="val 45758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763339F-FFF4-4EE4-9FEF-83BD3D895F21}"/>
                  </a:ext>
                </a:extLst>
              </p:cNvPr>
              <p:cNvSpPr/>
              <p:nvPr/>
            </p:nvSpPr>
            <p:spPr>
              <a:xfrm>
                <a:off x="8303165" y="1409476"/>
                <a:ext cx="1063234" cy="105877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3A9EFE3D-39E9-4B55-BF8B-7E06E060C670}"/>
                  </a:ext>
                </a:extLst>
              </p:cNvPr>
              <p:cNvSpPr/>
              <p:nvPr/>
            </p:nvSpPr>
            <p:spPr>
              <a:xfrm>
                <a:off x="8644282" y="1752600"/>
                <a:ext cx="381000" cy="37253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4B4AEC4-C635-47C1-BCD3-7B5747B5AC35}"/>
                </a:ext>
              </a:extLst>
            </p:cNvPr>
            <p:cNvSpPr/>
            <p:nvPr/>
          </p:nvSpPr>
          <p:spPr>
            <a:xfrm>
              <a:off x="3227075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4355816-1273-40E0-8A8E-A7827C76D18C}"/>
                </a:ext>
              </a:extLst>
            </p:cNvPr>
            <p:cNvSpPr/>
            <p:nvPr/>
          </p:nvSpPr>
          <p:spPr>
            <a:xfrm>
              <a:off x="3912474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6FBFF60-D4B3-4632-AC12-DF67B226B2AD}"/>
                </a:ext>
              </a:extLst>
            </p:cNvPr>
            <p:cNvSpPr/>
            <p:nvPr/>
          </p:nvSpPr>
          <p:spPr>
            <a:xfrm>
              <a:off x="4605061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5E91227-2A21-4631-B529-56545377264C}"/>
                </a:ext>
              </a:extLst>
            </p:cNvPr>
            <p:cNvSpPr/>
            <p:nvPr/>
          </p:nvSpPr>
          <p:spPr>
            <a:xfrm>
              <a:off x="5296154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47B91B34-F550-47E9-B9C6-05698F88DF8E}"/>
                </a:ext>
              </a:extLst>
            </p:cNvPr>
            <p:cNvSpPr/>
            <p:nvPr/>
          </p:nvSpPr>
          <p:spPr>
            <a:xfrm>
              <a:off x="5990102" y="1835582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6A1D2C15-404D-465F-AD3F-925C0E58B4F6}"/>
                </a:ext>
              </a:extLst>
            </p:cNvPr>
            <p:cNvSpPr/>
            <p:nvPr/>
          </p:nvSpPr>
          <p:spPr>
            <a:xfrm>
              <a:off x="6682689" y="1835582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F5CED12-53C1-43DF-882C-C93EFAD6EE7F}"/>
                </a:ext>
              </a:extLst>
            </p:cNvPr>
            <p:cNvSpPr/>
            <p:nvPr/>
          </p:nvSpPr>
          <p:spPr>
            <a:xfrm>
              <a:off x="7420795" y="1840960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55FE453A-2BC4-4C80-960C-868E9EEC2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416">
            <a:off x="2382028" y="2704317"/>
            <a:ext cx="3271229" cy="35386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3F3319-F704-43A9-9E4D-694553AC3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23" y="615001"/>
            <a:ext cx="2930445" cy="5051902"/>
          </a:xfrm>
          <a:prstGeom prst="rect">
            <a:avLst/>
          </a:prstGeom>
        </p:spPr>
      </p:pic>
      <p:pic>
        <p:nvPicPr>
          <p:cNvPr id="3074" name="Picture 2" descr="Código QR – Pictogramas">
            <a:extLst>
              <a:ext uri="{FF2B5EF4-FFF2-40B4-BE49-F238E27FC236}">
                <a16:creationId xmlns:a16="http://schemas.microsoft.com/office/drawing/2014/main" id="{FA1BFE83-D2C6-41F4-8EA5-CCA7EEB9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14" y="2372581"/>
            <a:ext cx="593665" cy="6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DD4B6E5-DC21-A70A-BC1E-1D08078653D1}"/>
              </a:ext>
            </a:extLst>
          </p:cNvPr>
          <p:cNvSpPr txBox="1"/>
          <p:nvPr/>
        </p:nvSpPr>
        <p:spPr>
          <a:xfrm>
            <a:off x="6342001" y="3011783"/>
            <a:ext cx="922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B0F0"/>
                </a:solidFill>
                <a:latin typeface="Algerian" panose="04020705040A02060702" pitchFamily="82" charset="0"/>
              </a:rPr>
              <a:t>QR</a:t>
            </a:r>
            <a:r>
              <a:rPr lang="es-MX" sz="1800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uta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59AAF7-6A03-CB49-2B1B-AB5408DBA27A}"/>
              </a:ext>
            </a:extLst>
          </p:cNvPr>
          <p:cNvSpPr txBox="1"/>
          <p:nvPr/>
        </p:nvSpPr>
        <p:spPr>
          <a:xfrm>
            <a:off x="7651783" y="1386626"/>
            <a:ext cx="3738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DONDE NOS UBICAMOS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INSTRUCCIÓNES PARA USAR </a:t>
            </a:r>
          </a:p>
        </p:txBody>
      </p:sp>
    </p:spTree>
    <p:extLst>
      <p:ext uri="{BB962C8B-B14F-4D97-AF65-F5344CB8AC3E}">
        <p14:creationId xmlns:p14="http://schemas.microsoft.com/office/powerpoint/2010/main" val="201500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AC712B08-0D5C-40BB-957F-B8EA9EF2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138996" y="1670581"/>
            <a:ext cx="11518158" cy="6630068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77DD0DC5-DC13-432C-AA12-33E13E38AE75}"/>
              </a:ext>
            </a:extLst>
          </p:cNvPr>
          <p:cNvGrpSpPr/>
          <p:nvPr/>
        </p:nvGrpSpPr>
        <p:grpSpPr>
          <a:xfrm>
            <a:off x="5253115" y="2723685"/>
            <a:ext cx="6120000" cy="3240000"/>
            <a:chOff x="5848538" y="3076484"/>
            <a:chExt cx="6120000" cy="3240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1A0ABC0-654E-40F2-8927-72340C4DC86D}"/>
                </a:ext>
              </a:extLst>
            </p:cNvPr>
            <p:cNvSpPr/>
            <p:nvPr/>
          </p:nvSpPr>
          <p:spPr>
            <a:xfrm>
              <a:off x="5848538" y="3076484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/>
              <a:lightRig rig="threePt" dir="t"/>
            </a:scene3d>
            <a:sp3d extrusionH="266700" prstMaterial="metal">
              <a:bevelT w="419100" h="12700"/>
              <a:extrusionClr>
                <a:srgbClr val="00B0F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1172323-67AB-4FBA-824D-70D8D85DF1AB}"/>
                </a:ext>
              </a:extLst>
            </p:cNvPr>
            <p:cNvGrpSpPr/>
            <p:nvPr/>
          </p:nvGrpSpPr>
          <p:grpSpPr>
            <a:xfrm>
              <a:off x="5848538" y="3076484"/>
              <a:ext cx="6120000" cy="3240000"/>
              <a:chOff x="496430" y="395149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F4C2B694-79CF-43ED-8040-F169E17D206E}"/>
                  </a:ext>
                </a:extLst>
              </p:cNvPr>
              <p:cNvSpPr/>
              <p:nvPr/>
            </p:nvSpPr>
            <p:spPr>
              <a:xfrm>
                <a:off x="496430" y="395149"/>
                <a:ext cx="6120000" cy="3240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8E11AB16-42D6-4A6D-9E56-3FAB1C26F47B}"/>
                  </a:ext>
                </a:extLst>
              </p:cNvPr>
              <p:cNvSpPr/>
              <p:nvPr/>
            </p:nvSpPr>
            <p:spPr>
              <a:xfrm>
                <a:off x="2218099" y="724276"/>
                <a:ext cx="2520000" cy="25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Picture 2" descr="Código QR – Pictogramas">
                <a:extLst>
                  <a:ext uri="{FF2B5EF4-FFF2-40B4-BE49-F238E27FC236}">
                    <a16:creationId xmlns:a16="http://schemas.microsoft.com/office/drawing/2014/main" id="{52F2905C-4FDE-42AC-AB31-2AB54ED24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104" y="964281"/>
                <a:ext cx="2039989" cy="2039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4F35421-22F2-4A62-9080-EA4C78037593}"/>
              </a:ext>
            </a:extLst>
          </p:cNvPr>
          <p:cNvGrpSpPr/>
          <p:nvPr/>
        </p:nvGrpSpPr>
        <p:grpSpPr>
          <a:xfrm>
            <a:off x="224345" y="324955"/>
            <a:ext cx="1849003" cy="238571"/>
            <a:chOff x="1872392" y="1409476"/>
            <a:chExt cx="9246639" cy="1564244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26C498B7-FD65-4450-8DCE-B3CD6DF39BE0}"/>
                </a:ext>
              </a:extLst>
            </p:cNvPr>
            <p:cNvSpPr txBox="1"/>
            <p:nvPr/>
          </p:nvSpPr>
          <p:spPr>
            <a:xfrm>
              <a:off x="1872392" y="1942962"/>
              <a:ext cx="92466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400" b="1" dirty="0">
                  <a:solidFill>
                    <a:srgbClr val="00B0F0"/>
                  </a:solidFill>
                  <a:latin typeface="Algerian" panose="04020705040A02060702" pitchFamily="82" charset="0"/>
                </a:rPr>
                <a:t>QR</a:t>
              </a:r>
              <a:r>
                <a:rPr lang="es-MX" sz="4400" dirty="0">
                  <a:solidFill>
                    <a:schemeClr val="bg1">
                      <a:lumMod val="85000"/>
                    </a:schemeClr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rPr>
                <a:t>uta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3B98E64-BD83-45FF-9C43-6C59194FFB75}"/>
                </a:ext>
              </a:extLst>
            </p:cNvPr>
            <p:cNvSpPr/>
            <p:nvPr/>
          </p:nvSpPr>
          <p:spPr>
            <a:xfrm>
              <a:off x="2658534" y="1752600"/>
              <a:ext cx="381000" cy="372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7BFB53C2-3154-461A-AC17-DA112B4718B6}"/>
                </a:ext>
              </a:extLst>
            </p:cNvPr>
            <p:cNvGrpSpPr/>
            <p:nvPr/>
          </p:nvGrpSpPr>
          <p:grpSpPr>
            <a:xfrm>
              <a:off x="8303165" y="1409476"/>
              <a:ext cx="1063234" cy="1564244"/>
              <a:chOff x="8303165" y="1409476"/>
              <a:chExt cx="1063234" cy="1564244"/>
            </a:xfrm>
          </p:grpSpPr>
          <p:sp>
            <p:nvSpPr>
              <p:cNvPr id="46" name="Triángulo isósceles 45">
                <a:extLst>
                  <a:ext uri="{FF2B5EF4-FFF2-40B4-BE49-F238E27FC236}">
                    <a16:creationId xmlns:a16="http://schemas.microsoft.com/office/drawing/2014/main" id="{1C6F997F-86B4-46B9-966E-7F5FB248D11E}"/>
                  </a:ext>
                </a:extLst>
              </p:cNvPr>
              <p:cNvSpPr/>
              <p:nvPr/>
            </p:nvSpPr>
            <p:spPr>
              <a:xfrm flipV="1">
                <a:off x="8369448" y="2125132"/>
                <a:ext cx="930669" cy="848588"/>
              </a:xfrm>
              <a:prstGeom prst="triangle">
                <a:avLst>
                  <a:gd name="adj" fmla="val 45758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BD6E8E88-E5CB-4F48-B3EE-18B985F6BDEF}"/>
                  </a:ext>
                </a:extLst>
              </p:cNvPr>
              <p:cNvSpPr/>
              <p:nvPr/>
            </p:nvSpPr>
            <p:spPr>
              <a:xfrm>
                <a:off x="8303165" y="1409476"/>
                <a:ext cx="1063234" cy="105877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D5D46AF0-EA65-450C-B92F-C1BA92918F9D}"/>
                  </a:ext>
                </a:extLst>
              </p:cNvPr>
              <p:cNvSpPr/>
              <p:nvPr/>
            </p:nvSpPr>
            <p:spPr>
              <a:xfrm>
                <a:off x="8644282" y="1752600"/>
                <a:ext cx="381000" cy="37253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B50B6C3C-C598-4843-8D7E-172D493F7D4B}"/>
                </a:ext>
              </a:extLst>
            </p:cNvPr>
            <p:cNvSpPr/>
            <p:nvPr/>
          </p:nvSpPr>
          <p:spPr>
            <a:xfrm>
              <a:off x="3227075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FA2188BC-3144-4A3F-B38B-443BB1C5C0BF}"/>
                </a:ext>
              </a:extLst>
            </p:cNvPr>
            <p:cNvSpPr/>
            <p:nvPr/>
          </p:nvSpPr>
          <p:spPr>
            <a:xfrm>
              <a:off x="3912474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FA6751B-F4A8-4796-A6A8-B96CFEAA1B52}"/>
                </a:ext>
              </a:extLst>
            </p:cNvPr>
            <p:cNvSpPr/>
            <p:nvPr/>
          </p:nvSpPr>
          <p:spPr>
            <a:xfrm>
              <a:off x="4605061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FF996FE1-AC98-4F5B-AA2E-661C5B9CABB9}"/>
                </a:ext>
              </a:extLst>
            </p:cNvPr>
            <p:cNvSpPr/>
            <p:nvPr/>
          </p:nvSpPr>
          <p:spPr>
            <a:xfrm>
              <a:off x="5296154" y="1844936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09F106F0-6F09-49D4-91C7-AD15D3EA7E8C}"/>
                </a:ext>
              </a:extLst>
            </p:cNvPr>
            <p:cNvSpPr/>
            <p:nvPr/>
          </p:nvSpPr>
          <p:spPr>
            <a:xfrm>
              <a:off x="5990102" y="1835582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32614F1F-4736-40F2-ACF9-2BB2E1931CAF}"/>
                </a:ext>
              </a:extLst>
            </p:cNvPr>
            <p:cNvSpPr/>
            <p:nvPr/>
          </p:nvSpPr>
          <p:spPr>
            <a:xfrm>
              <a:off x="6682689" y="1835582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8D1836A8-ADBE-49F6-A8D5-BB57BBA30A35}"/>
                </a:ext>
              </a:extLst>
            </p:cNvPr>
            <p:cNvSpPr/>
            <p:nvPr/>
          </p:nvSpPr>
          <p:spPr>
            <a:xfrm>
              <a:off x="7420795" y="1840960"/>
              <a:ext cx="505610" cy="1290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Vista general de diapositiva 48">
                <a:extLst>
                  <a:ext uri="{FF2B5EF4-FFF2-40B4-BE49-F238E27FC236}">
                    <a16:creationId xmlns:a16="http://schemas.microsoft.com/office/drawing/2014/main" id="{B7942083-AFE9-41AE-9830-4A4817E44B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1456473"/>
                  </p:ext>
                </p:extLst>
              </p:nvPr>
            </p:nvGraphicFramePr>
            <p:xfrm>
              <a:off x="6754931" y="3354243"/>
              <a:ext cx="2659225" cy="1714500"/>
            </p:xfrm>
            <a:graphic>
              <a:graphicData uri="http://schemas.microsoft.com/office/powerpoint/2016/slidezoom">
                <pslz:sldZm>
                  <pslz:sldZmObj sldId="258" cId="2708679854">
                    <pslz:zmPr id="{B5D6EB38-0930-4255-89F5-91F1A10CC996}" returnToParent="0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59225" cy="171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Vista general de diapositiva 4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7942083-AFE9-41AE-9830-4A4817E44B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4931" y="3354243"/>
                <a:ext cx="2659225" cy="1714500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D3EBC7-A1B6-9902-CEAC-0EDA2861F757}"/>
              </a:ext>
            </a:extLst>
          </p:cNvPr>
          <p:cNvSpPr txBox="1"/>
          <p:nvPr/>
        </p:nvSpPr>
        <p:spPr>
          <a:xfrm>
            <a:off x="2839286" y="2077354"/>
            <a:ext cx="345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Arial Black" panose="020B0A04020102020204" pitchFamily="34" charset="0"/>
              </a:rPr>
              <a:t>ENTRAR AL LINK (PERMITIR UBICACIÓN)  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4CF7C71-DA35-FBF7-FBD4-F62272B0222D}"/>
              </a:ext>
            </a:extLst>
          </p:cNvPr>
          <p:cNvSpPr/>
          <p:nvPr/>
        </p:nvSpPr>
        <p:spPr>
          <a:xfrm rot="936270">
            <a:off x="4681813" y="2713435"/>
            <a:ext cx="2072095" cy="9154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9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4466 -0.0571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FD0052-EBDB-4A9A-A5F7-419C0697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82424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9EFC06A-B118-4628-B3F8-EF7EB4BAC2CD}"/>
              </a:ext>
            </a:extLst>
          </p:cNvPr>
          <p:cNvSpPr/>
          <p:nvPr/>
        </p:nvSpPr>
        <p:spPr>
          <a:xfrm>
            <a:off x="6924375" y="3429000"/>
            <a:ext cx="331614" cy="3316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8FD9AD-EE61-4EC4-884E-9320213484FE}"/>
              </a:ext>
            </a:extLst>
          </p:cNvPr>
          <p:cNvGrpSpPr/>
          <p:nvPr/>
        </p:nvGrpSpPr>
        <p:grpSpPr>
          <a:xfrm>
            <a:off x="7224104" y="5979459"/>
            <a:ext cx="511460" cy="688837"/>
            <a:chOff x="8303165" y="1409476"/>
            <a:chExt cx="1063234" cy="1564244"/>
          </a:xfrm>
          <a:solidFill>
            <a:srgbClr val="00B050"/>
          </a:solidFill>
        </p:grpSpPr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BCFC8465-A59D-4AC1-969D-B1CDB35CB982}"/>
                </a:ext>
              </a:extLst>
            </p:cNvPr>
            <p:cNvSpPr/>
            <p:nvPr/>
          </p:nvSpPr>
          <p:spPr>
            <a:xfrm flipV="1">
              <a:off x="8369448" y="2125132"/>
              <a:ext cx="930669" cy="848588"/>
            </a:xfrm>
            <a:prstGeom prst="triangle">
              <a:avLst>
                <a:gd name="adj" fmla="val 45758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96AC619-A335-446D-AA94-E7DB1410454E}"/>
                </a:ext>
              </a:extLst>
            </p:cNvPr>
            <p:cNvSpPr/>
            <p:nvPr/>
          </p:nvSpPr>
          <p:spPr>
            <a:xfrm>
              <a:off x="8303165" y="1409476"/>
              <a:ext cx="1063234" cy="1058779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C3CAA08-7190-4B68-B63D-89FAABD93AE9}"/>
                </a:ext>
              </a:extLst>
            </p:cNvPr>
            <p:cNvSpPr/>
            <p:nvPr/>
          </p:nvSpPr>
          <p:spPr>
            <a:xfrm>
              <a:off x="8644282" y="1752600"/>
              <a:ext cx="381000" cy="37253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3355AEF-AB9A-4169-8268-058A15F88076}"/>
              </a:ext>
            </a:extLst>
          </p:cNvPr>
          <p:cNvGrpSpPr/>
          <p:nvPr/>
        </p:nvGrpSpPr>
        <p:grpSpPr>
          <a:xfrm>
            <a:off x="9642764" y="1549474"/>
            <a:ext cx="356871" cy="565370"/>
            <a:chOff x="8303165" y="1409476"/>
            <a:chExt cx="1063234" cy="1564244"/>
          </a:xfrm>
          <a:solidFill>
            <a:srgbClr val="7030A0"/>
          </a:solidFill>
        </p:grpSpPr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DD974BC4-3B0E-4F32-8D8C-D487DC1C9C4A}"/>
                </a:ext>
              </a:extLst>
            </p:cNvPr>
            <p:cNvSpPr/>
            <p:nvPr/>
          </p:nvSpPr>
          <p:spPr>
            <a:xfrm flipV="1">
              <a:off x="8369448" y="2125132"/>
              <a:ext cx="930669" cy="848588"/>
            </a:xfrm>
            <a:prstGeom prst="triangle">
              <a:avLst>
                <a:gd name="adj" fmla="val 45758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BA3BC27-D3B1-4AF4-8320-A1C5BE7A3AD0}"/>
                </a:ext>
              </a:extLst>
            </p:cNvPr>
            <p:cNvSpPr/>
            <p:nvPr/>
          </p:nvSpPr>
          <p:spPr>
            <a:xfrm>
              <a:off x="8303165" y="1409476"/>
              <a:ext cx="1063234" cy="1058779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AB09AFB-3724-4D45-8275-6294EDA6D474}"/>
                </a:ext>
              </a:extLst>
            </p:cNvPr>
            <p:cNvSpPr/>
            <p:nvPr/>
          </p:nvSpPr>
          <p:spPr>
            <a:xfrm>
              <a:off x="8644282" y="1752600"/>
              <a:ext cx="381000" cy="37253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A600784-569E-47D9-8DD1-0807AD66A995}"/>
              </a:ext>
            </a:extLst>
          </p:cNvPr>
          <p:cNvGrpSpPr/>
          <p:nvPr/>
        </p:nvGrpSpPr>
        <p:grpSpPr>
          <a:xfrm>
            <a:off x="4211782" y="3200168"/>
            <a:ext cx="490511" cy="540754"/>
            <a:chOff x="8303165" y="1409476"/>
            <a:chExt cx="1063234" cy="1564244"/>
          </a:xfrm>
          <a:solidFill>
            <a:schemeClr val="accent1"/>
          </a:solidFill>
        </p:grpSpPr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CFABE5AB-0AC3-43C9-8C1A-C2D4EBA2A7F7}"/>
                </a:ext>
              </a:extLst>
            </p:cNvPr>
            <p:cNvSpPr/>
            <p:nvPr/>
          </p:nvSpPr>
          <p:spPr>
            <a:xfrm flipV="1">
              <a:off x="8369448" y="2125132"/>
              <a:ext cx="930669" cy="848588"/>
            </a:xfrm>
            <a:prstGeom prst="triangle">
              <a:avLst>
                <a:gd name="adj" fmla="val 45758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903EC1B-2902-4468-95DC-F71E68B9C636}"/>
                </a:ext>
              </a:extLst>
            </p:cNvPr>
            <p:cNvSpPr/>
            <p:nvPr/>
          </p:nvSpPr>
          <p:spPr>
            <a:xfrm>
              <a:off x="8303165" y="1409476"/>
              <a:ext cx="1063234" cy="1058779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DE5553-B48D-45D7-B00E-24C79047B2A5}"/>
                </a:ext>
              </a:extLst>
            </p:cNvPr>
            <p:cNvSpPr/>
            <p:nvPr/>
          </p:nvSpPr>
          <p:spPr>
            <a:xfrm>
              <a:off x="8644282" y="1752600"/>
              <a:ext cx="381000" cy="372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AB4D94-1152-4C3F-B531-54D331426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04374" y="187508"/>
            <a:ext cx="4493927" cy="42588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      A que preparatoria o universidad deseas ir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835BE64-895C-4850-B006-48D416B9763D}"/>
              </a:ext>
            </a:extLst>
          </p:cNvPr>
          <p:cNvGrpSpPr/>
          <p:nvPr/>
        </p:nvGrpSpPr>
        <p:grpSpPr>
          <a:xfrm flipH="1">
            <a:off x="775300" y="241090"/>
            <a:ext cx="216637" cy="318720"/>
            <a:chOff x="8303165" y="1409476"/>
            <a:chExt cx="1063234" cy="1564244"/>
          </a:xfrm>
        </p:grpSpPr>
        <p:sp>
          <p:nvSpPr>
            <p:cNvPr id="27" name="Triángulo isósceles 26">
              <a:extLst>
                <a:ext uri="{FF2B5EF4-FFF2-40B4-BE49-F238E27FC236}">
                  <a16:creationId xmlns:a16="http://schemas.microsoft.com/office/drawing/2014/main" id="{5AC19EC3-B36E-4613-ABEF-598B2F105DA4}"/>
                </a:ext>
              </a:extLst>
            </p:cNvPr>
            <p:cNvSpPr/>
            <p:nvPr/>
          </p:nvSpPr>
          <p:spPr>
            <a:xfrm flipV="1">
              <a:off x="8369448" y="2125132"/>
              <a:ext cx="930669" cy="848588"/>
            </a:xfrm>
            <a:prstGeom prst="triangle">
              <a:avLst>
                <a:gd name="adj" fmla="val 4575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4D63EE8-D638-476B-A72A-8BBEA46F8B21}"/>
                </a:ext>
              </a:extLst>
            </p:cNvPr>
            <p:cNvSpPr/>
            <p:nvPr/>
          </p:nvSpPr>
          <p:spPr>
            <a:xfrm>
              <a:off x="8303165" y="1409476"/>
              <a:ext cx="1063234" cy="10587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A881290-6FCB-4523-9CB0-81EA36FDB584}"/>
                </a:ext>
              </a:extLst>
            </p:cNvPr>
            <p:cNvSpPr/>
            <p:nvPr/>
          </p:nvSpPr>
          <p:spPr>
            <a:xfrm>
              <a:off x="8644282" y="1752600"/>
              <a:ext cx="381000" cy="3725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E04CFC-ED1D-41D9-8416-BC80F54982A7}"/>
              </a:ext>
            </a:extLst>
          </p:cNvPr>
          <p:cNvSpPr/>
          <p:nvPr/>
        </p:nvSpPr>
        <p:spPr>
          <a:xfrm>
            <a:off x="424927" y="977900"/>
            <a:ext cx="2730500" cy="569259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4D2B5EC-7074-4C19-8EF4-04DF23C3A72A}"/>
              </a:ext>
            </a:extLst>
          </p:cNvPr>
          <p:cNvSpPr txBox="1"/>
          <p:nvPr/>
        </p:nvSpPr>
        <p:spPr>
          <a:xfrm>
            <a:off x="704374" y="1180142"/>
            <a:ext cx="21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85000"/>
                  </a:schemeClr>
                </a:solidFill>
              </a:rPr>
              <a:t>Camiones en tu ruta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507C9F-A2E2-8F02-700C-40ECDF6EDD55}"/>
              </a:ext>
            </a:extLst>
          </p:cNvPr>
          <p:cNvSpPr txBox="1"/>
          <p:nvPr/>
        </p:nvSpPr>
        <p:spPr>
          <a:xfrm>
            <a:off x="704374" y="1751715"/>
            <a:ext cx="2115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Progreso 1</a:t>
            </a:r>
          </a:p>
          <a:p>
            <a:endParaRPr lang="es-MX" sz="2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Progreso 2</a:t>
            </a:r>
          </a:p>
          <a:p>
            <a:endParaRPr lang="es-MX" sz="2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Progreso 3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91E3E-9177-B012-5865-51C916F897D8}"/>
              </a:ext>
            </a:extLst>
          </p:cNvPr>
          <p:cNvSpPr/>
          <p:nvPr/>
        </p:nvSpPr>
        <p:spPr>
          <a:xfrm>
            <a:off x="704375" y="3791954"/>
            <a:ext cx="2115644" cy="264801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A5EB8-9D6B-A41B-FDAF-E23C3175832D}"/>
              </a:ext>
            </a:extLst>
          </p:cNvPr>
          <p:cNvSpPr txBox="1"/>
          <p:nvPr/>
        </p:nvSpPr>
        <p:spPr>
          <a:xfrm>
            <a:off x="813296" y="3850390"/>
            <a:ext cx="1967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de pasajero:</a:t>
            </a:r>
          </a:p>
          <a:p>
            <a:endParaRPr lang="es-ES" dirty="0"/>
          </a:p>
          <a:p>
            <a:r>
              <a:rPr lang="es-ES" dirty="0"/>
              <a:t>Tiempo de llegada:</a:t>
            </a:r>
          </a:p>
          <a:p>
            <a:endParaRPr lang="es-ES" dirty="0"/>
          </a:p>
          <a:p>
            <a:r>
              <a:rPr lang="es-ES" dirty="0"/>
              <a:t>Costo:</a:t>
            </a:r>
          </a:p>
          <a:p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185957E-C4B6-73CC-073C-183F85B8024B}"/>
              </a:ext>
            </a:extLst>
          </p:cNvPr>
          <p:cNvSpPr/>
          <p:nvPr/>
        </p:nvSpPr>
        <p:spPr>
          <a:xfrm>
            <a:off x="857821" y="4237528"/>
            <a:ext cx="1808749" cy="252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783B8FD-A296-9229-7152-00DF49B820B0}"/>
              </a:ext>
            </a:extLst>
          </p:cNvPr>
          <p:cNvSpPr/>
          <p:nvPr/>
        </p:nvSpPr>
        <p:spPr>
          <a:xfrm>
            <a:off x="880854" y="4781156"/>
            <a:ext cx="1808749" cy="252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minutos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20DE14-7FFD-6076-6516-EA8953B39CA4}"/>
              </a:ext>
            </a:extLst>
          </p:cNvPr>
          <p:cNvSpPr/>
          <p:nvPr/>
        </p:nvSpPr>
        <p:spPr>
          <a:xfrm>
            <a:off x="922434" y="5271663"/>
            <a:ext cx="1808749" cy="252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 o 10 pesos</a:t>
            </a:r>
          </a:p>
        </p:txBody>
      </p:sp>
    </p:spTree>
    <p:extLst>
      <p:ext uri="{BB962C8B-B14F-4D97-AF65-F5344CB8AC3E}">
        <p14:creationId xmlns:p14="http://schemas.microsoft.com/office/powerpoint/2010/main" val="270867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85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3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0" grpId="0"/>
      <p:bldP spid="4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D75E7BB-C019-A203-F560-7C72FDC7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73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51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Adobe Devanagari</vt:lpstr>
      <vt:lpstr>Algerian</vt:lpstr>
      <vt:lpstr>Arial</vt:lpstr>
      <vt:lpstr>Arial Black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MA. FCA. YOLANDA CAMACHO GONZALEZ</dc:creator>
  <cp:lastModifiedBy>PC1 LAB1</cp:lastModifiedBy>
  <cp:revision>27</cp:revision>
  <dcterms:created xsi:type="dcterms:W3CDTF">2024-11-08T20:51:56Z</dcterms:created>
  <dcterms:modified xsi:type="dcterms:W3CDTF">2024-11-09T18:29:12Z</dcterms:modified>
</cp:coreProperties>
</file>