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7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85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78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7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8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54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7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2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37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22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E37E-E502-47FE-827A-47F20FD26CAE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330A-CE51-4A4C-A0A9-FCDEB1C01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22024" y="0"/>
            <a:ext cx="4069976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match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opcao1: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quantidade_espeto_boi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quantidade_espeto_boi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quantidade_espeto_porco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quantidade_espeto_porco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quantidade_espeto_frango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quantidade_espeto_frango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quantidade_espeto_coracao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quantidade_espeto_coracao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quantidade_porcao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quantidade_porcao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6897BB"/>
              </a:solidFill>
              <a:effectLst/>
              <a:latin typeface="JetBrains Mono"/>
            </a:endParaRPr>
          </a:p>
        </p:txBody>
      </p:sp>
      <p:sp>
        <p:nvSpPr>
          <p:cNvPr id="5" name="Fluxograma: Decisão 4"/>
          <p:cNvSpPr/>
          <p:nvPr/>
        </p:nvSpPr>
        <p:spPr>
          <a:xfrm>
            <a:off x="1158971" y="1657531"/>
            <a:ext cx="1757083" cy="691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pt-BR" dirty="0">
                <a:solidFill>
                  <a:schemeClr val="tx1"/>
                </a:solidFill>
                <a:latin typeface="JetBrains Mono"/>
              </a:rPr>
              <a:t>case</a:t>
            </a:r>
            <a:r>
              <a:rPr lang="pt-BR" altLang="pt-BR" dirty="0">
                <a:solidFill>
                  <a:srgbClr val="CC7832"/>
                </a:solidFill>
                <a:latin typeface="JetBrains Mono"/>
              </a:rPr>
              <a:t> </a:t>
            </a:r>
            <a:endParaRPr lang="pt-BR" altLang="pt-BR" dirty="0" smtClean="0">
              <a:solidFill>
                <a:srgbClr val="CC7832"/>
              </a:solidFill>
              <a:latin typeface="JetBrains Mono"/>
            </a:endParaRPr>
          </a:p>
          <a:p>
            <a:pPr algn="ctr"/>
            <a:r>
              <a:rPr lang="pt-BR" altLang="pt-BR" dirty="0" smtClean="0">
                <a:solidFill>
                  <a:schemeClr val="tx1"/>
                </a:solidFill>
                <a:latin typeface="JetBrains Mono"/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Fluxograma: Terminação 5"/>
          <p:cNvSpPr/>
          <p:nvPr/>
        </p:nvSpPr>
        <p:spPr>
          <a:xfrm>
            <a:off x="3290047" y="0"/>
            <a:ext cx="2223247" cy="403412"/>
          </a:xfrm>
          <a:prstGeom prst="flowChartTermina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chemeClr val="tx1"/>
                </a:solidFill>
                <a:latin typeface="JetBrains Mono"/>
              </a:rPr>
              <a:t>           Inicio</a:t>
            </a:r>
            <a:endParaRPr kumimoji="0" lang="pt-BR" alt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Conector reto 7"/>
          <p:cNvCxnSpPr>
            <a:stCxn id="14" idx="0"/>
            <a:endCxn id="6" idx="2"/>
          </p:cNvCxnSpPr>
          <p:nvPr/>
        </p:nvCxnSpPr>
        <p:spPr>
          <a:xfrm flipV="1">
            <a:off x="4401670" y="403412"/>
            <a:ext cx="1" cy="2689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3415553" y="672353"/>
            <a:ext cx="1972234" cy="78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smtClean="0">
                <a:solidFill>
                  <a:schemeClr val="tx1"/>
                </a:solidFill>
                <a:latin typeface="JetBrains Mono"/>
              </a:rPr>
              <a:t> Match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ector reto 20"/>
          <p:cNvCxnSpPr>
            <a:stCxn id="14" idx="6"/>
            <a:endCxn id="53" idx="0"/>
          </p:cNvCxnSpPr>
          <p:nvPr/>
        </p:nvCxnSpPr>
        <p:spPr>
          <a:xfrm>
            <a:off x="5387787" y="1066800"/>
            <a:ext cx="1367119" cy="6261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4" idx="3"/>
            <a:endCxn id="52" idx="0"/>
          </p:cNvCxnSpPr>
          <p:nvPr/>
        </p:nvCxnSpPr>
        <p:spPr>
          <a:xfrm flipH="1">
            <a:off x="3142129" y="1345716"/>
            <a:ext cx="562251" cy="8583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4" idx="4"/>
            <a:endCxn id="50" idx="0"/>
          </p:cNvCxnSpPr>
          <p:nvPr/>
        </p:nvCxnSpPr>
        <p:spPr>
          <a:xfrm>
            <a:off x="4401670" y="1461247"/>
            <a:ext cx="26895" cy="11428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4" idx="2"/>
            <a:endCxn id="5" idx="0"/>
          </p:cNvCxnSpPr>
          <p:nvPr/>
        </p:nvCxnSpPr>
        <p:spPr>
          <a:xfrm flipH="1">
            <a:off x="2037513" y="1066800"/>
            <a:ext cx="1378040" cy="5907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4" idx="5"/>
            <a:endCxn id="51" idx="0"/>
          </p:cNvCxnSpPr>
          <p:nvPr/>
        </p:nvCxnSpPr>
        <p:spPr>
          <a:xfrm>
            <a:off x="5098960" y="1345716"/>
            <a:ext cx="584665" cy="8583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Fluxograma: Decisão 49"/>
          <p:cNvSpPr/>
          <p:nvPr/>
        </p:nvSpPr>
        <p:spPr>
          <a:xfrm>
            <a:off x="3603812" y="2604098"/>
            <a:ext cx="1649506" cy="9190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pt-BR" dirty="0" smtClean="0">
                <a:solidFill>
                  <a:schemeClr val="tx1"/>
                </a:solidFill>
                <a:latin typeface="JetBrains Mono"/>
              </a:rPr>
              <a:t>case</a:t>
            </a:r>
            <a:r>
              <a:rPr lang="pt-BR" altLang="pt-BR" dirty="0" smtClean="0">
                <a:solidFill>
                  <a:srgbClr val="CC7832"/>
                </a:solidFill>
                <a:latin typeface="JetBrains Mono"/>
              </a:rPr>
              <a:t> </a:t>
            </a:r>
            <a:r>
              <a:rPr lang="pt-BR" altLang="pt-BR" dirty="0" smtClean="0">
                <a:solidFill>
                  <a:schemeClr val="tx1"/>
                </a:solidFill>
                <a:latin typeface="JetBrains Mono"/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1" name="Fluxograma: Decisão 50"/>
          <p:cNvSpPr/>
          <p:nvPr/>
        </p:nvSpPr>
        <p:spPr>
          <a:xfrm>
            <a:off x="4885766" y="2204100"/>
            <a:ext cx="1595718" cy="7708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pt-BR" dirty="0">
                <a:solidFill>
                  <a:schemeClr val="tx1"/>
                </a:solidFill>
                <a:latin typeface="JetBrains Mono"/>
              </a:rPr>
              <a:t>case</a:t>
            </a:r>
            <a:r>
              <a:rPr lang="pt-BR" altLang="pt-BR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pt-BR" altLang="pt-BR" dirty="0" smtClean="0">
                <a:solidFill>
                  <a:schemeClr val="tx1"/>
                </a:solidFill>
                <a:latin typeface="JetBrains Mono"/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Fluxograma: Decisão 51"/>
          <p:cNvSpPr/>
          <p:nvPr/>
        </p:nvSpPr>
        <p:spPr>
          <a:xfrm>
            <a:off x="2339788" y="2204100"/>
            <a:ext cx="1604681" cy="8066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pt-BR" dirty="0">
                <a:solidFill>
                  <a:schemeClr val="tx1"/>
                </a:solidFill>
                <a:latin typeface="JetBrains Mono"/>
              </a:rPr>
              <a:t>case </a:t>
            </a:r>
            <a:r>
              <a:rPr lang="pt-BR" altLang="pt-BR" dirty="0" smtClean="0">
                <a:solidFill>
                  <a:schemeClr val="tx1"/>
                </a:solidFill>
                <a:latin typeface="JetBrains Mono"/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Fluxograma: Decisão 52"/>
          <p:cNvSpPr/>
          <p:nvPr/>
        </p:nvSpPr>
        <p:spPr>
          <a:xfrm>
            <a:off x="5916706" y="1692964"/>
            <a:ext cx="1676400" cy="6774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pt-BR" dirty="0">
                <a:solidFill>
                  <a:schemeClr val="tx1"/>
                </a:solidFill>
                <a:latin typeface="JetBrains Mono"/>
              </a:rPr>
              <a:t>case </a:t>
            </a:r>
            <a:r>
              <a:rPr lang="pt-BR" altLang="pt-BR" dirty="0" smtClean="0">
                <a:solidFill>
                  <a:schemeClr val="tx1"/>
                </a:solidFill>
                <a:latin typeface="JetBrains Mono"/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Arredondado 98"/>
          <p:cNvSpPr/>
          <p:nvPr/>
        </p:nvSpPr>
        <p:spPr>
          <a:xfrm>
            <a:off x="132513" y="2939911"/>
            <a:ext cx="2072805" cy="64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pt-BR" sz="1200" dirty="0" err="1">
                <a:solidFill>
                  <a:schemeClr val="tx1"/>
                </a:solidFill>
                <a:latin typeface="JetBrains Mono"/>
              </a:rPr>
              <a:t>quantidade_espeto_boi</a:t>
            </a:r>
            <a:r>
              <a:rPr lang="pt-BR" altLang="pt-BR" sz="12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pt-BR" altLang="pt-BR" sz="1200" dirty="0" err="1">
                <a:solidFill>
                  <a:schemeClr val="tx1"/>
                </a:solidFill>
                <a:latin typeface="JetBrains Mono"/>
              </a:rPr>
              <a:t>quantidade_espeto_boi</a:t>
            </a:r>
            <a:r>
              <a:rPr lang="pt-BR" altLang="pt-BR" sz="1200" dirty="0">
                <a:solidFill>
                  <a:schemeClr val="tx1"/>
                </a:solidFill>
                <a:latin typeface="JetBrains Mono"/>
              </a:rPr>
              <a:t> + 1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100" name="Retângulo Arredondado 99"/>
          <p:cNvSpPr/>
          <p:nvPr/>
        </p:nvSpPr>
        <p:spPr>
          <a:xfrm>
            <a:off x="1626398" y="3843297"/>
            <a:ext cx="2200269" cy="54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pt-BR" sz="1200" dirty="0" err="1">
                <a:solidFill>
                  <a:schemeClr val="tx1"/>
                </a:solidFill>
                <a:latin typeface="JetBrains Mono"/>
              </a:rPr>
              <a:t>quantidade_espeto_porco</a:t>
            </a:r>
            <a:r>
              <a:rPr lang="pt-BR" altLang="pt-BR" sz="12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pt-BR" altLang="pt-BR" sz="1200" dirty="0" err="1">
                <a:solidFill>
                  <a:schemeClr val="tx1"/>
                </a:solidFill>
                <a:latin typeface="JetBrains Mono"/>
              </a:rPr>
              <a:t>quantidade_espeto_porco</a:t>
            </a:r>
            <a:r>
              <a:rPr lang="pt-BR" altLang="pt-BR" sz="1200" dirty="0">
                <a:solidFill>
                  <a:schemeClr val="tx1"/>
                </a:solidFill>
                <a:latin typeface="JetBrains Mono"/>
              </a:rPr>
              <a:t> + 1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1" name="Retângulo Arredondado 100"/>
          <p:cNvSpPr/>
          <p:nvPr/>
        </p:nvSpPr>
        <p:spPr>
          <a:xfrm>
            <a:off x="3415553" y="4646448"/>
            <a:ext cx="2059357" cy="537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quantidade_espeto_frango</a:t>
            </a:r>
            <a:r>
              <a:rPr lang="pt-BR" sz="1200" dirty="0" smtClean="0">
                <a:solidFill>
                  <a:schemeClr val="tx1"/>
                </a:solidFill>
              </a:rPr>
              <a:t> = </a:t>
            </a:r>
            <a:r>
              <a:rPr lang="pt-BR" sz="1200" dirty="0" err="1" smtClean="0">
                <a:solidFill>
                  <a:schemeClr val="tx1"/>
                </a:solidFill>
              </a:rPr>
              <a:t>quantidade_espeto_frango</a:t>
            </a:r>
            <a:r>
              <a:rPr lang="pt-BR" sz="1200" dirty="0" smtClean="0">
                <a:solidFill>
                  <a:schemeClr val="tx1"/>
                </a:solidFill>
              </a:rPr>
              <a:t> + 1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2" name="Retângulo Arredondado 101"/>
          <p:cNvSpPr/>
          <p:nvPr/>
        </p:nvSpPr>
        <p:spPr>
          <a:xfrm>
            <a:off x="5253318" y="3843297"/>
            <a:ext cx="2169459" cy="54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quantidade_espeto_coracao</a:t>
            </a:r>
            <a:r>
              <a:rPr lang="pt-BR" sz="1200" dirty="0" smtClean="0">
                <a:solidFill>
                  <a:schemeClr val="tx1"/>
                </a:solidFill>
              </a:rPr>
              <a:t> = </a:t>
            </a:r>
            <a:r>
              <a:rPr lang="pt-BR" sz="1200" dirty="0" err="1" smtClean="0">
                <a:solidFill>
                  <a:schemeClr val="tx1"/>
                </a:solidFill>
              </a:rPr>
              <a:t>quantidade_espeto_coracao</a:t>
            </a:r>
            <a:r>
              <a:rPr lang="pt-BR" sz="1200" dirty="0" smtClean="0">
                <a:solidFill>
                  <a:schemeClr val="tx1"/>
                </a:solidFill>
              </a:rPr>
              <a:t> + 1</a:t>
            </a:r>
            <a:endParaRPr lang="pt-BR" dirty="0"/>
          </a:p>
        </p:txBody>
      </p:sp>
      <p:sp>
        <p:nvSpPr>
          <p:cNvPr id="103" name="Retângulo Arredondado 102"/>
          <p:cNvSpPr/>
          <p:nvPr/>
        </p:nvSpPr>
        <p:spPr>
          <a:xfrm>
            <a:off x="6651812" y="3076431"/>
            <a:ext cx="1631576" cy="5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quantidade_porcao</a:t>
            </a:r>
            <a:r>
              <a:rPr lang="pt-BR" sz="1200" dirty="0" smtClean="0">
                <a:solidFill>
                  <a:schemeClr val="tx1"/>
                </a:solidFill>
              </a:rPr>
              <a:t> = </a:t>
            </a:r>
            <a:r>
              <a:rPr lang="pt-BR" sz="1200" dirty="0" err="1" smtClean="0">
                <a:solidFill>
                  <a:schemeClr val="tx1"/>
                </a:solidFill>
              </a:rPr>
              <a:t>quantidade_porcao</a:t>
            </a:r>
            <a:r>
              <a:rPr lang="pt-BR" sz="1200" dirty="0" smtClean="0">
                <a:solidFill>
                  <a:schemeClr val="tx1"/>
                </a:solidFill>
              </a:rPr>
              <a:t> + 1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05" name="Conector reto 104"/>
          <p:cNvCxnSpPr>
            <a:stCxn id="51" idx="2"/>
            <a:endCxn id="102" idx="0"/>
          </p:cNvCxnSpPr>
          <p:nvPr/>
        </p:nvCxnSpPr>
        <p:spPr>
          <a:xfrm>
            <a:off x="5683625" y="2974917"/>
            <a:ext cx="654423" cy="8683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/>
          <p:cNvCxnSpPr>
            <a:stCxn id="53" idx="2"/>
            <a:endCxn id="103" idx="0"/>
          </p:cNvCxnSpPr>
          <p:nvPr/>
        </p:nvCxnSpPr>
        <p:spPr>
          <a:xfrm>
            <a:off x="6754906" y="2370410"/>
            <a:ext cx="712694" cy="7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ector reto 108"/>
          <p:cNvCxnSpPr>
            <a:stCxn id="50" idx="2"/>
            <a:endCxn id="101" idx="0"/>
          </p:cNvCxnSpPr>
          <p:nvPr/>
        </p:nvCxnSpPr>
        <p:spPr>
          <a:xfrm>
            <a:off x="4428565" y="3523129"/>
            <a:ext cx="16667" cy="11233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5" idx="2"/>
            <a:endCxn id="99" idx="0"/>
          </p:cNvCxnSpPr>
          <p:nvPr/>
        </p:nvCxnSpPr>
        <p:spPr>
          <a:xfrm flipH="1">
            <a:off x="1168916" y="2349179"/>
            <a:ext cx="868597" cy="5907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52" idx="2"/>
            <a:endCxn id="100" idx="0"/>
          </p:cNvCxnSpPr>
          <p:nvPr/>
        </p:nvCxnSpPr>
        <p:spPr>
          <a:xfrm flipH="1">
            <a:off x="2726533" y="3010776"/>
            <a:ext cx="415596" cy="8325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Fluxograma: Terminação 128"/>
          <p:cNvSpPr/>
          <p:nvPr/>
        </p:nvSpPr>
        <p:spPr>
          <a:xfrm>
            <a:off x="3142128" y="5450541"/>
            <a:ext cx="2622178" cy="6006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chemeClr val="tx1"/>
                </a:solidFill>
                <a:latin typeface="JetBrains Mono"/>
              </a:rPr>
              <a:t>             Fim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1" name="Conector reto 130"/>
          <p:cNvCxnSpPr>
            <a:stCxn id="101" idx="2"/>
            <a:endCxn id="129" idx="0"/>
          </p:cNvCxnSpPr>
          <p:nvPr/>
        </p:nvCxnSpPr>
        <p:spPr>
          <a:xfrm>
            <a:off x="4445232" y="5184329"/>
            <a:ext cx="7985" cy="2662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Mendes</dc:creator>
  <cp:lastModifiedBy>Vinícius Mendes</cp:lastModifiedBy>
  <cp:revision>4</cp:revision>
  <dcterms:created xsi:type="dcterms:W3CDTF">2022-12-16T15:38:51Z</dcterms:created>
  <dcterms:modified xsi:type="dcterms:W3CDTF">2022-12-16T16:02:48Z</dcterms:modified>
</cp:coreProperties>
</file>