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71" r:id="rId9"/>
    <p:sldId id="273" r:id="rId10"/>
    <p:sldId id="267" r:id="rId11"/>
    <p:sldId id="268" r:id="rId12"/>
    <p:sldId id="270" r:id="rId13"/>
    <p:sldId id="260" r:id="rId14"/>
    <p:sldId id="261" r:id="rId15"/>
    <p:sldId id="262" r:id="rId16"/>
    <p:sldId id="272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1BC5A-8BA0-40C8-B9E0-AA8F0FEC9314}" v="1" dt="2023-06-04T16:31:13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luigi Sophie" userId="95faf3271e50efef" providerId="LiveId" clId="{FCB1BC5A-8BA0-40C8-B9E0-AA8F0FEC9314}"/>
    <pc:docChg chg="custSel addSld modSld sldOrd">
      <pc:chgData name="Pierluigi Sophie" userId="95faf3271e50efef" providerId="LiveId" clId="{FCB1BC5A-8BA0-40C8-B9E0-AA8F0FEC9314}" dt="2023-06-04T16:53:04.752" v="45" actId="20577"/>
      <pc:docMkLst>
        <pc:docMk/>
      </pc:docMkLst>
      <pc:sldChg chg="modSp mod">
        <pc:chgData name="Pierluigi Sophie" userId="95faf3271e50efef" providerId="LiveId" clId="{FCB1BC5A-8BA0-40C8-B9E0-AA8F0FEC9314}" dt="2023-06-04T16:52:32.925" v="44" actId="20577"/>
        <pc:sldMkLst>
          <pc:docMk/>
          <pc:sldMk cId="1997421218" sldId="266"/>
        </pc:sldMkLst>
        <pc:spChg chg="mod">
          <ac:chgData name="Pierluigi Sophie" userId="95faf3271e50efef" providerId="LiveId" clId="{FCB1BC5A-8BA0-40C8-B9E0-AA8F0FEC9314}" dt="2023-06-04T16:52:11.668" v="39" actId="33524"/>
          <ac:spMkLst>
            <pc:docMk/>
            <pc:sldMk cId="1997421218" sldId="266"/>
            <ac:spMk id="2" creationId="{031326E8-B622-4937-6C46-A078EF772D96}"/>
          </ac:spMkLst>
        </pc:spChg>
        <pc:spChg chg="mod">
          <ac:chgData name="Pierluigi Sophie" userId="95faf3271e50efef" providerId="LiveId" clId="{FCB1BC5A-8BA0-40C8-B9E0-AA8F0FEC9314}" dt="2023-06-04T16:52:32.925" v="44" actId="20577"/>
          <ac:spMkLst>
            <pc:docMk/>
            <pc:sldMk cId="1997421218" sldId="266"/>
            <ac:spMk id="3" creationId="{613C3004-40EB-F059-F83B-AD5588A61561}"/>
          </ac:spMkLst>
        </pc:spChg>
      </pc:sldChg>
      <pc:sldChg chg="ord">
        <pc:chgData name="Pierluigi Sophie" userId="95faf3271e50efef" providerId="LiveId" clId="{FCB1BC5A-8BA0-40C8-B9E0-AA8F0FEC9314}" dt="2023-06-04T16:42:18.793" v="36"/>
        <pc:sldMkLst>
          <pc:docMk/>
          <pc:sldMk cId="3756465987" sldId="267"/>
        </pc:sldMkLst>
      </pc:sldChg>
      <pc:sldChg chg="addSp delSp modSp new mod">
        <pc:chgData name="Pierluigi Sophie" userId="95faf3271e50efef" providerId="LiveId" clId="{FCB1BC5A-8BA0-40C8-B9E0-AA8F0FEC9314}" dt="2023-06-04T16:53:04.752" v="45" actId="20577"/>
        <pc:sldMkLst>
          <pc:docMk/>
          <pc:sldMk cId="2543350231" sldId="273"/>
        </pc:sldMkLst>
        <pc:spChg chg="mod">
          <ac:chgData name="Pierluigi Sophie" userId="95faf3271e50efef" providerId="LiveId" clId="{FCB1BC5A-8BA0-40C8-B9E0-AA8F0FEC9314}" dt="2023-06-04T16:53:04.752" v="45" actId="20577"/>
          <ac:spMkLst>
            <pc:docMk/>
            <pc:sldMk cId="2543350231" sldId="273"/>
            <ac:spMk id="2" creationId="{2CC6BBFC-7BC2-332F-65E8-6F7E33E21258}"/>
          </ac:spMkLst>
        </pc:spChg>
        <pc:spChg chg="del">
          <ac:chgData name="Pierluigi Sophie" userId="95faf3271e50efef" providerId="LiveId" clId="{FCB1BC5A-8BA0-40C8-B9E0-AA8F0FEC9314}" dt="2023-06-04T16:31:13.155" v="32" actId="931"/>
          <ac:spMkLst>
            <pc:docMk/>
            <pc:sldMk cId="2543350231" sldId="273"/>
            <ac:spMk id="3" creationId="{49B9424B-823E-A729-1A84-B3E829730E68}"/>
          </ac:spMkLst>
        </pc:spChg>
        <pc:picChg chg="add mod">
          <ac:chgData name="Pierluigi Sophie" userId="95faf3271e50efef" providerId="LiveId" clId="{FCB1BC5A-8BA0-40C8-B9E0-AA8F0FEC9314}" dt="2023-06-04T16:31:14.252" v="34" actId="962"/>
          <ac:picMkLst>
            <pc:docMk/>
            <pc:sldMk cId="2543350231" sldId="273"/>
            <ac:picMk id="5" creationId="{2763052B-8567-A8E1-BC92-349055F0B4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75FF0-2456-D60C-B70B-3FC6A880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C030AE-CEAA-391F-8C0E-F4D334185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3B2D6-6FD7-54BB-EAA2-2F373349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87A429-B663-453F-217C-5B6BA258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D0667-EB29-B659-C69C-C554C22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BAA72-014F-A305-93F7-DB74BC52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638D2-833F-2382-0772-3BE74643D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CABC89-8EE6-EC40-BA3A-F784123E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AC40B-2262-B2B4-9517-AF450642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03DEB-36F5-FA26-27F8-7B47ED58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2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34562D-08A9-8F5B-BECF-511C7CA87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CF6893-A1A8-08F7-EE8B-C2FFDACD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34BB3-417E-D77E-2912-F8401E6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80074-25AC-89FF-850E-E8E4D8B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00345-E240-AB54-CEFB-09C0A1D2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3732B-1C1C-28C9-8AEA-DF22E8CC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CCB68-FC70-E63D-339F-9A462F57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52593-8A2A-0ADB-BAC7-D763982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92926-0EB4-1792-C070-015516C3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EE637-CB51-8783-4549-D7689335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C2B72-475B-7F4F-6CB7-878FE291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46FD4-AB3E-CDD4-B605-B6D50435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24DCD-8A58-5341-CE5C-62250D98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BAD95-255D-2CF2-F4E1-BB05317D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42BBD-3191-E43C-0AA6-CA2F00E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5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EBDE7-42AB-D940-C8C2-3DABFF15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1C5FF8-7333-5C3B-6FE3-FD897A7C1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37A238-FD61-48F6-636B-B2B92DF5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47030-FAC1-4E86-BA5C-C5B9D49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436EB-81E8-A0FF-812A-DFBB8F7B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EBAF2-4C2F-BFAC-5832-85B2D095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5A970-D5F7-C93A-4BA5-38180F6B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DAF4B3-1186-DB45-1981-921B39B9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D1DCF1-FEBD-E88E-2657-596841A06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388B8E-CF6D-7BEB-D06D-56B293C33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FBE267-2998-C19A-4E21-829CB2A34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D39417-2CF0-EF9B-4BFE-C57E12D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B85369-71C6-F4E6-F0FA-48E97129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3B84FE-7D18-4C56-88ED-FA826054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F7B2F-A7C4-CCB3-397D-30330592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D7623D-B556-92A0-1B27-68EC174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F7A06-7250-10F7-E502-6D1013A3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6AB6F5-45C3-4183-C818-6825F9C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A6CB2-B857-E3B7-969B-8AF1660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C76F3-7885-3328-B9FA-D31B626A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26E92E-1E78-FF94-3504-D1D56B10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35402-2466-72DD-0E7C-04C5E475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6C6E3-2796-DF94-5D9C-5CA3A7A8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90C035-703C-7038-0B13-95897C92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6F443-DD69-682B-2234-01379803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3385A7-B4EE-7816-850C-FC134B43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3ED7E6-D033-FF3A-EF90-6D885DBB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35B7-5040-5BE3-4E75-CBE6FB8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02C149-3E12-2CBF-74A1-8C56E6058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0DB44-5D1D-9815-EAEC-FE9285AA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BBA0BC-6EEE-523B-9CEF-CFDFE8B0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28B865-C05C-07D4-9AAC-EA0B89CE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890AAE-96AC-1B17-4799-8DFBB0FD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4B2F21-1729-ECAA-A4AA-28145466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D3F3C-ED5B-E08F-8D56-257C9023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7E2FF-ECD2-6F78-86C6-475F10F8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CF8-7D7B-4FC6-98C4-C9A43232BE27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89A96-6BC2-60F3-F9B7-778E7C9C3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35650-2233-BEC7-7143-4C59F0C6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418A-6DA9-40A2-92BE-450E3EE853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19C51-DA35-C3DF-BB0A-F48476CDA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dirty="0"/>
              <a:t>Projet 5</a:t>
            </a:r>
            <a:br>
              <a:rPr lang="fr-FR" sz="8800" dirty="0"/>
            </a:br>
            <a:r>
              <a:rPr lang="fr-FR" sz="8800" dirty="0" err="1"/>
              <a:t>Openclassroom</a:t>
            </a:r>
            <a:endParaRPr lang="fr-FR" sz="8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32108-236B-2463-F3E2-D15950CF7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SOPHIE Pierluigi</a:t>
            </a:r>
          </a:p>
        </p:txBody>
      </p:sp>
    </p:spTree>
    <p:extLst>
      <p:ext uri="{BB962C8B-B14F-4D97-AF65-F5344CB8AC3E}">
        <p14:creationId xmlns:p14="http://schemas.microsoft.com/office/powerpoint/2010/main" val="17779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6986E-BD34-8537-4D7E-226A39BB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Réduire le poids des images avec </a:t>
            </a:r>
            <a:r>
              <a:rPr lang="fr-FR" dirty="0" err="1"/>
              <a:t>Photopea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51D90A7-010C-54B5-5C9A-8F3D963EC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0" y="1825625"/>
            <a:ext cx="8000380" cy="4351338"/>
          </a:xfrm>
        </p:spPr>
      </p:pic>
    </p:spTree>
    <p:extLst>
      <p:ext uri="{BB962C8B-B14F-4D97-AF65-F5344CB8AC3E}">
        <p14:creationId xmlns:p14="http://schemas.microsoft.com/office/powerpoint/2010/main" val="375646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D792E-B7B2-6515-C53C-0032FA7D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Minifier le code avec </a:t>
            </a:r>
            <a:r>
              <a:rPr lang="fr-FR" dirty="0" err="1"/>
              <a:t>Toptal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C5046A-060A-068A-F4C5-CEBBFEA46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5" y="1957691"/>
            <a:ext cx="10515600" cy="12154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4399B7-43A1-ECB1-E01B-E3A39236B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2" y="4210086"/>
            <a:ext cx="1094575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4A77CC16-9C18-D085-4937-F7F96C100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766391"/>
            <a:ext cx="1200317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27832-F43E-3B92-5E53-C69239A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000" b="1" i="1" dirty="0"/>
              <a:t>L’utilisation des balises </a:t>
            </a:r>
            <a:r>
              <a:rPr lang="fr-FR" sz="6000" b="1" i="1" dirty="0" err="1"/>
              <a:t>meta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3A323-588D-9D49-F811-3E16485F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Balise Meta dans le Header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DB2BA47-0B53-C0A9-5A60-B24A6699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2862183"/>
            <a:ext cx="7830643" cy="20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2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0ADD5-4459-F914-FC5D-6C12CCF1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600" b="1" i="1" dirty="0"/>
              <a:t>Le résultat d’audit Rich </a:t>
            </a:r>
            <a:r>
              <a:rPr lang="fr-FR" sz="6600" b="1" i="1" dirty="0" err="1"/>
              <a:t>Snippet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, logiciel, Icône d’ordinateur, Page web&#10;&#10;Description générée automatiquement">
            <a:extLst>
              <a:ext uri="{FF2B5EF4-FFF2-40B4-BE49-F238E27FC236}">
                <a16:creationId xmlns:a16="http://schemas.microsoft.com/office/drawing/2014/main" id="{ADF846E0-DD51-58EE-1BBB-0BABEF39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4" y="1825625"/>
            <a:ext cx="8893372" cy="4351338"/>
          </a:xfrm>
        </p:spPr>
      </p:pic>
    </p:spTree>
    <p:extLst>
      <p:ext uri="{BB962C8B-B14F-4D97-AF65-F5344CB8AC3E}">
        <p14:creationId xmlns:p14="http://schemas.microsoft.com/office/powerpoint/2010/main" val="154763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2C5B-519A-DE3C-0B0F-74621AB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8000" b="1" i="1" dirty="0"/>
              <a:t>Résultat </a:t>
            </a:r>
            <a:r>
              <a:rPr lang="fr-FR" sz="8000" b="1" i="1" dirty="0" err="1"/>
              <a:t>Wave</a:t>
            </a:r>
            <a:r>
              <a:rPr lang="fr-FR" sz="8000" b="1" i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01AE3-CC60-6ADF-BEB1-A8B78BA8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9981085E-DA15-9588-19EB-299CDA72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009"/>
            <a:ext cx="12192000" cy="48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B4B79-0DC5-DF94-EBC5-660D0CA1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6E1AD66-F9C4-6699-F317-20BC72149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9" y="100998"/>
            <a:ext cx="6434609" cy="3116764"/>
          </a:xfr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3AC235D-EA48-F5D4-BE71-BF0D38A4E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0" y="3345084"/>
            <a:ext cx="6725589" cy="34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64A0C-ECE8-0155-68AF-CDEB437E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i="1" dirty="0"/>
              <a:t>Fonctionnalités Débuggées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Visage humain, capture d’écran, texte, femme&#10;&#10;Description générée automatiquement">
            <a:extLst>
              <a:ext uri="{FF2B5EF4-FFF2-40B4-BE49-F238E27FC236}">
                <a16:creationId xmlns:a16="http://schemas.microsoft.com/office/drawing/2014/main" id="{5FFB7BBF-44DA-8DFA-5DAC-D11AB007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6" y="1825625"/>
            <a:ext cx="9081987" cy="4351338"/>
          </a:xfrm>
        </p:spPr>
      </p:pic>
    </p:spTree>
    <p:extLst>
      <p:ext uri="{BB962C8B-B14F-4D97-AF65-F5344CB8AC3E}">
        <p14:creationId xmlns:p14="http://schemas.microsoft.com/office/powerpoint/2010/main" val="31630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11C4-02A5-3E1F-8698-0C1CA69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DD6C4-3A55-9738-3579-F209860C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Audit </a:t>
            </a:r>
            <a:r>
              <a:rPr lang="fr-FR" dirty="0" err="1"/>
              <a:t>Lighthouse</a:t>
            </a:r>
            <a:r>
              <a:rPr lang="fr-FR" dirty="0"/>
              <a:t> </a:t>
            </a:r>
          </a:p>
          <a:p>
            <a:r>
              <a:rPr lang="fr-FR" dirty="0"/>
              <a:t>Modification du site pour l’optimisation</a:t>
            </a:r>
          </a:p>
          <a:p>
            <a:r>
              <a:rPr lang="fr-FR" dirty="0"/>
              <a:t>L’utilisation des balises </a:t>
            </a:r>
            <a:r>
              <a:rPr lang="fr-FR" dirty="0" err="1"/>
              <a:t>meta</a:t>
            </a:r>
            <a:endParaRPr lang="fr-FR" dirty="0"/>
          </a:p>
          <a:p>
            <a:r>
              <a:rPr lang="fr-FR" dirty="0"/>
              <a:t>Le résultat d’audit Rich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/>
              <a:t>Résultat </a:t>
            </a:r>
            <a:r>
              <a:rPr lang="fr-FR" dirty="0" err="1"/>
              <a:t>Wave</a:t>
            </a:r>
            <a:r>
              <a:rPr lang="fr-FR" dirty="0"/>
              <a:t> </a:t>
            </a:r>
          </a:p>
          <a:p>
            <a:r>
              <a:rPr lang="fr-FR" dirty="0"/>
              <a:t>Fonctionnalités Débuggées</a:t>
            </a:r>
          </a:p>
        </p:txBody>
      </p:sp>
    </p:spTree>
    <p:extLst>
      <p:ext uri="{BB962C8B-B14F-4D97-AF65-F5344CB8AC3E}">
        <p14:creationId xmlns:p14="http://schemas.microsoft.com/office/powerpoint/2010/main" val="396952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33AE-08FA-CE3C-1875-2881E1C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b="1" i="1" dirty="0"/>
              <a:t>Audit </a:t>
            </a:r>
            <a:r>
              <a:rPr lang="fr-FR" sz="8000" b="1" i="1" dirty="0" err="1"/>
              <a:t>Lighthouse</a:t>
            </a:r>
            <a:endParaRPr lang="fr-FR" sz="8000" b="1" i="1" dirty="0"/>
          </a:p>
        </p:txBody>
      </p:sp>
      <p:pic>
        <p:nvPicPr>
          <p:cNvPr id="5" name="Espace réservé du contenu 4" descr="Une image contenant texte, capture d’écran, Police, Page web&#10;&#10;Description générée automatiquement">
            <a:extLst>
              <a:ext uri="{FF2B5EF4-FFF2-40B4-BE49-F238E27FC236}">
                <a16:creationId xmlns:a16="http://schemas.microsoft.com/office/drawing/2014/main" id="{AECDB4BA-3FC0-B95E-AF1E-A69DE7520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98" y="1690688"/>
            <a:ext cx="4919446" cy="4351338"/>
          </a:xfrm>
        </p:spPr>
      </p:pic>
      <p:pic>
        <p:nvPicPr>
          <p:cNvPr id="7" name="Image 6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DB1B9EF-0A32-1C93-EB73-6A9B4DC5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0" y="2526257"/>
            <a:ext cx="5583935" cy="25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AEF9B-563F-22B7-7F47-465C8965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B02D5-00F8-676E-6B02-58D0D2B6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4894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rgbClr val="FF0000"/>
                </a:solidFill>
              </a:rPr>
              <a:t>- PERFORMANCE : </a:t>
            </a:r>
          </a:p>
          <a:p>
            <a:pPr marL="0" indent="0">
              <a:buNone/>
            </a:pPr>
            <a:r>
              <a:rPr lang="fr-FR" dirty="0"/>
              <a:t>La performance concerne la vitesse et l'efficacité de chargement d'un site web. Une performance optimale garantit une meilleure expérience utilisateur et peut contribuer à un meilleur classement dans les moteurs de recherche.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FF0000"/>
                </a:solidFill>
              </a:rPr>
              <a:t>-ACCESSIBILITÉ :</a:t>
            </a:r>
          </a:p>
          <a:p>
            <a:pPr marL="0" indent="0">
              <a:buNone/>
            </a:pPr>
            <a:r>
              <a:rPr lang="fr-FR" dirty="0"/>
              <a:t>L'accessibilité vise à rendre votre site web utilisable par tous les utilisateurs, y compris ceux qui ont des limitations physiques ou cognitives. En respectant les normes d'accessibilité, vous permettez aux personnes handicapées d'accéder à votre site web en utilisant des technologies d'assistance telles que les lecteurs d'écran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1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66146-508F-795B-0D55-FEBF8886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75EC8-76CF-A66E-5DCA-B0726892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rgbClr val="FF0000"/>
                </a:solidFill>
              </a:rPr>
              <a:t>-SEO :</a:t>
            </a:r>
          </a:p>
          <a:p>
            <a:pPr marL="0" indent="0">
              <a:buNone/>
            </a:pPr>
            <a:r>
              <a:rPr lang="fr-FR" dirty="0"/>
              <a:t>Le référencement est crucial pour améliorer la visibilité de votre site web dans les résultats des moteurs de recherche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>
                <a:solidFill>
                  <a:srgbClr val="FF0000"/>
                </a:solidFill>
              </a:rPr>
              <a:t>-BONNE PRATIQUE :</a:t>
            </a:r>
          </a:p>
          <a:p>
            <a:pPr marL="0" indent="0">
              <a:buNone/>
            </a:pPr>
            <a:r>
              <a:rPr lang="fr-FR" dirty="0"/>
              <a:t>Les bonnes pratiques générales sont des principes de développement et de gestion de projet qui améliorent la qualité, la collaboration et la maintenabilité de votre site web. </a:t>
            </a:r>
          </a:p>
        </p:txBody>
      </p:sp>
    </p:spTree>
    <p:extLst>
      <p:ext uri="{BB962C8B-B14F-4D97-AF65-F5344CB8AC3E}">
        <p14:creationId xmlns:p14="http://schemas.microsoft.com/office/powerpoint/2010/main" val="10928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BECE7BAB-0C96-858E-BD22-9CDB1DADB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B7D019-134D-A87C-A6DD-9B42FDB4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Modification du site pour </a:t>
            </a:r>
            <a:r>
              <a:rPr lang="en-US" sz="4800" b="1" i="1" dirty="0" err="1"/>
              <a:t>l’optimisation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8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326E8-B622-4937-6C46-A078EF77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web sémantique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C3004-40EB-F059-F83B-AD5588A6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Ajout des balise « Header » L 14 – L 56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de la balise « </a:t>
            </a:r>
            <a:r>
              <a:rPr lang="fr-FR" dirty="0" err="1"/>
              <a:t>Title</a:t>
            </a:r>
            <a:r>
              <a:rPr lang="fr-FR" dirty="0"/>
              <a:t> » L12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Ajout des « ALT » dans les balises « </a:t>
            </a:r>
            <a:r>
              <a:rPr lang="fr-FR" dirty="0" err="1"/>
              <a:t>img</a:t>
            </a:r>
            <a:r>
              <a:rPr lang="fr-FR" dirty="0"/>
              <a:t> »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740C3E2-D65D-0BFC-447B-4BFD22BA8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931"/>
            <a:ext cx="8884534" cy="17549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C893E8-3F92-C777-4236-BD63B067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2" y="4615194"/>
            <a:ext cx="3381847" cy="4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16E25-FA7D-3680-2B0B-C238F74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3B044-98E7-F151-E6B3-64E6272C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du </a:t>
            </a:r>
            <a:r>
              <a:rPr lang="fr-FR" dirty="0" err="1"/>
              <a:t>footer</a:t>
            </a:r>
            <a:r>
              <a:rPr lang="fr-FR" dirty="0"/>
              <a:t> en bas de page avec les informations de l’utilisateur</a:t>
            </a:r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0DDA74B9-594D-6CAB-1D0D-60C31806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2523281"/>
            <a:ext cx="8426369" cy="3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6BBFC-7BC2-332F-65E8-6F7E33E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Balise script en fin de code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63052B-8567-A8E1-BC92-349055F0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8455"/>
            <a:ext cx="10515600" cy="1645677"/>
          </a:xfrm>
        </p:spPr>
      </p:pic>
    </p:spTree>
    <p:extLst>
      <p:ext uri="{BB962C8B-B14F-4D97-AF65-F5344CB8AC3E}">
        <p14:creationId xmlns:p14="http://schemas.microsoft.com/office/powerpoint/2010/main" val="2543350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270</Words>
  <Application>Microsoft Office PowerPoint</Application>
  <PresentationFormat>Grand écran</PresentationFormat>
  <Paragraphs>40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5 Openclassroom</vt:lpstr>
      <vt:lpstr>SOMMAIRE :</vt:lpstr>
      <vt:lpstr>Audit Lighthouse</vt:lpstr>
      <vt:lpstr>Présentation PowerPoint</vt:lpstr>
      <vt:lpstr>Présentation PowerPoint</vt:lpstr>
      <vt:lpstr>Modification du site pour l’optimisation </vt:lpstr>
      <vt:lpstr>Le web sémantique  </vt:lpstr>
      <vt:lpstr>Footer</vt:lpstr>
      <vt:lpstr>Balise script en fin de code</vt:lpstr>
      <vt:lpstr>Réduire le poids des images avec Photopea </vt:lpstr>
      <vt:lpstr>Minifier le code avec Toptal </vt:lpstr>
      <vt:lpstr>Présentation PowerPoint</vt:lpstr>
      <vt:lpstr>L’utilisation des balises meta </vt:lpstr>
      <vt:lpstr>Le résultat d’audit Rich Snippet </vt:lpstr>
      <vt:lpstr>Résultat Wave  </vt:lpstr>
      <vt:lpstr>Présentation PowerPoint</vt:lpstr>
      <vt:lpstr>Fonctionnalités Débuggées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Openclassroom</dc:title>
  <dc:creator>Pierluigi Sophie</dc:creator>
  <cp:lastModifiedBy>Pierluigi Sophie</cp:lastModifiedBy>
  <cp:revision>1</cp:revision>
  <dcterms:created xsi:type="dcterms:W3CDTF">2023-06-04T13:24:42Z</dcterms:created>
  <dcterms:modified xsi:type="dcterms:W3CDTF">2023-06-04T16:53:13Z</dcterms:modified>
</cp:coreProperties>
</file>