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A1C35-A149-49D4-9F42-B31B0B9D2C1A}" v="5" dt="2023-11-26T10:30:4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 ADITYA NITIN  20BCE7013" userId="8c0eae43-bdd9-425f-8688-d660d278fdfe" providerId="ADAL" clId="{41FA1C35-A149-49D4-9F42-B31B0B9D2C1A}"/>
    <pc:docChg chg="modSld">
      <pc:chgData name="PATIL ADITYA NITIN  20BCE7013" userId="8c0eae43-bdd9-425f-8688-d660d278fdfe" providerId="ADAL" clId="{41FA1C35-A149-49D4-9F42-B31B0B9D2C1A}" dt="2023-11-26T10:30:41.623" v="4"/>
      <pc:docMkLst>
        <pc:docMk/>
      </pc:docMkLst>
      <pc:sldChg chg="modAnim">
        <pc:chgData name="PATIL ADITYA NITIN  20BCE7013" userId="8c0eae43-bdd9-425f-8688-d660d278fdfe" providerId="ADAL" clId="{41FA1C35-A149-49D4-9F42-B31B0B9D2C1A}" dt="2023-11-26T10:30:41.623" v="4"/>
        <pc:sldMkLst>
          <pc:docMk/>
          <pc:sldMk cId="170055839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9C38F-9A54-4EFD-BFC3-51CA0EB4612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7F33-6319-4B61-9478-0D918DB45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6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0F43-7F0D-A713-5D39-934A02EE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73A35-C4B9-2F9D-4F20-AFF53461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8CEC-B0D8-9654-585D-53E9E6C7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0B43-CB05-E982-D318-79D11E60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1824-798C-A28F-465C-D060E09F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6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F7BA-C863-8BDE-FD14-FBAC58A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BB28-FDA7-53CE-7476-EAF6E06D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1B1F-FFE4-409F-B947-119DCCF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B05A-F77A-CB20-D564-8D06846F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BFF5-8B03-7F95-031B-60C57771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1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E0A59-8085-119D-BFC6-417B2E92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2179E-7A70-0A32-0C05-0D1C8596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9714-791A-4325-84F9-5DAF7F04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2D01-F27A-2893-6063-EAA66AE9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3E11-75BC-8817-F717-D80F88C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83D2-D3F2-C214-08D6-048E2D6D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4BC4-AB17-74C0-7356-3BC866E3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0E7-5677-24EF-9D03-50D99F71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C5C2-DD7F-9A48-CDB4-112B463D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7575-1338-FD8A-1899-71F765A9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F8F0-ABAE-D2D1-7A46-C55E478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92D91-525C-19D0-AC77-4CC657D6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D98E-A69D-21EE-7FFB-6E69579B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C67A-E82F-3CE5-5E7C-D135E78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175A-8ABC-87AF-F118-36B9CFE5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3C-FC02-6B83-3799-2E96229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7AD8-A9A0-6420-5990-A40ED5D6B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A34C-DF62-5A66-3087-6F89756B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D7F0-AB37-E796-A39C-564951EF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5809-CC47-38B0-2BEE-C41BA57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77BB-8226-5800-38C2-88BC5638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9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2ED1-445A-BE28-5342-2BFBEDB6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C301-9628-7953-A1AB-6AFD4190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C265-8997-11BA-872B-6F10877C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F921-CDB8-6D6F-ABB3-FDBDCA7F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9CA8E-5409-33FC-1042-67D98A86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87A45-0B84-B8C8-19D6-EB11B5C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173D2-4A3C-AD1A-DF6B-2722AD41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D88CD-FE96-BBAA-06A7-7D74A90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AC0F-C2DA-4BD2-14EC-C465DB55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5EBB1-4F7C-8A77-4AAC-301E4D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BFA8-26C9-89C6-3587-517161BF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C1F15-3CDC-83ED-C2CB-3981B3C3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BFC5B-805C-600D-DACE-B943323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EC505-6E57-547B-63A0-436BD8A4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053A-4E94-338A-2EE3-46D0802E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8DB-3DB6-F720-A410-5CB9CBFA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301A-7AAC-C8B4-BC06-436B5592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EC5B-9AC1-7B31-EFDD-8329ECB8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C80F-F82C-4CF4-E0AC-1A8D7CB3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76C4-AADE-A350-C86B-0112AA05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8D576-5088-CEA3-EB46-9900C43A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3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DE00-17A8-3BFD-E8F9-57C7C06E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767E6-3482-1770-BB97-72A73FD3F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98A3-A6C9-0B53-3BBF-C7FBFFB4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0E52-9368-DD8E-2E04-D011677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13A3-1F22-03E1-4CB7-5FF0E93B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CEBAF-5B00-750B-FC09-D68ABED8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F1E26-4AE9-4598-6085-966B28F1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A0CAF-48C3-F73E-8290-F8C99505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281C-13A8-719A-28C4-5D5A4F895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DDB7-CF94-4AF7-80BB-50E4942B6D6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B683-E518-0AB3-A299-B29834DA7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090A-8A1F-0F7F-89A7-CF5777F37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9F2C-B4C2-4A07-8BB0-DB3C2B4D2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294-F5C5-938A-30ED-F034DF78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054"/>
            <a:ext cx="9144000" cy="2387600"/>
          </a:xfrm>
        </p:spPr>
        <p:txBody>
          <a:bodyPr/>
          <a:lstStyle/>
          <a:p>
            <a:r>
              <a:rPr lang="en-US" dirty="0"/>
              <a:t>Weight centric mechanism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3461B-3185-AB8E-00A3-9B1D6010A3F4}"/>
              </a:ext>
            </a:extLst>
          </p:cNvPr>
          <p:cNvSpPr txBox="1"/>
          <p:nvPr/>
        </p:nvSpPr>
        <p:spPr>
          <a:xfrm>
            <a:off x="2964873" y="2055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3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4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853B80-7305-C129-9A9D-301F352EAC98}"/>
              </a:ext>
            </a:extLst>
          </p:cNvPr>
          <p:cNvSpPr/>
          <p:nvPr/>
        </p:nvSpPr>
        <p:spPr>
          <a:xfrm>
            <a:off x="5009117" y="623455"/>
            <a:ext cx="1653309" cy="711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 (Ganesha)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B12E4-73DB-BD28-DC5D-0FEEF89099F7}"/>
              </a:ext>
            </a:extLst>
          </p:cNvPr>
          <p:cNvCxnSpPr>
            <a:cxnSpLocks/>
          </p:cNvCxnSpPr>
          <p:nvPr/>
        </p:nvCxnSpPr>
        <p:spPr>
          <a:xfrm>
            <a:off x="4470399" y="979055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2E5CE497-81C5-9DD9-70C6-8093C9A8FAFA}"/>
              </a:ext>
            </a:extLst>
          </p:cNvPr>
          <p:cNvSpPr/>
          <p:nvPr/>
        </p:nvSpPr>
        <p:spPr>
          <a:xfrm>
            <a:off x="352806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0AAF904-FF60-D8B8-B078-D40A920709B9}"/>
              </a:ext>
            </a:extLst>
          </p:cNvPr>
          <p:cNvSpPr/>
          <p:nvPr/>
        </p:nvSpPr>
        <p:spPr>
          <a:xfrm>
            <a:off x="432239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FA40099-5229-1138-D5A0-A89B82ABE739}"/>
              </a:ext>
            </a:extLst>
          </p:cNvPr>
          <p:cNvSpPr/>
          <p:nvPr/>
        </p:nvSpPr>
        <p:spPr>
          <a:xfrm>
            <a:off x="511671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E60D975-4FFE-E7E0-24E1-AAB268E1B331}"/>
              </a:ext>
            </a:extLst>
          </p:cNvPr>
          <p:cNvSpPr/>
          <p:nvPr/>
        </p:nvSpPr>
        <p:spPr>
          <a:xfrm>
            <a:off x="586970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B261586-15AE-87ED-8FCC-7817D1029E7C}"/>
              </a:ext>
            </a:extLst>
          </p:cNvPr>
          <p:cNvSpPr/>
          <p:nvPr/>
        </p:nvSpPr>
        <p:spPr>
          <a:xfrm>
            <a:off x="666242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8016D0E-82E1-C20D-83BC-AB59D560492C}"/>
              </a:ext>
            </a:extLst>
          </p:cNvPr>
          <p:cNvSpPr/>
          <p:nvPr/>
        </p:nvSpPr>
        <p:spPr>
          <a:xfrm>
            <a:off x="745514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E8723D9-EFD8-7DC4-601B-6283FD6F4BD1}"/>
              </a:ext>
            </a:extLst>
          </p:cNvPr>
          <p:cNvSpPr/>
          <p:nvPr/>
        </p:nvSpPr>
        <p:spPr>
          <a:xfrm>
            <a:off x="8249471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BA4CECE-6294-6501-6C9B-BD937195799B}"/>
              </a:ext>
            </a:extLst>
          </p:cNvPr>
          <p:cNvSpPr/>
          <p:nvPr/>
        </p:nvSpPr>
        <p:spPr>
          <a:xfrm>
            <a:off x="911006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D4F62F1-7C9B-E0DC-BA4F-60AE19D1982F}"/>
              </a:ext>
            </a:extLst>
          </p:cNvPr>
          <p:cNvSpPr/>
          <p:nvPr/>
        </p:nvSpPr>
        <p:spPr>
          <a:xfrm>
            <a:off x="9970649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3A4D05A3-4C71-4161-EA02-02EBCA3441DE}"/>
              </a:ext>
            </a:extLst>
          </p:cNvPr>
          <p:cNvSpPr/>
          <p:nvPr/>
        </p:nvSpPr>
        <p:spPr>
          <a:xfrm>
            <a:off x="10831238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5FDD5-E7EE-F710-5C40-214E32345ED7}"/>
              </a:ext>
            </a:extLst>
          </p:cNvPr>
          <p:cNvSpPr txBox="1"/>
          <p:nvPr/>
        </p:nvSpPr>
        <p:spPr>
          <a:xfrm>
            <a:off x="2640740" y="5383067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8A8F0-50C2-7D7F-9008-15FDB51A283A}"/>
              </a:ext>
            </a:extLst>
          </p:cNvPr>
          <p:cNvSpPr txBox="1"/>
          <p:nvPr/>
        </p:nvSpPr>
        <p:spPr>
          <a:xfrm>
            <a:off x="2582934" y="471441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AFD01-A1E9-0C57-AD45-E8695A0ADB6A}"/>
              </a:ext>
            </a:extLst>
          </p:cNvPr>
          <p:cNvSpPr txBox="1"/>
          <p:nvPr/>
        </p:nvSpPr>
        <p:spPr>
          <a:xfrm>
            <a:off x="3848063" y="4685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D9DEE-BDF5-2B90-19AD-51E3E25F893A}"/>
              </a:ext>
            </a:extLst>
          </p:cNvPr>
          <p:cNvSpPr txBox="1"/>
          <p:nvPr/>
        </p:nvSpPr>
        <p:spPr>
          <a:xfrm>
            <a:off x="468218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EFFE0A-261F-9D4A-F842-889466062A64}"/>
              </a:ext>
            </a:extLst>
          </p:cNvPr>
          <p:cNvSpPr txBox="1"/>
          <p:nvPr/>
        </p:nvSpPr>
        <p:spPr>
          <a:xfrm>
            <a:off x="5476508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F1190-1891-B7B8-9535-579CED077CE0}"/>
              </a:ext>
            </a:extLst>
          </p:cNvPr>
          <p:cNvSpPr txBox="1"/>
          <p:nvPr/>
        </p:nvSpPr>
        <p:spPr>
          <a:xfrm>
            <a:off x="6246366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39174-6985-82BF-3443-0FE0ED62E7D7}"/>
              </a:ext>
            </a:extLst>
          </p:cNvPr>
          <p:cNvSpPr txBox="1"/>
          <p:nvPr/>
        </p:nvSpPr>
        <p:spPr>
          <a:xfrm>
            <a:off x="7063161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34C99-60E0-CF05-88D8-567EF0F5F51A}"/>
              </a:ext>
            </a:extLst>
          </p:cNvPr>
          <p:cNvSpPr txBox="1"/>
          <p:nvPr/>
        </p:nvSpPr>
        <p:spPr>
          <a:xfrm>
            <a:off x="780079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2669B-737B-D5A8-BFBE-E7EA19AD6ADB}"/>
              </a:ext>
            </a:extLst>
          </p:cNvPr>
          <p:cNvSpPr txBox="1"/>
          <p:nvPr/>
        </p:nvSpPr>
        <p:spPr>
          <a:xfrm>
            <a:off x="8554364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E9833-68B2-4F77-0B49-EF12A1E3C91B}"/>
              </a:ext>
            </a:extLst>
          </p:cNvPr>
          <p:cNvSpPr txBox="1"/>
          <p:nvPr/>
        </p:nvSpPr>
        <p:spPr>
          <a:xfrm>
            <a:off x="9472213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331-7EFD-2D3D-73C7-EBE6BC15E803}"/>
              </a:ext>
            </a:extLst>
          </p:cNvPr>
          <p:cNvSpPr txBox="1"/>
          <p:nvPr/>
        </p:nvSpPr>
        <p:spPr>
          <a:xfrm>
            <a:off x="10285010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F5726-41B4-3477-34B2-04576E6D8B6C}"/>
              </a:ext>
            </a:extLst>
          </p:cNvPr>
          <p:cNvSpPr txBox="1"/>
          <p:nvPr/>
        </p:nvSpPr>
        <p:spPr>
          <a:xfrm>
            <a:off x="11145598" y="4685845"/>
            <a:ext cx="2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2013B4-2E72-BA4B-6626-4C0638513A64}"/>
              </a:ext>
            </a:extLst>
          </p:cNvPr>
          <p:cNvSpPr txBox="1"/>
          <p:nvPr/>
        </p:nvSpPr>
        <p:spPr>
          <a:xfrm>
            <a:off x="5186311" y="43450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+0.93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55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9" grpId="0" animBg="1"/>
      <p:bldP spid="24" grpId="0"/>
      <p:bldP spid="26" grpId="0"/>
      <p:bldP spid="3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853B80-7305-C129-9A9D-301F352EAC98}"/>
              </a:ext>
            </a:extLst>
          </p:cNvPr>
          <p:cNvSpPr/>
          <p:nvPr/>
        </p:nvSpPr>
        <p:spPr>
          <a:xfrm>
            <a:off x="5009117" y="623455"/>
            <a:ext cx="1653309" cy="711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 (Ganesha)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B12E4-73DB-BD28-DC5D-0FEEF89099F7}"/>
              </a:ext>
            </a:extLst>
          </p:cNvPr>
          <p:cNvCxnSpPr>
            <a:cxnSpLocks/>
          </p:cNvCxnSpPr>
          <p:nvPr/>
        </p:nvCxnSpPr>
        <p:spPr>
          <a:xfrm>
            <a:off x="4470399" y="979055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2E5CE497-81C5-9DD9-70C6-8093C9A8FAFA}"/>
              </a:ext>
            </a:extLst>
          </p:cNvPr>
          <p:cNvSpPr/>
          <p:nvPr/>
        </p:nvSpPr>
        <p:spPr>
          <a:xfrm>
            <a:off x="352806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0AAF904-FF60-D8B8-B078-D40A920709B9}"/>
              </a:ext>
            </a:extLst>
          </p:cNvPr>
          <p:cNvSpPr/>
          <p:nvPr/>
        </p:nvSpPr>
        <p:spPr>
          <a:xfrm>
            <a:off x="432239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FA40099-5229-1138-D5A0-A89B82ABE739}"/>
              </a:ext>
            </a:extLst>
          </p:cNvPr>
          <p:cNvSpPr/>
          <p:nvPr/>
        </p:nvSpPr>
        <p:spPr>
          <a:xfrm>
            <a:off x="511671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E60D975-4FFE-E7E0-24E1-AAB268E1B331}"/>
              </a:ext>
            </a:extLst>
          </p:cNvPr>
          <p:cNvSpPr/>
          <p:nvPr/>
        </p:nvSpPr>
        <p:spPr>
          <a:xfrm>
            <a:off x="586970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B261586-15AE-87ED-8FCC-7817D1029E7C}"/>
              </a:ext>
            </a:extLst>
          </p:cNvPr>
          <p:cNvSpPr/>
          <p:nvPr/>
        </p:nvSpPr>
        <p:spPr>
          <a:xfrm>
            <a:off x="666242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8016D0E-82E1-C20D-83BC-AB59D560492C}"/>
              </a:ext>
            </a:extLst>
          </p:cNvPr>
          <p:cNvSpPr/>
          <p:nvPr/>
        </p:nvSpPr>
        <p:spPr>
          <a:xfrm>
            <a:off x="745514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E8723D9-EFD8-7DC4-601B-6283FD6F4BD1}"/>
              </a:ext>
            </a:extLst>
          </p:cNvPr>
          <p:cNvSpPr/>
          <p:nvPr/>
        </p:nvSpPr>
        <p:spPr>
          <a:xfrm>
            <a:off x="8249471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BA4CECE-6294-6501-6C9B-BD937195799B}"/>
              </a:ext>
            </a:extLst>
          </p:cNvPr>
          <p:cNvSpPr/>
          <p:nvPr/>
        </p:nvSpPr>
        <p:spPr>
          <a:xfrm>
            <a:off x="911006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D4F62F1-7C9B-E0DC-BA4F-60AE19D1982F}"/>
              </a:ext>
            </a:extLst>
          </p:cNvPr>
          <p:cNvSpPr/>
          <p:nvPr/>
        </p:nvSpPr>
        <p:spPr>
          <a:xfrm>
            <a:off x="9970649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3A4D05A3-4C71-4161-EA02-02EBCA3441DE}"/>
              </a:ext>
            </a:extLst>
          </p:cNvPr>
          <p:cNvSpPr/>
          <p:nvPr/>
        </p:nvSpPr>
        <p:spPr>
          <a:xfrm>
            <a:off x="10831238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5FDD5-E7EE-F710-5C40-214E32345ED7}"/>
              </a:ext>
            </a:extLst>
          </p:cNvPr>
          <p:cNvSpPr txBox="1"/>
          <p:nvPr/>
        </p:nvSpPr>
        <p:spPr>
          <a:xfrm>
            <a:off x="2640740" y="5383067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8A8F0-50C2-7D7F-9008-15FDB51A283A}"/>
              </a:ext>
            </a:extLst>
          </p:cNvPr>
          <p:cNvSpPr txBox="1"/>
          <p:nvPr/>
        </p:nvSpPr>
        <p:spPr>
          <a:xfrm>
            <a:off x="2582934" y="471441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AFD01-A1E9-0C57-AD45-E8695A0ADB6A}"/>
              </a:ext>
            </a:extLst>
          </p:cNvPr>
          <p:cNvSpPr txBox="1"/>
          <p:nvPr/>
        </p:nvSpPr>
        <p:spPr>
          <a:xfrm>
            <a:off x="5301244" y="468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0.93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D9DEE-BDF5-2B90-19AD-51E3E25F893A}"/>
              </a:ext>
            </a:extLst>
          </p:cNvPr>
          <p:cNvSpPr txBox="1"/>
          <p:nvPr/>
        </p:nvSpPr>
        <p:spPr>
          <a:xfrm>
            <a:off x="468218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EFFE0A-261F-9D4A-F842-889466062A64}"/>
              </a:ext>
            </a:extLst>
          </p:cNvPr>
          <p:cNvSpPr txBox="1"/>
          <p:nvPr/>
        </p:nvSpPr>
        <p:spPr>
          <a:xfrm>
            <a:off x="3856864" y="4674814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F1190-1891-B7B8-9535-579CED077CE0}"/>
              </a:ext>
            </a:extLst>
          </p:cNvPr>
          <p:cNvSpPr txBox="1"/>
          <p:nvPr/>
        </p:nvSpPr>
        <p:spPr>
          <a:xfrm>
            <a:off x="6246366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39174-6985-82BF-3443-0FE0ED62E7D7}"/>
              </a:ext>
            </a:extLst>
          </p:cNvPr>
          <p:cNvSpPr txBox="1"/>
          <p:nvPr/>
        </p:nvSpPr>
        <p:spPr>
          <a:xfrm>
            <a:off x="7063161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34C99-60E0-CF05-88D8-567EF0F5F51A}"/>
              </a:ext>
            </a:extLst>
          </p:cNvPr>
          <p:cNvSpPr txBox="1"/>
          <p:nvPr/>
        </p:nvSpPr>
        <p:spPr>
          <a:xfrm>
            <a:off x="780079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2669B-737B-D5A8-BFBE-E7EA19AD6ADB}"/>
              </a:ext>
            </a:extLst>
          </p:cNvPr>
          <p:cNvSpPr txBox="1"/>
          <p:nvPr/>
        </p:nvSpPr>
        <p:spPr>
          <a:xfrm>
            <a:off x="8554364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E9833-68B2-4F77-0B49-EF12A1E3C91B}"/>
              </a:ext>
            </a:extLst>
          </p:cNvPr>
          <p:cNvSpPr txBox="1"/>
          <p:nvPr/>
        </p:nvSpPr>
        <p:spPr>
          <a:xfrm>
            <a:off x="9472213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331-7EFD-2D3D-73C7-EBE6BC15E803}"/>
              </a:ext>
            </a:extLst>
          </p:cNvPr>
          <p:cNvSpPr txBox="1"/>
          <p:nvPr/>
        </p:nvSpPr>
        <p:spPr>
          <a:xfrm>
            <a:off x="10285010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F5726-41B4-3477-34B2-04576E6D8B6C}"/>
              </a:ext>
            </a:extLst>
          </p:cNvPr>
          <p:cNvSpPr txBox="1"/>
          <p:nvPr/>
        </p:nvSpPr>
        <p:spPr>
          <a:xfrm>
            <a:off x="11145598" y="4685845"/>
            <a:ext cx="2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E6FE98-4883-DA53-1E6C-830D6CB83B16}"/>
              </a:ext>
            </a:extLst>
          </p:cNvPr>
          <p:cNvSpPr/>
          <p:nvPr/>
        </p:nvSpPr>
        <p:spPr>
          <a:xfrm>
            <a:off x="5009116" y="1399887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8530-06BB-0171-3F8E-BB8F50ADE6BE}"/>
              </a:ext>
            </a:extLst>
          </p:cNvPr>
          <p:cNvCxnSpPr>
            <a:cxnSpLocks/>
          </p:cNvCxnSpPr>
          <p:nvPr/>
        </p:nvCxnSpPr>
        <p:spPr>
          <a:xfrm>
            <a:off x="4470399" y="1802823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D8314D-53A1-C84B-3827-FDD9C9B8AC94}"/>
              </a:ext>
            </a:extLst>
          </p:cNvPr>
          <p:cNvSpPr txBox="1"/>
          <p:nvPr/>
        </p:nvSpPr>
        <p:spPr>
          <a:xfrm>
            <a:off x="5988847" y="436009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+0.95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1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853B80-7305-C129-9A9D-301F352EAC98}"/>
              </a:ext>
            </a:extLst>
          </p:cNvPr>
          <p:cNvSpPr/>
          <p:nvPr/>
        </p:nvSpPr>
        <p:spPr>
          <a:xfrm>
            <a:off x="5009117" y="623455"/>
            <a:ext cx="1653309" cy="711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 (Ganesha)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B12E4-73DB-BD28-DC5D-0FEEF89099F7}"/>
              </a:ext>
            </a:extLst>
          </p:cNvPr>
          <p:cNvCxnSpPr>
            <a:cxnSpLocks/>
          </p:cNvCxnSpPr>
          <p:nvPr/>
        </p:nvCxnSpPr>
        <p:spPr>
          <a:xfrm>
            <a:off x="4470399" y="979055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2E5CE497-81C5-9DD9-70C6-8093C9A8FAFA}"/>
              </a:ext>
            </a:extLst>
          </p:cNvPr>
          <p:cNvSpPr/>
          <p:nvPr/>
        </p:nvSpPr>
        <p:spPr>
          <a:xfrm>
            <a:off x="352806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0AAF904-FF60-D8B8-B078-D40A920709B9}"/>
              </a:ext>
            </a:extLst>
          </p:cNvPr>
          <p:cNvSpPr/>
          <p:nvPr/>
        </p:nvSpPr>
        <p:spPr>
          <a:xfrm>
            <a:off x="432239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FA40099-5229-1138-D5A0-A89B82ABE739}"/>
              </a:ext>
            </a:extLst>
          </p:cNvPr>
          <p:cNvSpPr/>
          <p:nvPr/>
        </p:nvSpPr>
        <p:spPr>
          <a:xfrm>
            <a:off x="511671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E60D975-4FFE-E7E0-24E1-AAB268E1B331}"/>
              </a:ext>
            </a:extLst>
          </p:cNvPr>
          <p:cNvSpPr/>
          <p:nvPr/>
        </p:nvSpPr>
        <p:spPr>
          <a:xfrm>
            <a:off x="586970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B261586-15AE-87ED-8FCC-7817D1029E7C}"/>
              </a:ext>
            </a:extLst>
          </p:cNvPr>
          <p:cNvSpPr/>
          <p:nvPr/>
        </p:nvSpPr>
        <p:spPr>
          <a:xfrm>
            <a:off x="666242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8016D0E-82E1-C20D-83BC-AB59D560492C}"/>
              </a:ext>
            </a:extLst>
          </p:cNvPr>
          <p:cNvSpPr/>
          <p:nvPr/>
        </p:nvSpPr>
        <p:spPr>
          <a:xfrm>
            <a:off x="745514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E8723D9-EFD8-7DC4-601B-6283FD6F4BD1}"/>
              </a:ext>
            </a:extLst>
          </p:cNvPr>
          <p:cNvSpPr/>
          <p:nvPr/>
        </p:nvSpPr>
        <p:spPr>
          <a:xfrm>
            <a:off x="8249471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BA4CECE-6294-6501-6C9B-BD937195799B}"/>
              </a:ext>
            </a:extLst>
          </p:cNvPr>
          <p:cNvSpPr/>
          <p:nvPr/>
        </p:nvSpPr>
        <p:spPr>
          <a:xfrm>
            <a:off x="911006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D4F62F1-7C9B-E0DC-BA4F-60AE19D1982F}"/>
              </a:ext>
            </a:extLst>
          </p:cNvPr>
          <p:cNvSpPr/>
          <p:nvPr/>
        </p:nvSpPr>
        <p:spPr>
          <a:xfrm>
            <a:off x="9970649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3A4D05A3-4C71-4161-EA02-02EBCA3441DE}"/>
              </a:ext>
            </a:extLst>
          </p:cNvPr>
          <p:cNvSpPr/>
          <p:nvPr/>
        </p:nvSpPr>
        <p:spPr>
          <a:xfrm>
            <a:off x="10831238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5FDD5-E7EE-F710-5C40-214E32345ED7}"/>
              </a:ext>
            </a:extLst>
          </p:cNvPr>
          <p:cNvSpPr txBox="1"/>
          <p:nvPr/>
        </p:nvSpPr>
        <p:spPr>
          <a:xfrm>
            <a:off x="2640740" y="5383067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8A8F0-50C2-7D7F-9008-15FDB51A283A}"/>
              </a:ext>
            </a:extLst>
          </p:cNvPr>
          <p:cNvSpPr txBox="1"/>
          <p:nvPr/>
        </p:nvSpPr>
        <p:spPr>
          <a:xfrm>
            <a:off x="2582934" y="471441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AFD01-A1E9-0C57-AD45-E8695A0ADB6A}"/>
              </a:ext>
            </a:extLst>
          </p:cNvPr>
          <p:cNvSpPr txBox="1"/>
          <p:nvPr/>
        </p:nvSpPr>
        <p:spPr>
          <a:xfrm>
            <a:off x="5301244" y="468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0.93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D9DEE-BDF5-2B90-19AD-51E3E25F893A}"/>
              </a:ext>
            </a:extLst>
          </p:cNvPr>
          <p:cNvSpPr txBox="1"/>
          <p:nvPr/>
        </p:nvSpPr>
        <p:spPr>
          <a:xfrm>
            <a:off x="468218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EFFE0A-261F-9D4A-F842-889466062A64}"/>
              </a:ext>
            </a:extLst>
          </p:cNvPr>
          <p:cNvSpPr txBox="1"/>
          <p:nvPr/>
        </p:nvSpPr>
        <p:spPr>
          <a:xfrm>
            <a:off x="3856864" y="4674814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39174-6985-82BF-3443-0FE0ED62E7D7}"/>
              </a:ext>
            </a:extLst>
          </p:cNvPr>
          <p:cNvSpPr txBox="1"/>
          <p:nvPr/>
        </p:nvSpPr>
        <p:spPr>
          <a:xfrm>
            <a:off x="7063161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34C99-60E0-CF05-88D8-567EF0F5F51A}"/>
              </a:ext>
            </a:extLst>
          </p:cNvPr>
          <p:cNvSpPr txBox="1"/>
          <p:nvPr/>
        </p:nvSpPr>
        <p:spPr>
          <a:xfrm>
            <a:off x="780079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2669B-737B-D5A8-BFBE-E7EA19AD6ADB}"/>
              </a:ext>
            </a:extLst>
          </p:cNvPr>
          <p:cNvSpPr txBox="1"/>
          <p:nvPr/>
        </p:nvSpPr>
        <p:spPr>
          <a:xfrm>
            <a:off x="8554364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E9833-68B2-4F77-0B49-EF12A1E3C91B}"/>
              </a:ext>
            </a:extLst>
          </p:cNvPr>
          <p:cNvSpPr txBox="1"/>
          <p:nvPr/>
        </p:nvSpPr>
        <p:spPr>
          <a:xfrm>
            <a:off x="9472213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331-7EFD-2D3D-73C7-EBE6BC15E803}"/>
              </a:ext>
            </a:extLst>
          </p:cNvPr>
          <p:cNvSpPr txBox="1"/>
          <p:nvPr/>
        </p:nvSpPr>
        <p:spPr>
          <a:xfrm>
            <a:off x="10285010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F5726-41B4-3477-34B2-04576E6D8B6C}"/>
              </a:ext>
            </a:extLst>
          </p:cNvPr>
          <p:cNvSpPr txBox="1"/>
          <p:nvPr/>
        </p:nvSpPr>
        <p:spPr>
          <a:xfrm>
            <a:off x="11145598" y="4685845"/>
            <a:ext cx="2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E6FE98-4883-DA53-1E6C-830D6CB83B16}"/>
              </a:ext>
            </a:extLst>
          </p:cNvPr>
          <p:cNvSpPr/>
          <p:nvPr/>
        </p:nvSpPr>
        <p:spPr>
          <a:xfrm>
            <a:off x="5009117" y="2243861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8530-06BB-0171-3F8E-BB8F50ADE6BE}"/>
              </a:ext>
            </a:extLst>
          </p:cNvPr>
          <p:cNvCxnSpPr>
            <a:cxnSpLocks/>
          </p:cNvCxnSpPr>
          <p:nvPr/>
        </p:nvCxnSpPr>
        <p:spPr>
          <a:xfrm>
            <a:off x="4470399" y="1802823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D8314D-53A1-C84B-3827-FDD9C9B8AC94}"/>
              </a:ext>
            </a:extLst>
          </p:cNvPr>
          <p:cNvSpPr txBox="1"/>
          <p:nvPr/>
        </p:nvSpPr>
        <p:spPr>
          <a:xfrm>
            <a:off x="6047831" y="46748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0.95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5D5515-4553-F0C3-AEC8-0357C399474C}"/>
              </a:ext>
            </a:extLst>
          </p:cNvPr>
          <p:cNvSpPr/>
          <p:nvPr/>
        </p:nvSpPr>
        <p:spPr>
          <a:xfrm>
            <a:off x="5009117" y="1412072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958F4-9ACC-CE01-2C19-1C77485C94B5}"/>
              </a:ext>
            </a:extLst>
          </p:cNvPr>
          <p:cNvCxnSpPr>
            <a:cxnSpLocks/>
          </p:cNvCxnSpPr>
          <p:nvPr/>
        </p:nvCxnSpPr>
        <p:spPr>
          <a:xfrm>
            <a:off x="4483600" y="2626591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705DA1-CAAC-548D-0148-D4304CB16635}"/>
              </a:ext>
            </a:extLst>
          </p:cNvPr>
          <p:cNvSpPr txBox="1"/>
          <p:nvPr/>
        </p:nvSpPr>
        <p:spPr>
          <a:xfrm>
            <a:off x="5990123" y="430548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+0.93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42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853B80-7305-C129-9A9D-301F352EAC98}"/>
              </a:ext>
            </a:extLst>
          </p:cNvPr>
          <p:cNvSpPr/>
          <p:nvPr/>
        </p:nvSpPr>
        <p:spPr>
          <a:xfrm>
            <a:off x="5009117" y="623455"/>
            <a:ext cx="1653309" cy="711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 (Ganesha)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B12E4-73DB-BD28-DC5D-0FEEF89099F7}"/>
              </a:ext>
            </a:extLst>
          </p:cNvPr>
          <p:cNvCxnSpPr>
            <a:cxnSpLocks/>
          </p:cNvCxnSpPr>
          <p:nvPr/>
        </p:nvCxnSpPr>
        <p:spPr>
          <a:xfrm>
            <a:off x="4470399" y="979055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2E5CE497-81C5-9DD9-70C6-8093C9A8FAFA}"/>
              </a:ext>
            </a:extLst>
          </p:cNvPr>
          <p:cNvSpPr/>
          <p:nvPr/>
        </p:nvSpPr>
        <p:spPr>
          <a:xfrm>
            <a:off x="352806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0AAF904-FF60-D8B8-B078-D40A920709B9}"/>
              </a:ext>
            </a:extLst>
          </p:cNvPr>
          <p:cNvSpPr/>
          <p:nvPr/>
        </p:nvSpPr>
        <p:spPr>
          <a:xfrm>
            <a:off x="432239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FA40099-5229-1138-D5A0-A89B82ABE739}"/>
              </a:ext>
            </a:extLst>
          </p:cNvPr>
          <p:cNvSpPr/>
          <p:nvPr/>
        </p:nvSpPr>
        <p:spPr>
          <a:xfrm>
            <a:off x="511671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E60D975-4FFE-E7E0-24E1-AAB268E1B331}"/>
              </a:ext>
            </a:extLst>
          </p:cNvPr>
          <p:cNvSpPr/>
          <p:nvPr/>
        </p:nvSpPr>
        <p:spPr>
          <a:xfrm>
            <a:off x="586970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B261586-15AE-87ED-8FCC-7817D1029E7C}"/>
              </a:ext>
            </a:extLst>
          </p:cNvPr>
          <p:cNvSpPr/>
          <p:nvPr/>
        </p:nvSpPr>
        <p:spPr>
          <a:xfrm>
            <a:off x="666242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8016D0E-82E1-C20D-83BC-AB59D560492C}"/>
              </a:ext>
            </a:extLst>
          </p:cNvPr>
          <p:cNvSpPr/>
          <p:nvPr/>
        </p:nvSpPr>
        <p:spPr>
          <a:xfrm>
            <a:off x="745514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E8723D9-EFD8-7DC4-601B-6283FD6F4BD1}"/>
              </a:ext>
            </a:extLst>
          </p:cNvPr>
          <p:cNvSpPr/>
          <p:nvPr/>
        </p:nvSpPr>
        <p:spPr>
          <a:xfrm>
            <a:off x="8249471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BA4CECE-6294-6501-6C9B-BD937195799B}"/>
              </a:ext>
            </a:extLst>
          </p:cNvPr>
          <p:cNvSpPr/>
          <p:nvPr/>
        </p:nvSpPr>
        <p:spPr>
          <a:xfrm>
            <a:off x="911006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D4F62F1-7C9B-E0DC-BA4F-60AE19D1982F}"/>
              </a:ext>
            </a:extLst>
          </p:cNvPr>
          <p:cNvSpPr/>
          <p:nvPr/>
        </p:nvSpPr>
        <p:spPr>
          <a:xfrm>
            <a:off x="9970649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3A4D05A3-4C71-4161-EA02-02EBCA3441DE}"/>
              </a:ext>
            </a:extLst>
          </p:cNvPr>
          <p:cNvSpPr/>
          <p:nvPr/>
        </p:nvSpPr>
        <p:spPr>
          <a:xfrm>
            <a:off x="10831238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5FDD5-E7EE-F710-5C40-214E32345ED7}"/>
              </a:ext>
            </a:extLst>
          </p:cNvPr>
          <p:cNvSpPr txBox="1"/>
          <p:nvPr/>
        </p:nvSpPr>
        <p:spPr>
          <a:xfrm>
            <a:off x="2640740" y="5383067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8A8F0-50C2-7D7F-9008-15FDB51A283A}"/>
              </a:ext>
            </a:extLst>
          </p:cNvPr>
          <p:cNvSpPr txBox="1"/>
          <p:nvPr/>
        </p:nvSpPr>
        <p:spPr>
          <a:xfrm>
            <a:off x="2582934" y="471441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AFD01-A1E9-0C57-AD45-E8695A0ADB6A}"/>
              </a:ext>
            </a:extLst>
          </p:cNvPr>
          <p:cNvSpPr txBox="1"/>
          <p:nvPr/>
        </p:nvSpPr>
        <p:spPr>
          <a:xfrm>
            <a:off x="5301244" y="468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0.93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D9DEE-BDF5-2B90-19AD-51E3E25F893A}"/>
              </a:ext>
            </a:extLst>
          </p:cNvPr>
          <p:cNvSpPr txBox="1"/>
          <p:nvPr/>
        </p:nvSpPr>
        <p:spPr>
          <a:xfrm>
            <a:off x="468218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EFFE0A-261F-9D4A-F842-889466062A64}"/>
              </a:ext>
            </a:extLst>
          </p:cNvPr>
          <p:cNvSpPr txBox="1"/>
          <p:nvPr/>
        </p:nvSpPr>
        <p:spPr>
          <a:xfrm>
            <a:off x="3856864" y="4674814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39174-6985-82BF-3443-0FE0ED62E7D7}"/>
              </a:ext>
            </a:extLst>
          </p:cNvPr>
          <p:cNvSpPr txBox="1"/>
          <p:nvPr/>
        </p:nvSpPr>
        <p:spPr>
          <a:xfrm>
            <a:off x="7063161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34C99-60E0-CF05-88D8-567EF0F5F51A}"/>
              </a:ext>
            </a:extLst>
          </p:cNvPr>
          <p:cNvSpPr txBox="1"/>
          <p:nvPr/>
        </p:nvSpPr>
        <p:spPr>
          <a:xfrm>
            <a:off x="780079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2669B-737B-D5A8-BFBE-E7EA19AD6ADB}"/>
              </a:ext>
            </a:extLst>
          </p:cNvPr>
          <p:cNvSpPr txBox="1"/>
          <p:nvPr/>
        </p:nvSpPr>
        <p:spPr>
          <a:xfrm>
            <a:off x="8554364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E9833-68B2-4F77-0B49-EF12A1E3C91B}"/>
              </a:ext>
            </a:extLst>
          </p:cNvPr>
          <p:cNvSpPr txBox="1"/>
          <p:nvPr/>
        </p:nvSpPr>
        <p:spPr>
          <a:xfrm>
            <a:off x="9472213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331-7EFD-2D3D-73C7-EBE6BC15E803}"/>
              </a:ext>
            </a:extLst>
          </p:cNvPr>
          <p:cNvSpPr txBox="1"/>
          <p:nvPr/>
        </p:nvSpPr>
        <p:spPr>
          <a:xfrm>
            <a:off x="10285010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F5726-41B4-3477-34B2-04576E6D8B6C}"/>
              </a:ext>
            </a:extLst>
          </p:cNvPr>
          <p:cNvSpPr txBox="1"/>
          <p:nvPr/>
        </p:nvSpPr>
        <p:spPr>
          <a:xfrm>
            <a:off x="11145598" y="4685845"/>
            <a:ext cx="2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E6FE98-4883-DA53-1E6C-830D6CB83B16}"/>
              </a:ext>
            </a:extLst>
          </p:cNvPr>
          <p:cNvSpPr/>
          <p:nvPr/>
        </p:nvSpPr>
        <p:spPr>
          <a:xfrm>
            <a:off x="5009117" y="2243861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8530-06BB-0171-3F8E-BB8F50ADE6BE}"/>
              </a:ext>
            </a:extLst>
          </p:cNvPr>
          <p:cNvCxnSpPr>
            <a:cxnSpLocks/>
          </p:cNvCxnSpPr>
          <p:nvPr/>
        </p:nvCxnSpPr>
        <p:spPr>
          <a:xfrm>
            <a:off x="4470399" y="1802823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D8314D-53A1-C84B-3827-FDD9C9B8AC94}"/>
              </a:ext>
            </a:extLst>
          </p:cNvPr>
          <p:cNvSpPr txBox="1"/>
          <p:nvPr/>
        </p:nvSpPr>
        <p:spPr>
          <a:xfrm>
            <a:off x="6047831" y="46748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1.88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5D5515-4553-F0C3-AEC8-0357C399474C}"/>
              </a:ext>
            </a:extLst>
          </p:cNvPr>
          <p:cNvSpPr/>
          <p:nvPr/>
        </p:nvSpPr>
        <p:spPr>
          <a:xfrm>
            <a:off x="5009117" y="1412072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958F4-9ACC-CE01-2C19-1C77485C94B5}"/>
              </a:ext>
            </a:extLst>
          </p:cNvPr>
          <p:cNvCxnSpPr>
            <a:cxnSpLocks/>
          </p:cNvCxnSpPr>
          <p:nvPr/>
        </p:nvCxnSpPr>
        <p:spPr>
          <a:xfrm>
            <a:off x="4483600" y="2626591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606712-7208-1264-E0F7-677C42E8DCC0}"/>
              </a:ext>
            </a:extLst>
          </p:cNvPr>
          <p:cNvCxnSpPr>
            <a:cxnSpLocks/>
          </p:cNvCxnSpPr>
          <p:nvPr/>
        </p:nvCxnSpPr>
        <p:spPr>
          <a:xfrm>
            <a:off x="4483600" y="3429000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2DF1EF-4498-7434-B026-929085DDE3EE}"/>
              </a:ext>
            </a:extLst>
          </p:cNvPr>
          <p:cNvSpPr/>
          <p:nvPr/>
        </p:nvSpPr>
        <p:spPr>
          <a:xfrm>
            <a:off x="5035519" y="3062432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(Shiva)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F6EECA-9A4C-DF8E-DF38-8BD49023642F}"/>
              </a:ext>
            </a:extLst>
          </p:cNvPr>
          <p:cNvSpPr txBox="1"/>
          <p:nvPr/>
        </p:nvSpPr>
        <p:spPr>
          <a:xfrm>
            <a:off x="10864870" y="43450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+0.91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23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725B-B772-504A-CE64-BBF469C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3" y="2190750"/>
            <a:ext cx="1444536" cy="2266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DAC59-0582-BB7C-BD51-702FCC06E68E}"/>
              </a:ext>
            </a:extLst>
          </p:cNvPr>
          <p:cNvSpPr/>
          <p:nvPr/>
        </p:nvSpPr>
        <p:spPr>
          <a:xfrm>
            <a:off x="3168072" y="591128"/>
            <a:ext cx="1302327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Mobilenet (0.93)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A7AE22-DE3A-6D64-0079-050C8A573A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802699" y="979055"/>
            <a:ext cx="1365373" cy="2345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DC97-8746-1F92-E74F-EA700E58CC8E}"/>
              </a:ext>
            </a:extLst>
          </p:cNvPr>
          <p:cNvSpPr/>
          <p:nvPr/>
        </p:nvSpPr>
        <p:spPr>
          <a:xfrm>
            <a:off x="3168072" y="1414896"/>
            <a:ext cx="1302326" cy="775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(0.95)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BD9CF-4A36-88AE-C4D5-021EEFE31D71}"/>
              </a:ext>
            </a:extLst>
          </p:cNvPr>
          <p:cNvSpPr/>
          <p:nvPr/>
        </p:nvSpPr>
        <p:spPr>
          <a:xfrm>
            <a:off x="3168073" y="2238664"/>
            <a:ext cx="1302326" cy="77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(0.93)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46521-03F4-4B73-5B4C-7DDE072A08DB}"/>
              </a:ext>
            </a:extLst>
          </p:cNvPr>
          <p:cNvSpPr/>
          <p:nvPr/>
        </p:nvSpPr>
        <p:spPr>
          <a:xfrm>
            <a:off x="3168073" y="3062432"/>
            <a:ext cx="1302326" cy="775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(0.91)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D421DC-922E-1514-D82C-2499655832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5385" y="1802823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308BC-9B5F-58F1-8EE7-8B93BD112207}"/>
              </a:ext>
            </a:extLst>
          </p:cNvPr>
          <p:cNvCxnSpPr/>
          <p:nvPr/>
        </p:nvCxnSpPr>
        <p:spPr>
          <a:xfrm>
            <a:off x="2485386" y="2626591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D87F9-0703-C4D2-8859-7ED809E5AC53}"/>
              </a:ext>
            </a:extLst>
          </p:cNvPr>
          <p:cNvCxnSpPr/>
          <p:nvPr/>
        </p:nvCxnSpPr>
        <p:spPr>
          <a:xfrm>
            <a:off x="2485386" y="3313834"/>
            <a:ext cx="68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853B80-7305-C129-9A9D-301F352EAC98}"/>
              </a:ext>
            </a:extLst>
          </p:cNvPr>
          <p:cNvSpPr/>
          <p:nvPr/>
        </p:nvSpPr>
        <p:spPr>
          <a:xfrm>
            <a:off x="5009117" y="623455"/>
            <a:ext cx="1653309" cy="711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 (Ganesha)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B12E4-73DB-BD28-DC5D-0FEEF89099F7}"/>
              </a:ext>
            </a:extLst>
          </p:cNvPr>
          <p:cNvCxnSpPr>
            <a:cxnSpLocks/>
          </p:cNvCxnSpPr>
          <p:nvPr/>
        </p:nvCxnSpPr>
        <p:spPr>
          <a:xfrm>
            <a:off x="4470399" y="979055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2E5CE497-81C5-9DD9-70C6-8093C9A8FAFA}"/>
              </a:ext>
            </a:extLst>
          </p:cNvPr>
          <p:cNvSpPr/>
          <p:nvPr/>
        </p:nvSpPr>
        <p:spPr>
          <a:xfrm>
            <a:off x="352806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0AAF904-FF60-D8B8-B078-D40A920709B9}"/>
              </a:ext>
            </a:extLst>
          </p:cNvPr>
          <p:cNvSpPr/>
          <p:nvPr/>
        </p:nvSpPr>
        <p:spPr>
          <a:xfrm>
            <a:off x="432239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FA40099-5229-1138-D5A0-A89B82ABE739}"/>
              </a:ext>
            </a:extLst>
          </p:cNvPr>
          <p:cNvSpPr/>
          <p:nvPr/>
        </p:nvSpPr>
        <p:spPr>
          <a:xfrm>
            <a:off x="5116715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E60D975-4FFE-E7E0-24E1-AAB268E1B331}"/>
              </a:ext>
            </a:extLst>
          </p:cNvPr>
          <p:cNvSpPr/>
          <p:nvPr/>
        </p:nvSpPr>
        <p:spPr>
          <a:xfrm>
            <a:off x="586970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B261586-15AE-87ED-8FCC-7817D1029E7C}"/>
              </a:ext>
            </a:extLst>
          </p:cNvPr>
          <p:cNvSpPr/>
          <p:nvPr/>
        </p:nvSpPr>
        <p:spPr>
          <a:xfrm>
            <a:off x="666242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8016D0E-82E1-C20D-83BC-AB59D560492C}"/>
              </a:ext>
            </a:extLst>
          </p:cNvPr>
          <p:cNvSpPr/>
          <p:nvPr/>
        </p:nvSpPr>
        <p:spPr>
          <a:xfrm>
            <a:off x="7455146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E8723D9-EFD8-7DC4-601B-6283FD6F4BD1}"/>
              </a:ext>
            </a:extLst>
          </p:cNvPr>
          <p:cNvSpPr/>
          <p:nvPr/>
        </p:nvSpPr>
        <p:spPr>
          <a:xfrm>
            <a:off x="8249471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BA4CECE-6294-6501-6C9B-BD937195799B}"/>
              </a:ext>
            </a:extLst>
          </p:cNvPr>
          <p:cNvSpPr/>
          <p:nvPr/>
        </p:nvSpPr>
        <p:spPr>
          <a:xfrm>
            <a:off x="9110060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D4F62F1-7C9B-E0DC-BA4F-60AE19D1982F}"/>
              </a:ext>
            </a:extLst>
          </p:cNvPr>
          <p:cNvSpPr/>
          <p:nvPr/>
        </p:nvSpPr>
        <p:spPr>
          <a:xfrm>
            <a:off x="9970649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3A4D05A3-4C71-4161-EA02-02EBCA3441DE}"/>
              </a:ext>
            </a:extLst>
          </p:cNvPr>
          <p:cNvSpPr/>
          <p:nvPr/>
        </p:nvSpPr>
        <p:spPr>
          <a:xfrm>
            <a:off x="10831238" y="5055177"/>
            <a:ext cx="794325" cy="7758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5FDD5-E7EE-F710-5C40-214E32345ED7}"/>
              </a:ext>
            </a:extLst>
          </p:cNvPr>
          <p:cNvSpPr txBox="1"/>
          <p:nvPr/>
        </p:nvSpPr>
        <p:spPr>
          <a:xfrm>
            <a:off x="2640740" y="5383067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8A8F0-50C2-7D7F-9008-15FDB51A283A}"/>
              </a:ext>
            </a:extLst>
          </p:cNvPr>
          <p:cNvSpPr txBox="1"/>
          <p:nvPr/>
        </p:nvSpPr>
        <p:spPr>
          <a:xfrm>
            <a:off x="2582934" y="471441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AFD01-A1E9-0C57-AD45-E8695A0ADB6A}"/>
              </a:ext>
            </a:extLst>
          </p:cNvPr>
          <p:cNvSpPr txBox="1"/>
          <p:nvPr/>
        </p:nvSpPr>
        <p:spPr>
          <a:xfrm>
            <a:off x="5301244" y="46858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0.93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D9DEE-BDF5-2B90-19AD-51E3E25F893A}"/>
              </a:ext>
            </a:extLst>
          </p:cNvPr>
          <p:cNvSpPr txBox="1"/>
          <p:nvPr/>
        </p:nvSpPr>
        <p:spPr>
          <a:xfrm>
            <a:off x="468218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EFFE0A-261F-9D4A-F842-889466062A64}"/>
              </a:ext>
            </a:extLst>
          </p:cNvPr>
          <p:cNvSpPr txBox="1"/>
          <p:nvPr/>
        </p:nvSpPr>
        <p:spPr>
          <a:xfrm>
            <a:off x="3856864" y="4674814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39174-6985-82BF-3443-0FE0ED62E7D7}"/>
              </a:ext>
            </a:extLst>
          </p:cNvPr>
          <p:cNvSpPr txBox="1"/>
          <p:nvPr/>
        </p:nvSpPr>
        <p:spPr>
          <a:xfrm>
            <a:off x="7063161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34C99-60E0-CF05-88D8-567EF0F5F51A}"/>
              </a:ext>
            </a:extLst>
          </p:cNvPr>
          <p:cNvSpPr txBox="1"/>
          <p:nvPr/>
        </p:nvSpPr>
        <p:spPr>
          <a:xfrm>
            <a:off x="7800793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2669B-737B-D5A8-BFBE-E7EA19AD6ADB}"/>
              </a:ext>
            </a:extLst>
          </p:cNvPr>
          <p:cNvSpPr txBox="1"/>
          <p:nvPr/>
        </p:nvSpPr>
        <p:spPr>
          <a:xfrm>
            <a:off x="8554364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E9833-68B2-4F77-0B49-EF12A1E3C91B}"/>
              </a:ext>
            </a:extLst>
          </p:cNvPr>
          <p:cNvSpPr txBox="1"/>
          <p:nvPr/>
        </p:nvSpPr>
        <p:spPr>
          <a:xfrm>
            <a:off x="9472213" y="4685845"/>
            <a:ext cx="12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331-7EFD-2D3D-73C7-EBE6BC15E803}"/>
              </a:ext>
            </a:extLst>
          </p:cNvPr>
          <p:cNvSpPr txBox="1"/>
          <p:nvPr/>
        </p:nvSpPr>
        <p:spPr>
          <a:xfrm>
            <a:off x="10285010" y="4685845"/>
            <a:ext cx="1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E6FE98-4883-DA53-1E6C-830D6CB83B16}"/>
              </a:ext>
            </a:extLst>
          </p:cNvPr>
          <p:cNvSpPr/>
          <p:nvPr/>
        </p:nvSpPr>
        <p:spPr>
          <a:xfrm>
            <a:off x="5009117" y="2243861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C8530-06BB-0171-3F8E-BB8F50ADE6BE}"/>
              </a:ext>
            </a:extLst>
          </p:cNvPr>
          <p:cNvCxnSpPr>
            <a:cxnSpLocks/>
          </p:cNvCxnSpPr>
          <p:nvPr/>
        </p:nvCxnSpPr>
        <p:spPr>
          <a:xfrm>
            <a:off x="4470399" y="1802823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D8314D-53A1-C84B-3827-FDD9C9B8AC94}"/>
              </a:ext>
            </a:extLst>
          </p:cNvPr>
          <p:cNvSpPr txBox="1"/>
          <p:nvPr/>
        </p:nvSpPr>
        <p:spPr>
          <a:xfrm>
            <a:off x="6047831" y="46748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1.88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5D5515-4553-F0C3-AEC8-0357C399474C}"/>
              </a:ext>
            </a:extLst>
          </p:cNvPr>
          <p:cNvSpPr/>
          <p:nvPr/>
        </p:nvSpPr>
        <p:spPr>
          <a:xfrm>
            <a:off x="5009117" y="1412072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(Hanuman)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958F4-9ACC-CE01-2C19-1C77485C94B5}"/>
              </a:ext>
            </a:extLst>
          </p:cNvPr>
          <p:cNvCxnSpPr>
            <a:cxnSpLocks/>
          </p:cNvCxnSpPr>
          <p:nvPr/>
        </p:nvCxnSpPr>
        <p:spPr>
          <a:xfrm>
            <a:off x="4483600" y="2626591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606712-7208-1264-E0F7-677C42E8DCC0}"/>
              </a:ext>
            </a:extLst>
          </p:cNvPr>
          <p:cNvCxnSpPr>
            <a:cxnSpLocks/>
          </p:cNvCxnSpPr>
          <p:nvPr/>
        </p:nvCxnSpPr>
        <p:spPr>
          <a:xfrm>
            <a:off x="4483600" y="3429000"/>
            <a:ext cx="53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2DF1EF-4498-7434-B026-929085DDE3EE}"/>
              </a:ext>
            </a:extLst>
          </p:cNvPr>
          <p:cNvSpPr/>
          <p:nvPr/>
        </p:nvSpPr>
        <p:spPr>
          <a:xfrm>
            <a:off x="5035519" y="3062432"/>
            <a:ext cx="1742666" cy="775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(Shiva)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F6EECA-9A4C-DF8E-DF38-8BD49023642F}"/>
              </a:ext>
            </a:extLst>
          </p:cNvPr>
          <p:cNvSpPr txBox="1"/>
          <p:nvPr/>
        </p:nvSpPr>
        <p:spPr>
          <a:xfrm>
            <a:off x="11032131" y="46748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783C6-AC86-C41F-41D9-ADB0D32D6B7C}"/>
              </a:ext>
            </a:extLst>
          </p:cNvPr>
          <p:cNvSpPr txBox="1"/>
          <p:nvPr/>
        </p:nvSpPr>
        <p:spPr>
          <a:xfrm>
            <a:off x="5869706" y="5902736"/>
            <a:ext cx="1143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Weighted </a:t>
            </a:r>
          </a:p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EDB16-F0DF-2B29-F47D-656BC985E28F}"/>
              </a:ext>
            </a:extLst>
          </p:cNvPr>
          <p:cNvSpPr txBox="1"/>
          <p:nvPr/>
        </p:nvSpPr>
        <p:spPr>
          <a:xfrm>
            <a:off x="7511330" y="1182316"/>
            <a:ext cx="416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Final Prediction = Class 3 (Hanuman)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09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300</Words>
  <Application>Microsoft Office PowerPoint</Application>
  <PresentationFormat>Widescreen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Weight centric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 ADITYA NITIN  20BCE7013</dc:creator>
  <cp:lastModifiedBy>PATIL ADITYA NITIN  20BCE7013</cp:lastModifiedBy>
  <cp:revision>2</cp:revision>
  <dcterms:created xsi:type="dcterms:W3CDTF">2023-11-26T07:36:39Z</dcterms:created>
  <dcterms:modified xsi:type="dcterms:W3CDTF">2023-11-26T10:31:35Z</dcterms:modified>
</cp:coreProperties>
</file>