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9DB760-F0EE-432C-B56E-97E642E2FBFD}" type="datetimeFigureOut">
              <a:rPr lang="pl-PL" smtClean="0"/>
              <a:t>20.06.2018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AEAE12-CA63-4B9A-8046-89C6BEF7DC4F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RPG </a:t>
            </a:r>
            <a:r>
              <a:rPr lang="pl-PL" dirty="0" err="1" smtClean="0"/>
              <a:t>Utility</a:t>
            </a:r>
            <a:r>
              <a:rPr lang="pl-PL" dirty="0" smtClean="0"/>
              <a:t> LITE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Prawa ręka każdego </a:t>
            </a:r>
            <a:r>
              <a:rPr lang="pl-PL" dirty="0" err="1" smtClean="0"/>
              <a:t>RPG’owicza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Piotr Samek</a:t>
            </a:r>
          </a:p>
          <a:p>
            <a:r>
              <a:rPr lang="pl-PL" dirty="0" smtClean="0"/>
              <a:t>Marcin Tomecki</a:t>
            </a:r>
          </a:p>
          <a:p>
            <a:r>
              <a:rPr lang="pl-PL" dirty="0" smtClean="0"/>
              <a:t>Tomasz Węcławski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8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5514384" cy="309879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4996274" cy="33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Podstawowa funkcjonalność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Wyszukiwanie informacji (np. o konkretnych przedmiotach)</a:t>
            </a:r>
          </a:p>
          <a:p>
            <a:r>
              <a:rPr lang="pl-PL" dirty="0" smtClean="0"/>
              <a:t>Tworzenie postaci</a:t>
            </a:r>
          </a:p>
          <a:p>
            <a:r>
              <a:rPr lang="pl-PL" dirty="0" smtClean="0"/>
              <a:t>Losowanie statystyk</a:t>
            </a:r>
          </a:p>
          <a:p>
            <a:r>
              <a:rPr lang="pl-PL" dirty="0" smtClean="0"/>
              <a:t>Porównywanie informacji</a:t>
            </a:r>
          </a:p>
        </p:txBody>
      </p:sp>
    </p:spTree>
    <p:extLst>
      <p:ext uri="{BB962C8B-B14F-4D97-AF65-F5344CB8AC3E}">
        <p14:creationId xmlns:p14="http://schemas.microsoft.com/office/powerpoint/2010/main" val="2030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467600" cy="4026486"/>
          </a:xfrm>
        </p:spPr>
      </p:pic>
    </p:spTree>
    <p:extLst>
      <p:ext uri="{BB962C8B-B14F-4D97-AF65-F5344CB8AC3E}">
        <p14:creationId xmlns:p14="http://schemas.microsoft.com/office/powerpoint/2010/main" val="26394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Zalety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7584" y="1628800"/>
            <a:ext cx="7467600" cy="4525963"/>
          </a:xfrm>
        </p:spPr>
        <p:txBody>
          <a:bodyPr/>
          <a:lstStyle/>
          <a:p>
            <a:r>
              <a:rPr lang="pl-PL" dirty="0" smtClean="0"/>
              <a:t>Łatwy dostęp do informacji</a:t>
            </a:r>
          </a:p>
          <a:p>
            <a:r>
              <a:rPr lang="pl-PL" dirty="0" smtClean="0"/>
              <a:t>Szybki sposób obsługi systemu RPG</a:t>
            </a:r>
          </a:p>
          <a:p>
            <a:r>
              <a:rPr lang="pl-PL" dirty="0" smtClean="0"/>
              <a:t>Intuicyjna obsługa</a:t>
            </a:r>
          </a:p>
          <a:p>
            <a:r>
              <a:rPr lang="pl-PL" dirty="0" smtClean="0"/>
              <a:t>Przyjemny design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14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467600" cy="1143000"/>
          </a:xfrm>
        </p:spPr>
        <p:txBody>
          <a:bodyPr/>
          <a:lstStyle/>
          <a:p>
            <a:pPr algn="ctr"/>
            <a:r>
              <a:rPr lang="pl-PL" dirty="0" smtClean="0"/>
              <a:t>Potencjalne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628800"/>
            <a:ext cx="7467600" cy="4525963"/>
          </a:xfrm>
        </p:spPr>
        <p:txBody>
          <a:bodyPr/>
          <a:lstStyle/>
          <a:p>
            <a:r>
              <a:rPr lang="pl-PL" dirty="0" smtClean="0"/>
              <a:t>Rozległa baza danych</a:t>
            </a:r>
          </a:p>
          <a:p>
            <a:r>
              <a:rPr lang="pl-PL" dirty="0" smtClean="0"/>
              <a:t>Obsługa dużej ilości użytkowników</a:t>
            </a:r>
          </a:p>
          <a:p>
            <a:r>
              <a:rPr lang="pl-PL" dirty="0" smtClean="0"/>
              <a:t>Mnogość i różnorodność systemów RPG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pl-PL" dirty="0" smtClean="0"/>
              <a:t>KONIEC!</a:t>
            </a:r>
          </a:p>
          <a:p>
            <a:pPr marL="36576" indent="0" algn="ctr">
              <a:buNone/>
            </a:pPr>
            <a:endParaRPr lang="pl-PL" dirty="0"/>
          </a:p>
          <a:p>
            <a:pPr marL="36576" indent="0" algn="ctr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-603448"/>
            <a:ext cx="8064896" cy="80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69</Words>
  <Application>Microsoft Office PowerPoint</Application>
  <PresentationFormat>Pokaz na ekranie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Techniczny</vt:lpstr>
      <vt:lpstr>RPG Utility LITE</vt:lpstr>
      <vt:lpstr>Skład</vt:lpstr>
      <vt:lpstr>Prezentacja programu PowerPoint</vt:lpstr>
      <vt:lpstr>Podstawowa funkcjonalność</vt:lpstr>
      <vt:lpstr>Model bazy danych</vt:lpstr>
      <vt:lpstr>Zalety</vt:lpstr>
      <vt:lpstr>Potencjalne problemy</vt:lpstr>
      <vt:lpstr>Dziękujemy za uwagę!</vt:lpstr>
    </vt:vector>
  </TitlesOfParts>
  <Company>PolSl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Utility LITE</dc:title>
  <dc:creator>Tomasz Weclawski</dc:creator>
  <cp:lastModifiedBy>Tomasz Weclawski</cp:lastModifiedBy>
  <cp:revision>2</cp:revision>
  <dcterms:created xsi:type="dcterms:W3CDTF">2018-06-20T11:02:56Z</dcterms:created>
  <dcterms:modified xsi:type="dcterms:W3CDTF">2018-06-20T11:21:52Z</dcterms:modified>
</cp:coreProperties>
</file>