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7"/>
  </p:notesMasterIdLst>
  <p:sldIdLst>
    <p:sldId id="256" r:id="rId2"/>
    <p:sldId id="281" r:id="rId3"/>
    <p:sldId id="303" r:id="rId4"/>
    <p:sldId id="304" r:id="rId5"/>
    <p:sldId id="27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 autoAdjust="0"/>
    <p:restoredTop sz="55459" autoAdjust="0"/>
  </p:normalViewPr>
  <p:slideViewPr>
    <p:cSldViewPr snapToGrid="0" snapToObjects="1">
      <p:cViewPr varScale="1">
        <p:scale>
          <a:sx n="47" d="100"/>
          <a:sy n="47" d="100"/>
        </p:scale>
        <p:origin x="-17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69EF4-73FF-3B47-BF9A-13AC20A78E08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F37CE-E488-3F49-9ED3-72A090680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9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F37CE-E488-3F49-9ED3-72A0906802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2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4251665B-C24A-4702-B522-6A4334602E03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4251665B-C24A-4702-B522-6A4334602E03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  <p:sldLayoutId id="2147483741" r:id="rId19"/>
    <p:sldLayoutId id="2147483742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Hive – Partitions and User Defined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797769"/>
            <a:ext cx="4038600" cy="748553"/>
          </a:xfrm>
        </p:spPr>
        <p:txBody>
          <a:bodyPr>
            <a:normAutofit/>
          </a:bodyPr>
          <a:lstStyle/>
          <a:p>
            <a:r>
              <a:rPr lang="en-US" dirty="0" smtClean="0"/>
              <a:t>Sriram Mohan</a:t>
            </a:r>
            <a:br>
              <a:rPr lang="en-US" dirty="0" smtClean="0"/>
            </a:br>
            <a:r>
              <a:rPr lang="en-US" dirty="0" smtClean="0"/>
              <a:t>RHIT</a:t>
            </a:r>
          </a:p>
        </p:txBody>
      </p:sp>
      <p:pic>
        <p:nvPicPr>
          <p:cNvPr id="4" name="Picture 3" descr="hadoop-elephan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76" y="4624668"/>
            <a:ext cx="2547007" cy="18207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223" y="6468490"/>
            <a:ext cx="49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54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Deadlines &amp; 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6 Due – </a:t>
            </a:r>
            <a:r>
              <a:rPr lang="en-US" dirty="0" smtClean="0"/>
              <a:t>Thursday, </a:t>
            </a:r>
            <a:r>
              <a:rPr lang="en-US" dirty="0" smtClean="0"/>
              <a:t>11</a:t>
            </a:r>
            <a:r>
              <a:rPr lang="en-US" dirty="0" smtClean="0"/>
              <a:t>:</a:t>
            </a:r>
            <a:r>
              <a:rPr lang="en-US" dirty="0" smtClean="0"/>
              <a:t>55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M</a:t>
            </a:r>
            <a:endParaRPr lang="en-US" dirty="0" smtClean="0"/>
          </a:p>
          <a:p>
            <a:r>
              <a:rPr lang="en-US" dirty="0" smtClean="0"/>
              <a:t>Research and Project ISR Due </a:t>
            </a:r>
            <a:r>
              <a:rPr lang="en-US" dirty="0" smtClean="0"/>
              <a:t>Friday Class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52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Functions in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Walkthrough</a:t>
            </a:r>
          </a:p>
          <a:p>
            <a:r>
              <a:rPr lang="en-US" dirty="0" smtClean="0"/>
              <a:t>Maven dependencies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adoop-client(</a:t>
            </a:r>
            <a:r>
              <a:rPr lang="en-US" dirty="0" err="1" smtClean="0"/>
              <a:t>org.apache.hadoop</a:t>
            </a:r>
            <a:r>
              <a:rPr lang="en-US" dirty="0" smtClean="0"/>
              <a:t>) version </a:t>
            </a:r>
            <a:r>
              <a:rPr lang="en-US" dirty="0" smtClean="0"/>
              <a:t>2.7.1</a:t>
            </a:r>
            <a:endParaRPr lang="en-US" dirty="0" smtClean="0"/>
          </a:p>
          <a:p>
            <a:pPr lvl="1"/>
            <a:r>
              <a:rPr lang="en-US" dirty="0"/>
              <a:t>h</a:t>
            </a:r>
            <a:r>
              <a:rPr lang="en-US" dirty="0" smtClean="0"/>
              <a:t>ive-exec(</a:t>
            </a:r>
            <a:r>
              <a:rPr lang="en-US" dirty="0" err="1" smtClean="0"/>
              <a:t>org.apache.hive</a:t>
            </a:r>
            <a:r>
              <a:rPr lang="en-US" dirty="0" smtClean="0"/>
              <a:t>) version </a:t>
            </a:r>
            <a:r>
              <a:rPr lang="en-US" dirty="0" smtClean="0"/>
              <a:t>1.2.1</a:t>
            </a:r>
            <a:endParaRPr lang="en-US" dirty="0" smtClean="0"/>
          </a:p>
          <a:p>
            <a:pPr lvl="1"/>
            <a:r>
              <a:rPr lang="en-US" dirty="0"/>
              <a:t>h</a:t>
            </a:r>
            <a:r>
              <a:rPr lang="en-US" dirty="0" smtClean="0"/>
              <a:t>ive-common(</a:t>
            </a:r>
            <a:r>
              <a:rPr lang="en-US" dirty="0" err="1" smtClean="0"/>
              <a:t>org.apache.hive</a:t>
            </a:r>
            <a:r>
              <a:rPr lang="en-US" dirty="0" smtClean="0"/>
              <a:t>) version </a:t>
            </a:r>
            <a:r>
              <a:rPr lang="en-US" dirty="0" smtClean="0"/>
              <a:t>1.2.1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3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Extra Credit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how to specify and use a hive user defined aggregate function (UDAF) for hive with a code sample.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Due </a:t>
            </a:r>
            <a:r>
              <a:rPr lang="en-US" b="1" dirty="0" smtClean="0">
                <a:solidFill>
                  <a:srgbClr val="FF0000"/>
                </a:solidFill>
              </a:rPr>
              <a:t>Thursday Oct 22nd 2015 </a:t>
            </a:r>
            <a:r>
              <a:rPr lang="en-US" b="1" dirty="0">
                <a:solidFill>
                  <a:srgbClr val="FF0000"/>
                </a:solidFill>
              </a:rPr>
              <a:t>at 1:30 PM</a:t>
            </a:r>
            <a:r>
              <a:rPr lang="en-US" dirty="0"/>
              <a:t>. Turn in your submission to Moodle - Extra Credit Drop Box </a:t>
            </a:r>
            <a:r>
              <a:rPr lang="en-US" dirty="0" smtClean="0"/>
              <a:t>– </a:t>
            </a:r>
            <a:r>
              <a:rPr lang="en-US" dirty="0"/>
              <a:t>Week </a:t>
            </a:r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1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57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8577</TotalTime>
  <Words>102</Words>
  <Application>Microsoft Macintosh PowerPoint</Application>
  <PresentationFormat>On-screen Show (4:3)</PresentationFormat>
  <Paragraphs>18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Advantage</vt:lpstr>
      <vt:lpstr>Hive – Partitions and User Defined Functions</vt:lpstr>
      <vt:lpstr>Deadlines &amp; Announcements</vt:lpstr>
      <vt:lpstr>User Defined Functions in Hive</vt:lpstr>
      <vt:lpstr>Hive Extra Credit</vt:lpstr>
      <vt:lpstr>Questions</vt:lpstr>
    </vt:vector>
  </TitlesOfParts>
  <Company>Rose-Hulman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Hadoop Ecosytem</dc:title>
  <dc:creator>Sriram  Mohan</dc:creator>
  <cp:lastModifiedBy>Sriram  Mohan</cp:lastModifiedBy>
  <cp:revision>103</cp:revision>
  <dcterms:created xsi:type="dcterms:W3CDTF">2014-09-03T11:44:36Z</dcterms:created>
  <dcterms:modified xsi:type="dcterms:W3CDTF">2015-10-18T17:45:39Z</dcterms:modified>
</cp:coreProperties>
</file>