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3"/>
  </p:notesMasterIdLst>
  <p:sldIdLst>
    <p:sldId id="256" r:id="rId2"/>
    <p:sldId id="281" r:id="rId3"/>
    <p:sldId id="288" r:id="rId4"/>
    <p:sldId id="289" r:id="rId5"/>
    <p:sldId id="282" r:id="rId6"/>
    <p:sldId id="283" r:id="rId7"/>
    <p:sldId id="284" r:id="rId8"/>
    <p:sldId id="285" r:id="rId9"/>
    <p:sldId id="286" r:id="rId10"/>
    <p:sldId id="287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55459" autoAdjust="0"/>
  </p:normalViewPr>
  <p:slideViewPr>
    <p:cSldViewPr snapToGrid="0" snapToObjects="1">
      <p:cViewPr varScale="1">
        <p:scale>
          <a:sx n="32" d="100"/>
          <a:sy n="32" d="100"/>
        </p:scale>
        <p:origin x="-23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69EF4-73FF-3B47-BF9A-13AC20A78E08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F37CE-E488-3F49-9ED3-72A09068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9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F37CE-E488-3F49-9ED3-72A0906802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34139-1D1E-3644-B73A-E3313631D3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8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F37CE-E488-3F49-9ED3-72A0906802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UDFs are all subclasses of FilterFunc, which itself is a subclass of EvalFunc. We’ll look at EvalFunc in more detail later, but for the moment just note that, in essence, EvalFunc looks like the following class: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abstract class EvalFunc&lt;T&gt; {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abstract T exec(Tuple input) throws IOException;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EvalFunc’s only abstract method, exec(), takes a tuple and returns a single value, the (parameterized) type T. The fields in the input tuple consist of the expressions passed to the function—in this case, a single integer. For FilterFunc, T is Boolean, so the method should return true only for those tuples that should not be filtered out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 resolves function calls by treating the function’s name as a Java class name and attempting to load a class of that name. (This, incidentally, is why function names are case-sensitive: because Java class names are.) When searching for classes, Pig uses a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loader that includes the JAR files that have been registered. When running in distributed mode, Pig will ensure that your JAR files get shipped to the cluster. 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 of built-in functions proceeds in the same way, except for one difference: Pig has a set of built-in package names that it searches, so the function call does not have to be a fully qualified name. For example, the function MAX is actually implemented by a class MAX in the package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org.apache.pig.builtin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one of the packages that Pig looks in, so we can write MAX rather than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org.apache.pig.builtin.MAX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our Pig programs.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F37CE-E488-3F49-9ED3-72A0906802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function creates a schema with a single field (of type </a:t>
            </a:r>
            <a:r>
              <a:rPr lang="en-US" dirty="0" err="1" smtClean="0"/>
              <a:t>FieldSchema</a:t>
            </a:r>
            <a:r>
              <a:rPr lang="en-US" dirty="0" smtClean="0"/>
              <a:t>=) of type =tuple. The name of the field is constructed using the </a:t>
            </a:r>
            <a:r>
              <a:rPr lang="en-US" dirty="0" err="1" smtClean="0"/>
              <a:t>getSchemaName</a:t>
            </a:r>
            <a:r>
              <a:rPr lang="en-US" dirty="0" smtClean="0"/>
              <a:t> function of the EvalFunc class. The name consists of the name of the UDF function, the first parameter passed to it, and a sequence number to guarantee uniqueness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F37CE-E488-3F49-9ED3-72A0906802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F37CE-E488-3F49-9ED3-72A0906802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Pig - UDF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97769"/>
            <a:ext cx="4038600" cy="748553"/>
          </a:xfrm>
        </p:spPr>
        <p:txBody>
          <a:bodyPr>
            <a:normAutofit/>
          </a:bodyPr>
          <a:lstStyle/>
          <a:p>
            <a:r>
              <a:rPr lang="en-US" dirty="0" smtClean="0"/>
              <a:t>Sriram Mohan</a:t>
            </a:r>
            <a:br>
              <a:rPr lang="en-US" dirty="0" smtClean="0"/>
            </a:br>
            <a:r>
              <a:rPr lang="en-US" dirty="0" smtClean="0"/>
              <a:t>RHIT</a:t>
            </a:r>
          </a:p>
        </p:txBody>
      </p:sp>
      <p:pic>
        <p:nvPicPr>
          <p:cNvPr id="4" name="Picture 3" descr="hadoop-elepha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76" y="4624668"/>
            <a:ext cx="2547007" cy="182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23" y="6468490"/>
            <a:ext cx="49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5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UDF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how to specify a load/store user defined function in pig with a code sample.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Due </a:t>
            </a:r>
            <a:r>
              <a:rPr lang="en-US" dirty="0" smtClean="0">
                <a:solidFill>
                  <a:srgbClr val="FF0000"/>
                </a:solidFill>
              </a:rPr>
              <a:t>Friday Oct 16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2014 at 1:30 PM on Moodle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Extra Credit Drop Box – EC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8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 &amp; 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5 Due – October </a:t>
            </a: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Project ISR – Due Friday, Class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5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Pig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 </a:t>
            </a:r>
            <a:r>
              <a:rPr lang="en-US" dirty="0"/>
              <a:t>BY</a:t>
            </a:r>
          </a:p>
          <a:p>
            <a:r>
              <a:rPr lang="en-US" dirty="0"/>
              <a:t>LIMIT</a:t>
            </a:r>
          </a:p>
          <a:p>
            <a:r>
              <a:rPr lang="en-US" dirty="0" smtClean="0"/>
              <a:t>UNION</a:t>
            </a:r>
            <a:endParaRPr lang="en-US" dirty="0"/>
          </a:p>
          <a:p>
            <a:r>
              <a:rPr lang="en-US" dirty="0"/>
              <a:t>SPLIT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223" y="6468490"/>
            <a:ext cx="87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Q2,Q3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1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Built-in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and Lots </a:t>
            </a:r>
            <a:r>
              <a:rPr lang="en-US" dirty="0"/>
              <a:t>of them – </a:t>
            </a:r>
            <a:r>
              <a:rPr lang="en-US" dirty="0" smtClean="0"/>
              <a:t>See below: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pig.apache.org</a:t>
            </a:r>
            <a:r>
              <a:rPr lang="en-US" dirty="0"/>
              <a:t>/docs/r0.15.0/</a:t>
            </a:r>
            <a:r>
              <a:rPr lang="en-US" dirty="0" err="1"/>
              <a:t>func.html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9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Java</a:t>
            </a:r>
          </a:p>
          <a:p>
            <a:r>
              <a:rPr lang="en-US" dirty="0" smtClean="0"/>
              <a:t>But support for JavaScript and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2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UDF (have to subclass FilterFunc)</a:t>
            </a:r>
          </a:p>
          <a:p>
            <a:r>
              <a:rPr lang="en-US" dirty="0" smtClean="0"/>
              <a:t>Evaluation UDF (have to subclass EvalFunc&lt;T&gt;)</a:t>
            </a:r>
          </a:p>
          <a:p>
            <a:r>
              <a:rPr lang="en-US" dirty="0" smtClean="0"/>
              <a:t>Load UDF (have to subclass </a:t>
            </a:r>
            <a:r>
              <a:rPr lang="en-US" dirty="0" err="1" smtClean="0"/>
              <a:t>LoadFunc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1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UDF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</a:p>
          <a:p>
            <a:r>
              <a:rPr lang="en-US" dirty="0" smtClean="0"/>
              <a:t>Leveraging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9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</a:p>
          <a:p>
            <a:r>
              <a:rPr lang="en-US" dirty="0" smtClean="0"/>
              <a:t>Output Schema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223" y="6468490"/>
            <a:ext cx="49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Functions (Schema Definition)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373" y="1492270"/>
            <a:ext cx="69395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Schema </a:t>
            </a:r>
            <a:r>
              <a:rPr lang="en-US" sz="1600" dirty="0" err="1"/>
              <a:t>outputSchema</a:t>
            </a:r>
            <a:r>
              <a:rPr lang="en-US" sz="1600" dirty="0"/>
              <a:t>(Schema input) {</a:t>
            </a:r>
          </a:p>
          <a:p>
            <a:r>
              <a:rPr lang="en-US" sz="1600" dirty="0"/>
              <a:t>        try{</a:t>
            </a:r>
          </a:p>
          <a:p>
            <a:r>
              <a:rPr lang="en-US" sz="1600" dirty="0"/>
              <a:t>            Schema </a:t>
            </a:r>
            <a:r>
              <a:rPr lang="en-US" sz="1600" dirty="0" err="1"/>
              <a:t>tupleSchema</a:t>
            </a:r>
            <a:r>
              <a:rPr lang="en-US" sz="1600" dirty="0"/>
              <a:t> = new Schema();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tupleSchema.add</a:t>
            </a:r>
            <a:r>
              <a:rPr lang="en-US" sz="1600" dirty="0"/>
              <a:t>(</a:t>
            </a:r>
            <a:r>
              <a:rPr lang="en-US" sz="1600" dirty="0" err="1"/>
              <a:t>input.getField</a:t>
            </a:r>
            <a:r>
              <a:rPr lang="en-US" sz="1600" dirty="0"/>
              <a:t>(1));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tupleSchema.add</a:t>
            </a:r>
            <a:r>
              <a:rPr lang="en-US" sz="1600" dirty="0"/>
              <a:t>(</a:t>
            </a:r>
            <a:r>
              <a:rPr lang="en-US" sz="1600" dirty="0" err="1"/>
              <a:t>input.getField</a:t>
            </a:r>
            <a:r>
              <a:rPr lang="en-US" sz="1600" dirty="0"/>
              <a:t>(0));</a:t>
            </a:r>
          </a:p>
          <a:p>
            <a:r>
              <a:rPr lang="en-US" sz="1600" dirty="0"/>
              <a:t>            return new Schema(new </a:t>
            </a:r>
            <a:r>
              <a:rPr lang="en-US" sz="1600" dirty="0" err="1"/>
              <a:t>Schema.FieldSchema</a:t>
            </a:r>
            <a:r>
              <a:rPr lang="en-US" sz="1600" dirty="0"/>
              <a:t>(</a:t>
            </a:r>
            <a:r>
              <a:rPr lang="en-US" sz="1600" dirty="0" err="1"/>
              <a:t>getSchemaName</a:t>
            </a:r>
            <a:r>
              <a:rPr lang="en-US" sz="1600" dirty="0"/>
              <a:t>(</a:t>
            </a:r>
            <a:r>
              <a:rPr lang="en-US" sz="1600" dirty="0" err="1"/>
              <a:t>this.getClass</a:t>
            </a:r>
            <a:r>
              <a:rPr lang="en-US" sz="1600" dirty="0"/>
              <a:t>().</a:t>
            </a:r>
            <a:r>
              <a:rPr lang="en-US" sz="1600" dirty="0" err="1"/>
              <a:t>getName</a:t>
            </a:r>
            <a:r>
              <a:rPr lang="en-US" sz="1600" dirty="0"/>
              <a:t>().</a:t>
            </a:r>
            <a:r>
              <a:rPr lang="en-US" sz="1600" dirty="0" err="1"/>
              <a:t>toLowerCase</a:t>
            </a:r>
            <a:r>
              <a:rPr lang="en-US" sz="1600" dirty="0"/>
              <a:t>(), input)</a:t>
            </a:r>
            <a:r>
              <a:rPr lang="en-US" sz="1600" dirty="0" smtClean="0"/>
              <a:t>, </a:t>
            </a:r>
            <a:r>
              <a:rPr lang="en-US" sz="1600" dirty="0" err="1" smtClean="0"/>
              <a:t>tupleSchema</a:t>
            </a:r>
            <a:r>
              <a:rPr lang="en-US" sz="1600" dirty="0"/>
              <a:t>, </a:t>
            </a:r>
            <a:r>
              <a:rPr lang="en-US" sz="1600" dirty="0" err="1"/>
              <a:t>DataType.TUPLE</a:t>
            </a:r>
            <a:r>
              <a:rPr lang="en-US" sz="1600" dirty="0"/>
              <a:t>));</a:t>
            </a:r>
          </a:p>
          <a:p>
            <a:r>
              <a:rPr lang="en-US" sz="1600" dirty="0"/>
              <a:t>        }catch (Exception e){</a:t>
            </a:r>
          </a:p>
          <a:p>
            <a:r>
              <a:rPr lang="en-US" sz="1600" dirty="0"/>
              <a:t>                return null;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957" y="6584264"/>
            <a:ext cx="49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8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5864</TotalTime>
  <Words>316</Words>
  <Application>Microsoft Macintosh PowerPoint</Application>
  <PresentationFormat>On-screen Show (4:3)</PresentationFormat>
  <Paragraphs>63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Pig - UDF</vt:lpstr>
      <vt:lpstr>Deadlines &amp; Announcements</vt:lpstr>
      <vt:lpstr>Other Pig Commands</vt:lpstr>
      <vt:lpstr>Pig Built-in Functions</vt:lpstr>
      <vt:lpstr>User Defined Functions</vt:lpstr>
      <vt:lpstr>Types</vt:lpstr>
      <vt:lpstr>Filter UDF</vt:lpstr>
      <vt:lpstr>Eval Functions</vt:lpstr>
      <vt:lpstr>Eval Functions (Schema Definition)</vt:lpstr>
      <vt:lpstr>Load UDF</vt:lpstr>
      <vt:lpstr>Questions</vt:lpstr>
    </vt:vector>
  </TitlesOfParts>
  <Company>Rose-Hulman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Hadoop Ecosytem</dc:title>
  <dc:creator>Sriram  Mohan</dc:creator>
  <cp:lastModifiedBy>Sriram  Mohan</cp:lastModifiedBy>
  <cp:revision>91</cp:revision>
  <dcterms:created xsi:type="dcterms:W3CDTF">2014-09-03T11:44:36Z</dcterms:created>
  <dcterms:modified xsi:type="dcterms:W3CDTF">2015-10-11T14:35:11Z</dcterms:modified>
</cp:coreProperties>
</file>