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 id="2147483726" r:id="rId2"/>
  </p:sldMasterIdLst>
  <p:notesMasterIdLst>
    <p:notesMasterId r:id="rId28"/>
  </p:notesMasterIdLst>
  <p:sldIdLst>
    <p:sldId id="278" r:id="rId3"/>
    <p:sldId id="293" r:id="rId4"/>
    <p:sldId id="280" r:id="rId5"/>
    <p:sldId id="304" r:id="rId6"/>
    <p:sldId id="302" r:id="rId7"/>
    <p:sldId id="262" r:id="rId8"/>
    <p:sldId id="296" r:id="rId9"/>
    <p:sldId id="313" r:id="rId10"/>
    <p:sldId id="314" r:id="rId11"/>
    <p:sldId id="315" r:id="rId12"/>
    <p:sldId id="316" r:id="rId13"/>
    <p:sldId id="309" r:id="rId14"/>
    <p:sldId id="323" r:id="rId15"/>
    <p:sldId id="324" r:id="rId16"/>
    <p:sldId id="325" r:id="rId17"/>
    <p:sldId id="326" r:id="rId18"/>
    <p:sldId id="269" r:id="rId19"/>
    <p:sldId id="306" r:id="rId20"/>
    <p:sldId id="307" r:id="rId21"/>
    <p:sldId id="322" r:id="rId22"/>
    <p:sldId id="320" r:id="rId23"/>
    <p:sldId id="291" r:id="rId24"/>
    <p:sldId id="288" r:id="rId25"/>
    <p:sldId id="321" r:id="rId26"/>
    <p:sldId id="289"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17" autoAdjust="0"/>
    <p:restoredTop sz="94660"/>
  </p:normalViewPr>
  <p:slideViewPr>
    <p:cSldViewPr snapToGrid="0">
      <p:cViewPr varScale="1">
        <p:scale>
          <a:sx n="94" d="100"/>
          <a:sy n="94" d="100"/>
        </p:scale>
        <p:origin x="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D4BE74-890A-4185-A3A0-B1DE35370BF5}" type="datetimeFigureOut">
              <a:rPr lang="en-IN" smtClean="0"/>
              <a:t>25-04-2023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484C4-A38B-45C0-915C-86F78DCE6185}" type="slidenum">
              <a:rPr lang="en-IN" smtClean="0"/>
              <a:t>‹#›</a:t>
            </a:fld>
            <a:endParaRPr lang="en-IN"/>
          </a:p>
        </p:txBody>
      </p:sp>
    </p:spTree>
    <p:extLst>
      <p:ext uri="{BB962C8B-B14F-4D97-AF65-F5344CB8AC3E}">
        <p14:creationId xmlns:p14="http://schemas.microsoft.com/office/powerpoint/2010/main" val="2804008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f8cf4f0f69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f8cf4f0f6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chemeClr val="lt1"/>
            </a:gs>
            <a:gs pos="48000">
              <a:schemeClr val="lt1"/>
            </a:gs>
            <a:gs pos="100000">
              <a:schemeClr val="accent1"/>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468400" y="719200"/>
            <a:ext cx="7255200" cy="30172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76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0" name="Google Shape;10;p2"/>
          <p:cNvSpPr txBox="1">
            <a:spLocks noGrp="1"/>
          </p:cNvSpPr>
          <p:nvPr>
            <p:ph type="subTitle" idx="1"/>
          </p:nvPr>
        </p:nvSpPr>
        <p:spPr>
          <a:xfrm>
            <a:off x="3076733" y="3671067"/>
            <a:ext cx="6038400" cy="634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2133">
                <a:solidFill>
                  <a:schemeClr val="dk1"/>
                </a:solidFill>
              </a:defRPr>
            </a:lvl1pPr>
            <a:lvl2pPr lvl="1" algn="ctr">
              <a:lnSpc>
                <a:spcPct val="100000"/>
              </a:lnSpc>
              <a:spcBef>
                <a:spcPts val="0"/>
              </a:spcBef>
              <a:spcAft>
                <a:spcPts val="0"/>
              </a:spcAft>
              <a:buClr>
                <a:schemeClr val="dk1"/>
              </a:buClr>
              <a:buSzPts val="1800"/>
              <a:buNone/>
              <a:defRPr sz="2400">
                <a:solidFill>
                  <a:schemeClr val="dk1"/>
                </a:solidFill>
              </a:defRPr>
            </a:lvl2pPr>
            <a:lvl3pPr lvl="2" algn="ctr">
              <a:lnSpc>
                <a:spcPct val="100000"/>
              </a:lnSpc>
              <a:spcBef>
                <a:spcPts val="0"/>
              </a:spcBef>
              <a:spcAft>
                <a:spcPts val="0"/>
              </a:spcAft>
              <a:buClr>
                <a:schemeClr val="dk1"/>
              </a:buClr>
              <a:buSzPts val="1800"/>
              <a:buNone/>
              <a:defRPr sz="2400">
                <a:solidFill>
                  <a:schemeClr val="dk1"/>
                </a:solidFill>
              </a:defRPr>
            </a:lvl3pPr>
            <a:lvl4pPr lvl="3" algn="ctr">
              <a:lnSpc>
                <a:spcPct val="100000"/>
              </a:lnSpc>
              <a:spcBef>
                <a:spcPts val="0"/>
              </a:spcBef>
              <a:spcAft>
                <a:spcPts val="0"/>
              </a:spcAft>
              <a:buClr>
                <a:schemeClr val="dk1"/>
              </a:buClr>
              <a:buSzPts val="1800"/>
              <a:buNone/>
              <a:defRPr sz="2400">
                <a:solidFill>
                  <a:schemeClr val="dk1"/>
                </a:solidFill>
              </a:defRPr>
            </a:lvl4pPr>
            <a:lvl5pPr lvl="4" algn="ctr">
              <a:lnSpc>
                <a:spcPct val="100000"/>
              </a:lnSpc>
              <a:spcBef>
                <a:spcPts val="0"/>
              </a:spcBef>
              <a:spcAft>
                <a:spcPts val="0"/>
              </a:spcAft>
              <a:buClr>
                <a:schemeClr val="dk1"/>
              </a:buClr>
              <a:buSzPts val="1800"/>
              <a:buNone/>
              <a:defRPr sz="2400">
                <a:solidFill>
                  <a:schemeClr val="dk1"/>
                </a:solidFill>
              </a:defRPr>
            </a:lvl5pPr>
            <a:lvl6pPr lvl="5" algn="ctr">
              <a:lnSpc>
                <a:spcPct val="100000"/>
              </a:lnSpc>
              <a:spcBef>
                <a:spcPts val="0"/>
              </a:spcBef>
              <a:spcAft>
                <a:spcPts val="0"/>
              </a:spcAft>
              <a:buClr>
                <a:schemeClr val="dk1"/>
              </a:buClr>
              <a:buSzPts val="1800"/>
              <a:buNone/>
              <a:defRPr sz="2400">
                <a:solidFill>
                  <a:schemeClr val="dk1"/>
                </a:solidFill>
              </a:defRPr>
            </a:lvl6pPr>
            <a:lvl7pPr lvl="6" algn="ctr">
              <a:lnSpc>
                <a:spcPct val="100000"/>
              </a:lnSpc>
              <a:spcBef>
                <a:spcPts val="0"/>
              </a:spcBef>
              <a:spcAft>
                <a:spcPts val="0"/>
              </a:spcAft>
              <a:buClr>
                <a:schemeClr val="dk1"/>
              </a:buClr>
              <a:buSzPts val="1800"/>
              <a:buNone/>
              <a:defRPr sz="2400">
                <a:solidFill>
                  <a:schemeClr val="dk1"/>
                </a:solidFill>
              </a:defRPr>
            </a:lvl7pPr>
            <a:lvl8pPr lvl="7" algn="ctr">
              <a:lnSpc>
                <a:spcPct val="100000"/>
              </a:lnSpc>
              <a:spcBef>
                <a:spcPts val="0"/>
              </a:spcBef>
              <a:spcAft>
                <a:spcPts val="0"/>
              </a:spcAft>
              <a:buClr>
                <a:schemeClr val="dk1"/>
              </a:buClr>
              <a:buSzPts val="1800"/>
              <a:buNone/>
              <a:defRPr sz="2400">
                <a:solidFill>
                  <a:schemeClr val="dk1"/>
                </a:solidFill>
              </a:defRPr>
            </a:lvl8pPr>
            <a:lvl9pPr lvl="8" algn="ctr">
              <a:lnSpc>
                <a:spcPct val="100000"/>
              </a:lnSpc>
              <a:spcBef>
                <a:spcPts val="0"/>
              </a:spcBef>
              <a:spcAft>
                <a:spcPts val="0"/>
              </a:spcAft>
              <a:buClr>
                <a:schemeClr val="dk1"/>
              </a:buClr>
              <a:buSzPts val="1800"/>
              <a:buNone/>
              <a:defRPr sz="2400">
                <a:solidFill>
                  <a:schemeClr val="dk1"/>
                </a:solidFill>
              </a:defRPr>
            </a:lvl9pPr>
          </a:lstStyle>
          <a:p>
            <a:r>
              <a:rPr lang="en-US"/>
              <a:t>Click to edit Master subtitle style</a:t>
            </a:r>
            <a:endParaRPr/>
          </a:p>
        </p:txBody>
      </p:sp>
      <p:grpSp>
        <p:nvGrpSpPr>
          <p:cNvPr id="11" name="Google Shape;11;p2"/>
          <p:cNvGrpSpPr/>
          <p:nvPr/>
        </p:nvGrpSpPr>
        <p:grpSpPr>
          <a:xfrm>
            <a:off x="-481143" y="1987434"/>
            <a:ext cx="13154157" cy="4812037"/>
            <a:chOff x="-360857" y="1490575"/>
            <a:chExt cx="9865618" cy="3609028"/>
          </a:xfrm>
        </p:grpSpPr>
        <p:pic>
          <p:nvPicPr>
            <p:cNvPr id="12" name="Google Shape;12;p2"/>
            <p:cNvPicPr preferRelativeResize="0"/>
            <p:nvPr/>
          </p:nvPicPr>
          <p:blipFill>
            <a:blip r:embed="rId2">
              <a:alphaModFix/>
            </a:blip>
            <a:stretch>
              <a:fillRect/>
            </a:stretch>
          </p:blipFill>
          <p:spPr>
            <a:xfrm>
              <a:off x="3191904" y="3594388"/>
              <a:ext cx="925053" cy="1497195"/>
            </a:xfrm>
            <a:prstGeom prst="rect">
              <a:avLst/>
            </a:prstGeom>
            <a:noFill/>
            <a:ln>
              <a:noFill/>
            </a:ln>
            <a:effectLst>
              <a:reflection stA="50000" endPos="31000" fadeDir="5400012" sy="-100000" algn="bl" rotWithShape="0"/>
            </a:effectLst>
          </p:spPr>
        </p:pic>
        <p:pic>
          <p:nvPicPr>
            <p:cNvPr id="13" name="Google Shape;13;p2"/>
            <p:cNvPicPr preferRelativeResize="0"/>
            <p:nvPr/>
          </p:nvPicPr>
          <p:blipFill>
            <a:blip r:embed="rId3">
              <a:alphaModFix/>
            </a:blip>
            <a:stretch>
              <a:fillRect/>
            </a:stretch>
          </p:blipFill>
          <p:spPr>
            <a:xfrm>
              <a:off x="872401" y="2863129"/>
              <a:ext cx="1112202" cy="2021213"/>
            </a:xfrm>
            <a:prstGeom prst="rect">
              <a:avLst/>
            </a:prstGeom>
            <a:noFill/>
            <a:ln>
              <a:noFill/>
            </a:ln>
            <a:effectLst>
              <a:reflection stA="50000" endPos="31000" fadeDir="5400012" sy="-100000" algn="bl" rotWithShape="0"/>
            </a:effectLst>
          </p:spPr>
        </p:pic>
        <p:pic>
          <p:nvPicPr>
            <p:cNvPr id="14" name="Google Shape;14;p2"/>
            <p:cNvPicPr preferRelativeResize="0"/>
            <p:nvPr/>
          </p:nvPicPr>
          <p:blipFill>
            <a:blip r:embed="rId4">
              <a:alphaModFix/>
            </a:blip>
            <a:stretch>
              <a:fillRect/>
            </a:stretch>
          </p:blipFill>
          <p:spPr>
            <a:xfrm flipH="1">
              <a:off x="1965892" y="2994032"/>
              <a:ext cx="1240533" cy="2069337"/>
            </a:xfrm>
            <a:prstGeom prst="rect">
              <a:avLst/>
            </a:prstGeom>
            <a:noFill/>
            <a:ln>
              <a:noFill/>
            </a:ln>
            <a:effectLst>
              <a:reflection stA="50000" endPos="31000" fadeDir="5400012" sy="-100000" algn="bl" rotWithShape="0"/>
            </a:effectLst>
          </p:spPr>
        </p:pic>
        <p:pic>
          <p:nvPicPr>
            <p:cNvPr id="15" name="Google Shape;15;p2"/>
            <p:cNvPicPr preferRelativeResize="0"/>
            <p:nvPr/>
          </p:nvPicPr>
          <p:blipFill>
            <a:blip r:embed="rId5">
              <a:alphaModFix/>
            </a:blip>
            <a:stretch>
              <a:fillRect/>
            </a:stretch>
          </p:blipFill>
          <p:spPr>
            <a:xfrm>
              <a:off x="-360857" y="1490577"/>
              <a:ext cx="1236174" cy="2887448"/>
            </a:xfrm>
            <a:prstGeom prst="rect">
              <a:avLst/>
            </a:prstGeom>
            <a:noFill/>
            <a:ln>
              <a:noFill/>
            </a:ln>
            <a:effectLst>
              <a:reflection stA="50000" endPos="31000" fadeDir="5400012" sy="-100000" algn="bl" rotWithShape="0"/>
            </a:effectLst>
          </p:spPr>
        </p:pic>
        <p:pic>
          <p:nvPicPr>
            <p:cNvPr id="16" name="Google Shape;16;p2"/>
            <p:cNvPicPr preferRelativeResize="0"/>
            <p:nvPr/>
          </p:nvPicPr>
          <p:blipFill>
            <a:blip r:embed="rId6">
              <a:alphaModFix/>
            </a:blip>
            <a:stretch>
              <a:fillRect/>
            </a:stretch>
          </p:blipFill>
          <p:spPr>
            <a:xfrm>
              <a:off x="5035417" y="3586367"/>
              <a:ext cx="930400" cy="1513236"/>
            </a:xfrm>
            <a:prstGeom prst="rect">
              <a:avLst/>
            </a:prstGeom>
            <a:noFill/>
            <a:ln>
              <a:noFill/>
            </a:ln>
            <a:effectLst>
              <a:reflection stA="50000" endPos="31000" fadeDir="5400012" sy="-100000" algn="bl" rotWithShape="0"/>
            </a:effectLst>
          </p:spPr>
        </p:pic>
        <p:pic>
          <p:nvPicPr>
            <p:cNvPr id="17" name="Google Shape;17;p2"/>
            <p:cNvPicPr preferRelativeResize="0"/>
            <p:nvPr/>
          </p:nvPicPr>
          <p:blipFill>
            <a:blip r:embed="rId7">
              <a:alphaModFix/>
            </a:blip>
            <a:stretch>
              <a:fillRect/>
            </a:stretch>
          </p:blipFill>
          <p:spPr>
            <a:xfrm>
              <a:off x="7196817" y="2884522"/>
              <a:ext cx="1074772" cy="1978436"/>
            </a:xfrm>
            <a:prstGeom prst="rect">
              <a:avLst/>
            </a:prstGeom>
            <a:noFill/>
            <a:ln>
              <a:noFill/>
            </a:ln>
            <a:effectLst>
              <a:reflection stA="50000" endPos="31000" fadeDir="5400012" sy="-100000" algn="bl" rotWithShape="0"/>
            </a:effectLst>
          </p:spPr>
        </p:pic>
        <p:pic>
          <p:nvPicPr>
            <p:cNvPr id="18" name="Google Shape;18;p2"/>
            <p:cNvPicPr preferRelativeResize="0"/>
            <p:nvPr/>
          </p:nvPicPr>
          <p:blipFill>
            <a:blip r:embed="rId8">
              <a:alphaModFix/>
            </a:blip>
            <a:stretch>
              <a:fillRect/>
            </a:stretch>
          </p:blipFill>
          <p:spPr>
            <a:xfrm>
              <a:off x="5980340" y="2994032"/>
              <a:ext cx="1197756" cy="2031908"/>
            </a:xfrm>
            <a:prstGeom prst="rect">
              <a:avLst/>
            </a:prstGeom>
            <a:noFill/>
            <a:ln>
              <a:noFill/>
            </a:ln>
            <a:effectLst>
              <a:reflection stA="50000" endPos="31000" fadeDir="5400012" sy="-100000" algn="bl" rotWithShape="0"/>
            </a:effectLst>
          </p:spPr>
        </p:pic>
        <p:pic>
          <p:nvPicPr>
            <p:cNvPr id="19" name="Google Shape;19;p2"/>
            <p:cNvPicPr preferRelativeResize="0"/>
            <p:nvPr/>
          </p:nvPicPr>
          <p:blipFill>
            <a:blip r:embed="rId9">
              <a:alphaModFix/>
            </a:blip>
            <a:stretch>
              <a:fillRect/>
            </a:stretch>
          </p:blipFill>
          <p:spPr>
            <a:xfrm>
              <a:off x="8274497" y="1490575"/>
              <a:ext cx="1230263" cy="2887448"/>
            </a:xfrm>
            <a:prstGeom prst="rect">
              <a:avLst/>
            </a:prstGeom>
            <a:noFill/>
            <a:ln>
              <a:noFill/>
            </a:ln>
            <a:effectLst>
              <a:reflection stA="50000" endPos="31000" fadeDir="5400012" sy="-100000" algn="bl" rotWithShape="0"/>
            </a:effectLst>
          </p:spPr>
        </p:pic>
      </p:grpSp>
    </p:spTree>
    <p:extLst>
      <p:ext uri="{BB962C8B-B14F-4D97-AF65-F5344CB8AC3E}">
        <p14:creationId xmlns:p14="http://schemas.microsoft.com/office/powerpoint/2010/main" val="66341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 only 1">
    <p:bg>
      <p:bgPr>
        <a:gradFill>
          <a:gsLst>
            <a:gs pos="0">
              <a:schemeClr val="lt1"/>
            </a:gs>
            <a:gs pos="48000">
              <a:schemeClr val="lt1"/>
            </a:gs>
            <a:gs pos="100000">
              <a:schemeClr val="accent1"/>
            </a:gs>
          </a:gsLst>
          <a:path path="circle">
            <a:fillToRect l="50000" t="50000" r="50000" b="50000"/>
          </a:path>
          <a:tileRect/>
        </a:gradFill>
        <a:effectLst/>
      </p:bgPr>
    </p:bg>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960000" y="7192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pic>
        <p:nvPicPr>
          <p:cNvPr id="137" name="Google Shape;137;p19"/>
          <p:cNvPicPr preferRelativeResize="0"/>
          <p:nvPr/>
        </p:nvPicPr>
        <p:blipFill>
          <a:blip r:embed="rId2">
            <a:alphaModFix/>
          </a:blip>
          <a:stretch>
            <a:fillRect/>
          </a:stretch>
        </p:blipFill>
        <p:spPr>
          <a:xfrm>
            <a:off x="11231987" y="3063809"/>
            <a:ext cx="1597008" cy="2709211"/>
          </a:xfrm>
          <a:prstGeom prst="rect">
            <a:avLst/>
          </a:prstGeom>
          <a:noFill/>
          <a:ln>
            <a:noFill/>
          </a:ln>
          <a:effectLst>
            <a:reflection stA="50000" endPos="31000" fadeDir="5400012" sy="-100000" algn="bl" rotWithShape="0"/>
          </a:effectLst>
        </p:spPr>
      </p:pic>
      <p:pic>
        <p:nvPicPr>
          <p:cNvPr id="138" name="Google Shape;138;p19"/>
          <p:cNvPicPr preferRelativeResize="0"/>
          <p:nvPr/>
        </p:nvPicPr>
        <p:blipFill>
          <a:blip r:embed="rId3">
            <a:alphaModFix/>
          </a:blip>
          <a:stretch>
            <a:fillRect/>
          </a:stretch>
        </p:blipFill>
        <p:spPr>
          <a:xfrm>
            <a:off x="-340466" y="5667166"/>
            <a:ext cx="3181001" cy="1234033"/>
          </a:xfrm>
          <a:prstGeom prst="rect">
            <a:avLst/>
          </a:prstGeom>
          <a:noFill/>
          <a:ln>
            <a:noFill/>
          </a:ln>
          <a:effectLst>
            <a:reflection stA="50000" endPos="31000" fadeDir="5400012" sy="-100000" algn="bl" rotWithShape="0"/>
          </a:effectLst>
        </p:spPr>
      </p:pic>
    </p:spTree>
    <p:extLst>
      <p:ext uri="{BB962C8B-B14F-4D97-AF65-F5344CB8AC3E}">
        <p14:creationId xmlns:p14="http://schemas.microsoft.com/office/powerpoint/2010/main" val="4267364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 only 2">
    <p:bg>
      <p:bgPr>
        <a:gradFill>
          <a:gsLst>
            <a:gs pos="0">
              <a:schemeClr val="lt1"/>
            </a:gs>
            <a:gs pos="48000">
              <a:schemeClr val="lt1"/>
            </a:gs>
            <a:gs pos="100000">
              <a:schemeClr val="accent1"/>
            </a:gs>
          </a:gsLst>
          <a:path path="circle">
            <a:fillToRect l="50000" t="50000" r="50000" b="50000"/>
          </a:path>
          <a:tileRect/>
        </a:gradFill>
        <a:effectLst/>
      </p:bgPr>
    </p:bg>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960000" y="7192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pic>
        <p:nvPicPr>
          <p:cNvPr id="141" name="Google Shape;141;p20"/>
          <p:cNvPicPr preferRelativeResize="0"/>
          <p:nvPr/>
        </p:nvPicPr>
        <p:blipFill>
          <a:blip r:embed="rId2">
            <a:alphaModFix/>
          </a:blip>
          <a:stretch>
            <a:fillRect/>
          </a:stretch>
        </p:blipFill>
        <p:spPr>
          <a:xfrm>
            <a:off x="11086273" y="4666318"/>
            <a:ext cx="1233404" cy="1996260"/>
          </a:xfrm>
          <a:prstGeom prst="rect">
            <a:avLst/>
          </a:prstGeom>
          <a:noFill/>
          <a:ln>
            <a:noFill/>
          </a:ln>
          <a:effectLst>
            <a:reflection stA="50000" endPos="31000" fadeDir="5400012" sy="-100000" algn="bl" rotWithShape="0"/>
          </a:effectLst>
        </p:spPr>
      </p:pic>
      <p:pic>
        <p:nvPicPr>
          <p:cNvPr id="142" name="Google Shape;142;p20"/>
          <p:cNvPicPr preferRelativeResize="0"/>
          <p:nvPr/>
        </p:nvPicPr>
        <p:blipFill>
          <a:blip r:embed="rId3">
            <a:alphaModFix/>
          </a:blip>
          <a:stretch>
            <a:fillRect/>
          </a:stretch>
        </p:blipFill>
        <p:spPr>
          <a:xfrm>
            <a:off x="-482244" y="3500896"/>
            <a:ext cx="1433029" cy="2637915"/>
          </a:xfrm>
          <a:prstGeom prst="rect">
            <a:avLst/>
          </a:prstGeom>
          <a:noFill/>
          <a:ln>
            <a:noFill/>
          </a:ln>
          <a:effectLst>
            <a:reflection stA="50000" endPos="31000" fadeDir="5400012" sy="-100000" algn="bl" rotWithShape="0"/>
          </a:effectLst>
        </p:spPr>
      </p:pic>
    </p:spTree>
    <p:extLst>
      <p:ext uri="{BB962C8B-B14F-4D97-AF65-F5344CB8AC3E}">
        <p14:creationId xmlns:p14="http://schemas.microsoft.com/office/powerpoint/2010/main" val="2669757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Thanks">
    <p:bg>
      <p:bgPr>
        <a:gradFill>
          <a:gsLst>
            <a:gs pos="0">
              <a:schemeClr val="lt1"/>
            </a:gs>
            <a:gs pos="48000">
              <a:schemeClr val="lt1"/>
            </a:gs>
            <a:gs pos="100000">
              <a:schemeClr val="accent1"/>
            </a:gs>
          </a:gsLst>
          <a:path path="circle">
            <a:fillToRect l="50000" t="50000" r="50000" b="50000"/>
          </a:path>
          <a:tileRect/>
        </a:gradFill>
        <a:effectLst/>
      </p:bgPr>
    </p:bg>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4000600" y="909251"/>
            <a:ext cx="4190800" cy="116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667"/>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45" name="Google Shape;145;p21"/>
          <p:cNvSpPr txBox="1">
            <a:spLocks noGrp="1"/>
          </p:cNvSpPr>
          <p:nvPr>
            <p:ph type="subTitle" idx="1"/>
          </p:nvPr>
        </p:nvSpPr>
        <p:spPr>
          <a:xfrm>
            <a:off x="4000600" y="2073251"/>
            <a:ext cx="4190800" cy="177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2133">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2133"/>
              </a:spcBef>
              <a:spcAft>
                <a:spcPts val="0"/>
              </a:spcAft>
              <a:buClr>
                <a:schemeClr val="dk1"/>
              </a:buClr>
              <a:buSzPts val="1400"/>
              <a:buNone/>
              <a:defRPr>
                <a:solidFill>
                  <a:schemeClr val="dk1"/>
                </a:solidFill>
              </a:defRPr>
            </a:lvl3pPr>
            <a:lvl4pPr lvl="3" algn="ctr" rtl="0">
              <a:lnSpc>
                <a:spcPct val="100000"/>
              </a:lnSpc>
              <a:spcBef>
                <a:spcPts val="2133"/>
              </a:spcBef>
              <a:spcAft>
                <a:spcPts val="0"/>
              </a:spcAft>
              <a:buClr>
                <a:schemeClr val="dk1"/>
              </a:buClr>
              <a:buSzPts val="1400"/>
              <a:buNone/>
              <a:defRPr>
                <a:solidFill>
                  <a:schemeClr val="dk1"/>
                </a:solidFill>
              </a:defRPr>
            </a:lvl4pPr>
            <a:lvl5pPr lvl="4" algn="ctr" rtl="0">
              <a:lnSpc>
                <a:spcPct val="100000"/>
              </a:lnSpc>
              <a:spcBef>
                <a:spcPts val="2133"/>
              </a:spcBef>
              <a:spcAft>
                <a:spcPts val="0"/>
              </a:spcAft>
              <a:buClr>
                <a:schemeClr val="dk1"/>
              </a:buClr>
              <a:buSzPts val="1400"/>
              <a:buNone/>
              <a:defRPr>
                <a:solidFill>
                  <a:schemeClr val="dk1"/>
                </a:solidFill>
              </a:defRPr>
            </a:lvl5pPr>
            <a:lvl6pPr lvl="5" algn="ctr" rtl="0">
              <a:lnSpc>
                <a:spcPct val="100000"/>
              </a:lnSpc>
              <a:spcBef>
                <a:spcPts val="2133"/>
              </a:spcBef>
              <a:spcAft>
                <a:spcPts val="0"/>
              </a:spcAft>
              <a:buClr>
                <a:schemeClr val="dk1"/>
              </a:buClr>
              <a:buSzPts val="1400"/>
              <a:buNone/>
              <a:defRPr>
                <a:solidFill>
                  <a:schemeClr val="dk1"/>
                </a:solidFill>
              </a:defRPr>
            </a:lvl6pPr>
            <a:lvl7pPr lvl="6" algn="ctr" rtl="0">
              <a:lnSpc>
                <a:spcPct val="100000"/>
              </a:lnSpc>
              <a:spcBef>
                <a:spcPts val="2133"/>
              </a:spcBef>
              <a:spcAft>
                <a:spcPts val="0"/>
              </a:spcAft>
              <a:buClr>
                <a:schemeClr val="dk1"/>
              </a:buClr>
              <a:buSzPts val="1400"/>
              <a:buNone/>
              <a:defRPr>
                <a:solidFill>
                  <a:schemeClr val="dk1"/>
                </a:solidFill>
              </a:defRPr>
            </a:lvl7pPr>
            <a:lvl8pPr lvl="7" algn="ctr" rtl="0">
              <a:lnSpc>
                <a:spcPct val="100000"/>
              </a:lnSpc>
              <a:spcBef>
                <a:spcPts val="2133"/>
              </a:spcBef>
              <a:spcAft>
                <a:spcPts val="0"/>
              </a:spcAft>
              <a:buClr>
                <a:schemeClr val="dk1"/>
              </a:buClr>
              <a:buSzPts val="1400"/>
              <a:buNone/>
              <a:defRPr>
                <a:solidFill>
                  <a:schemeClr val="dk1"/>
                </a:solidFill>
              </a:defRPr>
            </a:lvl8pPr>
            <a:lvl9pPr lvl="8" algn="ctr" rtl="0">
              <a:lnSpc>
                <a:spcPct val="100000"/>
              </a:lnSpc>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
        <p:nvSpPr>
          <p:cNvPr id="146" name="Google Shape;146;p21"/>
          <p:cNvSpPr txBox="1"/>
          <p:nvPr/>
        </p:nvSpPr>
        <p:spPr>
          <a:xfrm>
            <a:off x="4000600" y="4572948"/>
            <a:ext cx="4190800" cy="820800"/>
          </a:xfrm>
          <a:prstGeom prst="rect">
            <a:avLst/>
          </a:prstGeom>
          <a:noFill/>
          <a:ln>
            <a:noFill/>
          </a:ln>
        </p:spPr>
        <p:txBody>
          <a:bodyPr spcFirstLastPara="1" wrap="square" lIns="121900" tIns="121900" rIns="121900" bIns="121900" anchor="b" anchorCtr="0">
            <a:noAutofit/>
          </a:bodyPr>
          <a:lstStyle/>
          <a:p>
            <a:pPr marL="0" lvl="0" indent="0" algn="ctr" rtl="0">
              <a:lnSpc>
                <a:spcPct val="100000"/>
              </a:lnSpc>
              <a:spcBef>
                <a:spcPts val="400"/>
              </a:spcBef>
              <a:spcAft>
                <a:spcPts val="0"/>
              </a:spcAft>
              <a:buNone/>
            </a:pPr>
            <a:r>
              <a:rPr lang="en" sz="1333">
                <a:solidFill>
                  <a:schemeClr val="dk1"/>
                </a:solidFill>
                <a:latin typeface="Cantarell"/>
                <a:ea typeface="Cantarell"/>
                <a:cs typeface="Cantarell"/>
                <a:sym typeface="Cantarell"/>
              </a:rPr>
              <a:t>CREDITS: This presentation template was created by </a:t>
            </a:r>
            <a:r>
              <a:rPr lang="en" sz="1333" b="1">
                <a:solidFill>
                  <a:schemeClr val="dk1"/>
                </a:solidFill>
                <a:uFill>
                  <a:noFill/>
                </a:uFill>
                <a:latin typeface="Cantarell"/>
                <a:ea typeface="Cantarell"/>
                <a:cs typeface="Cantarell"/>
                <a:sym typeface="Cantarell"/>
                <a:hlinkClick r:id="rId2">
                  <a:extLst>
                    <a:ext uri="{A12FA001-AC4F-418D-AE19-62706E023703}">
                      <ahyp:hlinkClr xmlns:ahyp="http://schemas.microsoft.com/office/drawing/2018/hyperlinkcolor" val="tx"/>
                    </a:ext>
                  </a:extLst>
                </a:hlinkClick>
              </a:rPr>
              <a:t>Slidesgo</a:t>
            </a:r>
            <a:r>
              <a:rPr lang="en" sz="1333">
                <a:solidFill>
                  <a:schemeClr val="dk1"/>
                </a:solidFill>
                <a:latin typeface="Cantarell"/>
                <a:ea typeface="Cantarell"/>
                <a:cs typeface="Cantarell"/>
                <a:sym typeface="Cantarell"/>
              </a:rPr>
              <a:t>, and includes icons by </a:t>
            </a:r>
            <a:r>
              <a:rPr lang="en" sz="1333" b="1">
                <a:solidFill>
                  <a:schemeClr val="dk1"/>
                </a:solidFill>
                <a:uFill>
                  <a:noFill/>
                </a:uFill>
                <a:latin typeface="Cantarell"/>
                <a:ea typeface="Cantarell"/>
                <a:cs typeface="Cantarell"/>
                <a:sym typeface="Cantarell"/>
                <a:hlinkClick r:id="rId3">
                  <a:extLst>
                    <a:ext uri="{A12FA001-AC4F-418D-AE19-62706E023703}">
                      <ahyp:hlinkClr xmlns:ahyp="http://schemas.microsoft.com/office/drawing/2018/hyperlinkcolor" val="tx"/>
                    </a:ext>
                  </a:extLst>
                </a:hlinkClick>
              </a:rPr>
              <a:t>Flaticon</a:t>
            </a:r>
            <a:r>
              <a:rPr lang="en" sz="1333" b="1">
                <a:solidFill>
                  <a:schemeClr val="dk1"/>
                </a:solidFill>
                <a:latin typeface="Cantarell"/>
                <a:ea typeface="Cantarell"/>
                <a:cs typeface="Cantarell"/>
                <a:sym typeface="Cantarell"/>
              </a:rPr>
              <a:t> </a:t>
            </a:r>
            <a:r>
              <a:rPr lang="en" sz="1333">
                <a:solidFill>
                  <a:schemeClr val="dk1"/>
                </a:solidFill>
                <a:latin typeface="Cantarell"/>
                <a:ea typeface="Cantarell"/>
                <a:cs typeface="Cantarell"/>
                <a:sym typeface="Cantarell"/>
              </a:rPr>
              <a:t>and infographics &amp; images by </a:t>
            </a:r>
            <a:r>
              <a:rPr lang="en" sz="1333" b="1">
                <a:solidFill>
                  <a:schemeClr val="dk1"/>
                </a:solidFill>
                <a:uFill>
                  <a:noFill/>
                </a:uFill>
                <a:latin typeface="Cantarell"/>
                <a:ea typeface="Cantarell"/>
                <a:cs typeface="Cantarell"/>
                <a:sym typeface="Cantarell"/>
                <a:hlinkClick r:id="rId4">
                  <a:extLst>
                    <a:ext uri="{A12FA001-AC4F-418D-AE19-62706E023703}">
                      <ahyp:hlinkClr xmlns:ahyp="http://schemas.microsoft.com/office/drawing/2018/hyperlinkcolor" val="tx"/>
                    </a:ext>
                  </a:extLst>
                </a:hlinkClick>
              </a:rPr>
              <a:t>Freepik</a:t>
            </a:r>
            <a:endParaRPr sz="1333" b="1">
              <a:solidFill>
                <a:schemeClr val="dk1"/>
              </a:solidFill>
              <a:latin typeface="Cantarell"/>
              <a:ea typeface="Cantarell"/>
              <a:cs typeface="Cantarell"/>
              <a:sym typeface="Cantarell"/>
            </a:endParaRPr>
          </a:p>
        </p:txBody>
      </p:sp>
    </p:spTree>
    <p:extLst>
      <p:ext uri="{BB962C8B-B14F-4D97-AF65-F5344CB8AC3E}">
        <p14:creationId xmlns:p14="http://schemas.microsoft.com/office/powerpoint/2010/main" val="1182710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ackground 1">
    <p:bg>
      <p:bgPr>
        <a:gradFill>
          <a:gsLst>
            <a:gs pos="0">
              <a:schemeClr val="dk2"/>
            </a:gs>
            <a:gs pos="100000">
              <a:schemeClr val="dk1"/>
            </a:gs>
          </a:gsLst>
          <a:path path="circle">
            <a:fillToRect l="50000" t="50000" r="50000" b="50000"/>
          </a:path>
          <a:tileRect/>
        </a:gradFill>
        <a:effectLst/>
      </p:bgPr>
    </p:bg>
    <p:spTree>
      <p:nvGrpSpPr>
        <p:cNvPr id="1" name="Shape 151"/>
        <p:cNvGrpSpPr/>
        <p:nvPr/>
      </p:nvGrpSpPr>
      <p:grpSpPr>
        <a:xfrm>
          <a:off x="0" y="0"/>
          <a:ext cx="0" cy="0"/>
          <a:chOff x="0" y="0"/>
          <a:chExt cx="0" cy="0"/>
        </a:xfrm>
      </p:grpSpPr>
      <p:pic>
        <p:nvPicPr>
          <p:cNvPr id="152" name="Google Shape;152;p23"/>
          <p:cNvPicPr preferRelativeResize="0"/>
          <p:nvPr/>
        </p:nvPicPr>
        <p:blipFill>
          <a:blip r:embed="rId2">
            <a:alphaModFix/>
          </a:blip>
          <a:stretch>
            <a:fillRect/>
          </a:stretch>
        </p:blipFill>
        <p:spPr>
          <a:xfrm>
            <a:off x="-789801" y="1127674"/>
            <a:ext cx="2485800" cy="4517500"/>
          </a:xfrm>
          <a:prstGeom prst="rect">
            <a:avLst/>
          </a:prstGeom>
          <a:noFill/>
          <a:ln>
            <a:noFill/>
          </a:ln>
          <a:effectLst>
            <a:reflection stA="50000" endPos="31000" fadeDir="5400012" sy="-100000" algn="bl" rotWithShape="0"/>
          </a:effectLst>
        </p:spPr>
      </p:pic>
      <p:pic>
        <p:nvPicPr>
          <p:cNvPr id="153" name="Google Shape;153;p23"/>
          <p:cNvPicPr preferRelativeResize="0"/>
          <p:nvPr/>
        </p:nvPicPr>
        <p:blipFill>
          <a:blip r:embed="rId3">
            <a:alphaModFix/>
          </a:blip>
          <a:stretch>
            <a:fillRect/>
          </a:stretch>
        </p:blipFill>
        <p:spPr>
          <a:xfrm>
            <a:off x="10105363" y="459440"/>
            <a:ext cx="2876440" cy="4798200"/>
          </a:xfrm>
          <a:prstGeom prst="rect">
            <a:avLst/>
          </a:prstGeom>
          <a:noFill/>
          <a:ln>
            <a:noFill/>
          </a:ln>
          <a:effectLst>
            <a:reflection stA="50000" endPos="31000" fadeDir="5400012" sy="-100000" algn="bl" rotWithShape="0"/>
          </a:effectLst>
        </p:spPr>
      </p:pic>
      <p:pic>
        <p:nvPicPr>
          <p:cNvPr id="154" name="Google Shape;154;p23"/>
          <p:cNvPicPr preferRelativeResize="0"/>
          <p:nvPr/>
        </p:nvPicPr>
        <p:blipFill>
          <a:blip r:embed="rId4">
            <a:alphaModFix/>
          </a:blip>
          <a:stretch>
            <a:fillRect/>
          </a:stretch>
        </p:blipFill>
        <p:spPr>
          <a:xfrm>
            <a:off x="3319084" y="4951933"/>
            <a:ext cx="5330267" cy="2267267"/>
          </a:xfrm>
          <a:prstGeom prst="rect">
            <a:avLst/>
          </a:prstGeom>
          <a:noFill/>
          <a:ln>
            <a:noFill/>
          </a:ln>
          <a:effectLst>
            <a:reflection stA="50000" endPos="31000" fadeDir="5400012" sy="-100000" algn="bl" rotWithShape="0"/>
          </a:effectLst>
        </p:spPr>
      </p:pic>
    </p:spTree>
    <p:extLst>
      <p:ext uri="{BB962C8B-B14F-4D97-AF65-F5344CB8AC3E}">
        <p14:creationId xmlns:p14="http://schemas.microsoft.com/office/powerpoint/2010/main" val="3143557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Background 2">
    <p:bg>
      <p:bgPr>
        <a:gradFill>
          <a:gsLst>
            <a:gs pos="0">
              <a:schemeClr val="lt1"/>
            </a:gs>
            <a:gs pos="48000">
              <a:schemeClr val="lt1"/>
            </a:gs>
            <a:gs pos="100000">
              <a:schemeClr val="accent1"/>
            </a:gs>
          </a:gsLst>
          <a:path path="circle">
            <a:fillToRect l="50000" t="50000" r="50000" b="50000"/>
          </a:path>
          <a:tileRect/>
        </a:gradFill>
        <a:effectLst/>
      </p:bgPr>
    </p:bg>
    <p:spTree>
      <p:nvGrpSpPr>
        <p:cNvPr id="1" name="Shape 155"/>
        <p:cNvGrpSpPr/>
        <p:nvPr/>
      </p:nvGrpSpPr>
      <p:grpSpPr>
        <a:xfrm>
          <a:off x="0" y="0"/>
          <a:ext cx="0" cy="0"/>
          <a:chOff x="0" y="0"/>
          <a:chExt cx="0" cy="0"/>
        </a:xfrm>
      </p:grpSpPr>
      <p:grpSp>
        <p:nvGrpSpPr>
          <p:cNvPr id="156" name="Google Shape;156;p24"/>
          <p:cNvGrpSpPr/>
          <p:nvPr/>
        </p:nvGrpSpPr>
        <p:grpSpPr>
          <a:xfrm>
            <a:off x="-481143" y="1987434"/>
            <a:ext cx="13154157" cy="4812037"/>
            <a:chOff x="-360857" y="1490575"/>
            <a:chExt cx="9865618" cy="3609028"/>
          </a:xfrm>
        </p:grpSpPr>
        <p:pic>
          <p:nvPicPr>
            <p:cNvPr id="157" name="Google Shape;157;p24"/>
            <p:cNvPicPr preferRelativeResize="0"/>
            <p:nvPr/>
          </p:nvPicPr>
          <p:blipFill>
            <a:blip r:embed="rId2">
              <a:alphaModFix/>
            </a:blip>
            <a:stretch>
              <a:fillRect/>
            </a:stretch>
          </p:blipFill>
          <p:spPr>
            <a:xfrm>
              <a:off x="3191904" y="3594388"/>
              <a:ext cx="925053" cy="1497195"/>
            </a:xfrm>
            <a:prstGeom prst="rect">
              <a:avLst/>
            </a:prstGeom>
            <a:noFill/>
            <a:ln>
              <a:noFill/>
            </a:ln>
            <a:effectLst>
              <a:reflection stA="50000" endPos="31000" fadeDir="5400012" sy="-100000" algn="bl" rotWithShape="0"/>
            </a:effectLst>
          </p:spPr>
        </p:pic>
        <p:pic>
          <p:nvPicPr>
            <p:cNvPr id="158" name="Google Shape;158;p24"/>
            <p:cNvPicPr preferRelativeResize="0"/>
            <p:nvPr/>
          </p:nvPicPr>
          <p:blipFill>
            <a:blip r:embed="rId3">
              <a:alphaModFix/>
            </a:blip>
            <a:stretch>
              <a:fillRect/>
            </a:stretch>
          </p:blipFill>
          <p:spPr>
            <a:xfrm>
              <a:off x="872401" y="2863129"/>
              <a:ext cx="1112202" cy="2021213"/>
            </a:xfrm>
            <a:prstGeom prst="rect">
              <a:avLst/>
            </a:prstGeom>
            <a:noFill/>
            <a:ln>
              <a:noFill/>
            </a:ln>
            <a:effectLst>
              <a:reflection stA="50000" endPos="31000" fadeDir="5400012" sy="-100000" algn="bl" rotWithShape="0"/>
            </a:effectLst>
          </p:spPr>
        </p:pic>
        <p:pic>
          <p:nvPicPr>
            <p:cNvPr id="159" name="Google Shape;159;p24"/>
            <p:cNvPicPr preferRelativeResize="0"/>
            <p:nvPr/>
          </p:nvPicPr>
          <p:blipFill>
            <a:blip r:embed="rId4">
              <a:alphaModFix/>
            </a:blip>
            <a:stretch>
              <a:fillRect/>
            </a:stretch>
          </p:blipFill>
          <p:spPr>
            <a:xfrm flipH="1">
              <a:off x="1965892" y="2994032"/>
              <a:ext cx="1240533" cy="2069337"/>
            </a:xfrm>
            <a:prstGeom prst="rect">
              <a:avLst/>
            </a:prstGeom>
            <a:noFill/>
            <a:ln>
              <a:noFill/>
            </a:ln>
            <a:effectLst>
              <a:reflection stA="50000" endPos="31000" fadeDir="5400012" sy="-100000" algn="bl" rotWithShape="0"/>
            </a:effectLst>
          </p:spPr>
        </p:pic>
        <p:pic>
          <p:nvPicPr>
            <p:cNvPr id="160" name="Google Shape;160;p24"/>
            <p:cNvPicPr preferRelativeResize="0"/>
            <p:nvPr/>
          </p:nvPicPr>
          <p:blipFill>
            <a:blip r:embed="rId5">
              <a:alphaModFix/>
            </a:blip>
            <a:stretch>
              <a:fillRect/>
            </a:stretch>
          </p:blipFill>
          <p:spPr>
            <a:xfrm>
              <a:off x="-360857" y="1490577"/>
              <a:ext cx="1236174" cy="2887448"/>
            </a:xfrm>
            <a:prstGeom prst="rect">
              <a:avLst/>
            </a:prstGeom>
            <a:noFill/>
            <a:ln>
              <a:noFill/>
            </a:ln>
            <a:effectLst>
              <a:reflection stA="50000" endPos="31000" fadeDir="5400012" sy="-100000" algn="bl" rotWithShape="0"/>
            </a:effectLst>
          </p:spPr>
        </p:pic>
        <p:pic>
          <p:nvPicPr>
            <p:cNvPr id="161" name="Google Shape;161;p24"/>
            <p:cNvPicPr preferRelativeResize="0"/>
            <p:nvPr/>
          </p:nvPicPr>
          <p:blipFill>
            <a:blip r:embed="rId6">
              <a:alphaModFix/>
            </a:blip>
            <a:stretch>
              <a:fillRect/>
            </a:stretch>
          </p:blipFill>
          <p:spPr>
            <a:xfrm>
              <a:off x="5035417" y="3586367"/>
              <a:ext cx="930400" cy="1513236"/>
            </a:xfrm>
            <a:prstGeom prst="rect">
              <a:avLst/>
            </a:prstGeom>
            <a:noFill/>
            <a:ln>
              <a:noFill/>
            </a:ln>
            <a:effectLst>
              <a:reflection stA="50000" endPos="31000" fadeDir="5400012" sy="-100000" algn="bl" rotWithShape="0"/>
            </a:effectLst>
          </p:spPr>
        </p:pic>
        <p:pic>
          <p:nvPicPr>
            <p:cNvPr id="162" name="Google Shape;162;p24"/>
            <p:cNvPicPr preferRelativeResize="0"/>
            <p:nvPr/>
          </p:nvPicPr>
          <p:blipFill>
            <a:blip r:embed="rId7">
              <a:alphaModFix/>
            </a:blip>
            <a:stretch>
              <a:fillRect/>
            </a:stretch>
          </p:blipFill>
          <p:spPr>
            <a:xfrm>
              <a:off x="7196817" y="2884522"/>
              <a:ext cx="1074772" cy="1978436"/>
            </a:xfrm>
            <a:prstGeom prst="rect">
              <a:avLst/>
            </a:prstGeom>
            <a:noFill/>
            <a:ln>
              <a:noFill/>
            </a:ln>
            <a:effectLst>
              <a:reflection stA="50000" endPos="31000" fadeDir="5400012" sy="-100000" algn="bl" rotWithShape="0"/>
            </a:effectLst>
          </p:spPr>
        </p:pic>
        <p:pic>
          <p:nvPicPr>
            <p:cNvPr id="163" name="Google Shape;163;p24"/>
            <p:cNvPicPr preferRelativeResize="0"/>
            <p:nvPr/>
          </p:nvPicPr>
          <p:blipFill>
            <a:blip r:embed="rId8">
              <a:alphaModFix/>
            </a:blip>
            <a:stretch>
              <a:fillRect/>
            </a:stretch>
          </p:blipFill>
          <p:spPr>
            <a:xfrm>
              <a:off x="5980340" y="2994032"/>
              <a:ext cx="1197756" cy="2031908"/>
            </a:xfrm>
            <a:prstGeom prst="rect">
              <a:avLst/>
            </a:prstGeom>
            <a:noFill/>
            <a:ln>
              <a:noFill/>
            </a:ln>
            <a:effectLst>
              <a:reflection stA="50000" endPos="31000" fadeDir="5400012" sy="-100000" algn="bl" rotWithShape="0"/>
            </a:effectLst>
          </p:spPr>
        </p:pic>
        <p:pic>
          <p:nvPicPr>
            <p:cNvPr id="164" name="Google Shape;164;p24"/>
            <p:cNvPicPr preferRelativeResize="0"/>
            <p:nvPr/>
          </p:nvPicPr>
          <p:blipFill>
            <a:blip r:embed="rId9">
              <a:alphaModFix/>
            </a:blip>
            <a:stretch>
              <a:fillRect/>
            </a:stretch>
          </p:blipFill>
          <p:spPr>
            <a:xfrm>
              <a:off x="8274497" y="1490575"/>
              <a:ext cx="1230263" cy="2887448"/>
            </a:xfrm>
            <a:prstGeom prst="rect">
              <a:avLst/>
            </a:prstGeom>
            <a:noFill/>
            <a:ln>
              <a:noFill/>
            </a:ln>
            <a:effectLst>
              <a:reflection stA="50000" endPos="31000" fadeDir="5400012" sy="-100000" algn="bl" rotWithShape="0"/>
            </a:effectLst>
          </p:spPr>
        </p:pic>
      </p:grpSp>
    </p:spTree>
    <p:extLst>
      <p:ext uri="{BB962C8B-B14F-4D97-AF65-F5344CB8AC3E}">
        <p14:creationId xmlns:p14="http://schemas.microsoft.com/office/powerpoint/2010/main" val="2135271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Background 3">
    <p:bg>
      <p:bgPr>
        <a:gradFill>
          <a:gsLst>
            <a:gs pos="0">
              <a:schemeClr val="dk2"/>
            </a:gs>
            <a:gs pos="100000">
              <a:schemeClr val="dk1"/>
            </a:gs>
          </a:gsLst>
          <a:path path="circle">
            <a:fillToRect l="50000" t="50000" r="50000" b="50000"/>
          </a:path>
          <a:tileRect/>
        </a:gradFill>
        <a:effectLst/>
      </p:bgPr>
    </p:bg>
    <p:spTree>
      <p:nvGrpSpPr>
        <p:cNvPr id="1" name="Shape 165"/>
        <p:cNvGrpSpPr/>
        <p:nvPr/>
      </p:nvGrpSpPr>
      <p:grpSpPr>
        <a:xfrm>
          <a:off x="0" y="0"/>
          <a:ext cx="0" cy="0"/>
          <a:chOff x="0" y="0"/>
          <a:chExt cx="0" cy="0"/>
        </a:xfrm>
      </p:grpSpPr>
      <p:pic>
        <p:nvPicPr>
          <p:cNvPr id="166" name="Google Shape;166;p25"/>
          <p:cNvPicPr preferRelativeResize="0"/>
          <p:nvPr/>
        </p:nvPicPr>
        <p:blipFill>
          <a:blip r:embed="rId2">
            <a:alphaModFix/>
          </a:blip>
          <a:stretch>
            <a:fillRect/>
          </a:stretch>
        </p:blipFill>
        <p:spPr>
          <a:xfrm>
            <a:off x="9667268" y="3280073"/>
            <a:ext cx="1482936" cy="2694951"/>
          </a:xfrm>
          <a:prstGeom prst="rect">
            <a:avLst/>
          </a:prstGeom>
          <a:noFill/>
          <a:ln>
            <a:noFill/>
          </a:ln>
          <a:effectLst>
            <a:reflection stA="50000" endPos="31000" fadeDir="5400012" sy="-100000" algn="bl" rotWithShape="0"/>
          </a:effectLst>
        </p:spPr>
      </p:pic>
      <p:pic>
        <p:nvPicPr>
          <p:cNvPr id="167" name="Google Shape;167;p25"/>
          <p:cNvPicPr preferRelativeResize="0"/>
          <p:nvPr/>
        </p:nvPicPr>
        <p:blipFill>
          <a:blip r:embed="rId3">
            <a:alphaModFix/>
          </a:blip>
          <a:stretch>
            <a:fillRect/>
          </a:stretch>
        </p:blipFill>
        <p:spPr>
          <a:xfrm flipH="1">
            <a:off x="1073457" y="2498510"/>
            <a:ext cx="1654044" cy="2759116"/>
          </a:xfrm>
          <a:prstGeom prst="rect">
            <a:avLst/>
          </a:prstGeom>
          <a:noFill/>
          <a:ln>
            <a:noFill/>
          </a:ln>
          <a:effectLst>
            <a:reflection stA="50000" endPos="31000" fadeDir="5400012" sy="-100000" algn="bl" rotWithShape="0"/>
          </a:effectLst>
        </p:spPr>
      </p:pic>
      <p:pic>
        <p:nvPicPr>
          <p:cNvPr id="168" name="Google Shape;168;p25"/>
          <p:cNvPicPr preferRelativeResize="0"/>
          <p:nvPr/>
        </p:nvPicPr>
        <p:blipFill>
          <a:blip r:embed="rId4">
            <a:alphaModFix/>
          </a:blip>
          <a:stretch>
            <a:fillRect/>
          </a:stretch>
        </p:blipFill>
        <p:spPr>
          <a:xfrm>
            <a:off x="4584093" y="4974389"/>
            <a:ext cx="3617040" cy="1403132"/>
          </a:xfrm>
          <a:prstGeom prst="rect">
            <a:avLst/>
          </a:prstGeom>
          <a:noFill/>
          <a:ln>
            <a:noFill/>
          </a:ln>
          <a:effectLst>
            <a:reflection stA="50000" endPos="31000" fadeDir="5400012" sy="-100000" algn="bl" rotWithShape="0"/>
          </a:effectLst>
        </p:spPr>
      </p:pic>
    </p:spTree>
    <p:extLst>
      <p:ext uri="{BB962C8B-B14F-4D97-AF65-F5344CB8AC3E}">
        <p14:creationId xmlns:p14="http://schemas.microsoft.com/office/powerpoint/2010/main" val="1861004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gradFill>
          <a:gsLst>
            <a:gs pos="0">
              <a:schemeClr val="dk2"/>
            </a:gs>
            <a:gs pos="100000">
              <a:schemeClr val="dk1"/>
            </a:gs>
          </a:gsLst>
          <a:path path="circle">
            <a:fillToRect l="50000" t="50000" r="50000" b="50000"/>
          </a:path>
          <a:tileRect/>
        </a:gradFill>
        <a:effectLst/>
      </p:bgPr>
    </p:bg>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950800" y="3382651"/>
            <a:ext cx="3624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6667">
                <a:solidFill>
                  <a:schemeClr val="lt1"/>
                </a:solidFill>
              </a:defRPr>
            </a:lvl1pPr>
            <a:lvl2pPr lvl="1" algn="ctr" rtl="0">
              <a:spcBef>
                <a:spcPts val="0"/>
              </a:spcBef>
              <a:spcAft>
                <a:spcPts val="0"/>
              </a:spcAft>
              <a:buClr>
                <a:schemeClr val="lt1"/>
              </a:buClr>
              <a:buSzPts val="3600"/>
              <a:buNone/>
              <a:defRPr sz="4800">
                <a:solidFill>
                  <a:schemeClr val="lt1"/>
                </a:solidFill>
              </a:defRPr>
            </a:lvl2pPr>
            <a:lvl3pPr lvl="2" algn="ctr" rtl="0">
              <a:spcBef>
                <a:spcPts val="0"/>
              </a:spcBef>
              <a:spcAft>
                <a:spcPts val="0"/>
              </a:spcAft>
              <a:buClr>
                <a:schemeClr val="lt1"/>
              </a:buClr>
              <a:buSzPts val="3600"/>
              <a:buNone/>
              <a:defRPr sz="4800">
                <a:solidFill>
                  <a:schemeClr val="lt1"/>
                </a:solidFill>
              </a:defRPr>
            </a:lvl3pPr>
            <a:lvl4pPr lvl="3" algn="ctr" rtl="0">
              <a:spcBef>
                <a:spcPts val="0"/>
              </a:spcBef>
              <a:spcAft>
                <a:spcPts val="0"/>
              </a:spcAft>
              <a:buClr>
                <a:schemeClr val="lt1"/>
              </a:buClr>
              <a:buSzPts val="3600"/>
              <a:buNone/>
              <a:defRPr sz="4800">
                <a:solidFill>
                  <a:schemeClr val="lt1"/>
                </a:solidFill>
              </a:defRPr>
            </a:lvl4pPr>
            <a:lvl5pPr lvl="4" algn="ctr" rtl="0">
              <a:spcBef>
                <a:spcPts val="0"/>
              </a:spcBef>
              <a:spcAft>
                <a:spcPts val="0"/>
              </a:spcAft>
              <a:buClr>
                <a:schemeClr val="lt1"/>
              </a:buClr>
              <a:buSzPts val="3600"/>
              <a:buNone/>
              <a:defRPr sz="4800">
                <a:solidFill>
                  <a:schemeClr val="lt1"/>
                </a:solidFill>
              </a:defRPr>
            </a:lvl5pPr>
            <a:lvl6pPr lvl="5" algn="ctr" rtl="0">
              <a:spcBef>
                <a:spcPts val="0"/>
              </a:spcBef>
              <a:spcAft>
                <a:spcPts val="0"/>
              </a:spcAft>
              <a:buClr>
                <a:schemeClr val="lt1"/>
              </a:buClr>
              <a:buSzPts val="3600"/>
              <a:buNone/>
              <a:defRPr sz="4800">
                <a:solidFill>
                  <a:schemeClr val="lt1"/>
                </a:solidFill>
              </a:defRPr>
            </a:lvl6pPr>
            <a:lvl7pPr lvl="6" algn="ctr" rtl="0">
              <a:spcBef>
                <a:spcPts val="0"/>
              </a:spcBef>
              <a:spcAft>
                <a:spcPts val="0"/>
              </a:spcAft>
              <a:buClr>
                <a:schemeClr val="lt1"/>
              </a:buClr>
              <a:buSzPts val="3600"/>
              <a:buNone/>
              <a:defRPr sz="4800">
                <a:solidFill>
                  <a:schemeClr val="lt1"/>
                </a:solidFill>
              </a:defRPr>
            </a:lvl7pPr>
            <a:lvl8pPr lvl="7" algn="ctr" rtl="0">
              <a:spcBef>
                <a:spcPts val="0"/>
              </a:spcBef>
              <a:spcAft>
                <a:spcPts val="0"/>
              </a:spcAft>
              <a:buClr>
                <a:schemeClr val="lt1"/>
              </a:buClr>
              <a:buSzPts val="3600"/>
              <a:buNone/>
              <a:defRPr sz="4800">
                <a:solidFill>
                  <a:schemeClr val="lt1"/>
                </a:solidFill>
              </a:defRPr>
            </a:lvl8pPr>
            <a:lvl9pPr lvl="8" algn="ctr" rtl="0">
              <a:spcBef>
                <a:spcPts val="0"/>
              </a:spcBef>
              <a:spcAft>
                <a:spcPts val="0"/>
              </a:spcAft>
              <a:buClr>
                <a:schemeClr val="lt1"/>
              </a:buClr>
              <a:buSzPts val="3600"/>
              <a:buNone/>
              <a:defRPr sz="4800">
                <a:solidFill>
                  <a:schemeClr val="lt1"/>
                </a:solidFill>
              </a:defRPr>
            </a:lvl9pPr>
          </a:lstStyle>
          <a:p>
            <a:r>
              <a:rPr lang="en-US"/>
              <a:t>Click to edit Master title style</a:t>
            </a:r>
            <a:endParaRPr/>
          </a:p>
        </p:txBody>
      </p:sp>
      <p:sp>
        <p:nvSpPr>
          <p:cNvPr id="22" name="Google Shape;22;p3"/>
          <p:cNvSpPr txBox="1">
            <a:spLocks noGrp="1"/>
          </p:cNvSpPr>
          <p:nvPr>
            <p:ph type="title" idx="2" hasCustomPrompt="1"/>
          </p:nvPr>
        </p:nvSpPr>
        <p:spPr>
          <a:xfrm>
            <a:off x="1957100" y="1696717"/>
            <a:ext cx="16116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lt1"/>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3" name="Google Shape;23;p3"/>
          <p:cNvSpPr txBox="1">
            <a:spLocks noGrp="1"/>
          </p:cNvSpPr>
          <p:nvPr>
            <p:ph type="subTitle" idx="1"/>
          </p:nvPr>
        </p:nvSpPr>
        <p:spPr>
          <a:xfrm>
            <a:off x="950800" y="4487884"/>
            <a:ext cx="3624000" cy="91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solidFill>
                  <a:schemeClr val="lt1"/>
                </a:solidFill>
              </a:defRPr>
            </a:lvl1pPr>
            <a:lvl2pPr lvl="1" algn="ctr" rtl="0">
              <a:lnSpc>
                <a:spcPct val="100000"/>
              </a:lnSpc>
              <a:spcBef>
                <a:spcPts val="0"/>
              </a:spcBef>
              <a:spcAft>
                <a:spcPts val="0"/>
              </a:spcAft>
              <a:buClr>
                <a:schemeClr val="lt1"/>
              </a:buClr>
              <a:buSzPts val="1600"/>
              <a:buNone/>
              <a:defRPr sz="2133">
                <a:solidFill>
                  <a:schemeClr val="lt1"/>
                </a:solidFill>
              </a:defRPr>
            </a:lvl2pPr>
            <a:lvl3pPr lvl="2" algn="ctr" rtl="0">
              <a:lnSpc>
                <a:spcPct val="100000"/>
              </a:lnSpc>
              <a:spcBef>
                <a:spcPts val="2133"/>
              </a:spcBef>
              <a:spcAft>
                <a:spcPts val="0"/>
              </a:spcAft>
              <a:buClr>
                <a:schemeClr val="lt1"/>
              </a:buClr>
              <a:buSzPts val="1600"/>
              <a:buNone/>
              <a:defRPr sz="2133">
                <a:solidFill>
                  <a:schemeClr val="lt1"/>
                </a:solidFill>
              </a:defRPr>
            </a:lvl3pPr>
            <a:lvl4pPr lvl="3" algn="ctr" rtl="0">
              <a:lnSpc>
                <a:spcPct val="100000"/>
              </a:lnSpc>
              <a:spcBef>
                <a:spcPts val="2133"/>
              </a:spcBef>
              <a:spcAft>
                <a:spcPts val="0"/>
              </a:spcAft>
              <a:buClr>
                <a:schemeClr val="lt1"/>
              </a:buClr>
              <a:buSzPts val="1600"/>
              <a:buNone/>
              <a:defRPr sz="2133">
                <a:solidFill>
                  <a:schemeClr val="lt1"/>
                </a:solidFill>
              </a:defRPr>
            </a:lvl4pPr>
            <a:lvl5pPr lvl="4" algn="ctr" rtl="0">
              <a:lnSpc>
                <a:spcPct val="100000"/>
              </a:lnSpc>
              <a:spcBef>
                <a:spcPts val="2133"/>
              </a:spcBef>
              <a:spcAft>
                <a:spcPts val="0"/>
              </a:spcAft>
              <a:buClr>
                <a:schemeClr val="lt1"/>
              </a:buClr>
              <a:buSzPts val="1600"/>
              <a:buNone/>
              <a:defRPr sz="2133">
                <a:solidFill>
                  <a:schemeClr val="lt1"/>
                </a:solidFill>
              </a:defRPr>
            </a:lvl5pPr>
            <a:lvl6pPr lvl="5" algn="ctr" rtl="0">
              <a:lnSpc>
                <a:spcPct val="100000"/>
              </a:lnSpc>
              <a:spcBef>
                <a:spcPts val="2133"/>
              </a:spcBef>
              <a:spcAft>
                <a:spcPts val="0"/>
              </a:spcAft>
              <a:buClr>
                <a:schemeClr val="lt1"/>
              </a:buClr>
              <a:buSzPts val="1600"/>
              <a:buNone/>
              <a:defRPr sz="2133">
                <a:solidFill>
                  <a:schemeClr val="lt1"/>
                </a:solidFill>
              </a:defRPr>
            </a:lvl6pPr>
            <a:lvl7pPr lvl="6" algn="ctr" rtl="0">
              <a:lnSpc>
                <a:spcPct val="100000"/>
              </a:lnSpc>
              <a:spcBef>
                <a:spcPts val="2133"/>
              </a:spcBef>
              <a:spcAft>
                <a:spcPts val="0"/>
              </a:spcAft>
              <a:buClr>
                <a:schemeClr val="lt1"/>
              </a:buClr>
              <a:buSzPts val="1600"/>
              <a:buNone/>
              <a:defRPr sz="2133">
                <a:solidFill>
                  <a:schemeClr val="lt1"/>
                </a:solidFill>
              </a:defRPr>
            </a:lvl7pPr>
            <a:lvl8pPr lvl="7" algn="ctr" rtl="0">
              <a:lnSpc>
                <a:spcPct val="100000"/>
              </a:lnSpc>
              <a:spcBef>
                <a:spcPts val="2133"/>
              </a:spcBef>
              <a:spcAft>
                <a:spcPts val="0"/>
              </a:spcAft>
              <a:buClr>
                <a:schemeClr val="lt1"/>
              </a:buClr>
              <a:buSzPts val="1600"/>
              <a:buNone/>
              <a:defRPr sz="2133">
                <a:solidFill>
                  <a:schemeClr val="lt1"/>
                </a:solidFill>
              </a:defRPr>
            </a:lvl8pPr>
            <a:lvl9pPr lvl="8" algn="ctr" rtl="0">
              <a:lnSpc>
                <a:spcPct val="100000"/>
              </a:lnSpc>
              <a:spcBef>
                <a:spcPts val="2133"/>
              </a:spcBef>
              <a:spcAft>
                <a:spcPts val="2133"/>
              </a:spcAft>
              <a:buClr>
                <a:schemeClr val="lt1"/>
              </a:buClr>
              <a:buSzPts val="1600"/>
              <a:buNone/>
              <a:defRPr sz="2133">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1291595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72"/>
        <p:cNvGrpSpPr/>
        <p:nvPr/>
      </p:nvGrpSpPr>
      <p:grpSpPr>
        <a:xfrm>
          <a:off x="0" y="0"/>
          <a:ext cx="0" cy="0"/>
          <a:chOff x="0" y="0"/>
          <a:chExt cx="0" cy="0"/>
        </a:xfrm>
      </p:grpSpPr>
    </p:spTree>
    <p:extLst>
      <p:ext uri="{BB962C8B-B14F-4D97-AF65-F5344CB8AC3E}">
        <p14:creationId xmlns:p14="http://schemas.microsoft.com/office/powerpoint/2010/main" val="3180629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73"/>
        <p:cNvGrpSpPr/>
        <p:nvPr/>
      </p:nvGrpSpPr>
      <p:grpSpPr>
        <a:xfrm>
          <a:off x="0" y="0"/>
          <a:ext cx="0" cy="0"/>
          <a:chOff x="0" y="0"/>
          <a:chExt cx="0" cy="0"/>
        </a:xfrm>
      </p:grpSpPr>
      <p:sp>
        <p:nvSpPr>
          <p:cNvPr id="174" name="Google Shape;174;p28"/>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566156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gradFill>
          <a:gsLst>
            <a:gs pos="0">
              <a:schemeClr val="lt1"/>
            </a:gs>
            <a:gs pos="48000">
              <a:schemeClr val="lt1"/>
            </a:gs>
            <a:gs pos="100000">
              <a:schemeClr val="accent1"/>
            </a:gs>
          </a:gsLst>
          <a:path path="circle">
            <a:fillToRect l="50000" t="50000" r="50000" b="50000"/>
          </a:path>
          <a:tileRect/>
        </a:gradFill>
        <a:effectLst/>
      </p:bgPr>
    </p:bg>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960000" y="7192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6" name="Google Shape;26;p4"/>
          <p:cNvSpPr txBox="1">
            <a:spLocks noGrp="1"/>
          </p:cNvSpPr>
          <p:nvPr>
            <p:ph type="body" idx="1"/>
          </p:nvPr>
        </p:nvSpPr>
        <p:spPr>
          <a:xfrm>
            <a:off x="960000" y="1621003"/>
            <a:ext cx="10272000" cy="4555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dk1"/>
              </a:buClr>
              <a:buSzPts val="1200"/>
              <a:buChar char="●"/>
              <a:defRPr sz="1600">
                <a:solidFill>
                  <a:schemeClr val="dk1"/>
                </a:solidFill>
              </a:defRPr>
            </a:lvl1pPr>
            <a:lvl2pPr marL="1219170" lvl="1" indent="-406390" rtl="0">
              <a:lnSpc>
                <a:spcPct val="115000"/>
              </a:lnSpc>
              <a:spcBef>
                <a:spcPts val="2133"/>
              </a:spcBef>
              <a:spcAft>
                <a:spcPts val="0"/>
              </a:spcAft>
              <a:buClr>
                <a:schemeClr val="dk1"/>
              </a:buClr>
              <a:buSzPts val="1200"/>
              <a:buFont typeface="Roboto Condensed Light"/>
              <a:buChar char="○"/>
              <a:defRPr>
                <a:solidFill>
                  <a:schemeClr val="dk1"/>
                </a:solidFill>
              </a:defRPr>
            </a:lvl2pPr>
            <a:lvl3pPr marL="1828754" lvl="2" indent="-406390" rtl="0">
              <a:lnSpc>
                <a:spcPct val="115000"/>
              </a:lnSpc>
              <a:spcBef>
                <a:spcPts val="2133"/>
              </a:spcBef>
              <a:spcAft>
                <a:spcPts val="0"/>
              </a:spcAft>
              <a:buClr>
                <a:schemeClr val="dk1"/>
              </a:buClr>
              <a:buSzPts val="1200"/>
              <a:buFont typeface="Roboto Condensed Light"/>
              <a:buChar char="■"/>
              <a:defRPr>
                <a:solidFill>
                  <a:schemeClr val="dk1"/>
                </a:solidFill>
              </a:defRPr>
            </a:lvl3pPr>
            <a:lvl4pPr marL="2438339" lvl="3" indent="-406390" rtl="0">
              <a:lnSpc>
                <a:spcPct val="115000"/>
              </a:lnSpc>
              <a:spcBef>
                <a:spcPts val="2133"/>
              </a:spcBef>
              <a:spcAft>
                <a:spcPts val="0"/>
              </a:spcAft>
              <a:buClr>
                <a:schemeClr val="dk1"/>
              </a:buClr>
              <a:buSzPts val="1200"/>
              <a:buFont typeface="Roboto Condensed Light"/>
              <a:buChar char="●"/>
              <a:defRPr>
                <a:solidFill>
                  <a:schemeClr val="dk1"/>
                </a:solidFill>
              </a:defRPr>
            </a:lvl4pPr>
            <a:lvl5pPr marL="3047924" lvl="4" indent="-406390" rtl="0">
              <a:lnSpc>
                <a:spcPct val="115000"/>
              </a:lnSpc>
              <a:spcBef>
                <a:spcPts val="2133"/>
              </a:spcBef>
              <a:spcAft>
                <a:spcPts val="0"/>
              </a:spcAft>
              <a:buClr>
                <a:schemeClr val="dk1"/>
              </a:buClr>
              <a:buSzPts val="1200"/>
              <a:buFont typeface="Roboto Condensed Light"/>
              <a:buChar char="○"/>
              <a:defRPr>
                <a:solidFill>
                  <a:schemeClr val="dk1"/>
                </a:solidFill>
              </a:defRPr>
            </a:lvl5pPr>
            <a:lvl6pPr marL="3657509" lvl="5" indent="-406390" rtl="0">
              <a:lnSpc>
                <a:spcPct val="115000"/>
              </a:lnSpc>
              <a:spcBef>
                <a:spcPts val="2133"/>
              </a:spcBef>
              <a:spcAft>
                <a:spcPts val="0"/>
              </a:spcAft>
              <a:buClr>
                <a:schemeClr val="dk1"/>
              </a:buClr>
              <a:buSzPts val="1200"/>
              <a:buFont typeface="Roboto Condensed Light"/>
              <a:buChar char="■"/>
              <a:defRPr>
                <a:solidFill>
                  <a:schemeClr val="dk1"/>
                </a:solidFill>
              </a:defRPr>
            </a:lvl6pPr>
            <a:lvl7pPr marL="4267093" lvl="6" indent="-406390" rtl="0">
              <a:lnSpc>
                <a:spcPct val="115000"/>
              </a:lnSpc>
              <a:spcBef>
                <a:spcPts val="2133"/>
              </a:spcBef>
              <a:spcAft>
                <a:spcPts val="0"/>
              </a:spcAft>
              <a:buClr>
                <a:schemeClr val="dk1"/>
              </a:buClr>
              <a:buSzPts val="1200"/>
              <a:buFont typeface="Roboto Condensed Light"/>
              <a:buChar char="●"/>
              <a:defRPr>
                <a:solidFill>
                  <a:schemeClr val="dk1"/>
                </a:solidFill>
              </a:defRPr>
            </a:lvl7pPr>
            <a:lvl8pPr marL="4876678" lvl="7" indent="-406390" rtl="0">
              <a:lnSpc>
                <a:spcPct val="115000"/>
              </a:lnSpc>
              <a:spcBef>
                <a:spcPts val="2133"/>
              </a:spcBef>
              <a:spcAft>
                <a:spcPts val="0"/>
              </a:spcAft>
              <a:buClr>
                <a:schemeClr val="dk1"/>
              </a:buClr>
              <a:buSzPts val="1200"/>
              <a:buFont typeface="Roboto Condensed Light"/>
              <a:buChar char="○"/>
              <a:defRPr>
                <a:solidFill>
                  <a:schemeClr val="dk1"/>
                </a:solidFill>
              </a:defRPr>
            </a:lvl8pPr>
            <a:lvl9pPr marL="5486263" lvl="8" indent="-406390" rtl="0">
              <a:lnSpc>
                <a:spcPct val="115000"/>
              </a:lnSpc>
              <a:spcBef>
                <a:spcPts val="2133"/>
              </a:spcBef>
              <a:spcAft>
                <a:spcPts val="2133"/>
              </a:spcAft>
              <a:buClr>
                <a:schemeClr val="dk1"/>
              </a:buClr>
              <a:buSzPts val="1200"/>
              <a:buFont typeface="Roboto Condensed Light"/>
              <a:buChar char="■"/>
              <a:defRPr>
                <a:solidFill>
                  <a:schemeClr val="dk1"/>
                </a:solidFill>
              </a:defRPr>
            </a:lvl9pPr>
          </a:lstStyle>
          <a:p>
            <a:pPr lvl="0"/>
            <a:r>
              <a:rPr lang="en-US"/>
              <a:t>Click to edit Master text styles</a:t>
            </a:r>
          </a:p>
        </p:txBody>
      </p:sp>
      <p:pic>
        <p:nvPicPr>
          <p:cNvPr id="27" name="Google Shape;27;p4"/>
          <p:cNvPicPr preferRelativeResize="0"/>
          <p:nvPr/>
        </p:nvPicPr>
        <p:blipFill>
          <a:blip r:embed="rId2">
            <a:alphaModFix/>
          </a:blip>
          <a:stretch>
            <a:fillRect/>
          </a:stretch>
        </p:blipFill>
        <p:spPr>
          <a:xfrm>
            <a:off x="-282594" y="4723451"/>
            <a:ext cx="1233404" cy="1996260"/>
          </a:xfrm>
          <a:prstGeom prst="rect">
            <a:avLst/>
          </a:prstGeom>
          <a:noFill/>
          <a:ln>
            <a:noFill/>
          </a:ln>
          <a:effectLst>
            <a:reflection stA="50000" endPos="31000" fadeDir="5400012" sy="-100000" algn="bl" rotWithShape="0"/>
          </a:effectLst>
        </p:spPr>
      </p:pic>
      <p:pic>
        <p:nvPicPr>
          <p:cNvPr id="28" name="Google Shape;28;p4"/>
          <p:cNvPicPr preferRelativeResize="0"/>
          <p:nvPr/>
        </p:nvPicPr>
        <p:blipFill>
          <a:blip r:embed="rId3">
            <a:alphaModFix/>
          </a:blip>
          <a:stretch>
            <a:fillRect/>
          </a:stretch>
        </p:blipFill>
        <p:spPr>
          <a:xfrm flipH="1">
            <a:off x="10366190" y="3257977"/>
            <a:ext cx="1654044" cy="2759116"/>
          </a:xfrm>
          <a:prstGeom prst="rect">
            <a:avLst/>
          </a:prstGeom>
          <a:noFill/>
          <a:ln>
            <a:noFill/>
          </a:ln>
          <a:effectLst>
            <a:reflection stA="50000" endPos="31000" fadeDir="5400012" sy="-100000" algn="bl" rotWithShape="0"/>
          </a:effectLst>
        </p:spPr>
      </p:pic>
      <p:pic>
        <p:nvPicPr>
          <p:cNvPr id="29" name="Google Shape;29;p4"/>
          <p:cNvPicPr preferRelativeResize="0"/>
          <p:nvPr/>
        </p:nvPicPr>
        <p:blipFill>
          <a:blip r:embed="rId4">
            <a:alphaModFix/>
          </a:blip>
          <a:stretch>
            <a:fillRect/>
          </a:stretch>
        </p:blipFill>
        <p:spPr>
          <a:xfrm>
            <a:off x="8064990" y="4569056"/>
            <a:ext cx="1240533" cy="2017648"/>
          </a:xfrm>
          <a:prstGeom prst="rect">
            <a:avLst/>
          </a:prstGeom>
          <a:noFill/>
          <a:ln>
            <a:noFill/>
          </a:ln>
          <a:effectLst>
            <a:reflection stA="50000" endPos="31000" fadeDir="5400012" sy="-100000" algn="bl" rotWithShape="0"/>
          </a:effectLst>
        </p:spPr>
      </p:pic>
    </p:spTree>
    <p:extLst>
      <p:ext uri="{BB962C8B-B14F-4D97-AF65-F5344CB8AC3E}">
        <p14:creationId xmlns:p14="http://schemas.microsoft.com/office/powerpoint/2010/main" val="3434384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gradFill>
          <a:gsLst>
            <a:gs pos="0">
              <a:schemeClr val="lt1"/>
            </a:gs>
            <a:gs pos="48000">
              <a:schemeClr val="lt1"/>
            </a:gs>
            <a:gs pos="100000">
              <a:schemeClr val="accent1"/>
            </a:gs>
          </a:gsLst>
          <a:path path="circle">
            <a:fillToRect l="50000" t="50000" r="50000" b="50000"/>
          </a:path>
          <a:tileRect/>
        </a:gradFill>
        <a:effectLst/>
      </p:bgPr>
    </p:bg>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960000" y="7192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2" name="Google Shape;32;p5"/>
          <p:cNvSpPr txBox="1">
            <a:spLocks noGrp="1"/>
          </p:cNvSpPr>
          <p:nvPr>
            <p:ph type="title" idx="2"/>
          </p:nvPr>
        </p:nvSpPr>
        <p:spPr>
          <a:xfrm>
            <a:off x="2191867" y="3680363"/>
            <a:ext cx="3454400" cy="54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2667"/>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3" name="Google Shape;33;p5"/>
          <p:cNvSpPr txBox="1">
            <a:spLocks noGrp="1"/>
          </p:cNvSpPr>
          <p:nvPr>
            <p:ph type="title" idx="3"/>
          </p:nvPr>
        </p:nvSpPr>
        <p:spPr>
          <a:xfrm>
            <a:off x="6545804" y="3680363"/>
            <a:ext cx="3454400" cy="54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2667"/>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34" name="Google Shape;34;p5"/>
          <p:cNvSpPr txBox="1">
            <a:spLocks noGrp="1"/>
          </p:cNvSpPr>
          <p:nvPr>
            <p:ph type="subTitle" idx="1"/>
          </p:nvPr>
        </p:nvSpPr>
        <p:spPr>
          <a:xfrm>
            <a:off x="6545800" y="4105193"/>
            <a:ext cx="3454400" cy="13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867" b="0">
                <a:solidFill>
                  <a:schemeClr val="dk1"/>
                </a:solidFill>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r>
              <a:rPr lang="en-US"/>
              <a:t>Click to edit Master subtitle style</a:t>
            </a:r>
            <a:endParaRPr/>
          </a:p>
        </p:txBody>
      </p:sp>
      <p:sp>
        <p:nvSpPr>
          <p:cNvPr id="35" name="Google Shape;35;p5"/>
          <p:cNvSpPr txBox="1">
            <a:spLocks noGrp="1"/>
          </p:cNvSpPr>
          <p:nvPr>
            <p:ph type="subTitle" idx="4"/>
          </p:nvPr>
        </p:nvSpPr>
        <p:spPr>
          <a:xfrm>
            <a:off x="2191867" y="4105193"/>
            <a:ext cx="3454400" cy="13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867" b="0">
                <a:solidFill>
                  <a:schemeClr val="dk1"/>
                </a:solidFill>
              </a:defRPr>
            </a:lvl1pPr>
            <a:lvl2pPr lvl="1" algn="ctr" rtl="0">
              <a:lnSpc>
                <a:spcPct val="100000"/>
              </a:lnSpc>
              <a:spcBef>
                <a:spcPts val="0"/>
              </a:spcBef>
              <a:spcAft>
                <a:spcPts val="0"/>
              </a:spcAft>
              <a:buClr>
                <a:schemeClr val="dk1"/>
              </a:buClr>
              <a:buSzPts val="2800"/>
              <a:buNone/>
              <a:defRPr sz="3733">
                <a:solidFill>
                  <a:schemeClr val="dk1"/>
                </a:solidFill>
              </a:defRPr>
            </a:lvl2pPr>
            <a:lvl3pPr lvl="2" algn="ctr" rtl="0">
              <a:lnSpc>
                <a:spcPct val="100000"/>
              </a:lnSpc>
              <a:spcBef>
                <a:spcPts val="0"/>
              </a:spcBef>
              <a:spcAft>
                <a:spcPts val="0"/>
              </a:spcAft>
              <a:buClr>
                <a:schemeClr val="dk1"/>
              </a:buClr>
              <a:buSzPts val="2800"/>
              <a:buNone/>
              <a:defRPr sz="3733">
                <a:solidFill>
                  <a:schemeClr val="dk1"/>
                </a:solidFill>
              </a:defRPr>
            </a:lvl3pPr>
            <a:lvl4pPr lvl="3" algn="ctr" rtl="0">
              <a:lnSpc>
                <a:spcPct val="100000"/>
              </a:lnSpc>
              <a:spcBef>
                <a:spcPts val="0"/>
              </a:spcBef>
              <a:spcAft>
                <a:spcPts val="0"/>
              </a:spcAft>
              <a:buClr>
                <a:schemeClr val="dk1"/>
              </a:buClr>
              <a:buSzPts val="2800"/>
              <a:buNone/>
              <a:defRPr sz="3733">
                <a:solidFill>
                  <a:schemeClr val="dk1"/>
                </a:solidFill>
              </a:defRPr>
            </a:lvl4pPr>
            <a:lvl5pPr lvl="4" algn="ctr" rtl="0">
              <a:lnSpc>
                <a:spcPct val="100000"/>
              </a:lnSpc>
              <a:spcBef>
                <a:spcPts val="0"/>
              </a:spcBef>
              <a:spcAft>
                <a:spcPts val="0"/>
              </a:spcAft>
              <a:buClr>
                <a:schemeClr val="dk1"/>
              </a:buClr>
              <a:buSzPts val="2800"/>
              <a:buNone/>
              <a:defRPr sz="3733">
                <a:solidFill>
                  <a:schemeClr val="dk1"/>
                </a:solidFill>
              </a:defRPr>
            </a:lvl5pPr>
            <a:lvl6pPr lvl="5" algn="ctr" rtl="0">
              <a:lnSpc>
                <a:spcPct val="100000"/>
              </a:lnSpc>
              <a:spcBef>
                <a:spcPts val="0"/>
              </a:spcBef>
              <a:spcAft>
                <a:spcPts val="0"/>
              </a:spcAft>
              <a:buClr>
                <a:schemeClr val="dk1"/>
              </a:buClr>
              <a:buSzPts val="2800"/>
              <a:buNone/>
              <a:defRPr sz="3733">
                <a:solidFill>
                  <a:schemeClr val="dk1"/>
                </a:solidFill>
              </a:defRPr>
            </a:lvl6pPr>
            <a:lvl7pPr lvl="6" algn="ctr" rtl="0">
              <a:lnSpc>
                <a:spcPct val="100000"/>
              </a:lnSpc>
              <a:spcBef>
                <a:spcPts val="0"/>
              </a:spcBef>
              <a:spcAft>
                <a:spcPts val="0"/>
              </a:spcAft>
              <a:buClr>
                <a:schemeClr val="dk1"/>
              </a:buClr>
              <a:buSzPts val="2800"/>
              <a:buNone/>
              <a:defRPr sz="3733">
                <a:solidFill>
                  <a:schemeClr val="dk1"/>
                </a:solidFill>
              </a:defRPr>
            </a:lvl7pPr>
            <a:lvl8pPr lvl="7" algn="ctr" rtl="0">
              <a:lnSpc>
                <a:spcPct val="100000"/>
              </a:lnSpc>
              <a:spcBef>
                <a:spcPts val="0"/>
              </a:spcBef>
              <a:spcAft>
                <a:spcPts val="0"/>
              </a:spcAft>
              <a:buClr>
                <a:schemeClr val="dk1"/>
              </a:buClr>
              <a:buSzPts val="2800"/>
              <a:buNone/>
              <a:defRPr sz="3733">
                <a:solidFill>
                  <a:schemeClr val="dk1"/>
                </a:solidFill>
              </a:defRPr>
            </a:lvl8pPr>
            <a:lvl9pPr lvl="8" algn="ctr" rtl="0">
              <a:lnSpc>
                <a:spcPct val="100000"/>
              </a:lnSpc>
              <a:spcBef>
                <a:spcPts val="0"/>
              </a:spcBef>
              <a:spcAft>
                <a:spcPts val="0"/>
              </a:spcAft>
              <a:buClr>
                <a:schemeClr val="dk1"/>
              </a:buClr>
              <a:buSzPts val="2800"/>
              <a:buNone/>
              <a:defRPr sz="3733">
                <a:solidFill>
                  <a:schemeClr val="dk1"/>
                </a:solidFill>
              </a:defRPr>
            </a:lvl9pPr>
          </a:lstStyle>
          <a:p>
            <a:r>
              <a:rPr lang="en-US"/>
              <a:t>Click to edit Master subtitle style</a:t>
            </a:r>
            <a:endParaRPr/>
          </a:p>
        </p:txBody>
      </p:sp>
      <p:pic>
        <p:nvPicPr>
          <p:cNvPr id="36" name="Google Shape;36;p5"/>
          <p:cNvPicPr preferRelativeResize="0"/>
          <p:nvPr/>
        </p:nvPicPr>
        <p:blipFill>
          <a:blip r:embed="rId2">
            <a:alphaModFix/>
          </a:blip>
          <a:stretch>
            <a:fillRect/>
          </a:stretch>
        </p:blipFill>
        <p:spPr>
          <a:xfrm>
            <a:off x="-13" y="3021243"/>
            <a:ext cx="1597008" cy="2709211"/>
          </a:xfrm>
          <a:prstGeom prst="rect">
            <a:avLst/>
          </a:prstGeom>
          <a:noFill/>
          <a:ln>
            <a:noFill/>
          </a:ln>
          <a:effectLst>
            <a:reflection stA="50000" endPos="31000" fadeDir="5400012" sy="-100000" algn="bl" rotWithShape="0"/>
          </a:effectLst>
        </p:spPr>
      </p:pic>
      <p:pic>
        <p:nvPicPr>
          <p:cNvPr id="37" name="Google Shape;37;p5"/>
          <p:cNvPicPr preferRelativeResize="0"/>
          <p:nvPr/>
        </p:nvPicPr>
        <p:blipFill>
          <a:blip r:embed="rId3">
            <a:alphaModFix/>
          </a:blip>
          <a:stretch>
            <a:fillRect/>
          </a:stretch>
        </p:blipFill>
        <p:spPr>
          <a:xfrm>
            <a:off x="10697102" y="2338633"/>
            <a:ext cx="1494900" cy="3508600"/>
          </a:xfrm>
          <a:prstGeom prst="rect">
            <a:avLst/>
          </a:prstGeom>
          <a:noFill/>
          <a:ln>
            <a:noFill/>
          </a:ln>
          <a:effectLst>
            <a:reflection stA="50000" endPos="31000" fadeDir="5400012" sy="-100000" algn="bl" rotWithShape="0"/>
          </a:effectLst>
        </p:spPr>
      </p:pic>
      <p:pic>
        <p:nvPicPr>
          <p:cNvPr id="38" name="Google Shape;38;p5"/>
          <p:cNvPicPr preferRelativeResize="0"/>
          <p:nvPr/>
        </p:nvPicPr>
        <p:blipFill>
          <a:blip r:embed="rId4">
            <a:alphaModFix/>
          </a:blip>
          <a:stretch>
            <a:fillRect/>
          </a:stretch>
        </p:blipFill>
        <p:spPr>
          <a:xfrm>
            <a:off x="5056237" y="5510383"/>
            <a:ext cx="3473824" cy="1347600"/>
          </a:xfrm>
          <a:prstGeom prst="rect">
            <a:avLst/>
          </a:prstGeom>
          <a:noFill/>
          <a:ln>
            <a:noFill/>
          </a:ln>
          <a:effectLst>
            <a:reflection stA="50000" endPos="31000" fadeDir="5400012" sy="-100000" algn="bl" rotWithShape="0"/>
          </a:effectLst>
        </p:spPr>
      </p:pic>
    </p:spTree>
    <p:extLst>
      <p:ext uri="{BB962C8B-B14F-4D97-AF65-F5344CB8AC3E}">
        <p14:creationId xmlns:p14="http://schemas.microsoft.com/office/powerpoint/2010/main" val="3993983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gradFill>
          <a:gsLst>
            <a:gs pos="0">
              <a:schemeClr val="lt1"/>
            </a:gs>
            <a:gs pos="48000">
              <a:schemeClr val="lt1"/>
            </a:gs>
            <a:gs pos="100000">
              <a:schemeClr val="accent1"/>
            </a:gs>
          </a:gsLst>
          <a:path path="circle">
            <a:fillToRect l="50000" t="50000" r="50000" b="50000"/>
          </a:path>
          <a:tileRect/>
        </a:gradFill>
        <a:effectLst/>
      </p:bgPr>
    </p:bg>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960000" y="7192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pic>
        <p:nvPicPr>
          <p:cNvPr id="41" name="Google Shape;41;p6"/>
          <p:cNvPicPr preferRelativeResize="0"/>
          <p:nvPr/>
        </p:nvPicPr>
        <p:blipFill>
          <a:blip r:embed="rId2">
            <a:alphaModFix/>
          </a:blip>
          <a:stretch>
            <a:fillRect/>
          </a:stretch>
        </p:blipFill>
        <p:spPr>
          <a:xfrm>
            <a:off x="11241211" y="3429010"/>
            <a:ext cx="1330823" cy="2418529"/>
          </a:xfrm>
          <a:prstGeom prst="rect">
            <a:avLst/>
          </a:prstGeom>
          <a:noFill/>
          <a:ln>
            <a:noFill/>
          </a:ln>
          <a:effectLst>
            <a:reflection stA="50000" endPos="31000" fadeDir="5400012" sy="-100000" algn="bl" rotWithShape="0"/>
          </a:effectLst>
        </p:spPr>
      </p:pic>
      <p:pic>
        <p:nvPicPr>
          <p:cNvPr id="42" name="Google Shape;42;p6"/>
          <p:cNvPicPr preferRelativeResize="0"/>
          <p:nvPr/>
        </p:nvPicPr>
        <p:blipFill>
          <a:blip r:embed="rId3">
            <a:alphaModFix/>
          </a:blip>
          <a:stretch>
            <a:fillRect/>
          </a:stretch>
        </p:blipFill>
        <p:spPr>
          <a:xfrm flipH="1">
            <a:off x="-539206" y="4052031"/>
            <a:ext cx="1433203" cy="2431327"/>
          </a:xfrm>
          <a:prstGeom prst="rect">
            <a:avLst/>
          </a:prstGeom>
          <a:noFill/>
          <a:ln>
            <a:noFill/>
          </a:ln>
          <a:effectLst>
            <a:reflection stA="50000" endPos="31000" fadeDir="5400012" sy="-100000" algn="bl" rotWithShape="0"/>
          </a:effectLst>
        </p:spPr>
      </p:pic>
    </p:spTree>
    <p:extLst>
      <p:ext uri="{BB962C8B-B14F-4D97-AF65-F5344CB8AC3E}">
        <p14:creationId xmlns:p14="http://schemas.microsoft.com/office/powerpoint/2010/main" val="3514118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gradFill>
          <a:gsLst>
            <a:gs pos="0">
              <a:schemeClr val="dk2"/>
            </a:gs>
            <a:gs pos="100000">
              <a:schemeClr val="dk1"/>
            </a:gs>
          </a:gsLst>
          <a:path path="circle">
            <a:fillToRect l="50000" t="50000" r="50000" b="50000"/>
          </a:path>
          <a:tileRect/>
        </a:gradFill>
        <a:effectLst/>
      </p:bgPr>
    </p:bg>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2867033" y="1603800"/>
            <a:ext cx="6458000" cy="24312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4800"/>
              <a:buNone/>
              <a:defRPr sz="9600">
                <a:solidFill>
                  <a:schemeClr val="lt1"/>
                </a:solidFill>
              </a:defRPr>
            </a:lvl1pPr>
            <a:lvl2pPr lvl="1">
              <a:spcBef>
                <a:spcPts val="0"/>
              </a:spcBef>
              <a:spcAft>
                <a:spcPts val="0"/>
              </a:spcAft>
              <a:buClr>
                <a:schemeClr val="lt1"/>
              </a:buClr>
              <a:buSzPts val="4800"/>
              <a:buNone/>
              <a:defRPr sz="6400">
                <a:solidFill>
                  <a:schemeClr val="lt1"/>
                </a:solidFill>
              </a:defRPr>
            </a:lvl2pPr>
            <a:lvl3pPr lvl="2">
              <a:spcBef>
                <a:spcPts val="0"/>
              </a:spcBef>
              <a:spcAft>
                <a:spcPts val="0"/>
              </a:spcAft>
              <a:buClr>
                <a:schemeClr val="lt1"/>
              </a:buClr>
              <a:buSzPts val="4800"/>
              <a:buNone/>
              <a:defRPr sz="6400">
                <a:solidFill>
                  <a:schemeClr val="lt1"/>
                </a:solidFill>
              </a:defRPr>
            </a:lvl3pPr>
            <a:lvl4pPr lvl="3">
              <a:spcBef>
                <a:spcPts val="0"/>
              </a:spcBef>
              <a:spcAft>
                <a:spcPts val="0"/>
              </a:spcAft>
              <a:buClr>
                <a:schemeClr val="lt1"/>
              </a:buClr>
              <a:buSzPts val="4800"/>
              <a:buNone/>
              <a:defRPr sz="6400">
                <a:solidFill>
                  <a:schemeClr val="lt1"/>
                </a:solidFill>
              </a:defRPr>
            </a:lvl4pPr>
            <a:lvl5pPr lvl="4">
              <a:spcBef>
                <a:spcPts val="0"/>
              </a:spcBef>
              <a:spcAft>
                <a:spcPts val="0"/>
              </a:spcAft>
              <a:buClr>
                <a:schemeClr val="lt1"/>
              </a:buClr>
              <a:buSzPts val="4800"/>
              <a:buNone/>
              <a:defRPr sz="6400">
                <a:solidFill>
                  <a:schemeClr val="lt1"/>
                </a:solidFill>
              </a:defRPr>
            </a:lvl5pPr>
            <a:lvl6pPr lvl="5">
              <a:spcBef>
                <a:spcPts val="0"/>
              </a:spcBef>
              <a:spcAft>
                <a:spcPts val="0"/>
              </a:spcAft>
              <a:buClr>
                <a:schemeClr val="lt1"/>
              </a:buClr>
              <a:buSzPts val="4800"/>
              <a:buNone/>
              <a:defRPr sz="6400">
                <a:solidFill>
                  <a:schemeClr val="lt1"/>
                </a:solidFill>
              </a:defRPr>
            </a:lvl6pPr>
            <a:lvl7pPr lvl="6">
              <a:spcBef>
                <a:spcPts val="0"/>
              </a:spcBef>
              <a:spcAft>
                <a:spcPts val="0"/>
              </a:spcAft>
              <a:buClr>
                <a:schemeClr val="lt1"/>
              </a:buClr>
              <a:buSzPts val="4800"/>
              <a:buNone/>
              <a:defRPr sz="6400">
                <a:solidFill>
                  <a:schemeClr val="lt1"/>
                </a:solidFill>
              </a:defRPr>
            </a:lvl7pPr>
            <a:lvl8pPr lvl="7">
              <a:spcBef>
                <a:spcPts val="0"/>
              </a:spcBef>
              <a:spcAft>
                <a:spcPts val="0"/>
              </a:spcAft>
              <a:buClr>
                <a:schemeClr val="lt1"/>
              </a:buClr>
              <a:buSzPts val="4800"/>
              <a:buNone/>
              <a:defRPr sz="6400">
                <a:solidFill>
                  <a:schemeClr val="lt1"/>
                </a:solidFill>
              </a:defRPr>
            </a:lvl8pPr>
            <a:lvl9pPr lvl="8">
              <a:spcBef>
                <a:spcPts val="0"/>
              </a:spcBef>
              <a:spcAft>
                <a:spcPts val="0"/>
              </a:spcAft>
              <a:buClr>
                <a:schemeClr val="lt1"/>
              </a:buClr>
              <a:buSzPts val="4800"/>
              <a:buNone/>
              <a:defRPr sz="6400">
                <a:solidFill>
                  <a:schemeClr val="lt1"/>
                </a:solidFill>
              </a:defRPr>
            </a:lvl9pPr>
          </a:lstStyle>
          <a:p>
            <a:r>
              <a:rPr lang="en-US"/>
              <a:t>Click to edit Master title style</a:t>
            </a:r>
            <a:endParaRPr/>
          </a:p>
        </p:txBody>
      </p:sp>
      <p:pic>
        <p:nvPicPr>
          <p:cNvPr id="50" name="Google Shape;50;p8"/>
          <p:cNvPicPr preferRelativeResize="0"/>
          <p:nvPr/>
        </p:nvPicPr>
        <p:blipFill>
          <a:blip r:embed="rId2">
            <a:alphaModFix/>
          </a:blip>
          <a:stretch>
            <a:fillRect/>
          </a:stretch>
        </p:blipFill>
        <p:spPr>
          <a:xfrm>
            <a:off x="4584093" y="4974389"/>
            <a:ext cx="3617040" cy="1403132"/>
          </a:xfrm>
          <a:prstGeom prst="rect">
            <a:avLst/>
          </a:prstGeom>
          <a:noFill/>
          <a:ln>
            <a:noFill/>
          </a:ln>
          <a:effectLst>
            <a:reflection stA="50000" endPos="31000" fadeDir="5400012" sy="-100000" algn="bl" rotWithShape="0"/>
          </a:effectLst>
        </p:spPr>
      </p:pic>
    </p:spTree>
    <p:extLst>
      <p:ext uri="{BB962C8B-B14F-4D97-AF65-F5344CB8AC3E}">
        <p14:creationId xmlns:p14="http://schemas.microsoft.com/office/powerpoint/2010/main" val="2000234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bg>
      <p:bgPr>
        <a:gradFill>
          <a:gsLst>
            <a:gs pos="0">
              <a:schemeClr val="lt1"/>
            </a:gs>
            <a:gs pos="48000">
              <a:schemeClr val="lt1"/>
            </a:gs>
            <a:gs pos="100000">
              <a:schemeClr val="accent1"/>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4667367" y="669861"/>
            <a:ext cx="6643600" cy="170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n-US"/>
              <a:t>Click to edit Master title style</a:t>
            </a:r>
            <a:endParaRPr/>
          </a:p>
        </p:txBody>
      </p:sp>
      <p:pic>
        <p:nvPicPr>
          <p:cNvPr id="58" name="Google Shape;58;p10"/>
          <p:cNvPicPr preferRelativeResize="0"/>
          <p:nvPr/>
        </p:nvPicPr>
        <p:blipFill>
          <a:blip r:embed="rId2">
            <a:alphaModFix/>
          </a:blip>
          <a:stretch>
            <a:fillRect/>
          </a:stretch>
        </p:blipFill>
        <p:spPr>
          <a:xfrm flipH="1">
            <a:off x="10465990" y="3379677"/>
            <a:ext cx="1654044" cy="2759116"/>
          </a:xfrm>
          <a:prstGeom prst="rect">
            <a:avLst/>
          </a:prstGeom>
          <a:noFill/>
          <a:ln>
            <a:noFill/>
          </a:ln>
          <a:effectLst>
            <a:reflection stA="50000" endPos="31000" fadeDir="5400012" sy="-100000" algn="bl" rotWithShape="0"/>
          </a:effectLst>
        </p:spPr>
      </p:pic>
      <p:pic>
        <p:nvPicPr>
          <p:cNvPr id="59" name="Google Shape;59;p10"/>
          <p:cNvPicPr preferRelativeResize="0"/>
          <p:nvPr/>
        </p:nvPicPr>
        <p:blipFill>
          <a:blip r:embed="rId3">
            <a:alphaModFix/>
          </a:blip>
          <a:stretch>
            <a:fillRect/>
          </a:stretch>
        </p:blipFill>
        <p:spPr>
          <a:xfrm>
            <a:off x="-114040" y="4885622"/>
            <a:ext cx="3617040" cy="1403132"/>
          </a:xfrm>
          <a:prstGeom prst="rect">
            <a:avLst/>
          </a:prstGeom>
          <a:noFill/>
          <a:ln>
            <a:noFill/>
          </a:ln>
          <a:effectLst>
            <a:reflection stA="50000" endPos="31000" fadeDir="5400012" sy="-100000" algn="bl" rotWithShape="0"/>
          </a:effectLst>
        </p:spPr>
      </p:pic>
    </p:spTree>
    <p:extLst>
      <p:ext uri="{BB962C8B-B14F-4D97-AF65-F5344CB8AC3E}">
        <p14:creationId xmlns:p14="http://schemas.microsoft.com/office/powerpoint/2010/main" val="2625038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bg>
      <p:bgPr>
        <a:gradFill>
          <a:gsLst>
            <a:gs pos="0">
              <a:schemeClr val="dk2"/>
            </a:gs>
            <a:gs pos="100000">
              <a:schemeClr val="dk1"/>
            </a:gs>
          </a:gsLst>
          <a:path path="circle">
            <a:fillToRect l="50000" t="50000" r="50000" b="50000"/>
          </a:path>
          <a:tileRect/>
        </a:gradFill>
        <a:effectLst/>
      </p:bgPr>
    </p:bg>
    <p:spTree>
      <p:nvGrpSpPr>
        <p:cNvPr id="1" name="Shape 60"/>
        <p:cNvGrpSpPr/>
        <p:nvPr/>
      </p:nvGrpSpPr>
      <p:grpSpPr>
        <a:xfrm>
          <a:off x="0" y="0"/>
          <a:ext cx="0" cy="0"/>
          <a:chOff x="0" y="0"/>
          <a:chExt cx="0" cy="0"/>
        </a:xfrm>
      </p:grpSpPr>
      <p:sp>
        <p:nvSpPr>
          <p:cNvPr id="61" name="Google Shape;61;p11"/>
          <p:cNvSpPr txBox="1">
            <a:spLocks noGrp="1"/>
          </p:cNvSpPr>
          <p:nvPr>
            <p:ph type="title" hasCustomPrompt="1"/>
          </p:nvPr>
        </p:nvSpPr>
        <p:spPr>
          <a:xfrm>
            <a:off x="3203200" y="1766484"/>
            <a:ext cx="5785600" cy="1747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9600"/>
              <a:buNone/>
              <a:defRPr sz="9600">
                <a:solidFill>
                  <a:schemeClr val="lt1"/>
                </a:solidFill>
              </a:defRPr>
            </a:lvl1pPr>
            <a:lvl2pPr lvl="1" algn="ctr">
              <a:spcBef>
                <a:spcPts val="0"/>
              </a:spcBef>
              <a:spcAft>
                <a:spcPts val="0"/>
              </a:spcAft>
              <a:buClr>
                <a:schemeClr val="lt1"/>
              </a:buClr>
              <a:buSzPts val="9600"/>
              <a:buNone/>
              <a:defRPr sz="12800">
                <a:solidFill>
                  <a:schemeClr val="lt1"/>
                </a:solidFill>
              </a:defRPr>
            </a:lvl2pPr>
            <a:lvl3pPr lvl="2" algn="ctr">
              <a:spcBef>
                <a:spcPts val="0"/>
              </a:spcBef>
              <a:spcAft>
                <a:spcPts val="0"/>
              </a:spcAft>
              <a:buClr>
                <a:schemeClr val="lt1"/>
              </a:buClr>
              <a:buSzPts val="9600"/>
              <a:buNone/>
              <a:defRPr sz="12800">
                <a:solidFill>
                  <a:schemeClr val="lt1"/>
                </a:solidFill>
              </a:defRPr>
            </a:lvl3pPr>
            <a:lvl4pPr lvl="3" algn="ctr">
              <a:spcBef>
                <a:spcPts val="0"/>
              </a:spcBef>
              <a:spcAft>
                <a:spcPts val="0"/>
              </a:spcAft>
              <a:buClr>
                <a:schemeClr val="lt1"/>
              </a:buClr>
              <a:buSzPts val="9600"/>
              <a:buNone/>
              <a:defRPr sz="12800">
                <a:solidFill>
                  <a:schemeClr val="lt1"/>
                </a:solidFill>
              </a:defRPr>
            </a:lvl4pPr>
            <a:lvl5pPr lvl="4" algn="ctr">
              <a:spcBef>
                <a:spcPts val="0"/>
              </a:spcBef>
              <a:spcAft>
                <a:spcPts val="0"/>
              </a:spcAft>
              <a:buClr>
                <a:schemeClr val="lt1"/>
              </a:buClr>
              <a:buSzPts val="9600"/>
              <a:buNone/>
              <a:defRPr sz="12800">
                <a:solidFill>
                  <a:schemeClr val="lt1"/>
                </a:solidFill>
              </a:defRPr>
            </a:lvl5pPr>
            <a:lvl6pPr lvl="5" algn="ctr">
              <a:spcBef>
                <a:spcPts val="0"/>
              </a:spcBef>
              <a:spcAft>
                <a:spcPts val="0"/>
              </a:spcAft>
              <a:buClr>
                <a:schemeClr val="lt1"/>
              </a:buClr>
              <a:buSzPts val="9600"/>
              <a:buNone/>
              <a:defRPr sz="12800">
                <a:solidFill>
                  <a:schemeClr val="lt1"/>
                </a:solidFill>
              </a:defRPr>
            </a:lvl6pPr>
            <a:lvl7pPr lvl="6" algn="ctr">
              <a:spcBef>
                <a:spcPts val="0"/>
              </a:spcBef>
              <a:spcAft>
                <a:spcPts val="0"/>
              </a:spcAft>
              <a:buClr>
                <a:schemeClr val="lt1"/>
              </a:buClr>
              <a:buSzPts val="9600"/>
              <a:buNone/>
              <a:defRPr sz="12800">
                <a:solidFill>
                  <a:schemeClr val="lt1"/>
                </a:solidFill>
              </a:defRPr>
            </a:lvl7pPr>
            <a:lvl8pPr lvl="7" algn="ctr">
              <a:spcBef>
                <a:spcPts val="0"/>
              </a:spcBef>
              <a:spcAft>
                <a:spcPts val="0"/>
              </a:spcAft>
              <a:buClr>
                <a:schemeClr val="lt1"/>
              </a:buClr>
              <a:buSzPts val="9600"/>
              <a:buNone/>
              <a:defRPr sz="12800">
                <a:solidFill>
                  <a:schemeClr val="lt1"/>
                </a:solidFill>
              </a:defRPr>
            </a:lvl8pPr>
            <a:lvl9pPr lvl="8" algn="ctr">
              <a:spcBef>
                <a:spcPts val="0"/>
              </a:spcBef>
              <a:spcAft>
                <a:spcPts val="0"/>
              </a:spcAft>
              <a:buClr>
                <a:schemeClr val="lt1"/>
              </a:buClr>
              <a:buSzPts val="9600"/>
              <a:buNone/>
              <a:defRPr sz="12800">
                <a:solidFill>
                  <a:schemeClr val="lt1"/>
                </a:solidFill>
              </a:defRPr>
            </a:lvl9pPr>
          </a:lstStyle>
          <a:p>
            <a:r>
              <a:t>xx%</a:t>
            </a:r>
          </a:p>
        </p:txBody>
      </p:sp>
      <p:sp>
        <p:nvSpPr>
          <p:cNvPr id="62" name="Google Shape;62;p11"/>
          <p:cNvSpPr txBox="1">
            <a:spLocks noGrp="1"/>
          </p:cNvSpPr>
          <p:nvPr>
            <p:ph type="subTitle" idx="1"/>
          </p:nvPr>
        </p:nvSpPr>
        <p:spPr>
          <a:xfrm>
            <a:off x="3203200" y="3514317"/>
            <a:ext cx="5785600" cy="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2133">
                <a:solidFill>
                  <a:schemeClr val="lt1"/>
                </a:solidFill>
              </a:defRPr>
            </a:lvl1pPr>
            <a:lvl2pPr lvl="1" algn="ctr" rtl="0">
              <a:lnSpc>
                <a:spcPct val="100000"/>
              </a:lnSpc>
              <a:spcBef>
                <a:spcPts val="0"/>
              </a:spcBef>
              <a:spcAft>
                <a:spcPts val="0"/>
              </a:spcAft>
              <a:buClr>
                <a:schemeClr val="lt1"/>
              </a:buClr>
              <a:buSzPts val="1600"/>
              <a:buNone/>
              <a:defRPr sz="2133">
                <a:solidFill>
                  <a:schemeClr val="lt1"/>
                </a:solidFill>
              </a:defRPr>
            </a:lvl2pPr>
            <a:lvl3pPr lvl="2" algn="ctr" rtl="0">
              <a:lnSpc>
                <a:spcPct val="100000"/>
              </a:lnSpc>
              <a:spcBef>
                <a:spcPts val="2133"/>
              </a:spcBef>
              <a:spcAft>
                <a:spcPts val="0"/>
              </a:spcAft>
              <a:buClr>
                <a:schemeClr val="lt1"/>
              </a:buClr>
              <a:buSzPts val="1600"/>
              <a:buNone/>
              <a:defRPr sz="2133">
                <a:solidFill>
                  <a:schemeClr val="lt1"/>
                </a:solidFill>
              </a:defRPr>
            </a:lvl3pPr>
            <a:lvl4pPr lvl="3" algn="ctr" rtl="0">
              <a:lnSpc>
                <a:spcPct val="100000"/>
              </a:lnSpc>
              <a:spcBef>
                <a:spcPts val="2133"/>
              </a:spcBef>
              <a:spcAft>
                <a:spcPts val="0"/>
              </a:spcAft>
              <a:buClr>
                <a:schemeClr val="lt1"/>
              </a:buClr>
              <a:buSzPts val="1600"/>
              <a:buNone/>
              <a:defRPr sz="2133">
                <a:solidFill>
                  <a:schemeClr val="lt1"/>
                </a:solidFill>
              </a:defRPr>
            </a:lvl4pPr>
            <a:lvl5pPr lvl="4" algn="ctr" rtl="0">
              <a:lnSpc>
                <a:spcPct val="100000"/>
              </a:lnSpc>
              <a:spcBef>
                <a:spcPts val="2133"/>
              </a:spcBef>
              <a:spcAft>
                <a:spcPts val="0"/>
              </a:spcAft>
              <a:buClr>
                <a:schemeClr val="lt1"/>
              </a:buClr>
              <a:buSzPts val="1600"/>
              <a:buNone/>
              <a:defRPr sz="2133">
                <a:solidFill>
                  <a:schemeClr val="lt1"/>
                </a:solidFill>
              </a:defRPr>
            </a:lvl5pPr>
            <a:lvl6pPr lvl="5" algn="ctr" rtl="0">
              <a:lnSpc>
                <a:spcPct val="100000"/>
              </a:lnSpc>
              <a:spcBef>
                <a:spcPts val="2133"/>
              </a:spcBef>
              <a:spcAft>
                <a:spcPts val="0"/>
              </a:spcAft>
              <a:buClr>
                <a:schemeClr val="lt1"/>
              </a:buClr>
              <a:buSzPts val="1600"/>
              <a:buNone/>
              <a:defRPr sz="2133">
                <a:solidFill>
                  <a:schemeClr val="lt1"/>
                </a:solidFill>
              </a:defRPr>
            </a:lvl6pPr>
            <a:lvl7pPr lvl="6" algn="ctr" rtl="0">
              <a:lnSpc>
                <a:spcPct val="100000"/>
              </a:lnSpc>
              <a:spcBef>
                <a:spcPts val="2133"/>
              </a:spcBef>
              <a:spcAft>
                <a:spcPts val="0"/>
              </a:spcAft>
              <a:buClr>
                <a:schemeClr val="lt1"/>
              </a:buClr>
              <a:buSzPts val="1600"/>
              <a:buNone/>
              <a:defRPr sz="2133">
                <a:solidFill>
                  <a:schemeClr val="lt1"/>
                </a:solidFill>
              </a:defRPr>
            </a:lvl7pPr>
            <a:lvl8pPr lvl="7" algn="ctr" rtl="0">
              <a:lnSpc>
                <a:spcPct val="100000"/>
              </a:lnSpc>
              <a:spcBef>
                <a:spcPts val="2133"/>
              </a:spcBef>
              <a:spcAft>
                <a:spcPts val="0"/>
              </a:spcAft>
              <a:buClr>
                <a:schemeClr val="lt1"/>
              </a:buClr>
              <a:buSzPts val="1600"/>
              <a:buNone/>
              <a:defRPr sz="2133">
                <a:solidFill>
                  <a:schemeClr val="lt1"/>
                </a:solidFill>
              </a:defRPr>
            </a:lvl8pPr>
            <a:lvl9pPr lvl="8" algn="ctr" rtl="0">
              <a:lnSpc>
                <a:spcPct val="100000"/>
              </a:lnSpc>
              <a:spcBef>
                <a:spcPts val="2133"/>
              </a:spcBef>
              <a:spcAft>
                <a:spcPts val="2133"/>
              </a:spcAft>
              <a:buClr>
                <a:schemeClr val="lt1"/>
              </a:buClr>
              <a:buSzPts val="1600"/>
              <a:buNone/>
              <a:defRPr sz="2133">
                <a:solidFill>
                  <a:schemeClr val="lt1"/>
                </a:solidFill>
              </a:defRPr>
            </a:lvl9pPr>
          </a:lstStyle>
          <a:p>
            <a:r>
              <a:rPr lang="en-US"/>
              <a:t>Click to edit Master subtitle style</a:t>
            </a:r>
            <a:endParaRPr/>
          </a:p>
        </p:txBody>
      </p:sp>
      <p:pic>
        <p:nvPicPr>
          <p:cNvPr id="63" name="Google Shape;63;p11"/>
          <p:cNvPicPr preferRelativeResize="0"/>
          <p:nvPr/>
        </p:nvPicPr>
        <p:blipFill>
          <a:blip r:embed="rId2">
            <a:alphaModFix/>
          </a:blip>
          <a:stretch>
            <a:fillRect/>
          </a:stretch>
        </p:blipFill>
        <p:spPr>
          <a:xfrm>
            <a:off x="-789801" y="1127674"/>
            <a:ext cx="2485800" cy="4517500"/>
          </a:xfrm>
          <a:prstGeom prst="rect">
            <a:avLst/>
          </a:prstGeom>
          <a:noFill/>
          <a:ln>
            <a:noFill/>
          </a:ln>
          <a:effectLst>
            <a:reflection stA="50000" endPos="31000" fadeDir="5400012" sy="-100000" algn="bl" rotWithShape="0"/>
          </a:effectLst>
        </p:spPr>
      </p:pic>
      <p:pic>
        <p:nvPicPr>
          <p:cNvPr id="64" name="Google Shape;64;p11"/>
          <p:cNvPicPr preferRelativeResize="0"/>
          <p:nvPr/>
        </p:nvPicPr>
        <p:blipFill>
          <a:blip r:embed="rId3">
            <a:alphaModFix/>
          </a:blip>
          <a:stretch>
            <a:fillRect/>
          </a:stretch>
        </p:blipFill>
        <p:spPr>
          <a:xfrm>
            <a:off x="10105363" y="459440"/>
            <a:ext cx="2876440" cy="4798200"/>
          </a:xfrm>
          <a:prstGeom prst="rect">
            <a:avLst/>
          </a:prstGeom>
          <a:noFill/>
          <a:ln>
            <a:noFill/>
          </a:ln>
          <a:effectLst>
            <a:reflection stA="50000" endPos="31000" fadeDir="5400012" sy="-100000" algn="bl" rotWithShape="0"/>
          </a:effectLst>
        </p:spPr>
      </p:pic>
      <p:pic>
        <p:nvPicPr>
          <p:cNvPr id="65" name="Google Shape;65;p11"/>
          <p:cNvPicPr preferRelativeResize="0"/>
          <p:nvPr/>
        </p:nvPicPr>
        <p:blipFill>
          <a:blip r:embed="rId4">
            <a:alphaModFix/>
          </a:blip>
          <a:stretch>
            <a:fillRect/>
          </a:stretch>
        </p:blipFill>
        <p:spPr>
          <a:xfrm>
            <a:off x="3319084" y="4951933"/>
            <a:ext cx="5330267" cy="2267267"/>
          </a:xfrm>
          <a:prstGeom prst="rect">
            <a:avLst/>
          </a:prstGeom>
          <a:noFill/>
          <a:ln>
            <a:noFill/>
          </a:ln>
          <a:effectLst>
            <a:reflection stA="50000" endPos="31000" fadeDir="5400012" sy="-100000" algn="bl" rotWithShape="0"/>
          </a:effectLst>
        </p:spPr>
      </p:pic>
    </p:spTree>
    <p:extLst>
      <p:ext uri="{BB962C8B-B14F-4D97-AF65-F5344CB8AC3E}">
        <p14:creationId xmlns:p14="http://schemas.microsoft.com/office/powerpoint/2010/main" val="372432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gradFill>
          <a:gsLst>
            <a:gs pos="0">
              <a:schemeClr val="lt1"/>
            </a:gs>
            <a:gs pos="48000">
              <a:schemeClr val="lt1"/>
            </a:gs>
            <a:gs pos="100000">
              <a:schemeClr val="accent1"/>
            </a:gs>
          </a:gsLst>
          <a:path path="circle">
            <a:fillToRect l="50000" t="50000" r="50000" b="50000"/>
          </a:path>
          <a:tileRect/>
        </a:grad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960000" y="7192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92" name="Google Shape;92;p15"/>
          <p:cNvSpPr txBox="1">
            <a:spLocks noGrp="1"/>
          </p:cNvSpPr>
          <p:nvPr>
            <p:ph type="body" idx="1"/>
          </p:nvPr>
        </p:nvSpPr>
        <p:spPr>
          <a:xfrm>
            <a:off x="960000" y="1621001"/>
            <a:ext cx="10272000" cy="1665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Clr>
                <a:schemeClr val="dk1"/>
              </a:buClr>
              <a:buSzPts val="1200"/>
              <a:buChar char="●"/>
              <a:defRPr sz="1600">
                <a:solidFill>
                  <a:schemeClr val="dk1"/>
                </a:solidFill>
              </a:defRPr>
            </a:lvl1pPr>
            <a:lvl2pPr marL="1219170" lvl="1" indent="-406390" rtl="0">
              <a:lnSpc>
                <a:spcPct val="115000"/>
              </a:lnSpc>
              <a:spcBef>
                <a:spcPts val="2133"/>
              </a:spcBef>
              <a:spcAft>
                <a:spcPts val="0"/>
              </a:spcAft>
              <a:buClr>
                <a:schemeClr val="dk1"/>
              </a:buClr>
              <a:buSzPts val="1200"/>
              <a:buFont typeface="Roboto Condensed Light"/>
              <a:buChar char="○"/>
              <a:defRPr>
                <a:solidFill>
                  <a:schemeClr val="dk1"/>
                </a:solidFill>
              </a:defRPr>
            </a:lvl2pPr>
            <a:lvl3pPr marL="1828754" lvl="2" indent="-406390" rtl="0">
              <a:lnSpc>
                <a:spcPct val="115000"/>
              </a:lnSpc>
              <a:spcBef>
                <a:spcPts val="2133"/>
              </a:spcBef>
              <a:spcAft>
                <a:spcPts val="0"/>
              </a:spcAft>
              <a:buClr>
                <a:schemeClr val="dk1"/>
              </a:buClr>
              <a:buSzPts val="1200"/>
              <a:buFont typeface="Roboto Condensed Light"/>
              <a:buChar char="■"/>
              <a:defRPr>
                <a:solidFill>
                  <a:schemeClr val="dk1"/>
                </a:solidFill>
              </a:defRPr>
            </a:lvl3pPr>
            <a:lvl4pPr marL="2438339" lvl="3" indent="-406390" rtl="0">
              <a:lnSpc>
                <a:spcPct val="115000"/>
              </a:lnSpc>
              <a:spcBef>
                <a:spcPts val="2133"/>
              </a:spcBef>
              <a:spcAft>
                <a:spcPts val="0"/>
              </a:spcAft>
              <a:buClr>
                <a:schemeClr val="dk1"/>
              </a:buClr>
              <a:buSzPts val="1200"/>
              <a:buFont typeface="Roboto Condensed Light"/>
              <a:buChar char="●"/>
              <a:defRPr>
                <a:solidFill>
                  <a:schemeClr val="dk1"/>
                </a:solidFill>
              </a:defRPr>
            </a:lvl4pPr>
            <a:lvl5pPr marL="3047924" lvl="4" indent="-406390" rtl="0">
              <a:lnSpc>
                <a:spcPct val="115000"/>
              </a:lnSpc>
              <a:spcBef>
                <a:spcPts val="2133"/>
              </a:spcBef>
              <a:spcAft>
                <a:spcPts val="0"/>
              </a:spcAft>
              <a:buClr>
                <a:schemeClr val="dk1"/>
              </a:buClr>
              <a:buSzPts val="1200"/>
              <a:buFont typeface="Roboto Condensed Light"/>
              <a:buChar char="○"/>
              <a:defRPr>
                <a:solidFill>
                  <a:schemeClr val="dk1"/>
                </a:solidFill>
              </a:defRPr>
            </a:lvl5pPr>
            <a:lvl6pPr marL="3657509" lvl="5" indent="-406390" rtl="0">
              <a:lnSpc>
                <a:spcPct val="115000"/>
              </a:lnSpc>
              <a:spcBef>
                <a:spcPts val="2133"/>
              </a:spcBef>
              <a:spcAft>
                <a:spcPts val="0"/>
              </a:spcAft>
              <a:buClr>
                <a:schemeClr val="dk1"/>
              </a:buClr>
              <a:buSzPts val="1200"/>
              <a:buFont typeface="Roboto Condensed Light"/>
              <a:buChar char="■"/>
              <a:defRPr>
                <a:solidFill>
                  <a:schemeClr val="dk1"/>
                </a:solidFill>
              </a:defRPr>
            </a:lvl6pPr>
            <a:lvl7pPr marL="4267093" lvl="6" indent="-406390" rtl="0">
              <a:lnSpc>
                <a:spcPct val="115000"/>
              </a:lnSpc>
              <a:spcBef>
                <a:spcPts val="2133"/>
              </a:spcBef>
              <a:spcAft>
                <a:spcPts val="0"/>
              </a:spcAft>
              <a:buClr>
                <a:schemeClr val="dk1"/>
              </a:buClr>
              <a:buSzPts val="1200"/>
              <a:buFont typeface="Roboto Condensed Light"/>
              <a:buChar char="●"/>
              <a:defRPr>
                <a:solidFill>
                  <a:schemeClr val="dk1"/>
                </a:solidFill>
              </a:defRPr>
            </a:lvl7pPr>
            <a:lvl8pPr marL="4876678" lvl="7" indent="-406390" rtl="0">
              <a:lnSpc>
                <a:spcPct val="115000"/>
              </a:lnSpc>
              <a:spcBef>
                <a:spcPts val="2133"/>
              </a:spcBef>
              <a:spcAft>
                <a:spcPts val="0"/>
              </a:spcAft>
              <a:buClr>
                <a:schemeClr val="dk1"/>
              </a:buClr>
              <a:buSzPts val="1200"/>
              <a:buFont typeface="Roboto Condensed Light"/>
              <a:buChar char="○"/>
              <a:defRPr>
                <a:solidFill>
                  <a:schemeClr val="dk1"/>
                </a:solidFill>
              </a:defRPr>
            </a:lvl8pPr>
            <a:lvl9pPr marL="5486263" lvl="8" indent="-406390" rtl="0">
              <a:lnSpc>
                <a:spcPct val="115000"/>
              </a:lnSpc>
              <a:spcBef>
                <a:spcPts val="2133"/>
              </a:spcBef>
              <a:spcAft>
                <a:spcPts val="2133"/>
              </a:spcAft>
              <a:buClr>
                <a:schemeClr val="dk1"/>
              </a:buClr>
              <a:buSzPts val="1200"/>
              <a:buFont typeface="Roboto Condensed Light"/>
              <a:buChar char="■"/>
              <a:defRPr>
                <a:solidFill>
                  <a:schemeClr val="dk1"/>
                </a:solidFill>
              </a:defRPr>
            </a:lvl9pPr>
          </a:lstStyle>
          <a:p>
            <a:pPr lvl="0"/>
            <a:r>
              <a:rPr lang="en-US"/>
              <a:t>Click to edit Master text styles</a:t>
            </a:r>
          </a:p>
        </p:txBody>
      </p:sp>
    </p:spTree>
    <p:extLst>
      <p:ext uri="{BB962C8B-B14F-4D97-AF65-F5344CB8AC3E}">
        <p14:creationId xmlns:p14="http://schemas.microsoft.com/office/powerpoint/2010/main" val="709470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gradFill>
          <a:gsLst>
            <a:gs pos="0">
              <a:schemeClr val="lt1"/>
            </a:gs>
            <a:gs pos="48000">
              <a:schemeClr val="lt1"/>
            </a:gs>
            <a:gs pos="100000">
              <a:schemeClr val="accent1"/>
            </a:gs>
          </a:gsLst>
          <a:path path="circle">
            <a:fillToRect l="50000" t="50000" r="50000" b="50000"/>
          </a:path>
          <a:tileRect/>
        </a:gradFill>
        <a:effectLst/>
      </p:bgPr>
    </p:bg>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960000" y="719200"/>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06" name="Google Shape;106;p17"/>
          <p:cNvSpPr txBox="1">
            <a:spLocks noGrp="1"/>
          </p:cNvSpPr>
          <p:nvPr>
            <p:ph type="title" idx="2"/>
          </p:nvPr>
        </p:nvSpPr>
        <p:spPr>
          <a:xfrm>
            <a:off x="1051567" y="2525807"/>
            <a:ext cx="3074800" cy="54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07" name="Google Shape;107;p17"/>
          <p:cNvSpPr txBox="1">
            <a:spLocks noGrp="1"/>
          </p:cNvSpPr>
          <p:nvPr>
            <p:ph type="subTitle" idx="1"/>
          </p:nvPr>
        </p:nvSpPr>
        <p:spPr>
          <a:xfrm>
            <a:off x="1051567" y="2950607"/>
            <a:ext cx="307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2133"/>
              </a:spcBef>
              <a:spcAft>
                <a:spcPts val="0"/>
              </a:spcAft>
              <a:buClr>
                <a:schemeClr val="dk1"/>
              </a:buClr>
              <a:buSzPts val="1400"/>
              <a:buNone/>
              <a:defRPr>
                <a:solidFill>
                  <a:schemeClr val="dk1"/>
                </a:solidFill>
              </a:defRPr>
            </a:lvl3pPr>
            <a:lvl4pPr lvl="3" algn="ctr" rtl="0">
              <a:lnSpc>
                <a:spcPct val="100000"/>
              </a:lnSpc>
              <a:spcBef>
                <a:spcPts val="2133"/>
              </a:spcBef>
              <a:spcAft>
                <a:spcPts val="0"/>
              </a:spcAft>
              <a:buClr>
                <a:schemeClr val="dk1"/>
              </a:buClr>
              <a:buSzPts val="1400"/>
              <a:buNone/>
              <a:defRPr>
                <a:solidFill>
                  <a:schemeClr val="dk1"/>
                </a:solidFill>
              </a:defRPr>
            </a:lvl4pPr>
            <a:lvl5pPr lvl="4" algn="ctr" rtl="0">
              <a:lnSpc>
                <a:spcPct val="100000"/>
              </a:lnSpc>
              <a:spcBef>
                <a:spcPts val="2133"/>
              </a:spcBef>
              <a:spcAft>
                <a:spcPts val="0"/>
              </a:spcAft>
              <a:buClr>
                <a:schemeClr val="dk1"/>
              </a:buClr>
              <a:buSzPts val="1400"/>
              <a:buNone/>
              <a:defRPr>
                <a:solidFill>
                  <a:schemeClr val="dk1"/>
                </a:solidFill>
              </a:defRPr>
            </a:lvl5pPr>
            <a:lvl6pPr lvl="5" algn="ctr" rtl="0">
              <a:lnSpc>
                <a:spcPct val="100000"/>
              </a:lnSpc>
              <a:spcBef>
                <a:spcPts val="2133"/>
              </a:spcBef>
              <a:spcAft>
                <a:spcPts val="0"/>
              </a:spcAft>
              <a:buClr>
                <a:schemeClr val="dk1"/>
              </a:buClr>
              <a:buSzPts val="1400"/>
              <a:buNone/>
              <a:defRPr>
                <a:solidFill>
                  <a:schemeClr val="dk1"/>
                </a:solidFill>
              </a:defRPr>
            </a:lvl6pPr>
            <a:lvl7pPr lvl="6" algn="ctr" rtl="0">
              <a:lnSpc>
                <a:spcPct val="100000"/>
              </a:lnSpc>
              <a:spcBef>
                <a:spcPts val="2133"/>
              </a:spcBef>
              <a:spcAft>
                <a:spcPts val="0"/>
              </a:spcAft>
              <a:buClr>
                <a:schemeClr val="dk1"/>
              </a:buClr>
              <a:buSzPts val="1400"/>
              <a:buNone/>
              <a:defRPr>
                <a:solidFill>
                  <a:schemeClr val="dk1"/>
                </a:solidFill>
              </a:defRPr>
            </a:lvl7pPr>
            <a:lvl8pPr lvl="7" algn="ctr" rtl="0">
              <a:lnSpc>
                <a:spcPct val="100000"/>
              </a:lnSpc>
              <a:spcBef>
                <a:spcPts val="2133"/>
              </a:spcBef>
              <a:spcAft>
                <a:spcPts val="0"/>
              </a:spcAft>
              <a:buClr>
                <a:schemeClr val="dk1"/>
              </a:buClr>
              <a:buSzPts val="1400"/>
              <a:buNone/>
              <a:defRPr>
                <a:solidFill>
                  <a:schemeClr val="dk1"/>
                </a:solidFill>
              </a:defRPr>
            </a:lvl8pPr>
            <a:lvl9pPr lvl="8" algn="ctr" rtl="0">
              <a:lnSpc>
                <a:spcPct val="100000"/>
              </a:lnSpc>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
        <p:nvSpPr>
          <p:cNvPr id="108" name="Google Shape;108;p17"/>
          <p:cNvSpPr txBox="1">
            <a:spLocks noGrp="1"/>
          </p:cNvSpPr>
          <p:nvPr>
            <p:ph type="title" idx="3"/>
          </p:nvPr>
        </p:nvSpPr>
        <p:spPr>
          <a:xfrm>
            <a:off x="4558604" y="2525807"/>
            <a:ext cx="3074800" cy="54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09" name="Google Shape;109;p17"/>
          <p:cNvSpPr txBox="1">
            <a:spLocks noGrp="1"/>
          </p:cNvSpPr>
          <p:nvPr>
            <p:ph type="subTitle" idx="4"/>
          </p:nvPr>
        </p:nvSpPr>
        <p:spPr>
          <a:xfrm>
            <a:off x="4558604" y="2950607"/>
            <a:ext cx="307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2133"/>
              </a:spcBef>
              <a:spcAft>
                <a:spcPts val="0"/>
              </a:spcAft>
              <a:buClr>
                <a:schemeClr val="dk1"/>
              </a:buClr>
              <a:buSzPts val="1400"/>
              <a:buNone/>
              <a:defRPr>
                <a:solidFill>
                  <a:schemeClr val="dk1"/>
                </a:solidFill>
              </a:defRPr>
            </a:lvl3pPr>
            <a:lvl4pPr lvl="3" algn="ctr" rtl="0">
              <a:lnSpc>
                <a:spcPct val="100000"/>
              </a:lnSpc>
              <a:spcBef>
                <a:spcPts val="2133"/>
              </a:spcBef>
              <a:spcAft>
                <a:spcPts val="0"/>
              </a:spcAft>
              <a:buClr>
                <a:schemeClr val="dk1"/>
              </a:buClr>
              <a:buSzPts val="1400"/>
              <a:buNone/>
              <a:defRPr>
                <a:solidFill>
                  <a:schemeClr val="dk1"/>
                </a:solidFill>
              </a:defRPr>
            </a:lvl4pPr>
            <a:lvl5pPr lvl="4" algn="ctr" rtl="0">
              <a:lnSpc>
                <a:spcPct val="100000"/>
              </a:lnSpc>
              <a:spcBef>
                <a:spcPts val="2133"/>
              </a:spcBef>
              <a:spcAft>
                <a:spcPts val="0"/>
              </a:spcAft>
              <a:buClr>
                <a:schemeClr val="dk1"/>
              </a:buClr>
              <a:buSzPts val="1400"/>
              <a:buNone/>
              <a:defRPr>
                <a:solidFill>
                  <a:schemeClr val="dk1"/>
                </a:solidFill>
              </a:defRPr>
            </a:lvl5pPr>
            <a:lvl6pPr lvl="5" algn="ctr" rtl="0">
              <a:lnSpc>
                <a:spcPct val="100000"/>
              </a:lnSpc>
              <a:spcBef>
                <a:spcPts val="2133"/>
              </a:spcBef>
              <a:spcAft>
                <a:spcPts val="0"/>
              </a:spcAft>
              <a:buClr>
                <a:schemeClr val="dk1"/>
              </a:buClr>
              <a:buSzPts val="1400"/>
              <a:buNone/>
              <a:defRPr>
                <a:solidFill>
                  <a:schemeClr val="dk1"/>
                </a:solidFill>
              </a:defRPr>
            </a:lvl6pPr>
            <a:lvl7pPr lvl="6" algn="ctr" rtl="0">
              <a:lnSpc>
                <a:spcPct val="100000"/>
              </a:lnSpc>
              <a:spcBef>
                <a:spcPts val="2133"/>
              </a:spcBef>
              <a:spcAft>
                <a:spcPts val="0"/>
              </a:spcAft>
              <a:buClr>
                <a:schemeClr val="dk1"/>
              </a:buClr>
              <a:buSzPts val="1400"/>
              <a:buNone/>
              <a:defRPr>
                <a:solidFill>
                  <a:schemeClr val="dk1"/>
                </a:solidFill>
              </a:defRPr>
            </a:lvl7pPr>
            <a:lvl8pPr lvl="7" algn="ctr" rtl="0">
              <a:lnSpc>
                <a:spcPct val="100000"/>
              </a:lnSpc>
              <a:spcBef>
                <a:spcPts val="2133"/>
              </a:spcBef>
              <a:spcAft>
                <a:spcPts val="0"/>
              </a:spcAft>
              <a:buClr>
                <a:schemeClr val="dk1"/>
              </a:buClr>
              <a:buSzPts val="1400"/>
              <a:buNone/>
              <a:defRPr>
                <a:solidFill>
                  <a:schemeClr val="dk1"/>
                </a:solidFill>
              </a:defRPr>
            </a:lvl8pPr>
            <a:lvl9pPr lvl="8" algn="ctr" rtl="0">
              <a:lnSpc>
                <a:spcPct val="100000"/>
              </a:lnSpc>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
        <p:nvSpPr>
          <p:cNvPr id="110" name="Google Shape;110;p17"/>
          <p:cNvSpPr txBox="1">
            <a:spLocks noGrp="1"/>
          </p:cNvSpPr>
          <p:nvPr>
            <p:ph type="title" idx="5"/>
          </p:nvPr>
        </p:nvSpPr>
        <p:spPr>
          <a:xfrm>
            <a:off x="1051567" y="4945007"/>
            <a:ext cx="3074800" cy="54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11" name="Google Shape;111;p17"/>
          <p:cNvSpPr txBox="1">
            <a:spLocks noGrp="1"/>
          </p:cNvSpPr>
          <p:nvPr>
            <p:ph type="subTitle" idx="6"/>
          </p:nvPr>
        </p:nvSpPr>
        <p:spPr>
          <a:xfrm>
            <a:off x="1051567" y="5369807"/>
            <a:ext cx="307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2133"/>
              </a:spcBef>
              <a:spcAft>
                <a:spcPts val="0"/>
              </a:spcAft>
              <a:buClr>
                <a:schemeClr val="dk1"/>
              </a:buClr>
              <a:buSzPts val="1400"/>
              <a:buNone/>
              <a:defRPr>
                <a:solidFill>
                  <a:schemeClr val="dk1"/>
                </a:solidFill>
              </a:defRPr>
            </a:lvl3pPr>
            <a:lvl4pPr lvl="3" algn="ctr" rtl="0">
              <a:lnSpc>
                <a:spcPct val="100000"/>
              </a:lnSpc>
              <a:spcBef>
                <a:spcPts val="2133"/>
              </a:spcBef>
              <a:spcAft>
                <a:spcPts val="0"/>
              </a:spcAft>
              <a:buClr>
                <a:schemeClr val="dk1"/>
              </a:buClr>
              <a:buSzPts val="1400"/>
              <a:buNone/>
              <a:defRPr>
                <a:solidFill>
                  <a:schemeClr val="dk1"/>
                </a:solidFill>
              </a:defRPr>
            </a:lvl4pPr>
            <a:lvl5pPr lvl="4" algn="ctr" rtl="0">
              <a:lnSpc>
                <a:spcPct val="100000"/>
              </a:lnSpc>
              <a:spcBef>
                <a:spcPts val="2133"/>
              </a:spcBef>
              <a:spcAft>
                <a:spcPts val="0"/>
              </a:spcAft>
              <a:buClr>
                <a:schemeClr val="dk1"/>
              </a:buClr>
              <a:buSzPts val="1400"/>
              <a:buNone/>
              <a:defRPr>
                <a:solidFill>
                  <a:schemeClr val="dk1"/>
                </a:solidFill>
              </a:defRPr>
            </a:lvl5pPr>
            <a:lvl6pPr lvl="5" algn="ctr" rtl="0">
              <a:lnSpc>
                <a:spcPct val="100000"/>
              </a:lnSpc>
              <a:spcBef>
                <a:spcPts val="2133"/>
              </a:spcBef>
              <a:spcAft>
                <a:spcPts val="0"/>
              </a:spcAft>
              <a:buClr>
                <a:schemeClr val="dk1"/>
              </a:buClr>
              <a:buSzPts val="1400"/>
              <a:buNone/>
              <a:defRPr>
                <a:solidFill>
                  <a:schemeClr val="dk1"/>
                </a:solidFill>
              </a:defRPr>
            </a:lvl6pPr>
            <a:lvl7pPr lvl="6" algn="ctr" rtl="0">
              <a:lnSpc>
                <a:spcPct val="100000"/>
              </a:lnSpc>
              <a:spcBef>
                <a:spcPts val="2133"/>
              </a:spcBef>
              <a:spcAft>
                <a:spcPts val="0"/>
              </a:spcAft>
              <a:buClr>
                <a:schemeClr val="dk1"/>
              </a:buClr>
              <a:buSzPts val="1400"/>
              <a:buNone/>
              <a:defRPr>
                <a:solidFill>
                  <a:schemeClr val="dk1"/>
                </a:solidFill>
              </a:defRPr>
            </a:lvl7pPr>
            <a:lvl8pPr lvl="7" algn="ctr" rtl="0">
              <a:lnSpc>
                <a:spcPct val="100000"/>
              </a:lnSpc>
              <a:spcBef>
                <a:spcPts val="2133"/>
              </a:spcBef>
              <a:spcAft>
                <a:spcPts val="0"/>
              </a:spcAft>
              <a:buClr>
                <a:schemeClr val="dk1"/>
              </a:buClr>
              <a:buSzPts val="1400"/>
              <a:buNone/>
              <a:defRPr>
                <a:solidFill>
                  <a:schemeClr val="dk1"/>
                </a:solidFill>
              </a:defRPr>
            </a:lvl8pPr>
            <a:lvl9pPr lvl="8" algn="ctr" rtl="0">
              <a:lnSpc>
                <a:spcPct val="100000"/>
              </a:lnSpc>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
        <p:nvSpPr>
          <p:cNvPr id="112" name="Google Shape;112;p17"/>
          <p:cNvSpPr txBox="1">
            <a:spLocks noGrp="1"/>
          </p:cNvSpPr>
          <p:nvPr>
            <p:ph type="title" idx="7"/>
          </p:nvPr>
        </p:nvSpPr>
        <p:spPr>
          <a:xfrm>
            <a:off x="4558600" y="4945007"/>
            <a:ext cx="3074800" cy="54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13" name="Google Shape;113;p17"/>
          <p:cNvSpPr txBox="1">
            <a:spLocks noGrp="1"/>
          </p:cNvSpPr>
          <p:nvPr>
            <p:ph type="subTitle" idx="8"/>
          </p:nvPr>
        </p:nvSpPr>
        <p:spPr>
          <a:xfrm>
            <a:off x="4558560" y="5369807"/>
            <a:ext cx="307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2133"/>
              </a:spcBef>
              <a:spcAft>
                <a:spcPts val="0"/>
              </a:spcAft>
              <a:buClr>
                <a:schemeClr val="dk1"/>
              </a:buClr>
              <a:buSzPts val="1400"/>
              <a:buNone/>
              <a:defRPr>
                <a:solidFill>
                  <a:schemeClr val="dk1"/>
                </a:solidFill>
              </a:defRPr>
            </a:lvl3pPr>
            <a:lvl4pPr lvl="3" algn="ctr" rtl="0">
              <a:lnSpc>
                <a:spcPct val="100000"/>
              </a:lnSpc>
              <a:spcBef>
                <a:spcPts val="2133"/>
              </a:spcBef>
              <a:spcAft>
                <a:spcPts val="0"/>
              </a:spcAft>
              <a:buClr>
                <a:schemeClr val="dk1"/>
              </a:buClr>
              <a:buSzPts val="1400"/>
              <a:buNone/>
              <a:defRPr>
                <a:solidFill>
                  <a:schemeClr val="dk1"/>
                </a:solidFill>
              </a:defRPr>
            </a:lvl4pPr>
            <a:lvl5pPr lvl="4" algn="ctr" rtl="0">
              <a:lnSpc>
                <a:spcPct val="100000"/>
              </a:lnSpc>
              <a:spcBef>
                <a:spcPts val="2133"/>
              </a:spcBef>
              <a:spcAft>
                <a:spcPts val="0"/>
              </a:spcAft>
              <a:buClr>
                <a:schemeClr val="dk1"/>
              </a:buClr>
              <a:buSzPts val="1400"/>
              <a:buNone/>
              <a:defRPr>
                <a:solidFill>
                  <a:schemeClr val="dk1"/>
                </a:solidFill>
              </a:defRPr>
            </a:lvl5pPr>
            <a:lvl6pPr lvl="5" algn="ctr" rtl="0">
              <a:lnSpc>
                <a:spcPct val="100000"/>
              </a:lnSpc>
              <a:spcBef>
                <a:spcPts val="2133"/>
              </a:spcBef>
              <a:spcAft>
                <a:spcPts val="0"/>
              </a:spcAft>
              <a:buClr>
                <a:schemeClr val="dk1"/>
              </a:buClr>
              <a:buSzPts val="1400"/>
              <a:buNone/>
              <a:defRPr>
                <a:solidFill>
                  <a:schemeClr val="dk1"/>
                </a:solidFill>
              </a:defRPr>
            </a:lvl6pPr>
            <a:lvl7pPr lvl="6" algn="ctr" rtl="0">
              <a:lnSpc>
                <a:spcPct val="100000"/>
              </a:lnSpc>
              <a:spcBef>
                <a:spcPts val="2133"/>
              </a:spcBef>
              <a:spcAft>
                <a:spcPts val="0"/>
              </a:spcAft>
              <a:buClr>
                <a:schemeClr val="dk1"/>
              </a:buClr>
              <a:buSzPts val="1400"/>
              <a:buNone/>
              <a:defRPr>
                <a:solidFill>
                  <a:schemeClr val="dk1"/>
                </a:solidFill>
              </a:defRPr>
            </a:lvl7pPr>
            <a:lvl8pPr lvl="7" algn="ctr" rtl="0">
              <a:lnSpc>
                <a:spcPct val="100000"/>
              </a:lnSpc>
              <a:spcBef>
                <a:spcPts val="2133"/>
              </a:spcBef>
              <a:spcAft>
                <a:spcPts val="0"/>
              </a:spcAft>
              <a:buClr>
                <a:schemeClr val="dk1"/>
              </a:buClr>
              <a:buSzPts val="1400"/>
              <a:buNone/>
              <a:defRPr>
                <a:solidFill>
                  <a:schemeClr val="dk1"/>
                </a:solidFill>
              </a:defRPr>
            </a:lvl8pPr>
            <a:lvl9pPr lvl="8" algn="ctr" rtl="0">
              <a:lnSpc>
                <a:spcPct val="100000"/>
              </a:lnSpc>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
        <p:nvSpPr>
          <p:cNvPr id="114" name="Google Shape;114;p17"/>
          <p:cNvSpPr txBox="1">
            <a:spLocks noGrp="1"/>
          </p:cNvSpPr>
          <p:nvPr>
            <p:ph type="title" idx="9"/>
          </p:nvPr>
        </p:nvSpPr>
        <p:spPr>
          <a:xfrm>
            <a:off x="8065400" y="2525807"/>
            <a:ext cx="3074800" cy="54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15" name="Google Shape;115;p17"/>
          <p:cNvSpPr txBox="1">
            <a:spLocks noGrp="1"/>
          </p:cNvSpPr>
          <p:nvPr>
            <p:ph type="subTitle" idx="13"/>
          </p:nvPr>
        </p:nvSpPr>
        <p:spPr>
          <a:xfrm>
            <a:off x="8065400" y="2950607"/>
            <a:ext cx="307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2133"/>
              </a:spcBef>
              <a:spcAft>
                <a:spcPts val="0"/>
              </a:spcAft>
              <a:buClr>
                <a:schemeClr val="dk1"/>
              </a:buClr>
              <a:buSzPts val="1400"/>
              <a:buNone/>
              <a:defRPr>
                <a:solidFill>
                  <a:schemeClr val="dk1"/>
                </a:solidFill>
              </a:defRPr>
            </a:lvl3pPr>
            <a:lvl4pPr lvl="3" algn="ctr" rtl="0">
              <a:lnSpc>
                <a:spcPct val="100000"/>
              </a:lnSpc>
              <a:spcBef>
                <a:spcPts val="2133"/>
              </a:spcBef>
              <a:spcAft>
                <a:spcPts val="0"/>
              </a:spcAft>
              <a:buClr>
                <a:schemeClr val="dk1"/>
              </a:buClr>
              <a:buSzPts val="1400"/>
              <a:buNone/>
              <a:defRPr>
                <a:solidFill>
                  <a:schemeClr val="dk1"/>
                </a:solidFill>
              </a:defRPr>
            </a:lvl4pPr>
            <a:lvl5pPr lvl="4" algn="ctr" rtl="0">
              <a:lnSpc>
                <a:spcPct val="100000"/>
              </a:lnSpc>
              <a:spcBef>
                <a:spcPts val="2133"/>
              </a:spcBef>
              <a:spcAft>
                <a:spcPts val="0"/>
              </a:spcAft>
              <a:buClr>
                <a:schemeClr val="dk1"/>
              </a:buClr>
              <a:buSzPts val="1400"/>
              <a:buNone/>
              <a:defRPr>
                <a:solidFill>
                  <a:schemeClr val="dk1"/>
                </a:solidFill>
              </a:defRPr>
            </a:lvl5pPr>
            <a:lvl6pPr lvl="5" algn="ctr" rtl="0">
              <a:lnSpc>
                <a:spcPct val="100000"/>
              </a:lnSpc>
              <a:spcBef>
                <a:spcPts val="2133"/>
              </a:spcBef>
              <a:spcAft>
                <a:spcPts val="0"/>
              </a:spcAft>
              <a:buClr>
                <a:schemeClr val="dk1"/>
              </a:buClr>
              <a:buSzPts val="1400"/>
              <a:buNone/>
              <a:defRPr>
                <a:solidFill>
                  <a:schemeClr val="dk1"/>
                </a:solidFill>
              </a:defRPr>
            </a:lvl6pPr>
            <a:lvl7pPr lvl="6" algn="ctr" rtl="0">
              <a:lnSpc>
                <a:spcPct val="100000"/>
              </a:lnSpc>
              <a:spcBef>
                <a:spcPts val="2133"/>
              </a:spcBef>
              <a:spcAft>
                <a:spcPts val="0"/>
              </a:spcAft>
              <a:buClr>
                <a:schemeClr val="dk1"/>
              </a:buClr>
              <a:buSzPts val="1400"/>
              <a:buNone/>
              <a:defRPr>
                <a:solidFill>
                  <a:schemeClr val="dk1"/>
                </a:solidFill>
              </a:defRPr>
            </a:lvl7pPr>
            <a:lvl8pPr lvl="7" algn="ctr" rtl="0">
              <a:lnSpc>
                <a:spcPct val="100000"/>
              </a:lnSpc>
              <a:spcBef>
                <a:spcPts val="2133"/>
              </a:spcBef>
              <a:spcAft>
                <a:spcPts val="0"/>
              </a:spcAft>
              <a:buClr>
                <a:schemeClr val="dk1"/>
              </a:buClr>
              <a:buSzPts val="1400"/>
              <a:buNone/>
              <a:defRPr>
                <a:solidFill>
                  <a:schemeClr val="dk1"/>
                </a:solidFill>
              </a:defRPr>
            </a:lvl8pPr>
            <a:lvl9pPr lvl="8" algn="ctr" rtl="0">
              <a:lnSpc>
                <a:spcPct val="100000"/>
              </a:lnSpc>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
        <p:nvSpPr>
          <p:cNvPr id="116" name="Google Shape;116;p17"/>
          <p:cNvSpPr txBox="1">
            <a:spLocks noGrp="1"/>
          </p:cNvSpPr>
          <p:nvPr>
            <p:ph type="title" idx="14"/>
          </p:nvPr>
        </p:nvSpPr>
        <p:spPr>
          <a:xfrm>
            <a:off x="8065400" y="4945007"/>
            <a:ext cx="3074800" cy="54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67"/>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r>
              <a:rPr lang="en-US"/>
              <a:t>Click to edit Master title style</a:t>
            </a:r>
            <a:endParaRPr/>
          </a:p>
        </p:txBody>
      </p:sp>
      <p:sp>
        <p:nvSpPr>
          <p:cNvPr id="117" name="Google Shape;117;p17"/>
          <p:cNvSpPr txBox="1">
            <a:spLocks noGrp="1"/>
          </p:cNvSpPr>
          <p:nvPr>
            <p:ph type="subTitle" idx="15"/>
          </p:nvPr>
        </p:nvSpPr>
        <p:spPr>
          <a:xfrm>
            <a:off x="8065555" y="5369807"/>
            <a:ext cx="307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2133"/>
              </a:spcBef>
              <a:spcAft>
                <a:spcPts val="0"/>
              </a:spcAft>
              <a:buClr>
                <a:schemeClr val="dk1"/>
              </a:buClr>
              <a:buSzPts val="1400"/>
              <a:buNone/>
              <a:defRPr>
                <a:solidFill>
                  <a:schemeClr val="dk1"/>
                </a:solidFill>
              </a:defRPr>
            </a:lvl3pPr>
            <a:lvl4pPr lvl="3" algn="ctr" rtl="0">
              <a:lnSpc>
                <a:spcPct val="100000"/>
              </a:lnSpc>
              <a:spcBef>
                <a:spcPts val="2133"/>
              </a:spcBef>
              <a:spcAft>
                <a:spcPts val="0"/>
              </a:spcAft>
              <a:buClr>
                <a:schemeClr val="dk1"/>
              </a:buClr>
              <a:buSzPts val="1400"/>
              <a:buNone/>
              <a:defRPr>
                <a:solidFill>
                  <a:schemeClr val="dk1"/>
                </a:solidFill>
              </a:defRPr>
            </a:lvl4pPr>
            <a:lvl5pPr lvl="4" algn="ctr" rtl="0">
              <a:lnSpc>
                <a:spcPct val="100000"/>
              </a:lnSpc>
              <a:spcBef>
                <a:spcPts val="2133"/>
              </a:spcBef>
              <a:spcAft>
                <a:spcPts val="0"/>
              </a:spcAft>
              <a:buClr>
                <a:schemeClr val="dk1"/>
              </a:buClr>
              <a:buSzPts val="1400"/>
              <a:buNone/>
              <a:defRPr>
                <a:solidFill>
                  <a:schemeClr val="dk1"/>
                </a:solidFill>
              </a:defRPr>
            </a:lvl5pPr>
            <a:lvl6pPr lvl="5" algn="ctr" rtl="0">
              <a:lnSpc>
                <a:spcPct val="100000"/>
              </a:lnSpc>
              <a:spcBef>
                <a:spcPts val="2133"/>
              </a:spcBef>
              <a:spcAft>
                <a:spcPts val="0"/>
              </a:spcAft>
              <a:buClr>
                <a:schemeClr val="dk1"/>
              </a:buClr>
              <a:buSzPts val="1400"/>
              <a:buNone/>
              <a:defRPr>
                <a:solidFill>
                  <a:schemeClr val="dk1"/>
                </a:solidFill>
              </a:defRPr>
            </a:lvl6pPr>
            <a:lvl7pPr lvl="6" algn="ctr" rtl="0">
              <a:lnSpc>
                <a:spcPct val="100000"/>
              </a:lnSpc>
              <a:spcBef>
                <a:spcPts val="2133"/>
              </a:spcBef>
              <a:spcAft>
                <a:spcPts val="0"/>
              </a:spcAft>
              <a:buClr>
                <a:schemeClr val="dk1"/>
              </a:buClr>
              <a:buSzPts val="1400"/>
              <a:buNone/>
              <a:defRPr>
                <a:solidFill>
                  <a:schemeClr val="dk1"/>
                </a:solidFill>
              </a:defRPr>
            </a:lvl7pPr>
            <a:lvl8pPr lvl="7" algn="ctr" rtl="0">
              <a:lnSpc>
                <a:spcPct val="100000"/>
              </a:lnSpc>
              <a:spcBef>
                <a:spcPts val="2133"/>
              </a:spcBef>
              <a:spcAft>
                <a:spcPts val="0"/>
              </a:spcAft>
              <a:buClr>
                <a:schemeClr val="dk1"/>
              </a:buClr>
              <a:buSzPts val="1400"/>
              <a:buNone/>
              <a:defRPr>
                <a:solidFill>
                  <a:schemeClr val="dk1"/>
                </a:solidFill>
              </a:defRPr>
            </a:lvl8pPr>
            <a:lvl9pPr lvl="8" algn="ctr" rtl="0">
              <a:lnSpc>
                <a:spcPct val="100000"/>
              </a:lnSpc>
              <a:spcBef>
                <a:spcPts val="2133"/>
              </a:spcBef>
              <a:spcAft>
                <a:spcPts val="2133"/>
              </a:spcAft>
              <a:buClr>
                <a:schemeClr val="dk1"/>
              </a:buClr>
              <a:buSzPts val="1400"/>
              <a:buNone/>
              <a:defRPr>
                <a:solidFill>
                  <a:schemeClr val="dk1"/>
                </a:solidFill>
              </a:defRPr>
            </a:lvl9pPr>
          </a:lstStyle>
          <a:p>
            <a:r>
              <a:rPr lang="en-US"/>
              <a:t>Click to edit Master subtitle style</a:t>
            </a:r>
            <a:endParaRPr/>
          </a:p>
        </p:txBody>
      </p:sp>
      <p:sp>
        <p:nvSpPr>
          <p:cNvPr id="118" name="Google Shape;118;p17"/>
          <p:cNvSpPr txBox="1">
            <a:spLocks noGrp="1"/>
          </p:cNvSpPr>
          <p:nvPr>
            <p:ph type="title" idx="16" hasCustomPrompt="1"/>
          </p:nvPr>
        </p:nvSpPr>
        <p:spPr>
          <a:xfrm>
            <a:off x="2207100" y="1855573"/>
            <a:ext cx="763600" cy="4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119" name="Google Shape;119;p17"/>
          <p:cNvSpPr txBox="1">
            <a:spLocks noGrp="1"/>
          </p:cNvSpPr>
          <p:nvPr>
            <p:ph type="title" idx="17" hasCustomPrompt="1"/>
          </p:nvPr>
        </p:nvSpPr>
        <p:spPr>
          <a:xfrm>
            <a:off x="2207100" y="4281236"/>
            <a:ext cx="763600" cy="4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120" name="Google Shape;120;p17"/>
          <p:cNvSpPr txBox="1">
            <a:spLocks noGrp="1"/>
          </p:cNvSpPr>
          <p:nvPr>
            <p:ph type="title" idx="18" hasCustomPrompt="1"/>
          </p:nvPr>
        </p:nvSpPr>
        <p:spPr>
          <a:xfrm>
            <a:off x="5714084" y="1855507"/>
            <a:ext cx="763600" cy="4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121" name="Google Shape;121;p17"/>
          <p:cNvSpPr txBox="1">
            <a:spLocks noGrp="1"/>
          </p:cNvSpPr>
          <p:nvPr>
            <p:ph type="title" idx="19" hasCustomPrompt="1"/>
          </p:nvPr>
        </p:nvSpPr>
        <p:spPr>
          <a:xfrm>
            <a:off x="5714084" y="4281236"/>
            <a:ext cx="763600" cy="4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122" name="Google Shape;122;p17"/>
          <p:cNvSpPr txBox="1">
            <a:spLocks noGrp="1"/>
          </p:cNvSpPr>
          <p:nvPr>
            <p:ph type="title" idx="20" hasCustomPrompt="1"/>
          </p:nvPr>
        </p:nvSpPr>
        <p:spPr>
          <a:xfrm>
            <a:off x="9221084" y="1855507"/>
            <a:ext cx="763600" cy="4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123" name="Google Shape;123;p17"/>
          <p:cNvSpPr txBox="1">
            <a:spLocks noGrp="1"/>
          </p:cNvSpPr>
          <p:nvPr>
            <p:ph type="title" idx="21" hasCustomPrompt="1"/>
          </p:nvPr>
        </p:nvSpPr>
        <p:spPr>
          <a:xfrm>
            <a:off x="9221084" y="4281236"/>
            <a:ext cx="763600" cy="44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pic>
        <p:nvPicPr>
          <p:cNvPr id="124" name="Google Shape;124;p17"/>
          <p:cNvPicPr preferRelativeResize="0"/>
          <p:nvPr/>
        </p:nvPicPr>
        <p:blipFill>
          <a:blip r:embed="rId2">
            <a:alphaModFix/>
          </a:blip>
          <a:stretch>
            <a:fillRect/>
          </a:stretch>
        </p:blipFill>
        <p:spPr>
          <a:xfrm>
            <a:off x="11072324" y="2615903"/>
            <a:ext cx="1648232" cy="3849931"/>
          </a:xfrm>
          <a:prstGeom prst="rect">
            <a:avLst/>
          </a:prstGeom>
          <a:noFill/>
          <a:ln>
            <a:noFill/>
          </a:ln>
          <a:effectLst>
            <a:reflection stA="50000" endPos="31000" fadeDir="5400012" sy="-100000" algn="bl" rotWithShape="0"/>
          </a:effectLst>
        </p:spPr>
      </p:pic>
      <p:pic>
        <p:nvPicPr>
          <p:cNvPr id="125" name="Google Shape;125;p17"/>
          <p:cNvPicPr preferRelativeResize="0"/>
          <p:nvPr/>
        </p:nvPicPr>
        <p:blipFill>
          <a:blip r:embed="rId3">
            <a:alphaModFix/>
          </a:blip>
          <a:stretch>
            <a:fillRect/>
          </a:stretch>
        </p:blipFill>
        <p:spPr>
          <a:xfrm>
            <a:off x="-528437" y="2615900"/>
            <a:ext cx="1640351" cy="3849931"/>
          </a:xfrm>
          <a:prstGeom prst="rect">
            <a:avLst/>
          </a:prstGeom>
          <a:noFill/>
          <a:ln>
            <a:noFill/>
          </a:ln>
          <a:effectLst>
            <a:reflection stA="50000" endPos="31000" fadeDir="5400012" sy="-100000" algn="bl" rotWithShape="0"/>
          </a:effectLst>
        </p:spPr>
      </p:pic>
    </p:spTree>
    <p:extLst>
      <p:ext uri="{BB962C8B-B14F-4D97-AF65-F5344CB8AC3E}">
        <p14:creationId xmlns:p14="http://schemas.microsoft.com/office/powerpoint/2010/main" val="661428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BFBFBF">
                <a:alpha val="15294"/>
              </a:srgbClr>
            </a:gs>
            <a:gs pos="63000">
              <a:srgbClr val="BFBFBF">
                <a:alpha val="15294"/>
              </a:srgbClr>
            </a:gs>
            <a:gs pos="100000">
              <a:srgbClr val="BBBBBB">
                <a:alpha val="40000"/>
              </a:srgbClr>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800" y="719200"/>
            <a:ext cx="102904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Cinzel"/>
              <a:buNone/>
              <a:defRPr sz="3500">
                <a:solidFill>
                  <a:schemeClr val="dk1"/>
                </a:solidFill>
                <a:latin typeface="Cinzel"/>
                <a:ea typeface="Cinzel"/>
                <a:cs typeface="Cinzel"/>
                <a:sym typeface="Cinzel"/>
              </a:defRPr>
            </a:lvl1pPr>
            <a:lvl2pPr lvl="1" rtl="0">
              <a:spcBef>
                <a:spcPts val="0"/>
              </a:spcBef>
              <a:spcAft>
                <a:spcPts val="0"/>
              </a:spcAft>
              <a:buClr>
                <a:schemeClr val="dk1"/>
              </a:buClr>
              <a:buSzPts val="3500"/>
              <a:buFont typeface="Cinzel"/>
              <a:buNone/>
              <a:defRPr sz="3500">
                <a:solidFill>
                  <a:schemeClr val="dk1"/>
                </a:solidFill>
                <a:latin typeface="Cinzel"/>
                <a:ea typeface="Cinzel"/>
                <a:cs typeface="Cinzel"/>
                <a:sym typeface="Cinzel"/>
              </a:defRPr>
            </a:lvl2pPr>
            <a:lvl3pPr lvl="2" rtl="0">
              <a:spcBef>
                <a:spcPts val="0"/>
              </a:spcBef>
              <a:spcAft>
                <a:spcPts val="0"/>
              </a:spcAft>
              <a:buClr>
                <a:schemeClr val="dk1"/>
              </a:buClr>
              <a:buSzPts val="3500"/>
              <a:buFont typeface="Cinzel"/>
              <a:buNone/>
              <a:defRPr sz="3500">
                <a:solidFill>
                  <a:schemeClr val="dk1"/>
                </a:solidFill>
                <a:latin typeface="Cinzel"/>
                <a:ea typeface="Cinzel"/>
                <a:cs typeface="Cinzel"/>
                <a:sym typeface="Cinzel"/>
              </a:defRPr>
            </a:lvl3pPr>
            <a:lvl4pPr lvl="3" rtl="0">
              <a:spcBef>
                <a:spcPts val="0"/>
              </a:spcBef>
              <a:spcAft>
                <a:spcPts val="0"/>
              </a:spcAft>
              <a:buClr>
                <a:schemeClr val="dk1"/>
              </a:buClr>
              <a:buSzPts val="3500"/>
              <a:buFont typeface="Cinzel"/>
              <a:buNone/>
              <a:defRPr sz="3500">
                <a:solidFill>
                  <a:schemeClr val="dk1"/>
                </a:solidFill>
                <a:latin typeface="Cinzel"/>
                <a:ea typeface="Cinzel"/>
                <a:cs typeface="Cinzel"/>
                <a:sym typeface="Cinzel"/>
              </a:defRPr>
            </a:lvl4pPr>
            <a:lvl5pPr lvl="4" rtl="0">
              <a:spcBef>
                <a:spcPts val="0"/>
              </a:spcBef>
              <a:spcAft>
                <a:spcPts val="0"/>
              </a:spcAft>
              <a:buClr>
                <a:schemeClr val="dk1"/>
              </a:buClr>
              <a:buSzPts val="3500"/>
              <a:buFont typeface="Cinzel"/>
              <a:buNone/>
              <a:defRPr sz="3500">
                <a:solidFill>
                  <a:schemeClr val="dk1"/>
                </a:solidFill>
                <a:latin typeface="Cinzel"/>
                <a:ea typeface="Cinzel"/>
                <a:cs typeface="Cinzel"/>
                <a:sym typeface="Cinzel"/>
              </a:defRPr>
            </a:lvl5pPr>
            <a:lvl6pPr lvl="5" rtl="0">
              <a:spcBef>
                <a:spcPts val="0"/>
              </a:spcBef>
              <a:spcAft>
                <a:spcPts val="0"/>
              </a:spcAft>
              <a:buClr>
                <a:schemeClr val="dk1"/>
              </a:buClr>
              <a:buSzPts val="3500"/>
              <a:buFont typeface="Cinzel"/>
              <a:buNone/>
              <a:defRPr sz="3500">
                <a:solidFill>
                  <a:schemeClr val="dk1"/>
                </a:solidFill>
                <a:latin typeface="Cinzel"/>
                <a:ea typeface="Cinzel"/>
                <a:cs typeface="Cinzel"/>
                <a:sym typeface="Cinzel"/>
              </a:defRPr>
            </a:lvl6pPr>
            <a:lvl7pPr lvl="6" rtl="0">
              <a:spcBef>
                <a:spcPts val="0"/>
              </a:spcBef>
              <a:spcAft>
                <a:spcPts val="0"/>
              </a:spcAft>
              <a:buClr>
                <a:schemeClr val="dk1"/>
              </a:buClr>
              <a:buSzPts val="3500"/>
              <a:buFont typeface="Cinzel"/>
              <a:buNone/>
              <a:defRPr sz="3500">
                <a:solidFill>
                  <a:schemeClr val="dk1"/>
                </a:solidFill>
                <a:latin typeface="Cinzel"/>
                <a:ea typeface="Cinzel"/>
                <a:cs typeface="Cinzel"/>
                <a:sym typeface="Cinzel"/>
              </a:defRPr>
            </a:lvl7pPr>
            <a:lvl8pPr lvl="7" rtl="0">
              <a:spcBef>
                <a:spcPts val="0"/>
              </a:spcBef>
              <a:spcAft>
                <a:spcPts val="0"/>
              </a:spcAft>
              <a:buClr>
                <a:schemeClr val="dk1"/>
              </a:buClr>
              <a:buSzPts val="3500"/>
              <a:buFont typeface="Cinzel"/>
              <a:buNone/>
              <a:defRPr sz="3500">
                <a:solidFill>
                  <a:schemeClr val="dk1"/>
                </a:solidFill>
                <a:latin typeface="Cinzel"/>
                <a:ea typeface="Cinzel"/>
                <a:cs typeface="Cinzel"/>
                <a:sym typeface="Cinzel"/>
              </a:defRPr>
            </a:lvl8pPr>
            <a:lvl9pPr lvl="8" rtl="0">
              <a:spcBef>
                <a:spcPts val="0"/>
              </a:spcBef>
              <a:spcAft>
                <a:spcPts val="0"/>
              </a:spcAft>
              <a:buClr>
                <a:schemeClr val="dk1"/>
              </a:buClr>
              <a:buSzPts val="3500"/>
              <a:buFont typeface="Cinzel"/>
              <a:buNone/>
              <a:defRPr sz="3500">
                <a:solidFill>
                  <a:schemeClr val="dk1"/>
                </a:solidFill>
                <a:latin typeface="Cinzel"/>
                <a:ea typeface="Cinzel"/>
                <a:cs typeface="Cinzel"/>
                <a:sym typeface="Cinzel"/>
              </a:defRPr>
            </a:lvl9pPr>
          </a:lstStyle>
          <a:p>
            <a:endParaRPr/>
          </a:p>
        </p:txBody>
      </p:sp>
      <p:sp>
        <p:nvSpPr>
          <p:cNvPr id="7" name="Google Shape;7;p1"/>
          <p:cNvSpPr txBox="1">
            <a:spLocks noGrp="1"/>
          </p:cNvSpPr>
          <p:nvPr>
            <p:ph type="body" idx="1"/>
          </p:nvPr>
        </p:nvSpPr>
        <p:spPr>
          <a:xfrm>
            <a:off x="950800" y="1536633"/>
            <a:ext cx="102904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ntarell"/>
              <a:buChar char="●"/>
              <a:defRPr>
                <a:solidFill>
                  <a:schemeClr val="dk1"/>
                </a:solidFill>
                <a:latin typeface="Cantarell"/>
                <a:ea typeface="Cantarell"/>
                <a:cs typeface="Cantarell"/>
                <a:sym typeface="Cantarell"/>
              </a:defRPr>
            </a:lvl1pPr>
            <a:lvl2pPr marL="914400" lvl="1" indent="-317500">
              <a:lnSpc>
                <a:spcPct val="115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2pPr>
            <a:lvl3pPr marL="1371600" lvl="2" indent="-317500">
              <a:lnSpc>
                <a:spcPct val="115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3pPr>
            <a:lvl4pPr marL="1828800" lvl="3" indent="-317500">
              <a:lnSpc>
                <a:spcPct val="115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4pPr>
            <a:lvl5pPr marL="2286000" lvl="4" indent="-317500">
              <a:lnSpc>
                <a:spcPct val="115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5pPr>
            <a:lvl6pPr marL="2743200" lvl="5" indent="-317500">
              <a:lnSpc>
                <a:spcPct val="115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6pPr>
            <a:lvl7pPr marL="3200400" lvl="6" indent="-317500">
              <a:lnSpc>
                <a:spcPct val="115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7pPr>
            <a:lvl8pPr marL="3657600" lvl="7" indent="-317500">
              <a:lnSpc>
                <a:spcPct val="115000"/>
              </a:lnSpc>
              <a:spcBef>
                <a:spcPts val="1600"/>
              </a:spcBef>
              <a:spcAft>
                <a:spcPts val="0"/>
              </a:spcAft>
              <a:buClr>
                <a:schemeClr val="dk1"/>
              </a:buClr>
              <a:buSzPts val="1400"/>
              <a:buFont typeface="Cantarell"/>
              <a:buChar char="○"/>
              <a:defRPr>
                <a:solidFill>
                  <a:schemeClr val="dk1"/>
                </a:solidFill>
                <a:latin typeface="Cantarell"/>
                <a:ea typeface="Cantarell"/>
                <a:cs typeface="Cantarell"/>
                <a:sym typeface="Cantarell"/>
              </a:defRPr>
            </a:lvl8pPr>
            <a:lvl9pPr marL="4114800" lvl="8" indent="-317500">
              <a:lnSpc>
                <a:spcPct val="115000"/>
              </a:lnSpc>
              <a:spcBef>
                <a:spcPts val="1600"/>
              </a:spcBef>
              <a:spcAft>
                <a:spcPts val="1600"/>
              </a:spcAft>
              <a:buClr>
                <a:schemeClr val="dk1"/>
              </a:buClr>
              <a:buSzPts val="1400"/>
              <a:buFont typeface="Cantarell"/>
              <a:buChar char="■"/>
              <a:defRPr>
                <a:solidFill>
                  <a:schemeClr val="dk1"/>
                </a:solidFill>
                <a:latin typeface="Cantarell"/>
                <a:ea typeface="Cantarell"/>
                <a:cs typeface="Cantarell"/>
                <a:sym typeface="Cantarell"/>
              </a:defRPr>
            </a:lvl9pPr>
          </a:lstStyle>
          <a:p>
            <a:endParaRPr/>
          </a:p>
        </p:txBody>
      </p:sp>
    </p:spTree>
    <p:extLst>
      <p:ext uri="{BB962C8B-B14F-4D97-AF65-F5344CB8AC3E}">
        <p14:creationId xmlns:p14="http://schemas.microsoft.com/office/powerpoint/2010/main" val="2305225203"/>
      </p:ext>
    </p:extLst>
  </p:cSld>
  <p:clrMap bg1="lt1" tx1="dk1" bg2="dk2" tx2="lt2" accent1="accent1" accent2="accent2" accent3="accent3" accent4="accent4" accent5="accent5" accent6="accent6" hlink="hlink" folHlink="folHlink"/>
  <p:sldLayoutIdLst>
    <p:sldLayoutId id="2147483702" r:id="rId1"/>
    <p:sldLayoutId id="2147483704" r:id="rId2"/>
    <p:sldLayoutId id="2147483705" r:id="rId3"/>
    <p:sldLayoutId id="2147483706" r:id="rId4"/>
    <p:sldLayoutId id="2147483708" r:id="rId5"/>
    <p:sldLayoutId id="2147483710" r:id="rId6"/>
    <p:sldLayoutId id="2147483711" r:id="rId7"/>
    <p:sldLayoutId id="2147483715" r:id="rId8"/>
    <p:sldLayoutId id="2147483717" r:id="rId9"/>
    <p:sldLayoutId id="2147483719" r:id="rId10"/>
    <p:sldLayoutId id="2147483720" r:id="rId11"/>
    <p:sldLayoutId id="2147483721" r:id="rId12"/>
    <p:sldLayoutId id="2147483723" r:id="rId13"/>
    <p:sldLayoutId id="2147483724" r:id="rId14"/>
    <p:sldLayoutId id="2147483729" r:id="rId15"/>
    <p:sldLayoutId id="2147483730" r:id="rId16"/>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1" name="Google Shape;171;p26"/>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64067413"/>
      </p:ext>
    </p:extLst>
  </p:cSld>
  <p:clrMap bg1="lt1" tx1="dk1" bg2="dk2" tx2="lt2" accent1="accent1" accent2="accent2" accent3="accent3" accent4="accent4" accent5="accent5" accent6="accent6" hlink="hlink" folHlink="folHlink"/>
  <p:sldLayoutIdLst>
    <p:sldLayoutId id="2147483727" r:id="rId1"/>
    <p:sldLayoutId id="2147483728"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11.png"/><Relationship Id="rId4" Type="http://schemas.openxmlformats.org/officeDocument/2006/relationships/image" Target="../media/image20.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6.pn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7.pn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8.pn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9.pn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2E6746-B308-E88E-A0FA-21C0BD2858F3}"/>
              </a:ext>
            </a:extLst>
          </p:cNvPr>
          <p:cNvSpPr txBox="1"/>
          <p:nvPr/>
        </p:nvSpPr>
        <p:spPr>
          <a:xfrm>
            <a:off x="2944097" y="453737"/>
            <a:ext cx="6703855" cy="1323439"/>
          </a:xfrm>
          <a:prstGeom prst="rect">
            <a:avLst/>
          </a:prstGeom>
          <a:noFill/>
        </p:spPr>
        <p:txBody>
          <a:bodyPr wrap="square" rtlCol="0">
            <a:spAutoFit/>
          </a:bodyPr>
          <a:lstStyle/>
          <a:p>
            <a:r>
              <a:rPr lang="en-IN" sz="2000" b="1" dirty="0">
                <a:latin typeface="+mj-lt"/>
              </a:rPr>
              <a:t>Mini Project review on </a:t>
            </a:r>
          </a:p>
          <a:p>
            <a:r>
              <a:rPr lang="en-IN" sz="6000" b="1" dirty="0">
                <a:latin typeface="+mj-lt"/>
              </a:rPr>
              <a:t>CHESS WITH AI</a:t>
            </a:r>
          </a:p>
        </p:txBody>
      </p:sp>
      <p:sp>
        <p:nvSpPr>
          <p:cNvPr id="8" name="TextBox 7">
            <a:extLst>
              <a:ext uri="{FF2B5EF4-FFF2-40B4-BE49-F238E27FC236}">
                <a16:creationId xmlns:a16="http://schemas.microsoft.com/office/drawing/2014/main" id="{0EA773D8-2360-2D51-C76D-E2C26A2560B9}"/>
              </a:ext>
            </a:extLst>
          </p:cNvPr>
          <p:cNvSpPr txBox="1"/>
          <p:nvPr/>
        </p:nvSpPr>
        <p:spPr>
          <a:xfrm>
            <a:off x="1729562" y="1177012"/>
            <a:ext cx="8569842" cy="3539430"/>
          </a:xfrm>
          <a:prstGeom prst="rect">
            <a:avLst/>
          </a:prstGeom>
          <a:noFill/>
        </p:spPr>
        <p:txBody>
          <a:bodyPr wrap="square">
            <a:spAutoFit/>
          </a:bodyPr>
          <a:lstStyle/>
          <a:p>
            <a:pPr algn="ctr"/>
            <a:endParaRPr lang="en-IN" sz="1800" b="1" dirty="0">
              <a:latin typeface="Calibri" panose="020F0502020204030204" pitchFamily="34" charset="0"/>
              <a:cs typeface="Calibri" panose="020F0502020204030204" pitchFamily="34" charset="0"/>
            </a:endParaRPr>
          </a:p>
          <a:p>
            <a:pPr algn="ctr"/>
            <a:endParaRPr lang="en-IN" sz="1800" b="1" dirty="0">
              <a:latin typeface="Calibri" panose="020F0502020204030204" pitchFamily="34" charset="0"/>
              <a:cs typeface="Calibri" panose="020F0502020204030204" pitchFamily="34" charset="0"/>
            </a:endParaRPr>
          </a:p>
          <a:p>
            <a:pPr algn="ctr"/>
            <a:endParaRPr lang="en-IN" sz="1800" b="1" dirty="0">
              <a:latin typeface="Calibri" panose="020F0502020204030204" pitchFamily="34" charset="0"/>
              <a:cs typeface="Calibri" panose="020F0502020204030204" pitchFamily="34" charset="0"/>
            </a:endParaRPr>
          </a:p>
          <a:p>
            <a:pPr algn="ctr"/>
            <a:r>
              <a:rPr lang="en-IN" sz="1600" b="1" dirty="0">
                <a:latin typeface="+mn-lt"/>
                <a:cs typeface="Calibri" panose="020F0502020204030204" pitchFamily="34" charset="0"/>
              </a:rPr>
              <a:t>Harshit Mhatre  TU8F2122024  (A34)</a:t>
            </a:r>
          </a:p>
          <a:p>
            <a:pPr algn="ctr"/>
            <a:r>
              <a:rPr lang="en-IN" sz="1600" b="1" dirty="0">
                <a:latin typeface="+mn-lt"/>
                <a:cs typeface="Calibri" panose="020F0502020204030204" pitchFamily="34" charset="0"/>
              </a:rPr>
              <a:t>    Chaitanya Deokar  TU8F2122037 (A47)</a:t>
            </a:r>
          </a:p>
          <a:p>
            <a:pPr algn="ctr"/>
            <a:r>
              <a:rPr lang="en-IN" sz="1600" b="1" dirty="0">
                <a:latin typeface="+mn-lt"/>
                <a:cs typeface="Calibri" panose="020F0502020204030204" pitchFamily="34" charset="0"/>
              </a:rPr>
              <a:t>Utkarsh Tiwari  TU8F2122025  (A35)</a:t>
            </a:r>
          </a:p>
          <a:p>
            <a:pPr algn="ctr"/>
            <a:r>
              <a:rPr lang="en-IN" sz="1600" b="1" dirty="0">
                <a:latin typeface="+mn-lt"/>
                <a:cs typeface="Calibri" panose="020F0502020204030204" pitchFamily="34" charset="0"/>
              </a:rPr>
              <a:t>Manas Thosar  TU8F2122028  (A38)</a:t>
            </a:r>
            <a:r>
              <a:rPr lang="en-US" sz="1600" b="1" dirty="0">
                <a:solidFill>
                  <a:schemeClr val="tx1"/>
                </a:solidFill>
                <a:latin typeface="+mn-lt"/>
              </a:rPr>
              <a:t>  </a:t>
            </a:r>
            <a:endParaRPr lang="en-US" sz="1800" b="1" dirty="0">
              <a:solidFill>
                <a:schemeClr val="tx1"/>
              </a:solidFill>
              <a:latin typeface="+mn-lt"/>
            </a:endParaRPr>
          </a:p>
          <a:p>
            <a:r>
              <a:rPr lang="en-US" sz="1800" b="1" dirty="0">
                <a:solidFill>
                  <a:schemeClr val="tx1"/>
                </a:solidFill>
                <a:latin typeface="+mn-lt"/>
              </a:rPr>
              <a:t>           </a:t>
            </a:r>
            <a:r>
              <a:rPr lang="en-US" sz="1600" b="1" dirty="0">
                <a:solidFill>
                  <a:schemeClr val="tx1"/>
                </a:solidFill>
                <a:latin typeface="+mn-lt"/>
              </a:rPr>
              <a:t>BATCH A2 SE                                                                               GROUP NO.5</a:t>
            </a:r>
          </a:p>
          <a:p>
            <a:pPr algn="ctr"/>
            <a:r>
              <a:rPr lang="en-US" sz="1800" b="1" dirty="0">
                <a:solidFill>
                  <a:schemeClr val="tx1"/>
                </a:solidFill>
                <a:latin typeface="+mn-lt"/>
              </a:rPr>
              <a:t>  </a:t>
            </a:r>
          </a:p>
          <a:p>
            <a:pPr algn="ctr"/>
            <a:r>
              <a:rPr lang="en-US" b="1" dirty="0">
                <a:solidFill>
                  <a:schemeClr val="tx1"/>
                </a:solidFill>
                <a:latin typeface="+mn-lt"/>
              </a:rPr>
              <a:t>UNDER THE GUIDANCE OF</a:t>
            </a:r>
          </a:p>
          <a:p>
            <a:pPr algn="ctr"/>
            <a:r>
              <a:rPr lang="en-US" b="1" dirty="0">
                <a:solidFill>
                  <a:schemeClr val="tx1"/>
                </a:solidFill>
                <a:latin typeface="+mn-lt"/>
              </a:rPr>
              <a:t>   Prof. </a:t>
            </a:r>
            <a:r>
              <a:rPr lang="en-IN" b="1" dirty="0">
                <a:solidFill>
                  <a:schemeClr val="tx1"/>
                </a:solidFill>
                <a:latin typeface="+mn-lt"/>
              </a:rPr>
              <a:t>Sayalee J. Narkhede </a:t>
            </a:r>
            <a:endParaRPr lang="en-US" b="1" dirty="0">
              <a:solidFill>
                <a:schemeClr val="tx1"/>
              </a:solidFill>
              <a:latin typeface="+mn-lt"/>
            </a:endParaRPr>
          </a:p>
          <a:p>
            <a:pPr algn="ctr"/>
            <a:r>
              <a:rPr lang="en-US" b="1" dirty="0">
                <a:solidFill>
                  <a:schemeClr val="tx1"/>
                </a:solidFill>
                <a:latin typeface="+mn-lt"/>
              </a:rPr>
              <a:t>------------------------------------------------------------------------------------------</a:t>
            </a:r>
          </a:p>
          <a:p>
            <a:pPr algn="ctr"/>
            <a:r>
              <a:rPr lang="en-US" b="1" dirty="0">
                <a:solidFill>
                  <a:schemeClr val="tx1"/>
                </a:solidFill>
                <a:latin typeface="+mn-lt"/>
              </a:rPr>
              <a:t> DEPT. OF ARTIFICIAL INTELLIGENCE AND DATA SCIENCE</a:t>
            </a:r>
          </a:p>
          <a:p>
            <a:pPr algn="ctr"/>
            <a:r>
              <a:rPr lang="en-US" b="1" dirty="0">
                <a:solidFill>
                  <a:schemeClr val="tx1"/>
                </a:solidFill>
                <a:latin typeface="+mn-lt"/>
              </a:rPr>
              <a:t>TERNA ENGINEERING COLLEGE, NERUL.</a:t>
            </a:r>
            <a:endParaRPr lang="en-US" sz="1100" b="1" dirty="0">
              <a:solidFill>
                <a:schemeClr val="tx1"/>
              </a:solidFill>
              <a:latin typeface="+mn-lt"/>
            </a:endParaRPr>
          </a:p>
        </p:txBody>
      </p:sp>
      <p:pic>
        <p:nvPicPr>
          <p:cNvPr id="2" name="Picture 1" descr="EQUINOX-2020">
            <a:extLst>
              <a:ext uri="{FF2B5EF4-FFF2-40B4-BE49-F238E27FC236}">
                <a16:creationId xmlns:a16="http://schemas.microsoft.com/office/drawing/2014/main" id="{A8CBD969-7152-491B-2B8B-57EAFD4D1D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4084" y="82995"/>
            <a:ext cx="1671936" cy="81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314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28B5794-53A6-95C5-B739-7F090F418452}"/>
              </a:ext>
            </a:extLst>
          </p:cNvPr>
          <p:cNvGraphicFramePr>
            <a:graphicFrameLocks noGrp="1"/>
          </p:cNvGraphicFramePr>
          <p:nvPr>
            <p:extLst>
              <p:ext uri="{D42A27DB-BD31-4B8C-83A1-F6EECF244321}">
                <p14:modId xmlns:p14="http://schemas.microsoft.com/office/powerpoint/2010/main" val="403382908"/>
              </p:ext>
            </p:extLst>
          </p:nvPr>
        </p:nvGraphicFramePr>
        <p:xfrm>
          <a:off x="683362" y="891659"/>
          <a:ext cx="11090425" cy="5679262"/>
        </p:xfrm>
        <a:graphic>
          <a:graphicData uri="http://schemas.openxmlformats.org/drawingml/2006/table">
            <a:tbl>
              <a:tblPr>
                <a:noFill/>
              </a:tblPr>
              <a:tblGrid>
                <a:gridCol w="843373">
                  <a:extLst>
                    <a:ext uri="{9D8B030D-6E8A-4147-A177-3AD203B41FA5}">
                      <a16:colId xmlns:a16="http://schemas.microsoft.com/office/drawing/2014/main" val="1097088195"/>
                    </a:ext>
                  </a:extLst>
                </a:gridCol>
                <a:gridCol w="2487571">
                  <a:extLst>
                    <a:ext uri="{9D8B030D-6E8A-4147-A177-3AD203B41FA5}">
                      <a16:colId xmlns:a16="http://schemas.microsoft.com/office/drawing/2014/main" val="2387120256"/>
                    </a:ext>
                  </a:extLst>
                </a:gridCol>
                <a:gridCol w="1689100">
                  <a:extLst>
                    <a:ext uri="{9D8B030D-6E8A-4147-A177-3AD203B41FA5}">
                      <a16:colId xmlns:a16="http://schemas.microsoft.com/office/drawing/2014/main" val="3359936742"/>
                    </a:ext>
                  </a:extLst>
                </a:gridCol>
                <a:gridCol w="1938669">
                  <a:extLst>
                    <a:ext uri="{9D8B030D-6E8A-4147-A177-3AD203B41FA5}">
                      <a16:colId xmlns:a16="http://schemas.microsoft.com/office/drawing/2014/main" val="1152952349"/>
                    </a:ext>
                  </a:extLst>
                </a:gridCol>
                <a:gridCol w="1834280">
                  <a:extLst>
                    <a:ext uri="{9D8B030D-6E8A-4147-A177-3AD203B41FA5}">
                      <a16:colId xmlns:a16="http://schemas.microsoft.com/office/drawing/2014/main" val="286753327"/>
                    </a:ext>
                  </a:extLst>
                </a:gridCol>
                <a:gridCol w="2297432">
                  <a:extLst>
                    <a:ext uri="{9D8B030D-6E8A-4147-A177-3AD203B41FA5}">
                      <a16:colId xmlns:a16="http://schemas.microsoft.com/office/drawing/2014/main" val="3025768313"/>
                    </a:ext>
                  </a:extLst>
                </a:gridCol>
              </a:tblGrid>
              <a:tr h="1831890">
                <a:tc>
                  <a:txBody>
                    <a:bodyPr/>
                    <a:lstStyle/>
                    <a:p>
                      <a:pPr marL="0" marR="0" lvl="0" indent="0" algn="ctr" rtl="0">
                        <a:lnSpc>
                          <a:spcPct val="100000"/>
                        </a:lnSpc>
                        <a:spcBef>
                          <a:spcPts val="0"/>
                        </a:spcBef>
                        <a:spcAft>
                          <a:spcPts val="0"/>
                        </a:spcAft>
                        <a:buClr>
                          <a:srgbClr val="000000"/>
                        </a:buClr>
                        <a:buSzPts val="2300"/>
                        <a:buFont typeface="Arial"/>
                        <a:buNone/>
                      </a:pPr>
                      <a:r>
                        <a:rPr lang="en-US" sz="2000" b="1" u="none" strike="noStrike" cap="none" dirty="0">
                          <a:latin typeface="+mj-lt"/>
                          <a:cs typeface="Times New Roman" panose="02020603050405020304" pitchFamily="18" charset="0"/>
                        </a:rPr>
                        <a:t>Sr.</a:t>
                      </a:r>
                      <a:r>
                        <a:rPr lang="en-US" sz="2000" b="1" u="none" strike="noStrike" cap="none" baseline="0" dirty="0">
                          <a:latin typeface="+mj-lt"/>
                          <a:cs typeface="Times New Roman" panose="02020603050405020304" pitchFamily="18" charset="0"/>
                        </a:rPr>
                        <a:t> No. </a:t>
                      </a:r>
                      <a:endParaRPr sz="2000" b="1" u="none" strike="noStrike" cap="none" dirty="0">
                        <a:latin typeface="+mj-lt"/>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300"/>
                        <a:buFont typeface="Arial"/>
                        <a:buNone/>
                      </a:pPr>
                      <a:r>
                        <a:rPr lang="en-US" sz="2000" b="1" u="none" strike="noStrike" cap="none" dirty="0">
                          <a:latin typeface="+mj-lt"/>
                          <a:cs typeface="Times New Roman" panose="02020603050405020304" pitchFamily="18" charset="0"/>
                        </a:rPr>
                        <a:t>Paper Details</a:t>
                      </a:r>
                    </a:p>
                    <a:p>
                      <a:pPr marL="0" marR="0" lvl="0" indent="0" algn="ctr" rtl="0">
                        <a:lnSpc>
                          <a:spcPct val="100000"/>
                        </a:lnSpc>
                        <a:spcBef>
                          <a:spcPts val="0"/>
                        </a:spcBef>
                        <a:spcAft>
                          <a:spcPts val="0"/>
                        </a:spcAft>
                        <a:buClr>
                          <a:srgbClr val="000000"/>
                        </a:buClr>
                        <a:buSzPts val="2300"/>
                        <a:buFont typeface="Arial"/>
                        <a:buNone/>
                      </a:pPr>
                      <a:r>
                        <a:rPr lang="en-US" sz="2000" b="1" u="none" strike="noStrike" cap="none" dirty="0">
                          <a:latin typeface="+mj-lt"/>
                          <a:cs typeface="Times New Roman" panose="02020603050405020304" pitchFamily="18" charset="0"/>
                        </a:rPr>
                        <a:t>Authors,</a:t>
                      </a:r>
                      <a:r>
                        <a:rPr lang="en-US" sz="2000" b="1" u="none" strike="noStrike" cap="none" baseline="0" dirty="0">
                          <a:latin typeface="+mj-lt"/>
                          <a:cs typeface="Times New Roman" panose="02020603050405020304" pitchFamily="18" charset="0"/>
                        </a:rPr>
                        <a:t> “</a:t>
                      </a:r>
                      <a:r>
                        <a:rPr lang="en-US" sz="2000" b="1" u="none" strike="noStrike" cap="none" dirty="0">
                          <a:latin typeface="+mj-lt"/>
                          <a:cs typeface="Times New Roman" panose="02020603050405020304" pitchFamily="18" charset="0"/>
                        </a:rPr>
                        <a:t>Title”, Resource</a:t>
                      </a:r>
                      <a:r>
                        <a:rPr lang="en-US" sz="2000" b="1" u="none" strike="noStrike" cap="none" baseline="0" dirty="0">
                          <a:latin typeface="+mj-lt"/>
                          <a:cs typeface="Times New Roman" panose="02020603050405020304" pitchFamily="18" charset="0"/>
                        </a:rPr>
                        <a:t> Name, Year, page nos.</a:t>
                      </a:r>
                      <a:endParaRPr sz="2000" b="1" u="none" strike="noStrike" cap="none" dirty="0">
                        <a:latin typeface="+mj-lt"/>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300"/>
                        <a:buFont typeface="Arial"/>
                        <a:buNone/>
                      </a:pPr>
                      <a:r>
                        <a:rPr lang="en-GB" sz="2000" b="1" u="none" strike="noStrike" cap="none" dirty="0">
                          <a:latin typeface="+mj-lt"/>
                          <a:cs typeface="Times New Roman" panose="02020603050405020304" pitchFamily="18" charset="0"/>
                        </a:rPr>
                        <a:t>Problem</a:t>
                      </a:r>
                      <a:r>
                        <a:rPr lang="en-GB" sz="2000" b="1" u="none" strike="noStrike" cap="none" baseline="0" dirty="0">
                          <a:latin typeface="+mj-lt"/>
                          <a:cs typeface="Times New Roman" panose="02020603050405020304" pitchFamily="18" charset="0"/>
                        </a:rPr>
                        <a:t> Addressed</a:t>
                      </a:r>
                      <a:endParaRPr sz="2000" b="1" u="none" strike="noStrike" cap="none" dirty="0">
                        <a:latin typeface="+mj-lt"/>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r>
                        <a:rPr lang="en-US" sz="2000" b="1" u="none" strike="noStrike" cap="none" dirty="0">
                          <a:solidFill>
                            <a:schemeClr val="dk1"/>
                          </a:solidFill>
                          <a:latin typeface="+mj-lt"/>
                          <a:cs typeface="Times New Roman" panose="02020603050405020304" pitchFamily="18" charset="0"/>
                        </a:rPr>
                        <a:t>Methodology</a:t>
                      </a:r>
                      <a:r>
                        <a:rPr lang="en-US" sz="2000" b="1" u="none" strike="noStrike" cap="none" baseline="0" dirty="0">
                          <a:solidFill>
                            <a:schemeClr val="dk1"/>
                          </a:solidFill>
                          <a:latin typeface="+mj-lt"/>
                          <a:cs typeface="Times New Roman" panose="02020603050405020304" pitchFamily="18" charset="0"/>
                        </a:rPr>
                        <a:t> Used</a:t>
                      </a:r>
                      <a:endParaRPr lang="en-US" sz="2000" b="1" u="none" strike="noStrike" cap="none" dirty="0">
                        <a:solidFill>
                          <a:schemeClr val="dk1"/>
                        </a:solidFill>
                        <a:latin typeface="+mj-lt"/>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300"/>
                        <a:buFont typeface="Arial"/>
                        <a:buNone/>
                      </a:pPr>
                      <a:r>
                        <a:rPr lang="en-GB" sz="2000" b="1" u="none" strike="noStrike" cap="none" dirty="0">
                          <a:latin typeface="+mj-lt"/>
                          <a:cs typeface="Times New Roman" panose="02020603050405020304" pitchFamily="18" charset="0"/>
                        </a:rPr>
                        <a:t>Advantages/ Strengths Found</a:t>
                      </a:r>
                      <a:endParaRPr sz="2000" b="1" u="none" strike="noStrike" cap="none" dirty="0">
                        <a:latin typeface="+mj-lt"/>
                        <a:cs typeface="Times New Roman" panose="02020603050405020304" pitchFamily="18" charset="0"/>
                      </a:endParaRPr>
                    </a:p>
                  </a:txBody>
                  <a:tcPr marL="91425" marR="91425" marT="91425" marB="91425"/>
                </a:tc>
                <a:tc>
                  <a:txBody>
                    <a:bodyPr/>
                    <a:lstStyle/>
                    <a:p>
                      <a:pPr marL="0" marR="0" lvl="0" indent="0" algn="ctr" rtl="0">
                        <a:lnSpc>
                          <a:spcPct val="115000"/>
                        </a:lnSpc>
                        <a:spcBef>
                          <a:spcPts val="0"/>
                        </a:spcBef>
                        <a:spcAft>
                          <a:spcPts val="0"/>
                        </a:spcAft>
                        <a:buClr>
                          <a:schemeClr val="dk1"/>
                        </a:buClr>
                        <a:buSzPts val="1100"/>
                        <a:buFont typeface="Arial"/>
                        <a:buNone/>
                      </a:pPr>
                      <a:r>
                        <a:rPr lang="en-US" sz="2000" b="1" u="none" strike="noStrike" cap="none" dirty="0">
                          <a:solidFill>
                            <a:schemeClr val="dk1"/>
                          </a:solidFill>
                          <a:latin typeface="+mj-lt"/>
                          <a:ea typeface="Times New Roman"/>
                          <a:cs typeface="Times New Roman" panose="02020603050405020304" pitchFamily="18" charset="0"/>
                          <a:sym typeface="Times New Roman"/>
                        </a:rPr>
                        <a:t>Disadvantages/ Limitations/Gaps Found</a:t>
                      </a:r>
                      <a:endParaRPr sz="2000" b="1" u="none" strike="noStrike" cap="none" dirty="0">
                        <a:solidFill>
                          <a:schemeClr val="dk1"/>
                        </a:solidFill>
                        <a:latin typeface="+mj-lt"/>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val="3562617391"/>
                  </a:ext>
                </a:extLst>
              </a:tr>
              <a:tr h="3847372">
                <a:tc>
                  <a:txBody>
                    <a:bodyPr/>
                    <a:lstStyle/>
                    <a:p>
                      <a:pPr marL="0" marR="0" lvl="0" indent="0" algn="ctr" rtl="0">
                        <a:lnSpc>
                          <a:spcPct val="100000"/>
                        </a:lnSpc>
                        <a:spcBef>
                          <a:spcPts val="0"/>
                        </a:spcBef>
                        <a:spcAft>
                          <a:spcPts val="0"/>
                        </a:spcAft>
                        <a:buClr>
                          <a:srgbClr val="000000"/>
                        </a:buClr>
                        <a:buSzPts val="1400"/>
                        <a:buFont typeface="Arial"/>
                        <a:buNone/>
                      </a:pPr>
                      <a:r>
                        <a:rPr lang="en-IN" sz="1600" b="0" u="none" strike="noStrike" cap="none" dirty="0">
                          <a:latin typeface="+mn-lt"/>
                          <a:cs typeface="Times New Roman" panose="02020603050405020304" pitchFamily="18" charset="0"/>
                        </a:rPr>
                        <a:t>4</a:t>
                      </a:r>
                      <a:endParaRPr sz="1600" b="0" u="none" strike="noStrike" cap="none" dirty="0">
                        <a:latin typeface="+mn-lt"/>
                        <a:cs typeface="Times New Roman" panose="02020603050405020304" pitchFamily="18" charset="0"/>
                      </a:endParaRPr>
                    </a:p>
                  </a:txBody>
                  <a:tcPr marL="91425" marR="91425" marT="91425" marB="91425"/>
                </a:tc>
                <a:tc>
                  <a:txBody>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IN" sz="1600" dirty="0">
                          <a:latin typeface="+mn-lt"/>
                        </a:rPr>
                        <a:t>Jimeet Viren Shah, December 2020, “Minimax algorithm”.</a:t>
                      </a:r>
                    </a:p>
                    <a:p>
                      <a:pPr marL="0" marR="0" lvl="0" indent="0" algn="l" rtl="0">
                        <a:lnSpc>
                          <a:spcPct val="100000"/>
                        </a:lnSpc>
                        <a:spcBef>
                          <a:spcPts val="0"/>
                        </a:spcBef>
                        <a:spcAft>
                          <a:spcPts val="0"/>
                        </a:spcAft>
                        <a:buClr>
                          <a:srgbClr val="000000"/>
                        </a:buClr>
                        <a:buSzPts val="1400"/>
                        <a:buFont typeface="Arial"/>
                        <a:buNone/>
                      </a:pPr>
                      <a:endParaRPr lang="en-IN" sz="1600" b="0" u="none" strike="noStrike" cap="none" dirty="0">
                        <a:latin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Clr>
                          <a:srgbClr val="000000"/>
                        </a:buClr>
                        <a:buSzPts val="1400"/>
                        <a:buFont typeface="Arial"/>
                        <a:buNone/>
                      </a:pPr>
                      <a:endParaRPr sz="1600" b="0" u="none" strike="noStrike" cap="none" dirty="0">
                        <a:latin typeface="Calibri" panose="020F0502020204030204" pitchFamily="34" charset="0"/>
                        <a:cs typeface="Calibri" panose="020F0502020204030204" pitchFamily="34"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600" dirty="0"/>
                        <a:t>With the help of the paper, the aspect of involvement of Artificial intelligence in games involving physical objects like chess, cards and even dominoes, which are quite popular in public.</a:t>
                      </a:r>
                      <a:endParaRPr sz="1600" b="1" u="none" strike="noStrike" cap="none" dirty="0">
                        <a:latin typeface="+mn-lt"/>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600" b="0" u="none" strike="noStrike" cap="none" dirty="0">
                          <a:solidFill>
                            <a:schemeClr val="tx1"/>
                          </a:solidFill>
                          <a:latin typeface="+mn-lt"/>
                          <a:cs typeface="Calibri" panose="020F0502020204030204" pitchFamily="34" charset="0"/>
                        </a:rPr>
                        <a:t>With the settings in min-max algorithm, one can observe the individual by maximising his/her score , while rival trying to minimise the individual’s score.</a:t>
                      </a:r>
                      <a:endParaRPr sz="1600" b="0" u="none" strike="noStrike" cap="none" dirty="0">
                        <a:solidFill>
                          <a:schemeClr val="tx1"/>
                        </a:solidFill>
                        <a:latin typeface="+mn-lt"/>
                        <a:cs typeface="Calibri" panose="020F0502020204030204" pitchFamily="34" charset="0"/>
                      </a:endParaRPr>
                    </a:p>
                  </a:txBody>
                  <a:tcPr marL="91425" marR="91425" marT="91425" marB="91425"/>
                </a:tc>
                <a:tc>
                  <a:txBody>
                    <a:bodyPr/>
                    <a:lstStyle/>
                    <a:p>
                      <a:pPr marL="0" marR="0" lvl="0" indent="0" algn="l" defTabSz="914400" rtl="0" eaLnBrk="1" fontAlgn="auto" latinLnBrk="0" hangingPunct="1">
                        <a:lnSpc>
                          <a:spcPct val="115000"/>
                        </a:lnSpc>
                        <a:spcBef>
                          <a:spcPts val="0"/>
                        </a:spcBef>
                        <a:spcAft>
                          <a:spcPts val="0"/>
                        </a:spcAft>
                        <a:buClr>
                          <a:srgbClr val="000000"/>
                        </a:buClr>
                        <a:buSzPts val="1400"/>
                        <a:buFont typeface="Arial"/>
                        <a:buNone/>
                        <a:tabLst/>
                        <a:defRPr/>
                      </a:pPr>
                      <a:r>
                        <a:rPr lang="en-US" sz="1600" dirty="0"/>
                        <a:t>The minimax algorithm helps in decision making, with the main objective being: to the best possible and optimal move.</a:t>
                      </a:r>
                      <a:endParaRPr sz="1600" b="1" u="none" strike="noStrike" cap="none" dirty="0">
                        <a:latin typeface="+mn-lt"/>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IN" sz="1600" b="0" u="none" strike="noStrike" cap="none" dirty="0">
                          <a:latin typeface="Calibri" panose="020F0502020204030204" pitchFamily="34" charset="0"/>
                          <a:cs typeface="Calibri" panose="020F0502020204030204" pitchFamily="34" charset="0"/>
                        </a:rPr>
                        <a:t>The algorithm behave much more intelligently but, with the drawback of not being able to learn anything.</a:t>
                      </a:r>
                      <a:endParaRPr sz="1600" b="0" u="none" strike="noStrike" cap="none"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2550912083"/>
                  </a:ext>
                </a:extLst>
              </a:tr>
            </a:tbl>
          </a:graphicData>
        </a:graphic>
      </p:graphicFrame>
      <p:pic>
        <p:nvPicPr>
          <p:cNvPr id="2" name="Picture 1" descr="EQUINOX-2020">
            <a:extLst>
              <a:ext uri="{FF2B5EF4-FFF2-40B4-BE49-F238E27FC236}">
                <a16:creationId xmlns:a16="http://schemas.microsoft.com/office/drawing/2014/main" id="{DF48A18C-41CF-EB89-6F0A-78EF15246D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4084" y="75660"/>
            <a:ext cx="1671936" cy="81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302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28B5794-53A6-95C5-B739-7F090F418452}"/>
              </a:ext>
            </a:extLst>
          </p:cNvPr>
          <p:cNvGraphicFramePr>
            <a:graphicFrameLocks noGrp="1"/>
          </p:cNvGraphicFramePr>
          <p:nvPr>
            <p:extLst>
              <p:ext uri="{D42A27DB-BD31-4B8C-83A1-F6EECF244321}">
                <p14:modId xmlns:p14="http://schemas.microsoft.com/office/powerpoint/2010/main" val="3303638584"/>
              </p:ext>
            </p:extLst>
          </p:nvPr>
        </p:nvGraphicFramePr>
        <p:xfrm>
          <a:off x="547577" y="798101"/>
          <a:ext cx="11297094" cy="5926142"/>
        </p:xfrm>
        <a:graphic>
          <a:graphicData uri="http://schemas.openxmlformats.org/drawingml/2006/table">
            <a:tbl>
              <a:tblPr>
                <a:noFill/>
              </a:tblPr>
              <a:tblGrid>
                <a:gridCol w="619249">
                  <a:extLst>
                    <a:ext uri="{9D8B030D-6E8A-4147-A177-3AD203B41FA5}">
                      <a16:colId xmlns:a16="http://schemas.microsoft.com/office/drawing/2014/main" val="1097088195"/>
                    </a:ext>
                  </a:extLst>
                </a:gridCol>
                <a:gridCol w="2448617">
                  <a:extLst>
                    <a:ext uri="{9D8B030D-6E8A-4147-A177-3AD203B41FA5}">
                      <a16:colId xmlns:a16="http://schemas.microsoft.com/office/drawing/2014/main" val="2387120256"/>
                    </a:ext>
                  </a:extLst>
                </a:gridCol>
                <a:gridCol w="2133847">
                  <a:extLst>
                    <a:ext uri="{9D8B030D-6E8A-4147-A177-3AD203B41FA5}">
                      <a16:colId xmlns:a16="http://schemas.microsoft.com/office/drawing/2014/main" val="3359936742"/>
                    </a:ext>
                  </a:extLst>
                </a:gridCol>
                <a:gridCol w="1521526">
                  <a:extLst>
                    <a:ext uri="{9D8B030D-6E8A-4147-A177-3AD203B41FA5}">
                      <a16:colId xmlns:a16="http://schemas.microsoft.com/office/drawing/2014/main" val="1152952349"/>
                    </a:ext>
                  </a:extLst>
                </a:gridCol>
                <a:gridCol w="2876055">
                  <a:extLst>
                    <a:ext uri="{9D8B030D-6E8A-4147-A177-3AD203B41FA5}">
                      <a16:colId xmlns:a16="http://schemas.microsoft.com/office/drawing/2014/main" val="286753327"/>
                    </a:ext>
                  </a:extLst>
                </a:gridCol>
                <a:gridCol w="1697800">
                  <a:extLst>
                    <a:ext uri="{9D8B030D-6E8A-4147-A177-3AD203B41FA5}">
                      <a16:colId xmlns:a16="http://schemas.microsoft.com/office/drawing/2014/main" val="3025768313"/>
                    </a:ext>
                  </a:extLst>
                </a:gridCol>
              </a:tblGrid>
              <a:tr h="1509333">
                <a:tc>
                  <a:txBody>
                    <a:bodyPr/>
                    <a:lstStyle/>
                    <a:p>
                      <a:pPr marL="0" marR="0" lvl="0" indent="0" algn="ctr" rtl="0">
                        <a:lnSpc>
                          <a:spcPct val="100000"/>
                        </a:lnSpc>
                        <a:spcBef>
                          <a:spcPts val="0"/>
                        </a:spcBef>
                        <a:spcAft>
                          <a:spcPts val="0"/>
                        </a:spcAft>
                        <a:buClr>
                          <a:srgbClr val="000000"/>
                        </a:buClr>
                        <a:buSzPts val="2300"/>
                        <a:buFont typeface="Arial"/>
                        <a:buNone/>
                      </a:pPr>
                      <a:r>
                        <a:rPr lang="en-US" sz="2000" b="1" u="none" strike="noStrike" cap="none" dirty="0">
                          <a:latin typeface="+mj-lt"/>
                          <a:cs typeface="Times New Roman" panose="02020603050405020304" pitchFamily="18" charset="0"/>
                        </a:rPr>
                        <a:t>Sr.</a:t>
                      </a:r>
                      <a:r>
                        <a:rPr lang="en-US" sz="2000" b="1" u="none" strike="noStrike" cap="none" baseline="0" dirty="0">
                          <a:latin typeface="+mj-lt"/>
                          <a:cs typeface="Times New Roman" panose="02020603050405020304" pitchFamily="18" charset="0"/>
                        </a:rPr>
                        <a:t> No. </a:t>
                      </a:r>
                      <a:endParaRPr sz="2000" b="1" u="none" strike="noStrike" cap="none" dirty="0">
                        <a:latin typeface="+mj-lt"/>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300"/>
                        <a:buFont typeface="Arial"/>
                        <a:buNone/>
                      </a:pPr>
                      <a:r>
                        <a:rPr lang="en-US" sz="2000" b="1" u="none" strike="noStrike" cap="none" dirty="0">
                          <a:latin typeface="+mj-lt"/>
                          <a:cs typeface="Times New Roman" panose="02020603050405020304" pitchFamily="18" charset="0"/>
                        </a:rPr>
                        <a:t>Paper Details</a:t>
                      </a:r>
                    </a:p>
                    <a:p>
                      <a:pPr marL="0" marR="0" lvl="0" indent="0" algn="ctr" rtl="0">
                        <a:lnSpc>
                          <a:spcPct val="100000"/>
                        </a:lnSpc>
                        <a:spcBef>
                          <a:spcPts val="0"/>
                        </a:spcBef>
                        <a:spcAft>
                          <a:spcPts val="0"/>
                        </a:spcAft>
                        <a:buClr>
                          <a:srgbClr val="000000"/>
                        </a:buClr>
                        <a:buSzPts val="2300"/>
                        <a:buFont typeface="Arial"/>
                        <a:buNone/>
                      </a:pPr>
                      <a:r>
                        <a:rPr lang="en-US" sz="2000" b="1" u="none" strike="noStrike" cap="none" dirty="0">
                          <a:latin typeface="+mj-lt"/>
                          <a:cs typeface="Times New Roman" panose="02020603050405020304" pitchFamily="18" charset="0"/>
                        </a:rPr>
                        <a:t>Authors,</a:t>
                      </a:r>
                      <a:r>
                        <a:rPr lang="en-US" sz="2000" b="1" u="none" strike="noStrike" cap="none" baseline="0" dirty="0">
                          <a:latin typeface="+mj-lt"/>
                          <a:cs typeface="Times New Roman" panose="02020603050405020304" pitchFamily="18" charset="0"/>
                        </a:rPr>
                        <a:t> “</a:t>
                      </a:r>
                      <a:r>
                        <a:rPr lang="en-US" sz="2000" b="1" u="none" strike="noStrike" cap="none" dirty="0">
                          <a:latin typeface="+mj-lt"/>
                          <a:cs typeface="Times New Roman" panose="02020603050405020304" pitchFamily="18" charset="0"/>
                        </a:rPr>
                        <a:t>Title”, Resource</a:t>
                      </a:r>
                      <a:r>
                        <a:rPr lang="en-US" sz="2000" b="1" u="none" strike="noStrike" cap="none" baseline="0" dirty="0">
                          <a:latin typeface="+mj-lt"/>
                          <a:cs typeface="Times New Roman" panose="02020603050405020304" pitchFamily="18" charset="0"/>
                        </a:rPr>
                        <a:t> Name, Year, page nos.</a:t>
                      </a:r>
                      <a:endParaRPr sz="2000" b="1" u="none" strike="noStrike" cap="none" dirty="0">
                        <a:latin typeface="+mj-lt"/>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300"/>
                        <a:buFont typeface="Arial"/>
                        <a:buNone/>
                      </a:pPr>
                      <a:r>
                        <a:rPr lang="en-GB" sz="2000" b="1" u="none" strike="noStrike" cap="none" dirty="0">
                          <a:latin typeface="+mj-lt"/>
                          <a:cs typeface="Times New Roman" panose="02020603050405020304" pitchFamily="18" charset="0"/>
                        </a:rPr>
                        <a:t>Problem</a:t>
                      </a:r>
                      <a:r>
                        <a:rPr lang="en-GB" sz="2000" b="1" u="none" strike="noStrike" cap="none" baseline="0" dirty="0">
                          <a:latin typeface="+mj-lt"/>
                          <a:cs typeface="Times New Roman" panose="02020603050405020304" pitchFamily="18" charset="0"/>
                        </a:rPr>
                        <a:t> Addressed</a:t>
                      </a:r>
                      <a:endParaRPr sz="2000" b="1" u="none" strike="noStrike" cap="none" dirty="0">
                        <a:latin typeface="+mj-lt"/>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r>
                        <a:rPr lang="en-US" sz="2000" b="1" u="none" strike="noStrike" cap="none" dirty="0">
                          <a:solidFill>
                            <a:schemeClr val="dk1"/>
                          </a:solidFill>
                          <a:latin typeface="+mj-lt"/>
                          <a:cs typeface="Times New Roman" panose="02020603050405020304" pitchFamily="18" charset="0"/>
                        </a:rPr>
                        <a:t>Methodology</a:t>
                      </a:r>
                      <a:r>
                        <a:rPr lang="en-US" sz="2000" b="1" u="none" strike="noStrike" cap="none" baseline="0" dirty="0">
                          <a:solidFill>
                            <a:schemeClr val="dk1"/>
                          </a:solidFill>
                          <a:latin typeface="+mj-lt"/>
                          <a:cs typeface="Times New Roman" panose="02020603050405020304" pitchFamily="18" charset="0"/>
                        </a:rPr>
                        <a:t> Used</a:t>
                      </a:r>
                      <a:endParaRPr lang="en-US" sz="2000" b="1" u="none" strike="noStrike" cap="none" dirty="0">
                        <a:solidFill>
                          <a:schemeClr val="dk1"/>
                        </a:solidFill>
                        <a:latin typeface="+mj-lt"/>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300"/>
                        <a:buFont typeface="Arial"/>
                        <a:buNone/>
                      </a:pPr>
                      <a:r>
                        <a:rPr lang="en-GB" sz="2000" b="1" u="none" strike="noStrike" cap="none" dirty="0">
                          <a:latin typeface="+mj-lt"/>
                          <a:cs typeface="Times New Roman" panose="02020603050405020304" pitchFamily="18" charset="0"/>
                        </a:rPr>
                        <a:t>Advantages/ Strengths Found</a:t>
                      </a:r>
                      <a:endParaRPr sz="2000" b="1" u="none" strike="noStrike" cap="none" dirty="0">
                        <a:latin typeface="+mj-lt"/>
                        <a:cs typeface="Times New Roman" panose="02020603050405020304" pitchFamily="18" charset="0"/>
                      </a:endParaRPr>
                    </a:p>
                  </a:txBody>
                  <a:tcPr marL="91425" marR="91425" marT="91425" marB="91425"/>
                </a:tc>
                <a:tc>
                  <a:txBody>
                    <a:bodyPr/>
                    <a:lstStyle/>
                    <a:p>
                      <a:pPr marL="0" marR="0" lvl="0" indent="0" algn="ctr" rtl="0">
                        <a:lnSpc>
                          <a:spcPct val="115000"/>
                        </a:lnSpc>
                        <a:spcBef>
                          <a:spcPts val="0"/>
                        </a:spcBef>
                        <a:spcAft>
                          <a:spcPts val="0"/>
                        </a:spcAft>
                        <a:buClr>
                          <a:schemeClr val="dk1"/>
                        </a:buClr>
                        <a:buSzPts val="1100"/>
                        <a:buFont typeface="Arial"/>
                        <a:buNone/>
                      </a:pPr>
                      <a:r>
                        <a:rPr lang="en-US" sz="2000" b="1" u="none" strike="noStrike" cap="none" dirty="0">
                          <a:solidFill>
                            <a:schemeClr val="dk1"/>
                          </a:solidFill>
                          <a:latin typeface="+mj-lt"/>
                          <a:ea typeface="Times New Roman"/>
                          <a:cs typeface="Times New Roman" panose="02020603050405020304" pitchFamily="18" charset="0"/>
                          <a:sym typeface="Times New Roman"/>
                        </a:rPr>
                        <a:t>Disadvantages/ Limitations/Gaps Found</a:t>
                      </a:r>
                      <a:endParaRPr sz="2000" b="1" u="none" strike="noStrike" cap="none" dirty="0">
                        <a:solidFill>
                          <a:schemeClr val="dk1"/>
                        </a:solidFill>
                        <a:latin typeface="+mj-lt"/>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val="3562617391"/>
                  </a:ext>
                </a:extLst>
              </a:tr>
              <a:tr h="4242221">
                <a:tc>
                  <a:txBody>
                    <a:bodyPr/>
                    <a:lstStyle/>
                    <a:p>
                      <a:pPr marL="0" marR="0" lvl="0" indent="0" algn="ctr" rtl="0">
                        <a:lnSpc>
                          <a:spcPct val="100000"/>
                        </a:lnSpc>
                        <a:spcBef>
                          <a:spcPts val="0"/>
                        </a:spcBef>
                        <a:spcAft>
                          <a:spcPts val="0"/>
                        </a:spcAft>
                        <a:buClr>
                          <a:srgbClr val="000000"/>
                        </a:buClr>
                        <a:buSzPts val="1400"/>
                        <a:buFont typeface="Arial"/>
                        <a:buNone/>
                      </a:pPr>
                      <a:r>
                        <a:rPr lang="en-IN" sz="1600" b="0" u="none" strike="noStrike" cap="none" dirty="0">
                          <a:latin typeface="+mn-lt"/>
                          <a:cs typeface="Times New Roman" panose="02020603050405020304" pitchFamily="18" charset="0"/>
                        </a:rPr>
                        <a:t>5</a:t>
                      </a:r>
                      <a:endParaRPr sz="1600" b="0" u="none" strike="noStrike" cap="none" dirty="0">
                        <a:latin typeface="+mn-lt"/>
                        <a:cs typeface="Times New Roman" panose="02020603050405020304" pitchFamily="18" charset="0"/>
                      </a:endParaRPr>
                    </a:p>
                  </a:txBody>
                  <a:tcPr marL="91425" marR="91425" marT="91425" marB="91425"/>
                </a:tc>
                <a:tc>
                  <a:txBody>
                    <a:bodyPr/>
                    <a:lstStyle/>
                    <a:p>
                      <a:r>
                        <a:rPr lang="en-IN" sz="1600" dirty="0">
                          <a:latin typeface="+mn-lt"/>
                        </a:rPr>
                        <a:t>Gaurav Parihar and Raghavendra R, April 2022, “Chess playing AI”, International Journal of Creative Research Thoughts (IJCRT), vol.10, 2320-2882.</a:t>
                      </a: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600" dirty="0"/>
                        <a:t>Automation have been originally conceived to surpass humans in pre-calculated techniques that might be tiresome and predictable. Artificial Intelligence, on the other hand, can provide decision-making power to make different movements and learn some new.</a:t>
                      </a:r>
                      <a:endParaRPr sz="1600" b="0" u="none" strike="noStrike" cap="none" dirty="0">
                        <a:latin typeface="Calibri" panose="020F0502020204030204" pitchFamily="34" charset="0"/>
                        <a:cs typeface="Calibri" panose="020F0502020204030204" pitchFamily="34"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600" dirty="0"/>
                        <a:t>It uses artificial intelligence techniques as with the Minimax Algorithm and the Monte Carlo Algorithm to acquire the maximum payoff and benefit over the opposition in the current situation.</a:t>
                      </a:r>
                      <a:endParaRPr sz="1600" b="0" u="none" strike="noStrike" cap="none" dirty="0">
                        <a:latin typeface="Calibri" panose="020F0502020204030204" pitchFamily="34" charset="0"/>
                        <a:cs typeface="Calibri" panose="020F0502020204030204" pitchFamily="34" charset="0"/>
                      </a:endParaRPr>
                    </a:p>
                  </a:txBody>
                  <a:tcPr marL="91425" marR="91425" marT="91425" marB="91425"/>
                </a:tc>
                <a:tc>
                  <a:txBody>
                    <a:bodyPr/>
                    <a:lstStyle/>
                    <a:p>
                      <a:pPr marL="0" marR="0" lvl="0" indent="0" algn="l" defTabSz="914400" rtl="0" eaLnBrk="1" fontAlgn="auto" latinLnBrk="0" hangingPunct="1">
                        <a:lnSpc>
                          <a:spcPct val="115000"/>
                        </a:lnSpc>
                        <a:spcBef>
                          <a:spcPts val="0"/>
                        </a:spcBef>
                        <a:spcAft>
                          <a:spcPts val="0"/>
                        </a:spcAft>
                        <a:buClr>
                          <a:srgbClr val="000000"/>
                        </a:buClr>
                        <a:buSzPts val="1400"/>
                        <a:buFont typeface="Arial"/>
                        <a:buNone/>
                        <a:tabLst/>
                        <a:defRPr/>
                      </a:pPr>
                      <a:r>
                        <a:rPr lang="en-US" sz="1600" dirty="0"/>
                        <a:t>Gaming with a similar personal computer with from before the challenges is common and, at times, boring. As a result, AI enters the picture in this scenario. Regardless, it has two distinct AIs with different tactics to make the things more interesting since it simulates, analyzes, and decides in the same manner that people do. It could also adapt to the new actions, allowing people to find new techniques. </a:t>
                      </a:r>
                      <a:endParaRPr sz="1600" b="0" u="none" strike="noStrike" cap="none" dirty="0">
                        <a:latin typeface="Calibri" panose="020F0502020204030204" pitchFamily="34" charset="0"/>
                        <a:cs typeface="Calibri" panose="020F0502020204030204" pitchFamily="34"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600" dirty="0"/>
                        <a:t>Choice tree-based designs require too long to search through the exact and full possibility set for the proper decision, limiting the machine's capability. </a:t>
                      </a:r>
                      <a:endParaRPr sz="1600" b="0" u="none" strike="noStrike" cap="none" dirty="0">
                        <a:latin typeface="Calibri" panose="020F0502020204030204" pitchFamily="34" charset="0"/>
                        <a:cs typeface="Calibri" panose="020F0502020204030204" pitchFamily="34" charset="0"/>
                      </a:endParaRPr>
                    </a:p>
                  </a:txBody>
                  <a:tcPr marL="91425" marR="91425" marT="91425" marB="91425"/>
                </a:tc>
                <a:extLst>
                  <a:ext uri="{0D108BD9-81ED-4DB2-BD59-A6C34878D82A}">
                    <a16:rowId xmlns:a16="http://schemas.microsoft.com/office/drawing/2014/main" val="2550912083"/>
                  </a:ext>
                </a:extLst>
              </a:tr>
            </a:tbl>
          </a:graphicData>
        </a:graphic>
      </p:graphicFrame>
      <p:pic>
        <p:nvPicPr>
          <p:cNvPr id="2" name="Picture 1" descr="EQUINOX-2020">
            <a:extLst>
              <a:ext uri="{FF2B5EF4-FFF2-40B4-BE49-F238E27FC236}">
                <a16:creationId xmlns:a16="http://schemas.microsoft.com/office/drawing/2014/main" id="{9780C1D9-E6F2-A882-5B88-D0C5370A67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4084" y="75660"/>
            <a:ext cx="1671936" cy="81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509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C84FA-7BED-AECB-AB63-96B99D552375}"/>
              </a:ext>
            </a:extLst>
          </p:cNvPr>
          <p:cNvSpPr>
            <a:spLocks noGrp="1"/>
          </p:cNvSpPr>
          <p:nvPr>
            <p:ph type="title"/>
          </p:nvPr>
        </p:nvSpPr>
        <p:spPr>
          <a:xfrm>
            <a:off x="717499" y="472617"/>
            <a:ext cx="10647684" cy="852259"/>
          </a:xfrm>
        </p:spPr>
        <p:txBody>
          <a:bodyPr/>
          <a:lstStyle/>
          <a:p>
            <a:r>
              <a:rPr lang="en-IN" sz="3200" b="1" dirty="0">
                <a:latin typeface="+mj-lt"/>
              </a:rPr>
              <a:t>REPRESENTATION OF CHESS BOARD</a:t>
            </a:r>
          </a:p>
        </p:txBody>
      </p:sp>
      <p:pic>
        <p:nvPicPr>
          <p:cNvPr id="3" name="Picture 2">
            <a:extLst>
              <a:ext uri="{FF2B5EF4-FFF2-40B4-BE49-F238E27FC236}">
                <a16:creationId xmlns:a16="http://schemas.microsoft.com/office/drawing/2014/main" id="{96A068ED-7CD8-928B-BABA-DC94EFE90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305" y="1532167"/>
            <a:ext cx="9510072" cy="3883352"/>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7" name="Picture 6" descr="EQUINOX-2020">
            <a:extLst>
              <a:ext uri="{FF2B5EF4-FFF2-40B4-BE49-F238E27FC236}">
                <a16:creationId xmlns:a16="http://schemas.microsoft.com/office/drawing/2014/main" id="{786807C2-8FE1-25EF-0EE6-046FCCAA15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084" y="82748"/>
            <a:ext cx="1671936" cy="81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551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DB3EC5-4C26-D882-350F-D3F7993B35EC}"/>
              </a:ext>
            </a:extLst>
          </p:cNvPr>
          <p:cNvSpPr txBox="1">
            <a:spLocks/>
          </p:cNvSpPr>
          <p:nvPr/>
        </p:nvSpPr>
        <p:spPr>
          <a:xfrm>
            <a:off x="3428371" y="370621"/>
            <a:ext cx="5335257"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500"/>
              <a:buFont typeface="Cinzel"/>
              <a:buNone/>
              <a:defRPr sz="3500" b="0" i="0" u="none" strike="noStrike" cap="none">
                <a:solidFill>
                  <a:schemeClr val="dk1"/>
                </a:solidFill>
                <a:latin typeface="Cinzel"/>
                <a:ea typeface="Cinzel"/>
                <a:cs typeface="Cinzel"/>
                <a:sym typeface="Cinzel"/>
              </a:defRPr>
            </a:lvl1pPr>
            <a:lvl2pPr marR="0" lvl="1" algn="l" rtl="0" eaLnBrk="1" hangingPunct="1">
              <a:lnSpc>
                <a:spcPct val="100000"/>
              </a:lnSpc>
              <a:spcBef>
                <a:spcPts val="0"/>
              </a:spcBef>
              <a:spcAft>
                <a:spcPts val="0"/>
              </a:spcAft>
              <a:buClr>
                <a:schemeClr val="dk1"/>
              </a:buClr>
              <a:buSzPts val="3500"/>
              <a:buFont typeface="Cinzel"/>
              <a:buNone/>
              <a:defRPr sz="3500" b="0" i="0" u="none" strike="noStrike" cap="none">
                <a:solidFill>
                  <a:schemeClr val="dk1"/>
                </a:solidFill>
                <a:latin typeface="Cinzel"/>
                <a:ea typeface="Cinzel"/>
                <a:cs typeface="Cinzel"/>
                <a:sym typeface="Cinzel"/>
              </a:defRPr>
            </a:lvl2pPr>
            <a:lvl3pPr marR="0" lvl="2" algn="l" rtl="0" eaLnBrk="1" hangingPunct="1">
              <a:lnSpc>
                <a:spcPct val="100000"/>
              </a:lnSpc>
              <a:spcBef>
                <a:spcPts val="0"/>
              </a:spcBef>
              <a:spcAft>
                <a:spcPts val="0"/>
              </a:spcAft>
              <a:buClr>
                <a:schemeClr val="dk1"/>
              </a:buClr>
              <a:buSzPts val="3500"/>
              <a:buFont typeface="Cinzel"/>
              <a:buNone/>
              <a:defRPr sz="3500" b="0" i="0" u="none" strike="noStrike" cap="none">
                <a:solidFill>
                  <a:schemeClr val="dk1"/>
                </a:solidFill>
                <a:latin typeface="Cinzel"/>
                <a:ea typeface="Cinzel"/>
                <a:cs typeface="Cinzel"/>
                <a:sym typeface="Cinzel"/>
              </a:defRPr>
            </a:lvl3pPr>
            <a:lvl4pPr marR="0" lvl="3" algn="l" rtl="0" eaLnBrk="1" hangingPunct="1">
              <a:lnSpc>
                <a:spcPct val="100000"/>
              </a:lnSpc>
              <a:spcBef>
                <a:spcPts val="0"/>
              </a:spcBef>
              <a:spcAft>
                <a:spcPts val="0"/>
              </a:spcAft>
              <a:buClr>
                <a:schemeClr val="dk1"/>
              </a:buClr>
              <a:buSzPts val="3500"/>
              <a:buFont typeface="Cinzel"/>
              <a:buNone/>
              <a:defRPr sz="3500" b="0" i="0" u="none" strike="noStrike" cap="none">
                <a:solidFill>
                  <a:schemeClr val="dk1"/>
                </a:solidFill>
                <a:latin typeface="Cinzel"/>
                <a:ea typeface="Cinzel"/>
                <a:cs typeface="Cinzel"/>
                <a:sym typeface="Cinzel"/>
              </a:defRPr>
            </a:lvl4pPr>
            <a:lvl5pPr marR="0" lvl="4" algn="l" rtl="0" eaLnBrk="1" hangingPunct="1">
              <a:lnSpc>
                <a:spcPct val="100000"/>
              </a:lnSpc>
              <a:spcBef>
                <a:spcPts val="0"/>
              </a:spcBef>
              <a:spcAft>
                <a:spcPts val="0"/>
              </a:spcAft>
              <a:buClr>
                <a:schemeClr val="dk1"/>
              </a:buClr>
              <a:buSzPts val="3500"/>
              <a:buFont typeface="Cinzel"/>
              <a:buNone/>
              <a:defRPr sz="3500" b="0" i="0" u="none" strike="noStrike" cap="none">
                <a:solidFill>
                  <a:schemeClr val="dk1"/>
                </a:solidFill>
                <a:latin typeface="Cinzel"/>
                <a:ea typeface="Cinzel"/>
                <a:cs typeface="Cinzel"/>
                <a:sym typeface="Cinzel"/>
              </a:defRPr>
            </a:lvl5pPr>
            <a:lvl6pPr marR="0" lvl="5" algn="l" rtl="0" eaLnBrk="1" hangingPunct="1">
              <a:lnSpc>
                <a:spcPct val="100000"/>
              </a:lnSpc>
              <a:spcBef>
                <a:spcPts val="0"/>
              </a:spcBef>
              <a:spcAft>
                <a:spcPts val="0"/>
              </a:spcAft>
              <a:buClr>
                <a:schemeClr val="dk1"/>
              </a:buClr>
              <a:buSzPts val="3500"/>
              <a:buFont typeface="Cinzel"/>
              <a:buNone/>
              <a:defRPr sz="3500" b="0" i="0" u="none" strike="noStrike" cap="none">
                <a:solidFill>
                  <a:schemeClr val="dk1"/>
                </a:solidFill>
                <a:latin typeface="Cinzel"/>
                <a:ea typeface="Cinzel"/>
                <a:cs typeface="Cinzel"/>
                <a:sym typeface="Cinzel"/>
              </a:defRPr>
            </a:lvl6pPr>
            <a:lvl7pPr marR="0" lvl="6" algn="l" rtl="0" eaLnBrk="1" hangingPunct="1">
              <a:lnSpc>
                <a:spcPct val="100000"/>
              </a:lnSpc>
              <a:spcBef>
                <a:spcPts val="0"/>
              </a:spcBef>
              <a:spcAft>
                <a:spcPts val="0"/>
              </a:spcAft>
              <a:buClr>
                <a:schemeClr val="dk1"/>
              </a:buClr>
              <a:buSzPts val="3500"/>
              <a:buFont typeface="Cinzel"/>
              <a:buNone/>
              <a:defRPr sz="3500" b="0" i="0" u="none" strike="noStrike" cap="none">
                <a:solidFill>
                  <a:schemeClr val="dk1"/>
                </a:solidFill>
                <a:latin typeface="Cinzel"/>
                <a:ea typeface="Cinzel"/>
                <a:cs typeface="Cinzel"/>
                <a:sym typeface="Cinzel"/>
              </a:defRPr>
            </a:lvl7pPr>
            <a:lvl8pPr marR="0" lvl="7" algn="l" rtl="0" eaLnBrk="1" hangingPunct="1">
              <a:lnSpc>
                <a:spcPct val="100000"/>
              </a:lnSpc>
              <a:spcBef>
                <a:spcPts val="0"/>
              </a:spcBef>
              <a:spcAft>
                <a:spcPts val="0"/>
              </a:spcAft>
              <a:buClr>
                <a:schemeClr val="dk1"/>
              </a:buClr>
              <a:buSzPts val="3500"/>
              <a:buFont typeface="Cinzel"/>
              <a:buNone/>
              <a:defRPr sz="3500" b="0" i="0" u="none" strike="noStrike" cap="none">
                <a:solidFill>
                  <a:schemeClr val="dk1"/>
                </a:solidFill>
                <a:latin typeface="Cinzel"/>
                <a:ea typeface="Cinzel"/>
                <a:cs typeface="Cinzel"/>
                <a:sym typeface="Cinzel"/>
              </a:defRPr>
            </a:lvl8pPr>
            <a:lvl9pPr marR="0" lvl="8" algn="l" rtl="0" eaLnBrk="1" hangingPunct="1">
              <a:lnSpc>
                <a:spcPct val="100000"/>
              </a:lnSpc>
              <a:spcBef>
                <a:spcPts val="0"/>
              </a:spcBef>
              <a:spcAft>
                <a:spcPts val="0"/>
              </a:spcAft>
              <a:buClr>
                <a:schemeClr val="dk1"/>
              </a:buClr>
              <a:buSzPts val="3500"/>
              <a:buFont typeface="Cinzel"/>
              <a:buNone/>
              <a:defRPr sz="3500" b="0" i="0" u="none" strike="noStrike" cap="none">
                <a:solidFill>
                  <a:schemeClr val="dk1"/>
                </a:solidFill>
                <a:latin typeface="Cinzel"/>
                <a:ea typeface="Cinzel"/>
                <a:cs typeface="Cinzel"/>
                <a:sym typeface="Cinzel"/>
              </a:defRPr>
            </a:lvl9pPr>
          </a:lstStyle>
          <a:p>
            <a:r>
              <a:rPr lang="en-IN" b="1">
                <a:latin typeface="+mj-lt"/>
              </a:rPr>
              <a:t>MINIMAX ALGORITHM</a:t>
            </a:r>
            <a:endParaRPr lang="en-IN" b="1" dirty="0">
              <a:latin typeface="+mj-lt"/>
            </a:endParaRPr>
          </a:p>
        </p:txBody>
      </p:sp>
      <p:pic>
        <p:nvPicPr>
          <p:cNvPr id="5" name="Picture 2" descr="1*UA5VlNs7s4gl80VknA099w">
            <a:extLst>
              <a:ext uri="{FF2B5EF4-FFF2-40B4-BE49-F238E27FC236}">
                <a16:creationId xmlns:a16="http://schemas.microsoft.com/office/drawing/2014/main" id="{B98CD8E7-B1EC-664B-B418-33734D8C6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35" y="1233458"/>
            <a:ext cx="10766528" cy="47737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 name="Picture 5" descr="EQUINOX-2020">
            <a:extLst>
              <a:ext uri="{FF2B5EF4-FFF2-40B4-BE49-F238E27FC236}">
                <a16:creationId xmlns:a16="http://schemas.microsoft.com/office/drawing/2014/main" id="{FCB83D4A-D643-684F-3E2F-C96D77C13B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084" y="75660"/>
            <a:ext cx="1671936" cy="81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456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EEA8F2-4D5D-1844-021B-FFB6BC1648C0}"/>
              </a:ext>
            </a:extLst>
          </p:cNvPr>
          <p:cNvPicPr>
            <a:picLocks noChangeAspect="1"/>
          </p:cNvPicPr>
          <p:nvPr/>
        </p:nvPicPr>
        <p:blipFill>
          <a:blip r:embed="rId2"/>
          <a:stretch>
            <a:fillRect/>
          </a:stretch>
        </p:blipFill>
        <p:spPr>
          <a:xfrm>
            <a:off x="1024585" y="997984"/>
            <a:ext cx="10142829" cy="5443269"/>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descr="EQUINOX-2020">
            <a:extLst>
              <a:ext uri="{FF2B5EF4-FFF2-40B4-BE49-F238E27FC236}">
                <a16:creationId xmlns:a16="http://schemas.microsoft.com/office/drawing/2014/main" id="{536252F2-91BF-9D99-31EF-2AC3556C5E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084" y="75660"/>
            <a:ext cx="1671936" cy="815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F0BBB35-5C6A-AA35-F6D0-04EEBB86A6C7}"/>
              </a:ext>
            </a:extLst>
          </p:cNvPr>
          <p:cNvSpPr txBox="1"/>
          <p:nvPr/>
        </p:nvSpPr>
        <p:spPr>
          <a:xfrm>
            <a:off x="3650513" y="191271"/>
            <a:ext cx="5042976" cy="584775"/>
          </a:xfrm>
          <a:prstGeom prst="rect">
            <a:avLst/>
          </a:prstGeom>
          <a:noFill/>
        </p:spPr>
        <p:txBody>
          <a:bodyPr wrap="square" rtlCol="0">
            <a:spAutoFit/>
          </a:bodyPr>
          <a:lstStyle/>
          <a:p>
            <a:r>
              <a:rPr lang="en-IN" sz="3200" b="1" dirty="0">
                <a:solidFill>
                  <a:schemeClr val="tx1"/>
                </a:solidFill>
              </a:rPr>
              <a:t>MINIMAX ALGORITHM</a:t>
            </a:r>
          </a:p>
        </p:txBody>
      </p:sp>
    </p:spTree>
    <p:extLst>
      <p:ext uri="{BB962C8B-B14F-4D97-AF65-F5344CB8AC3E}">
        <p14:creationId xmlns:p14="http://schemas.microsoft.com/office/powerpoint/2010/main" val="2302690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1*96QEzhnsOkNqz7swB0qx8w">
            <a:extLst>
              <a:ext uri="{FF2B5EF4-FFF2-40B4-BE49-F238E27FC236}">
                <a16:creationId xmlns:a16="http://schemas.microsoft.com/office/drawing/2014/main" id="{043368C0-1977-9379-9201-7CACB823EB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674" y="1275908"/>
            <a:ext cx="10670652" cy="48555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 name="Picture 4" descr="EQUINOX-2020">
            <a:extLst>
              <a:ext uri="{FF2B5EF4-FFF2-40B4-BE49-F238E27FC236}">
                <a16:creationId xmlns:a16="http://schemas.microsoft.com/office/drawing/2014/main" id="{C014154E-5900-A278-B541-4558BC1DD8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084" y="82995"/>
            <a:ext cx="1671936" cy="815999"/>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5B4178F-F374-1E94-6D40-FEA63B97928C}"/>
              </a:ext>
            </a:extLst>
          </p:cNvPr>
          <p:cNvSpPr>
            <a:spLocks noGrp="1"/>
          </p:cNvSpPr>
          <p:nvPr>
            <p:ph type="title"/>
          </p:nvPr>
        </p:nvSpPr>
        <p:spPr>
          <a:xfrm>
            <a:off x="2157998" y="332469"/>
            <a:ext cx="7876004" cy="666992"/>
          </a:xfrm>
        </p:spPr>
        <p:txBody>
          <a:bodyPr/>
          <a:lstStyle/>
          <a:p>
            <a:r>
              <a:rPr lang="en-IN" b="1" dirty="0">
                <a:latin typeface="+mj-lt"/>
              </a:rPr>
              <a:t>ALPHA-BETA PRUNING</a:t>
            </a:r>
          </a:p>
        </p:txBody>
      </p:sp>
    </p:spTree>
    <p:extLst>
      <p:ext uri="{BB962C8B-B14F-4D97-AF65-F5344CB8AC3E}">
        <p14:creationId xmlns:p14="http://schemas.microsoft.com/office/powerpoint/2010/main" val="94488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QUINOX-2020">
            <a:extLst>
              <a:ext uri="{FF2B5EF4-FFF2-40B4-BE49-F238E27FC236}">
                <a16:creationId xmlns:a16="http://schemas.microsoft.com/office/drawing/2014/main" id="{E897A14A-53FC-45C9-200B-0E23894D3A5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4084" y="82995"/>
            <a:ext cx="1671936" cy="8159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8397497-59B6-4AF9-1683-550A985524D4}"/>
              </a:ext>
            </a:extLst>
          </p:cNvPr>
          <p:cNvPicPr>
            <a:picLocks noChangeAspect="1"/>
          </p:cNvPicPr>
          <p:nvPr/>
        </p:nvPicPr>
        <p:blipFill>
          <a:blip r:embed="rId3"/>
          <a:stretch>
            <a:fillRect/>
          </a:stretch>
        </p:blipFill>
        <p:spPr>
          <a:xfrm>
            <a:off x="836493" y="967333"/>
            <a:ext cx="10519013" cy="5293596"/>
          </a:xfrm>
          <a:prstGeom prst="rect">
            <a:avLst/>
          </a:prstGeom>
          <a:ln w="889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ACA92230-8D16-F591-0E23-712EF453F383}"/>
              </a:ext>
            </a:extLst>
          </p:cNvPr>
          <p:cNvSpPr txBox="1"/>
          <p:nvPr/>
        </p:nvSpPr>
        <p:spPr>
          <a:xfrm>
            <a:off x="3565451" y="198606"/>
            <a:ext cx="5585637" cy="584775"/>
          </a:xfrm>
          <a:prstGeom prst="rect">
            <a:avLst/>
          </a:prstGeom>
          <a:noFill/>
        </p:spPr>
        <p:txBody>
          <a:bodyPr wrap="square" rtlCol="0">
            <a:spAutoFit/>
          </a:bodyPr>
          <a:lstStyle/>
          <a:p>
            <a:r>
              <a:rPr lang="en-IN" sz="3200" b="1" dirty="0">
                <a:solidFill>
                  <a:schemeClr val="tx1"/>
                </a:solidFill>
                <a:latin typeface="+mj-lt"/>
              </a:rPr>
              <a:t>ALPHA-BETA PRUNING</a:t>
            </a:r>
            <a:endParaRPr lang="en-IN" sz="3200" dirty="0">
              <a:solidFill>
                <a:schemeClr val="tx1"/>
              </a:solidFill>
            </a:endParaRPr>
          </a:p>
        </p:txBody>
      </p:sp>
    </p:spTree>
    <p:extLst>
      <p:ext uri="{BB962C8B-B14F-4D97-AF65-F5344CB8AC3E}">
        <p14:creationId xmlns:p14="http://schemas.microsoft.com/office/powerpoint/2010/main" val="2765734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4" name="TextBox 3">
            <a:extLst>
              <a:ext uri="{FF2B5EF4-FFF2-40B4-BE49-F238E27FC236}">
                <a16:creationId xmlns:a16="http://schemas.microsoft.com/office/drawing/2014/main" id="{5501A530-D743-2424-6D60-FC7807B372DE}"/>
              </a:ext>
            </a:extLst>
          </p:cNvPr>
          <p:cNvSpPr txBox="1"/>
          <p:nvPr/>
        </p:nvSpPr>
        <p:spPr>
          <a:xfrm>
            <a:off x="3079278" y="124296"/>
            <a:ext cx="6028383" cy="954107"/>
          </a:xfrm>
          <a:prstGeom prst="rect">
            <a:avLst/>
          </a:prstGeom>
          <a:noFill/>
        </p:spPr>
        <p:txBody>
          <a:bodyPr wrap="square" rtlCol="0">
            <a:spAutoFit/>
          </a:bodyPr>
          <a:lstStyle/>
          <a:p>
            <a:r>
              <a:rPr lang="en-IN" sz="2500" dirty="0"/>
              <a:t>   </a:t>
            </a:r>
            <a:r>
              <a:rPr lang="en-IN" sz="2800" b="1" dirty="0">
                <a:latin typeface="+mj-lt"/>
              </a:rPr>
              <a:t>PROGRAMMING DIFFERENT MOVES FOR DIFFERENT PIECES </a:t>
            </a:r>
            <a:endParaRPr lang="en-IN" sz="2500" b="1" dirty="0">
              <a:latin typeface="+mj-lt"/>
            </a:endParaRPr>
          </a:p>
        </p:txBody>
      </p:sp>
      <p:pic>
        <p:nvPicPr>
          <p:cNvPr id="5" name="Picture 4" descr="pawn captures attacks">
            <a:extLst>
              <a:ext uri="{FF2B5EF4-FFF2-40B4-BE49-F238E27FC236}">
                <a16:creationId xmlns:a16="http://schemas.microsoft.com/office/drawing/2014/main" id="{F73BFBCE-CBE0-4E95-9018-1A6837183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649" y="1234520"/>
            <a:ext cx="2116345" cy="21197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6" name="Picture 6" descr="bishop moves">
            <a:extLst>
              <a:ext uri="{FF2B5EF4-FFF2-40B4-BE49-F238E27FC236}">
                <a16:creationId xmlns:a16="http://schemas.microsoft.com/office/drawing/2014/main" id="{75159E61-F9E9-4C0D-B641-4C9E1C9FFC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4110" y="1234521"/>
            <a:ext cx="2116344" cy="21197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7" name="Picture 8" descr="knight captures">
            <a:extLst>
              <a:ext uri="{FF2B5EF4-FFF2-40B4-BE49-F238E27FC236}">
                <a16:creationId xmlns:a16="http://schemas.microsoft.com/office/drawing/2014/main" id="{0A34FED6-DF90-2790-5DF1-00C473295F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5571" y="1234521"/>
            <a:ext cx="2116345" cy="21197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8" name="Picture 10" descr="rook moves captures">
            <a:extLst>
              <a:ext uri="{FF2B5EF4-FFF2-40B4-BE49-F238E27FC236}">
                <a16:creationId xmlns:a16="http://schemas.microsoft.com/office/drawing/2014/main" id="{362978E5-021A-CF1E-D235-BDC1B33FC2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58815" y="1234520"/>
            <a:ext cx="2116344" cy="21197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9" name="Picture 12" descr="queen moves">
            <a:extLst>
              <a:ext uri="{FF2B5EF4-FFF2-40B4-BE49-F238E27FC236}">
                <a16:creationId xmlns:a16="http://schemas.microsoft.com/office/drawing/2014/main" id="{E460F142-3F2D-1210-99C6-F46A5EAEA0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9796" y="4069109"/>
            <a:ext cx="2075878" cy="20792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 name="Picture 14" descr="king moves">
            <a:extLst>
              <a:ext uri="{FF2B5EF4-FFF2-40B4-BE49-F238E27FC236}">
                <a16:creationId xmlns:a16="http://schemas.microsoft.com/office/drawing/2014/main" id="{F91AE435-599F-B6FA-A334-570B4B666A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47462" y="4048842"/>
            <a:ext cx="2116344" cy="21197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1" name="Picture 16" descr="How do I Castle? - Chess.com Member Support and FAQs">
            <a:extLst>
              <a:ext uri="{FF2B5EF4-FFF2-40B4-BE49-F238E27FC236}">
                <a16:creationId xmlns:a16="http://schemas.microsoft.com/office/drawing/2014/main" id="{BF2669DC-3F36-6BF6-70A8-2CCDDB1A5B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5463" y="4037065"/>
            <a:ext cx="2231524" cy="21163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 name="Picture 1" descr="EQUINOX-2020">
            <a:extLst>
              <a:ext uri="{FF2B5EF4-FFF2-40B4-BE49-F238E27FC236}">
                <a16:creationId xmlns:a16="http://schemas.microsoft.com/office/drawing/2014/main" id="{16D2AF52-4288-F188-5660-B2202A6B8BC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434084" y="82995"/>
            <a:ext cx="1671936" cy="8159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A10CC47-7F3D-D211-6601-27CCBE5B209E}"/>
              </a:ext>
            </a:extLst>
          </p:cNvPr>
          <p:cNvSpPr txBox="1"/>
          <p:nvPr/>
        </p:nvSpPr>
        <p:spPr>
          <a:xfrm>
            <a:off x="1049427" y="3500073"/>
            <a:ext cx="2199785" cy="307777"/>
          </a:xfrm>
          <a:prstGeom prst="rect">
            <a:avLst/>
          </a:prstGeom>
          <a:noFill/>
        </p:spPr>
        <p:txBody>
          <a:bodyPr wrap="square" rtlCol="0">
            <a:spAutoFit/>
          </a:bodyPr>
          <a:lstStyle/>
          <a:p>
            <a:r>
              <a:rPr lang="en-IN" dirty="0"/>
              <a:t>Fig. 2: Pawn’s movement</a:t>
            </a:r>
          </a:p>
        </p:txBody>
      </p:sp>
      <p:sp>
        <p:nvSpPr>
          <p:cNvPr id="12" name="TextBox 11">
            <a:extLst>
              <a:ext uri="{FF2B5EF4-FFF2-40B4-BE49-F238E27FC236}">
                <a16:creationId xmlns:a16="http://schemas.microsoft.com/office/drawing/2014/main" id="{B3C6454A-1128-806C-7BF2-EE151307A072}"/>
              </a:ext>
            </a:extLst>
          </p:cNvPr>
          <p:cNvSpPr txBox="1"/>
          <p:nvPr/>
        </p:nvSpPr>
        <p:spPr>
          <a:xfrm>
            <a:off x="3632599" y="3500072"/>
            <a:ext cx="2320290" cy="307777"/>
          </a:xfrm>
          <a:prstGeom prst="rect">
            <a:avLst/>
          </a:prstGeom>
          <a:noFill/>
        </p:spPr>
        <p:txBody>
          <a:bodyPr wrap="square" rtlCol="0">
            <a:spAutoFit/>
          </a:bodyPr>
          <a:lstStyle/>
          <a:p>
            <a:r>
              <a:rPr lang="en-IN" dirty="0"/>
              <a:t>Fig. 3: Bishop’s movement</a:t>
            </a:r>
          </a:p>
        </p:txBody>
      </p:sp>
      <p:sp>
        <p:nvSpPr>
          <p:cNvPr id="13" name="TextBox 12">
            <a:extLst>
              <a:ext uri="{FF2B5EF4-FFF2-40B4-BE49-F238E27FC236}">
                <a16:creationId xmlns:a16="http://schemas.microsoft.com/office/drawing/2014/main" id="{AD5D435D-B8E7-2710-D11B-6D5D210265B5}"/>
              </a:ext>
            </a:extLst>
          </p:cNvPr>
          <p:cNvSpPr txBox="1"/>
          <p:nvPr/>
        </p:nvSpPr>
        <p:spPr>
          <a:xfrm>
            <a:off x="6285571" y="3482483"/>
            <a:ext cx="2320290" cy="307777"/>
          </a:xfrm>
          <a:prstGeom prst="rect">
            <a:avLst/>
          </a:prstGeom>
          <a:noFill/>
        </p:spPr>
        <p:txBody>
          <a:bodyPr wrap="square" rtlCol="0">
            <a:spAutoFit/>
          </a:bodyPr>
          <a:lstStyle/>
          <a:p>
            <a:r>
              <a:rPr lang="en-IN" dirty="0"/>
              <a:t>Fig. 4: Knight’s movement</a:t>
            </a:r>
          </a:p>
        </p:txBody>
      </p:sp>
      <p:sp>
        <p:nvSpPr>
          <p:cNvPr id="14" name="TextBox 13">
            <a:extLst>
              <a:ext uri="{FF2B5EF4-FFF2-40B4-BE49-F238E27FC236}">
                <a16:creationId xmlns:a16="http://schemas.microsoft.com/office/drawing/2014/main" id="{140BE5F1-69E4-E6FA-B761-39682FD563C6}"/>
              </a:ext>
            </a:extLst>
          </p:cNvPr>
          <p:cNvSpPr txBox="1"/>
          <p:nvPr/>
        </p:nvSpPr>
        <p:spPr>
          <a:xfrm>
            <a:off x="8858815" y="3496029"/>
            <a:ext cx="2199785" cy="307777"/>
          </a:xfrm>
          <a:prstGeom prst="rect">
            <a:avLst/>
          </a:prstGeom>
          <a:noFill/>
        </p:spPr>
        <p:txBody>
          <a:bodyPr wrap="square" rtlCol="0">
            <a:spAutoFit/>
          </a:bodyPr>
          <a:lstStyle/>
          <a:p>
            <a:r>
              <a:rPr lang="en-IN" dirty="0"/>
              <a:t>Fig. 5: Rook’s movement</a:t>
            </a:r>
          </a:p>
        </p:txBody>
      </p:sp>
      <p:sp>
        <p:nvSpPr>
          <p:cNvPr id="15" name="TextBox 14">
            <a:extLst>
              <a:ext uri="{FF2B5EF4-FFF2-40B4-BE49-F238E27FC236}">
                <a16:creationId xmlns:a16="http://schemas.microsoft.com/office/drawing/2014/main" id="{FF386922-6BF2-A110-AF99-9AE675E66FC0}"/>
              </a:ext>
            </a:extLst>
          </p:cNvPr>
          <p:cNvSpPr txBox="1"/>
          <p:nvPr/>
        </p:nvSpPr>
        <p:spPr>
          <a:xfrm>
            <a:off x="1837590" y="6263177"/>
            <a:ext cx="2320290" cy="307777"/>
          </a:xfrm>
          <a:prstGeom prst="rect">
            <a:avLst/>
          </a:prstGeom>
          <a:noFill/>
        </p:spPr>
        <p:txBody>
          <a:bodyPr wrap="square" rtlCol="0">
            <a:spAutoFit/>
          </a:bodyPr>
          <a:lstStyle/>
          <a:p>
            <a:r>
              <a:rPr lang="en-IN" dirty="0"/>
              <a:t>Fig. 6: Queen’s movement</a:t>
            </a:r>
          </a:p>
        </p:txBody>
      </p:sp>
      <p:sp>
        <p:nvSpPr>
          <p:cNvPr id="16" name="TextBox 15">
            <a:extLst>
              <a:ext uri="{FF2B5EF4-FFF2-40B4-BE49-F238E27FC236}">
                <a16:creationId xmlns:a16="http://schemas.microsoft.com/office/drawing/2014/main" id="{4B2A3994-EE93-60CF-D5A4-91294D5B8F90}"/>
              </a:ext>
            </a:extLst>
          </p:cNvPr>
          <p:cNvSpPr txBox="1"/>
          <p:nvPr/>
        </p:nvSpPr>
        <p:spPr>
          <a:xfrm>
            <a:off x="4894717" y="6263176"/>
            <a:ext cx="2116344" cy="307777"/>
          </a:xfrm>
          <a:prstGeom prst="rect">
            <a:avLst/>
          </a:prstGeom>
          <a:noFill/>
        </p:spPr>
        <p:txBody>
          <a:bodyPr wrap="square" rtlCol="0">
            <a:spAutoFit/>
          </a:bodyPr>
          <a:lstStyle/>
          <a:p>
            <a:r>
              <a:rPr lang="en-IN" dirty="0"/>
              <a:t>Fig. 7: King’s movement</a:t>
            </a:r>
          </a:p>
        </p:txBody>
      </p:sp>
      <p:sp>
        <p:nvSpPr>
          <p:cNvPr id="17" name="TextBox 16">
            <a:extLst>
              <a:ext uri="{FF2B5EF4-FFF2-40B4-BE49-F238E27FC236}">
                <a16:creationId xmlns:a16="http://schemas.microsoft.com/office/drawing/2014/main" id="{3A95DB1C-71B1-6D86-0B9B-AD97AC8A6598}"/>
              </a:ext>
            </a:extLst>
          </p:cNvPr>
          <p:cNvSpPr txBox="1"/>
          <p:nvPr/>
        </p:nvSpPr>
        <p:spPr>
          <a:xfrm>
            <a:off x="8147899" y="6248868"/>
            <a:ext cx="2116344" cy="307777"/>
          </a:xfrm>
          <a:prstGeom prst="rect">
            <a:avLst/>
          </a:prstGeom>
          <a:noFill/>
        </p:spPr>
        <p:txBody>
          <a:bodyPr wrap="square" rtlCol="0">
            <a:spAutoFit/>
          </a:bodyPr>
          <a:lstStyle/>
          <a:p>
            <a:r>
              <a:rPr lang="en-IN" dirty="0"/>
              <a:t>Fig. 8: Castling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29A3ED-E94B-2B6B-2754-AAD23413F2F0}"/>
              </a:ext>
            </a:extLst>
          </p:cNvPr>
          <p:cNvSpPr txBox="1">
            <a:spLocks/>
          </p:cNvSpPr>
          <p:nvPr/>
        </p:nvSpPr>
        <p:spPr>
          <a:xfrm>
            <a:off x="2904030" y="435331"/>
            <a:ext cx="6383940" cy="6146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3600"/>
              <a:buFont typeface="Cinzel"/>
              <a:buNone/>
              <a:defRPr sz="6667" b="0" i="0" u="none" strike="noStrike" cap="none">
                <a:solidFill>
                  <a:schemeClr val="lt1"/>
                </a:solidFill>
                <a:latin typeface="Cinzel"/>
                <a:ea typeface="Cinzel"/>
                <a:cs typeface="Cinzel"/>
                <a:sym typeface="Cinzel"/>
              </a:defRPr>
            </a:lvl1pPr>
            <a:lvl2pPr marR="0" lvl="1"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2pPr>
            <a:lvl3pPr marR="0" lvl="2"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3pPr>
            <a:lvl4pPr marR="0" lvl="3"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4pPr>
            <a:lvl5pPr marR="0" lvl="4"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5pPr>
            <a:lvl6pPr marR="0" lvl="5"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6pPr>
            <a:lvl7pPr marR="0" lvl="6"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7pPr>
            <a:lvl8pPr marR="0" lvl="7"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8pPr>
            <a:lvl9pPr marR="0" lvl="8"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9pPr>
          </a:lstStyle>
          <a:p>
            <a:r>
              <a:rPr lang="en-IN" sz="5400" b="1" dirty="0">
                <a:latin typeface="+mj-lt"/>
              </a:rPr>
              <a:t>RESULT</a:t>
            </a:r>
          </a:p>
        </p:txBody>
      </p:sp>
      <p:pic>
        <p:nvPicPr>
          <p:cNvPr id="2" name="Picture 1">
            <a:extLst>
              <a:ext uri="{FF2B5EF4-FFF2-40B4-BE49-F238E27FC236}">
                <a16:creationId xmlns:a16="http://schemas.microsoft.com/office/drawing/2014/main" id="{B562EDB9-1926-7CDD-A344-A204C46D0079}"/>
              </a:ext>
            </a:extLst>
          </p:cNvPr>
          <p:cNvPicPr>
            <a:picLocks noChangeAspect="1"/>
          </p:cNvPicPr>
          <p:nvPr/>
        </p:nvPicPr>
        <p:blipFill>
          <a:blip r:embed="rId2"/>
          <a:stretch>
            <a:fillRect/>
          </a:stretch>
        </p:blipFill>
        <p:spPr>
          <a:xfrm>
            <a:off x="2904029" y="1242100"/>
            <a:ext cx="6383941" cy="47326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84D480E0-ADA9-4816-CA24-1B55ACB9A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4084" y="61731"/>
            <a:ext cx="1671936" cy="827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EQUINOX-2020">
            <a:extLst>
              <a:ext uri="{FF2B5EF4-FFF2-40B4-BE49-F238E27FC236}">
                <a16:creationId xmlns:a16="http://schemas.microsoft.com/office/drawing/2014/main" id="{364B0853-3230-BEA4-FDC6-3A14755761E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34084" y="82995"/>
            <a:ext cx="1671936" cy="8159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8317D1C-71DC-C020-AA99-499EB2C60F9D}"/>
              </a:ext>
            </a:extLst>
          </p:cNvPr>
          <p:cNvSpPr/>
          <p:nvPr/>
        </p:nvSpPr>
        <p:spPr>
          <a:xfrm>
            <a:off x="5092995" y="6166884"/>
            <a:ext cx="2006008" cy="326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Fig. 9: Chess board</a:t>
            </a:r>
          </a:p>
        </p:txBody>
      </p:sp>
    </p:spTree>
    <p:extLst>
      <p:ext uri="{BB962C8B-B14F-4D97-AF65-F5344CB8AC3E}">
        <p14:creationId xmlns:p14="http://schemas.microsoft.com/office/powerpoint/2010/main" val="3227484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29A3ED-E94B-2B6B-2754-AAD23413F2F0}"/>
              </a:ext>
            </a:extLst>
          </p:cNvPr>
          <p:cNvSpPr txBox="1">
            <a:spLocks/>
          </p:cNvSpPr>
          <p:nvPr/>
        </p:nvSpPr>
        <p:spPr>
          <a:xfrm>
            <a:off x="2904030" y="435331"/>
            <a:ext cx="6383940" cy="6146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3600"/>
              <a:buFont typeface="Cinzel"/>
              <a:buNone/>
              <a:defRPr sz="6667" b="0" i="0" u="none" strike="noStrike" cap="none">
                <a:solidFill>
                  <a:schemeClr val="lt1"/>
                </a:solidFill>
                <a:latin typeface="Cinzel"/>
                <a:ea typeface="Cinzel"/>
                <a:cs typeface="Cinzel"/>
                <a:sym typeface="Cinzel"/>
              </a:defRPr>
            </a:lvl1pPr>
            <a:lvl2pPr marR="0" lvl="1"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2pPr>
            <a:lvl3pPr marR="0" lvl="2"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3pPr>
            <a:lvl4pPr marR="0" lvl="3"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4pPr>
            <a:lvl5pPr marR="0" lvl="4"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5pPr>
            <a:lvl6pPr marR="0" lvl="5"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6pPr>
            <a:lvl7pPr marR="0" lvl="6"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7pPr>
            <a:lvl8pPr marR="0" lvl="7"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8pPr>
            <a:lvl9pPr marR="0" lvl="8"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9pPr>
          </a:lstStyle>
          <a:p>
            <a:r>
              <a:rPr lang="en-IN" sz="5400" b="1" dirty="0">
                <a:latin typeface="+mj-lt"/>
              </a:rPr>
              <a:t>RESULT</a:t>
            </a:r>
          </a:p>
        </p:txBody>
      </p:sp>
      <p:pic>
        <p:nvPicPr>
          <p:cNvPr id="2" name="Picture 1">
            <a:extLst>
              <a:ext uri="{FF2B5EF4-FFF2-40B4-BE49-F238E27FC236}">
                <a16:creationId xmlns:a16="http://schemas.microsoft.com/office/drawing/2014/main" id="{A929E57E-4BA3-1FE2-7A22-9D9BC40D7F16}"/>
              </a:ext>
            </a:extLst>
          </p:cNvPr>
          <p:cNvPicPr>
            <a:picLocks noChangeAspect="1"/>
          </p:cNvPicPr>
          <p:nvPr/>
        </p:nvPicPr>
        <p:blipFill>
          <a:blip r:embed="rId2"/>
          <a:stretch>
            <a:fillRect/>
          </a:stretch>
        </p:blipFill>
        <p:spPr>
          <a:xfrm>
            <a:off x="2153030" y="1266074"/>
            <a:ext cx="7885939" cy="47361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9A08C123-744F-EE9A-3F13-0A30B578E4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4084" y="61731"/>
            <a:ext cx="1671936" cy="827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EQUINOX-2020">
            <a:extLst>
              <a:ext uri="{FF2B5EF4-FFF2-40B4-BE49-F238E27FC236}">
                <a16:creationId xmlns:a16="http://schemas.microsoft.com/office/drawing/2014/main" id="{F4B1D602-F465-687A-4A0F-6BAE25191FB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34084" y="82995"/>
            <a:ext cx="1671936" cy="8159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C385411-F771-BF53-6670-536E1952B99F}"/>
              </a:ext>
            </a:extLst>
          </p:cNvPr>
          <p:cNvSpPr/>
          <p:nvPr/>
        </p:nvSpPr>
        <p:spPr>
          <a:xfrm>
            <a:off x="4864395" y="6218378"/>
            <a:ext cx="2463208" cy="326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Fig. 10: Move calculation</a:t>
            </a:r>
          </a:p>
        </p:txBody>
      </p:sp>
    </p:spTree>
    <p:extLst>
      <p:ext uri="{BB962C8B-B14F-4D97-AF65-F5344CB8AC3E}">
        <p14:creationId xmlns:p14="http://schemas.microsoft.com/office/powerpoint/2010/main" val="991104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2C88FA8-8279-67C7-C5AA-2FFFE0C728BF}"/>
              </a:ext>
            </a:extLst>
          </p:cNvPr>
          <p:cNvSpPr txBox="1">
            <a:spLocks/>
          </p:cNvSpPr>
          <p:nvPr/>
        </p:nvSpPr>
        <p:spPr>
          <a:xfrm>
            <a:off x="3185625" y="340094"/>
            <a:ext cx="5709428"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500"/>
              <a:buFont typeface="Cinzel"/>
              <a:buNone/>
              <a:defRPr sz="3500" b="0" i="0" u="none" strike="noStrike" cap="none">
                <a:solidFill>
                  <a:schemeClr val="dk1"/>
                </a:solidFill>
                <a:latin typeface="Cinzel"/>
                <a:ea typeface="Cinzel"/>
                <a:cs typeface="Cinzel"/>
                <a:sym typeface="Cinzel"/>
              </a:defRPr>
            </a:lvl1pPr>
            <a:lvl2pPr marR="0" lvl="1" algn="ctr" rtl="0" eaLnBrk="1" hangingPunct="1">
              <a:lnSpc>
                <a:spcPct val="100000"/>
              </a:lnSpc>
              <a:spcBef>
                <a:spcPts val="0"/>
              </a:spcBef>
              <a:spcAft>
                <a:spcPts val="0"/>
              </a:spcAft>
              <a:buClr>
                <a:schemeClr val="dk1"/>
              </a:buClr>
              <a:buSzPts val="3500"/>
              <a:buFont typeface="Cinzel"/>
              <a:buNone/>
              <a:defRPr sz="3500" b="0" i="0" u="none" strike="noStrike" cap="none">
                <a:solidFill>
                  <a:schemeClr val="dk1"/>
                </a:solidFill>
                <a:latin typeface="Cinzel"/>
                <a:ea typeface="Cinzel"/>
                <a:cs typeface="Cinzel"/>
                <a:sym typeface="Cinzel"/>
              </a:defRPr>
            </a:lvl2pPr>
            <a:lvl3pPr marR="0" lvl="2" algn="ctr" rtl="0" eaLnBrk="1" hangingPunct="1">
              <a:lnSpc>
                <a:spcPct val="100000"/>
              </a:lnSpc>
              <a:spcBef>
                <a:spcPts val="0"/>
              </a:spcBef>
              <a:spcAft>
                <a:spcPts val="0"/>
              </a:spcAft>
              <a:buClr>
                <a:schemeClr val="dk1"/>
              </a:buClr>
              <a:buSzPts val="3500"/>
              <a:buFont typeface="Cinzel"/>
              <a:buNone/>
              <a:defRPr sz="3500" b="0" i="0" u="none" strike="noStrike" cap="none">
                <a:solidFill>
                  <a:schemeClr val="dk1"/>
                </a:solidFill>
                <a:latin typeface="Cinzel"/>
                <a:ea typeface="Cinzel"/>
                <a:cs typeface="Cinzel"/>
                <a:sym typeface="Cinzel"/>
              </a:defRPr>
            </a:lvl3pPr>
            <a:lvl4pPr marR="0" lvl="3" algn="ctr" rtl="0" eaLnBrk="1" hangingPunct="1">
              <a:lnSpc>
                <a:spcPct val="100000"/>
              </a:lnSpc>
              <a:spcBef>
                <a:spcPts val="0"/>
              </a:spcBef>
              <a:spcAft>
                <a:spcPts val="0"/>
              </a:spcAft>
              <a:buClr>
                <a:schemeClr val="dk1"/>
              </a:buClr>
              <a:buSzPts val="3500"/>
              <a:buFont typeface="Cinzel"/>
              <a:buNone/>
              <a:defRPr sz="3500" b="0" i="0" u="none" strike="noStrike" cap="none">
                <a:solidFill>
                  <a:schemeClr val="dk1"/>
                </a:solidFill>
                <a:latin typeface="Cinzel"/>
                <a:ea typeface="Cinzel"/>
                <a:cs typeface="Cinzel"/>
                <a:sym typeface="Cinzel"/>
              </a:defRPr>
            </a:lvl4pPr>
            <a:lvl5pPr marR="0" lvl="4" algn="ctr" rtl="0" eaLnBrk="1" hangingPunct="1">
              <a:lnSpc>
                <a:spcPct val="100000"/>
              </a:lnSpc>
              <a:spcBef>
                <a:spcPts val="0"/>
              </a:spcBef>
              <a:spcAft>
                <a:spcPts val="0"/>
              </a:spcAft>
              <a:buClr>
                <a:schemeClr val="dk1"/>
              </a:buClr>
              <a:buSzPts val="3500"/>
              <a:buFont typeface="Cinzel"/>
              <a:buNone/>
              <a:defRPr sz="3500" b="0" i="0" u="none" strike="noStrike" cap="none">
                <a:solidFill>
                  <a:schemeClr val="dk1"/>
                </a:solidFill>
                <a:latin typeface="Cinzel"/>
                <a:ea typeface="Cinzel"/>
                <a:cs typeface="Cinzel"/>
                <a:sym typeface="Cinzel"/>
              </a:defRPr>
            </a:lvl5pPr>
            <a:lvl6pPr marR="0" lvl="5" algn="ctr" rtl="0" eaLnBrk="1" hangingPunct="1">
              <a:lnSpc>
                <a:spcPct val="100000"/>
              </a:lnSpc>
              <a:spcBef>
                <a:spcPts val="0"/>
              </a:spcBef>
              <a:spcAft>
                <a:spcPts val="0"/>
              </a:spcAft>
              <a:buClr>
                <a:schemeClr val="dk1"/>
              </a:buClr>
              <a:buSzPts val="3500"/>
              <a:buFont typeface="Cinzel"/>
              <a:buNone/>
              <a:defRPr sz="3500" b="0" i="0" u="none" strike="noStrike" cap="none">
                <a:solidFill>
                  <a:schemeClr val="dk1"/>
                </a:solidFill>
                <a:latin typeface="Cinzel"/>
                <a:ea typeface="Cinzel"/>
                <a:cs typeface="Cinzel"/>
                <a:sym typeface="Cinzel"/>
              </a:defRPr>
            </a:lvl6pPr>
            <a:lvl7pPr marR="0" lvl="6" algn="ctr" rtl="0" eaLnBrk="1" hangingPunct="1">
              <a:lnSpc>
                <a:spcPct val="100000"/>
              </a:lnSpc>
              <a:spcBef>
                <a:spcPts val="0"/>
              </a:spcBef>
              <a:spcAft>
                <a:spcPts val="0"/>
              </a:spcAft>
              <a:buClr>
                <a:schemeClr val="dk1"/>
              </a:buClr>
              <a:buSzPts val="3500"/>
              <a:buFont typeface="Cinzel"/>
              <a:buNone/>
              <a:defRPr sz="3500" b="0" i="0" u="none" strike="noStrike" cap="none">
                <a:solidFill>
                  <a:schemeClr val="dk1"/>
                </a:solidFill>
                <a:latin typeface="Cinzel"/>
                <a:ea typeface="Cinzel"/>
                <a:cs typeface="Cinzel"/>
                <a:sym typeface="Cinzel"/>
              </a:defRPr>
            </a:lvl7pPr>
            <a:lvl8pPr marR="0" lvl="7" algn="ctr" rtl="0" eaLnBrk="1" hangingPunct="1">
              <a:lnSpc>
                <a:spcPct val="100000"/>
              </a:lnSpc>
              <a:spcBef>
                <a:spcPts val="0"/>
              </a:spcBef>
              <a:spcAft>
                <a:spcPts val="0"/>
              </a:spcAft>
              <a:buClr>
                <a:schemeClr val="dk1"/>
              </a:buClr>
              <a:buSzPts val="3500"/>
              <a:buFont typeface="Cinzel"/>
              <a:buNone/>
              <a:defRPr sz="3500" b="0" i="0" u="none" strike="noStrike" cap="none">
                <a:solidFill>
                  <a:schemeClr val="dk1"/>
                </a:solidFill>
                <a:latin typeface="Cinzel"/>
                <a:ea typeface="Cinzel"/>
                <a:cs typeface="Cinzel"/>
                <a:sym typeface="Cinzel"/>
              </a:defRPr>
            </a:lvl8pPr>
            <a:lvl9pPr marR="0" lvl="8" algn="ctr" rtl="0" eaLnBrk="1" hangingPunct="1">
              <a:lnSpc>
                <a:spcPct val="100000"/>
              </a:lnSpc>
              <a:spcBef>
                <a:spcPts val="0"/>
              </a:spcBef>
              <a:spcAft>
                <a:spcPts val="0"/>
              </a:spcAft>
              <a:buClr>
                <a:schemeClr val="dk1"/>
              </a:buClr>
              <a:buSzPts val="3500"/>
              <a:buFont typeface="Cinzel"/>
              <a:buNone/>
              <a:defRPr sz="3500" b="0" i="0" u="none" strike="noStrike" cap="none">
                <a:solidFill>
                  <a:schemeClr val="dk1"/>
                </a:solidFill>
                <a:latin typeface="Cinzel"/>
                <a:ea typeface="Cinzel"/>
                <a:cs typeface="Cinzel"/>
                <a:sym typeface="Cinzel"/>
              </a:defRPr>
            </a:lvl9pPr>
          </a:lstStyle>
          <a:p>
            <a:r>
              <a:rPr lang="en-IN" sz="3600" b="1" dirty="0">
                <a:latin typeface="+mj-lt"/>
              </a:rPr>
              <a:t>TABLE OF CONTENTS</a:t>
            </a:r>
          </a:p>
        </p:txBody>
      </p:sp>
      <p:sp>
        <p:nvSpPr>
          <p:cNvPr id="2" name="TextBox 1">
            <a:extLst>
              <a:ext uri="{FF2B5EF4-FFF2-40B4-BE49-F238E27FC236}">
                <a16:creationId xmlns:a16="http://schemas.microsoft.com/office/drawing/2014/main" id="{37E4ACA5-F306-7575-64FF-B85D42A929BC}"/>
              </a:ext>
            </a:extLst>
          </p:cNvPr>
          <p:cNvSpPr txBox="1"/>
          <p:nvPr/>
        </p:nvSpPr>
        <p:spPr>
          <a:xfrm>
            <a:off x="3583385" y="1399430"/>
            <a:ext cx="6435259" cy="4832092"/>
          </a:xfrm>
          <a:prstGeom prst="rect">
            <a:avLst/>
          </a:prstGeom>
          <a:noFill/>
        </p:spPr>
        <p:txBody>
          <a:bodyPr wrap="square" rtlCol="0">
            <a:spAutoFit/>
          </a:bodyPr>
          <a:lstStyle/>
          <a:p>
            <a:pPr marL="457200" indent="-457200">
              <a:buFont typeface="Arial" panose="020B0604020202020204" pitchFamily="34" charset="0"/>
              <a:buChar char="•"/>
            </a:pPr>
            <a:r>
              <a:rPr lang="en-IN" sz="2800" dirty="0">
                <a:latin typeface="+mn-lt"/>
              </a:rPr>
              <a:t>Introduction</a:t>
            </a:r>
          </a:p>
          <a:p>
            <a:pPr marL="457200" indent="-457200">
              <a:buFont typeface="Arial" panose="020B0604020202020204" pitchFamily="34" charset="0"/>
              <a:buChar char="•"/>
            </a:pPr>
            <a:r>
              <a:rPr lang="en-IN" sz="2800" dirty="0">
                <a:latin typeface="+mn-lt"/>
              </a:rPr>
              <a:t>Problem statement</a:t>
            </a:r>
          </a:p>
          <a:p>
            <a:pPr marL="457200" indent="-457200">
              <a:buFont typeface="Arial" panose="020B0604020202020204" pitchFamily="34" charset="0"/>
              <a:buChar char="•"/>
            </a:pPr>
            <a:r>
              <a:rPr lang="en-IN" sz="2800" dirty="0">
                <a:latin typeface="+mn-lt"/>
              </a:rPr>
              <a:t>Applications of chess</a:t>
            </a:r>
          </a:p>
          <a:p>
            <a:pPr marL="457200" indent="-457200">
              <a:buFont typeface="Arial" panose="020B0604020202020204" pitchFamily="34" charset="0"/>
              <a:buChar char="•"/>
            </a:pPr>
            <a:r>
              <a:rPr lang="en-IN" sz="2800" dirty="0">
                <a:latin typeface="+mn-lt"/>
              </a:rPr>
              <a:t>Literature survey</a:t>
            </a:r>
          </a:p>
          <a:p>
            <a:pPr marL="457200" indent="-457200">
              <a:buFont typeface="Arial" panose="020B0604020202020204" pitchFamily="34" charset="0"/>
              <a:buChar char="•"/>
            </a:pPr>
            <a:r>
              <a:rPr lang="en-IN" sz="2800" dirty="0">
                <a:latin typeface="+mn-lt"/>
              </a:rPr>
              <a:t>Algorithm</a:t>
            </a:r>
          </a:p>
          <a:p>
            <a:pPr marL="457200" indent="-457200">
              <a:buFont typeface="Arial" panose="020B0604020202020204" pitchFamily="34" charset="0"/>
              <a:buChar char="•"/>
            </a:pPr>
            <a:r>
              <a:rPr lang="en-IN" sz="2800" dirty="0">
                <a:latin typeface="+mn-lt"/>
              </a:rPr>
              <a:t>Design and implementation</a:t>
            </a:r>
          </a:p>
          <a:p>
            <a:pPr marL="457200" indent="-457200">
              <a:buFont typeface="Arial" panose="020B0604020202020204" pitchFamily="34" charset="0"/>
              <a:buChar char="•"/>
            </a:pPr>
            <a:r>
              <a:rPr lang="en-IN" sz="2800" dirty="0">
                <a:latin typeface="+mn-lt"/>
              </a:rPr>
              <a:t>Result images</a:t>
            </a:r>
          </a:p>
          <a:p>
            <a:pPr marL="457200" indent="-457200">
              <a:buFont typeface="Arial" panose="020B0604020202020204" pitchFamily="34" charset="0"/>
              <a:buChar char="•"/>
            </a:pPr>
            <a:r>
              <a:rPr lang="en-IN" sz="2800" dirty="0">
                <a:latin typeface="+mn-lt"/>
              </a:rPr>
              <a:t>Conclusion</a:t>
            </a:r>
          </a:p>
          <a:p>
            <a:pPr marL="457200" indent="-457200">
              <a:buFont typeface="Arial" panose="020B0604020202020204" pitchFamily="34" charset="0"/>
              <a:buChar char="•"/>
            </a:pPr>
            <a:r>
              <a:rPr lang="en-IN" sz="2800" dirty="0">
                <a:latin typeface="+mn-lt"/>
              </a:rPr>
              <a:t>Future work</a:t>
            </a:r>
          </a:p>
          <a:p>
            <a:pPr marL="457200" indent="-457200">
              <a:buFont typeface="Arial" panose="020B0604020202020204" pitchFamily="34" charset="0"/>
              <a:buChar char="•"/>
            </a:pPr>
            <a:r>
              <a:rPr lang="en-IN" sz="2800" dirty="0">
                <a:latin typeface="+mn-lt"/>
              </a:rPr>
              <a:t>References </a:t>
            </a:r>
          </a:p>
          <a:p>
            <a:endParaRPr lang="en-IN" dirty="0"/>
          </a:p>
          <a:p>
            <a:endParaRPr lang="en-IN" dirty="0"/>
          </a:p>
        </p:txBody>
      </p:sp>
      <p:pic>
        <p:nvPicPr>
          <p:cNvPr id="4" name="Picture 3" descr="EQUINOX-2020">
            <a:extLst>
              <a:ext uri="{FF2B5EF4-FFF2-40B4-BE49-F238E27FC236}">
                <a16:creationId xmlns:a16="http://schemas.microsoft.com/office/drawing/2014/main" id="{C1317DB0-24A3-F623-DF8F-E341E3D1C2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4084" y="82995"/>
            <a:ext cx="1671936" cy="81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542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273575-E7DD-6EC1-52A2-BC9C6F7735C6}"/>
              </a:ext>
            </a:extLst>
          </p:cNvPr>
          <p:cNvSpPr txBox="1">
            <a:spLocks/>
          </p:cNvSpPr>
          <p:nvPr/>
        </p:nvSpPr>
        <p:spPr>
          <a:xfrm>
            <a:off x="2904030" y="435331"/>
            <a:ext cx="6383940" cy="6146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3600"/>
              <a:buFont typeface="Cinzel"/>
              <a:buNone/>
              <a:defRPr sz="6667" b="0" i="0" u="none" strike="noStrike" cap="none">
                <a:solidFill>
                  <a:schemeClr val="lt1"/>
                </a:solidFill>
                <a:latin typeface="Cinzel"/>
                <a:ea typeface="Cinzel"/>
                <a:cs typeface="Cinzel"/>
                <a:sym typeface="Cinzel"/>
              </a:defRPr>
            </a:lvl1pPr>
            <a:lvl2pPr marR="0" lvl="1"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2pPr>
            <a:lvl3pPr marR="0" lvl="2"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3pPr>
            <a:lvl4pPr marR="0" lvl="3"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4pPr>
            <a:lvl5pPr marR="0" lvl="4"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5pPr>
            <a:lvl6pPr marR="0" lvl="5"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6pPr>
            <a:lvl7pPr marR="0" lvl="6"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7pPr>
            <a:lvl8pPr marR="0" lvl="7"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8pPr>
            <a:lvl9pPr marR="0" lvl="8"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9pPr>
          </a:lstStyle>
          <a:p>
            <a:r>
              <a:rPr lang="en-IN" sz="5400" b="1" dirty="0">
                <a:latin typeface="+mj-lt"/>
              </a:rPr>
              <a:t>RESULT</a:t>
            </a:r>
          </a:p>
        </p:txBody>
      </p:sp>
      <p:pic>
        <p:nvPicPr>
          <p:cNvPr id="7" name="Picture 6">
            <a:extLst>
              <a:ext uri="{FF2B5EF4-FFF2-40B4-BE49-F238E27FC236}">
                <a16:creationId xmlns:a16="http://schemas.microsoft.com/office/drawing/2014/main" id="{508354D9-6E55-DB56-1D5A-E93F9E2F9F74}"/>
              </a:ext>
            </a:extLst>
          </p:cNvPr>
          <p:cNvPicPr>
            <a:picLocks noChangeAspect="1"/>
          </p:cNvPicPr>
          <p:nvPr/>
        </p:nvPicPr>
        <p:blipFill>
          <a:blip r:embed="rId2"/>
          <a:stretch>
            <a:fillRect/>
          </a:stretch>
        </p:blipFill>
        <p:spPr>
          <a:xfrm>
            <a:off x="2767462" y="1255245"/>
            <a:ext cx="6657074" cy="47067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63BC9694-827D-CD17-64C4-CB10BD6A1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4084" y="61731"/>
            <a:ext cx="1671936" cy="827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EQUINOX-2020">
            <a:extLst>
              <a:ext uri="{FF2B5EF4-FFF2-40B4-BE49-F238E27FC236}">
                <a16:creationId xmlns:a16="http://schemas.microsoft.com/office/drawing/2014/main" id="{0D28B44E-348C-B33C-6E1E-BCD0075592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34084" y="82995"/>
            <a:ext cx="1671936" cy="8159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D74235C-0436-B7D0-A138-5827FB5FBD4E}"/>
              </a:ext>
            </a:extLst>
          </p:cNvPr>
          <p:cNvSpPr/>
          <p:nvPr/>
        </p:nvSpPr>
        <p:spPr>
          <a:xfrm>
            <a:off x="5107170" y="6167328"/>
            <a:ext cx="1977657" cy="326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Fig. 11: Gameplay</a:t>
            </a:r>
          </a:p>
        </p:txBody>
      </p:sp>
    </p:spTree>
    <p:extLst>
      <p:ext uri="{BB962C8B-B14F-4D97-AF65-F5344CB8AC3E}">
        <p14:creationId xmlns:p14="http://schemas.microsoft.com/office/powerpoint/2010/main" val="728974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29A3ED-E94B-2B6B-2754-AAD23413F2F0}"/>
              </a:ext>
            </a:extLst>
          </p:cNvPr>
          <p:cNvSpPr txBox="1">
            <a:spLocks/>
          </p:cNvSpPr>
          <p:nvPr/>
        </p:nvSpPr>
        <p:spPr>
          <a:xfrm>
            <a:off x="2904030" y="435331"/>
            <a:ext cx="6383940" cy="6146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3600"/>
              <a:buFont typeface="Cinzel"/>
              <a:buNone/>
              <a:defRPr sz="6667" b="0" i="0" u="none" strike="noStrike" cap="none">
                <a:solidFill>
                  <a:schemeClr val="lt1"/>
                </a:solidFill>
                <a:latin typeface="Cinzel"/>
                <a:ea typeface="Cinzel"/>
                <a:cs typeface="Cinzel"/>
                <a:sym typeface="Cinzel"/>
              </a:defRPr>
            </a:lvl1pPr>
            <a:lvl2pPr marR="0" lvl="1"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2pPr>
            <a:lvl3pPr marR="0" lvl="2"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3pPr>
            <a:lvl4pPr marR="0" lvl="3"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4pPr>
            <a:lvl5pPr marR="0" lvl="4"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5pPr>
            <a:lvl6pPr marR="0" lvl="5"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6pPr>
            <a:lvl7pPr marR="0" lvl="6"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7pPr>
            <a:lvl8pPr marR="0" lvl="7"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8pPr>
            <a:lvl9pPr marR="0" lvl="8" algn="ctr" rtl="0" eaLnBrk="1" hangingPunct="1">
              <a:lnSpc>
                <a:spcPct val="100000"/>
              </a:lnSpc>
              <a:spcBef>
                <a:spcPts val="0"/>
              </a:spcBef>
              <a:spcAft>
                <a:spcPts val="0"/>
              </a:spcAft>
              <a:buClr>
                <a:schemeClr val="lt1"/>
              </a:buClr>
              <a:buSzPts val="3600"/>
              <a:buFont typeface="Cinzel"/>
              <a:buNone/>
              <a:defRPr sz="4800" b="0" i="0" u="none" strike="noStrike" cap="none">
                <a:solidFill>
                  <a:schemeClr val="lt1"/>
                </a:solidFill>
                <a:latin typeface="Cinzel"/>
                <a:ea typeface="Cinzel"/>
                <a:cs typeface="Cinzel"/>
                <a:sym typeface="Cinzel"/>
              </a:defRPr>
            </a:lvl9pPr>
          </a:lstStyle>
          <a:p>
            <a:r>
              <a:rPr lang="en-IN" sz="5400" b="1" dirty="0">
                <a:latin typeface="+mj-lt"/>
              </a:rPr>
              <a:t>RESULT</a:t>
            </a:r>
          </a:p>
        </p:txBody>
      </p:sp>
      <p:pic>
        <p:nvPicPr>
          <p:cNvPr id="4" name="Picture 3">
            <a:extLst>
              <a:ext uri="{FF2B5EF4-FFF2-40B4-BE49-F238E27FC236}">
                <a16:creationId xmlns:a16="http://schemas.microsoft.com/office/drawing/2014/main" id="{160A825D-4DCA-4B29-CFA0-46AB287AA838}"/>
              </a:ext>
            </a:extLst>
          </p:cNvPr>
          <p:cNvPicPr>
            <a:picLocks noChangeAspect="1"/>
          </p:cNvPicPr>
          <p:nvPr/>
        </p:nvPicPr>
        <p:blipFill>
          <a:blip r:embed="rId2"/>
          <a:stretch>
            <a:fillRect/>
          </a:stretch>
        </p:blipFill>
        <p:spPr>
          <a:xfrm>
            <a:off x="2760481" y="1249219"/>
            <a:ext cx="6671033" cy="47183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29CD190A-765F-A5E8-389B-359985BA0B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4084" y="61731"/>
            <a:ext cx="1671936" cy="827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EQUINOX-2020">
            <a:extLst>
              <a:ext uri="{FF2B5EF4-FFF2-40B4-BE49-F238E27FC236}">
                <a16:creationId xmlns:a16="http://schemas.microsoft.com/office/drawing/2014/main" id="{B5A95ADF-F2BB-9588-7A11-14217B717F3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34084" y="82995"/>
            <a:ext cx="1671936" cy="8159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7D5A025D-9622-E202-10F7-9A6DFE0D63D4}"/>
              </a:ext>
            </a:extLst>
          </p:cNvPr>
          <p:cNvSpPr/>
          <p:nvPr/>
        </p:nvSpPr>
        <p:spPr>
          <a:xfrm>
            <a:off x="5107171" y="6166884"/>
            <a:ext cx="1977652" cy="326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Fig. 12: Game over</a:t>
            </a:r>
          </a:p>
        </p:txBody>
      </p:sp>
    </p:spTree>
    <p:extLst>
      <p:ext uri="{BB962C8B-B14F-4D97-AF65-F5344CB8AC3E}">
        <p14:creationId xmlns:p14="http://schemas.microsoft.com/office/powerpoint/2010/main" val="69448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3247-F0C2-8462-1052-2398C046F75D}"/>
              </a:ext>
            </a:extLst>
          </p:cNvPr>
          <p:cNvSpPr>
            <a:spLocks noGrp="1"/>
          </p:cNvSpPr>
          <p:nvPr>
            <p:ph type="title"/>
          </p:nvPr>
        </p:nvSpPr>
        <p:spPr>
          <a:xfrm>
            <a:off x="960000" y="599930"/>
            <a:ext cx="10272000" cy="763600"/>
          </a:xfrm>
        </p:spPr>
        <p:txBody>
          <a:bodyPr/>
          <a:lstStyle/>
          <a:p>
            <a:r>
              <a:rPr lang="en-IN" sz="5400" b="1" dirty="0">
                <a:latin typeface="+mj-lt"/>
              </a:rPr>
              <a:t>CONCLUSION</a:t>
            </a:r>
          </a:p>
        </p:txBody>
      </p:sp>
      <p:sp>
        <p:nvSpPr>
          <p:cNvPr id="4" name="TextBox 3">
            <a:extLst>
              <a:ext uri="{FF2B5EF4-FFF2-40B4-BE49-F238E27FC236}">
                <a16:creationId xmlns:a16="http://schemas.microsoft.com/office/drawing/2014/main" id="{F59CB573-FC39-B189-81A4-21B5940F1CEE}"/>
              </a:ext>
            </a:extLst>
          </p:cNvPr>
          <p:cNvSpPr txBox="1"/>
          <p:nvPr/>
        </p:nvSpPr>
        <p:spPr>
          <a:xfrm>
            <a:off x="1750462" y="1878569"/>
            <a:ext cx="9096293" cy="3170099"/>
          </a:xfrm>
          <a:prstGeom prst="rect">
            <a:avLst/>
          </a:prstGeom>
          <a:noFill/>
        </p:spPr>
        <p:txBody>
          <a:bodyPr wrap="square" rtlCol="0">
            <a:spAutoFit/>
          </a:bodyPr>
          <a:lstStyle/>
          <a:p>
            <a:r>
              <a:rPr lang="en-IN" sz="4000" dirty="0">
                <a:latin typeface="+mn-lt"/>
              </a:rPr>
              <a:t>Successfully created a chess game with AI, by the help of various algorithms and techniques, which can be helpful </a:t>
            </a:r>
            <a:r>
              <a:rPr lang="en-US" sz="4000" i="0" dirty="0">
                <a:solidFill>
                  <a:schemeClr val="tx1"/>
                </a:solidFill>
                <a:effectLst/>
                <a:latin typeface="+mn-lt"/>
              </a:rPr>
              <a:t>for analysis, entertainment and training.</a:t>
            </a:r>
            <a:endParaRPr lang="en-IN" sz="4000" dirty="0">
              <a:latin typeface="+mn-lt"/>
            </a:endParaRPr>
          </a:p>
        </p:txBody>
      </p:sp>
      <p:pic>
        <p:nvPicPr>
          <p:cNvPr id="3" name="Picture 2" descr="EQUINOX-2020">
            <a:extLst>
              <a:ext uri="{FF2B5EF4-FFF2-40B4-BE49-F238E27FC236}">
                <a16:creationId xmlns:a16="http://schemas.microsoft.com/office/drawing/2014/main" id="{4A63105F-1C1A-9C25-7D28-36C433055BC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4084" y="82995"/>
            <a:ext cx="1671936" cy="81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040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2606-E4C8-DA6B-E688-DA1ED523DFEB}"/>
              </a:ext>
            </a:extLst>
          </p:cNvPr>
          <p:cNvSpPr>
            <a:spLocks noGrp="1"/>
          </p:cNvSpPr>
          <p:nvPr>
            <p:ph type="title"/>
          </p:nvPr>
        </p:nvSpPr>
        <p:spPr>
          <a:xfrm>
            <a:off x="3075075" y="800718"/>
            <a:ext cx="6041850" cy="646419"/>
          </a:xfrm>
        </p:spPr>
        <p:txBody>
          <a:bodyPr/>
          <a:lstStyle/>
          <a:p>
            <a:r>
              <a:rPr lang="en-IN" sz="5400" b="1" dirty="0">
                <a:latin typeface="+mj-lt"/>
              </a:rPr>
              <a:t>FUTURE WORK</a:t>
            </a:r>
          </a:p>
        </p:txBody>
      </p:sp>
      <p:sp>
        <p:nvSpPr>
          <p:cNvPr id="4" name="TextBox 3">
            <a:extLst>
              <a:ext uri="{FF2B5EF4-FFF2-40B4-BE49-F238E27FC236}">
                <a16:creationId xmlns:a16="http://schemas.microsoft.com/office/drawing/2014/main" id="{E563334D-19D0-94E8-47FA-08E5004729E0}"/>
              </a:ext>
            </a:extLst>
          </p:cNvPr>
          <p:cNvSpPr txBox="1"/>
          <p:nvPr/>
        </p:nvSpPr>
        <p:spPr>
          <a:xfrm>
            <a:off x="1375575" y="2043484"/>
            <a:ext cx="10058400" cy="1938992"/>
          </a:xfrm>
          <a:prstGeom prst="rect">
            <a:avLst/>
          </a:prstGeom>
          <a:noFill/>
        </p:spPr>
        <p:txBody>
          <a:bodyPr wrap="square" rtlCol="0">
            <a:spAutoFit/>
          </a:bodyPr>
          <a:lstStyle/>
          <a:p>
            <a:r>
              <a:rPr lang="en-IN" sz="4000" dirty="0">
                <a:solidFill>
                  <a:schemeClr val="bg1"/>
                </a:solidFill>
                <a:latin typeface="+mn-lt"/>
              </a:rPr>
              <a:t>Improving the AI by adding different openings, data from grandmasters gameplay and developing better algorithms.</a:t>
            </a:r>
          </a:p>
        </p:txBody>
      </p:sp>
      <p:pic>
        <p:nvPicPr>
          <p:cNvPr id="5" name="Picture 4">
            <a:extLst>
              <a:ext uri="{FF2B5EF4-FFF2-40B4-BE49-F238E27FC236}">
                <a16:creationId xmlns:a16="http://schemas.microsoft.com/office/drawing/2014/main" id="{C5838409-B7A2-B165-2883-4930A5EC46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084" y="61731"/>
            <a:ext cx="1671936" cy="827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EQUINOX-2020">
            <a:extLst>
              <a:ext uri="{FF2B5EF4-FFF2-40B4-BE49-F238E27FC236}">
                <a16:creationId xmlns:a16="http://schemas.microsoft.com/office/drawing/2014/main" id="{5BC05E1C-7014-98C0-9246-63BAEB320A3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084" y="82995"/>
            <a:ext cx="1671936" cy="81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145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5CA4BC-D04F-3F82-95E8-1925E58DA2EB}"/>
              </a:ext>
            </a:extLst>
          </p:cNvPr>
          <p:cNvSpPr txBox="1"/>
          <p:nvPr/>
        </p:nvSpPr>
        <p:spPr>
          <a:xfrm>
            <a:off x="3627490" y="236936"/>
            <a:ext cx="4937020" cy="923330"/>
          </a:xfrm>
          <a:prstGeom prst="rect">
            <a:avLst/>
          </a:prstGeom>
          <a:noFill/>
        </p:spPr>
        <p:txBody>
          <a:bodyPr wrap="square" rtlCol="0">
            <a:spAutoFit/>
          </a:bodyPr>
          <a:lstStyle/>
          <a:p>
            <a:r>
              <a:rPr lang="en-IN" sz="5400" b="1" dirty="0">
                <a:latin typeface="+mj-lt"/>
              </a:rPr>
              <a:t>REFERENCES</a:t>
            </a:r>
            <a:r>
              <a:rPr lang="en-IN" b="1" dirty="0">
                <a:latin typeface="+mj-lt"/>
              </a:rPr>
              <a:t> </a:t>
            </a:r>
          </a:p>
        </p:txBody>
      </p:sp>
      <p:sp>
        <p:nvSpPr>
          <p:cNvPr id="4" name="TextBox 3">
            <a:extLst>
              <a:ext uri="{FF2B5EF4-FFF2-40B4-BE49-F238E27FC236}">
                <a16:creationId xmlns:a16="http://schemas.microsoft.com/office/drawing/2014/main" id="{CD5705C3-B94A-8A3E-9408-670E21EE9BC8}"/>
              </a:ext>
            </a:extLst>
          </p:cNvPr>
          <p:cNvSpPr txBox="1"/>
          <p:nvPr/>
        </p:nvSpPr>
        <p:spPr>
          <a:xfrm>
            <a:off x="1178559" y="878189"/>
            <a:ext cx="10383520" cy="4832092"/>
          </a:xfrm>
          <a:prstGeom prst="rect">
            <a:avLst/>
          </a:prstGeom>
          <a:noFill/>
        </p:spPr>
        <p:txBody>
          <a:bodyPr wrap="square" rtlCol="0">
            <a:spAutoFit/>
          </a:bodyPr>
          <a:lstStyle/>
          <a:p>
            <a:endParaRPr lang="en-IN" sz="2000" dirty="0">
              <a:latin typeface="+mn-lt"/>
            </a:endParaRPr>
          </a:p>
          <a:p>
            <a:pPr algn="l"/>
            <a:r>
              <a:rPr lang="en-IN" sz="2000" dirty="0">
                <a:latin typeface="+mn-lt"/>
              </a:rPr>
              <a:t>[1] Robert Levinson, Feng-</a:t>
            </a:r>
            <a:r>
              <a:rPr lang="en-IN" sz="2000" dirty="0" err="1">
                <a:latin typeface="+mn-lt"/>
              </a:rPr>
              <a:t>hsiung</a:t>
            </a:r>
            <a:r>
              <a:rPr lang="en-IN" sz="2000" dirty="0">
                <a:latin typeface="+mn-lt"/>
              </a:rPr>
              <a:t> hsu, T. Anthony Marsland, Jonathan Schaeffer and David E. Wilkins, January 1991, “Role of chess in artificial intelligence research”, Proceeding of the 12</a:t>
            </a:r>
            <a:r>
              <a:rPr lang="en-IN" sz="2000" baseline="30000" dirty="0">
                <a:latin typeface="+mn-lt"/>
              </a:rPr>
              <a:t>th</a:t>
            </a:r>
            <a:r>
              <a:rPr lang="en-IN" sz="2000" dirty="0">
                <a:latin typeface="+mn-lt"/>
              </a:rPr>
              <a:t> International Joint Conference on Artificial Intelligence, 547-542.</a:t>
            </a:r>
          </a:p>
          <a:p>
            <a:pPr algn="l"/>
            <a:endParaRPr lang="en-IN" sz="2000" dirty="0">
              <a:latin typeface="+mn-lt"/>
            </a:endParaRPr>
          </a:p>
          <a:p>
            <a:r>
              <a:rPr lang="en-IN" sz="2000" dirty="0">
                <a:latin typeface="+mn-lt"/>
              </a:rPr>
              <a:t>[2] Vladimir Karapetyan, December 2021</a:t>
            </a:r>
            <a:r>
              <a:rPr lang="en-IN" sz="2000" dirty="0">
                <a:latin typeface="+mn-lt"/>
                <a:cs typeface="Calibri" panose="020F0502020204030204" pitchFamily="34" charset="0"/>
              </a:rPr>
              <a:t>, </a:t>
            </a:r>
            <a:r>
              <a:rPr lang="en-IN" sz="2000" dirty="0">
                <a:latin typeface="+mn-lt"/>
              </a:rPr>
              <a:t>“Functions of algorithmic thinking in the process of demonstrating chess skills”, </a:t>
            </a:r>
            <a:r>
              <a:rPr lang="en-US" sz="2000" b="0" i="0" dirty="0">
                <a:solidFill>
                  <a:schemeClr val="tx1"/>
                </a:solidFill>
                <a:effectLst/>
                <a:latin typeface="+mn-lt"/>
              </a:rPr>
              <a:t>Problems of Psychology in the 21st Century, vol.15, 48-52.</a:t>
            </a:r>
            <a:r>
              <a:rPr lang="en-IN" sz="2000" dirty="0">
                <a:solidFill>
                  <a:schemeClr val="tx1"/>
                </a:solidFill>
                <a:latin typeface="+mn-lt"/>
              </a:rPr>
              <a:t> </a:t>
            </a:r>
            <a:endParaRPr lang="en-IN" sz="2000" dirty="0">
              <a:latin typeface="+mn-lt"/>
              <a:cs typeface="Calibri" panose="020F050202020403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IN" sz="2000" dirty="0">
              <a:latin typeface="+mn-lt"/>
            </a:endParaRPr>
          </a:p>
          <a:p>
            <a:pPr>
              <a:buClrTx/>
              <a:defRPr/>
            </a:pPr>
            <a:r>
              <a:rPr lang="en-IN" sz="2000" dirty="0">
                <a:latin typeface="+mn-lt"/>
              </a:rPr>
              <a:t>[3] Shiva Maharaj, Nick Polson and Alex Turk, </a:t>
            </a:r>
            <a:r>
              <a:rPr lang="en-IN" sz="2000" dirty="0">
                <a:latin typeface="+mn-lt"/>
                <a:cs typeface="Calibri" panose="020F0502020204030204" pitchFamily="34" charset="0"/>
              </a:rPr>
              <a:t>April 2022,</a:t>
            </a:r>
            <a:r>
              <a:rPr lang="en-IN" sz="2000" dirty="0">
                <a:latin typeface="+mn-lt"/>
              </a:rPr>
              <a:t> “</a:t>
            </a:r>
            <a:r>
              <a:rPr lang="en-IN" sz="2000" dirty="0">
                <a:latin typeface="+mn-lt"/>
                <a:cs typeface="Calibri" panose="020F0502020204030204" pitchFamily="34" charset="0"/>
              </a:rPr>
              <a:t>Chess AI: Competing Paradigms for Machine Intelligence”, </a:t>
            </a:r>
            <a:r>
              <a:rPr lang="en-US" sz="2000" dirty="0">
                <a:latin typeface="+mn-lt"/>
                <a:cs typeface="Calibri" panose="020F0502020204030204" pitchFamily="34" charset="0"/>
              </a:rPr>
              <a:t>Entropy 24(4):550.</a:t>
            </a:r>
            <a:endParaRPr lang="en-IN" sz="2000" dirty="0">
              <a:latin typeface="+mn-lt"/>
              <a:cs typeface="Calibri" panose="020F050202020403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IN" sz="2000" dirty="0">
              <a:latin typeface="+mn-lt"/>
            </a:endParaRPr>
          </a:p>
          <a:p>
            <a:pPr marL="0" marR="0" lvl="0" indent="0" defTabSz="914400" rtl="0" eaLnBrk="1" fontAlgn="auto" latinLnBrk="0" hangingPunct="1">
              <a:lnSpc>
                <a:spcPct val="100000"/>
              </a:lnSpc>
              <a:spcBef>
                <a:spcPts val="0"/>
              </a:spcBef>
              <a:spcAft>
                <a:spcPts val="0"/>
              </a:spcAft>
              <a:buClrTx/>
              <a:buSzTx/>
              <a:buFontTx/>
              <a:buNone/>
              <a:tabLst/>
              <a:defRPr/>
            </a:pPr>
            <a:r>
              <a:rPr lang="en-IN" sz="2000" dirty="0">
                <a:latin typeface="+mn-lt"/>
              </a:rPr>
              <a:t>[4] Jimeet Viren Shah, December 2020, “Minimax algorithm”.</a:t>
            </a:r>
          </a:p>
          <a:p>
            <a:endParaRPr lang="en-IN" sz="2000" dirty="0">
              <a:latin typeface="+mn-lt"/>
            </a:endParaRPr>
          </a:p>
          <a:p>
            <a:r>
              <a:rPr lang="en-IN" sz="2000" dirty="0">
                <a:latin typeface="+mn-lt"/>
              </a:rPr>
              <a:t>[5] Gaurav Parihar and Raghavendra R, April 2022, “Chess playing AI”, International Journal of Creative Research Thoughts (IJCRT), vol.10, 2320-2882.</a:t>
            </a:r>
          </a:p>
        </p:txBody>
      </p:sp>
      <p:pic>
        <p:nvPicPr>
          <p:cNvPr id="2" name="Picture 1" descr="EQUINOX-2020">
            <a:extLst>
              <a:ext uri="{FF2B5EF4-FFF2-40B4-BE49-F238E27FC236}">
                <a16:creationId xmlns:a16="http://schemas.microsoft.com/office/drawing/2014/main" id="{F2ED6C1D-25A7-56D5-76F5-8490CEE8FB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4084" y="82995"/>
            <a:ext cx="1671936" cy="81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1111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B99239-06D9-8D29-37A8-5876B4C9EC29}"/>
              </a:ext>
            </a:extLst>
          </p:cNvPr>
          <p:cNvSpPr txBox="1"/>
          <p:nvPr/>
        </p:nvSpPr>
        <p:spPr>
          <a:xfrm>
            <a:off x="3114260" y="2321004"/>
            <a:ext cx="6074797" cy="1107996"/>
          </a:xfrm>
          <a:prstGeom prst="rect">
            <a:avLst/>
          </a:prstGeom>
          <a:noFill/>
        </p:spPr>
        <p:txBody>
          <a:bodyPr wrap="square" rtlCol="0">
            <a:spAutoFit/>
          </a:bodyPr>
          <a:lstStyle/>
          <a:p>
            <a:r>
              <a:rPr lang="en-IN" sz="6600" b="1" dirty="0">
                <a:solidFill>
                  <a:schemeClr val="bg1"/>
                </a:solidFill>
              </a:rPr>
              <a:t>THANK YOU !!</a:t>
            </a:r>
          </a:p>
        </p:txBody>
      </p:sp>
      <p:pic>
        <p:nvPicPr>
          <p:cNvPr id="4" name="Picture 3">
            <a:extLst>
              <a:ext uri="{FF2B5EF4-FFF2-40B4-BE49-F238E27FC236}">
                <a16:creationId xmlns:a16="http://schemas.microsoft.com/office/drawing/2014/main" id="{41499A6E-B8E0-19DB-80D3-62FD1D3D2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084" y="61731"/>
            <a:ext cx="1671936" cy="827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EQUINOX-2020">
            <a:extLst>
              <a:ext uri="{FF2B5EF4-FFF2-40B4-BE49-F238E27FC236}">
                <a16:creationId xmlns:a16="http://schemas.microsoft.com/office/drawing/2014/main" id="{E00E220F-1F8C-39FB-47A4-D497B5788F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084" y="82995"/>
            <a:ext cx="1671936" cy="81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031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3443-FB6B-152F-29EF-8996CCA13492}"/>
              </a:ext>
            </a:extLst>
          </p:cNvPr>
          <p:cNvSpPr>
            <a:spLocks noGrp="1"/>
          </p:cNvSpPr>
          <p:nvPr>
            <p:ph type="title"/>
          </p:nvPr>
        </p:nvSpPr>
        <p:spPr>
          <a:xfrm>
            <a:off x="3058357" y="479006"/>
            <a:ext cx="6186606" cy="892539"/>
          </a:xfrm>
        </p:spPr>
        <p:txBody>
          <a:bodyPr/>
          <a:lstStyle/>
          <a:p>
            <a:r>
              <a:rPr lang="en-IN" sz="5400" b="1" dirty="0">
                <a:latin typeface="+mj-lt"/>
                <a:cs typeface="Calibri" panose="020F0502020204030204" pitchFamily="34" charset="0"/>
              </a:rPr>
              <a:t>INTRODUCTION</a:t>
            </a:r>
          </a:p>
        </p:txBody>
      </p:sp>
      <p:sp>
        <p:nvSpPr>
          <p:cNvPr id="3" name="TextBox 2">
            <a:extLst>
              <a:ext uri="{FF2B5EF4-FFF2-40B4-BE49-F238E27FC236}">
                <a16:creationId xmlns:a16="http://schemas.microsoft.com/office/drawing/2014/main" id="{2E6F51D9-C5A5-E4F4-AAE2-CB8E5BC084C5}"/>
              </a:ext>
            </a:extLst>
          </p:cNvPr>
          <p:cNvSpPr txBox="1"/>
          <p:nvPr/>
        </p:nvSpPr>
        <p:spPr>
          <a:xfrm>
            <a:off x="1324317" y="1526650"/>
            <a:ext cx="10014243" cy="4493538"/>
          </a:xfrm>
          <a:prstGeom prst="rect">
            <a:avLst/>
          </a:prstGeom>
          <a:noFill/>
        </p:spPr>
        <p:txBody>
          <a:bodyPr wrap="square" rtlCol="0">
            <a:spAutoFit/>
          </a:bodyPr>
          <a:lstStyle/>
          <a:p>
            <a:pPr algn="l"/>
            <a:r>
              <a:rPr lang="en-US" sz="3500" b="0" i="0" dirty="0">
                <a:solidFill>
                  <a:schemeClr val="bg1"/>
                </a:solidFill>
                <a:effectLst/>
                <a:latin typeface="+mn-lt"/>
              </a:rPr>
              <a:t>Chess is </a:t>
            </a:r>
            <a:r>
              <a:rPr lang="en-US" sz="3500" b="1" i="0" dirty="0">
                <a:solidFill>
                  <a:schemeClr val="bg1"/>
                </a:solidFill>
                <a:effectLst/>
                <a:latin typeface="+mn-lt"/>
              </a:rPr>
              <a:t>one of the oldest and most popular board games</a:t>
            </a:r>
            <a:r>
              <a:rPr lang="en-US" sz="3500" b="0" i="0" dirty="0">
                <a:solidFill>
                  <a:schemeClr val="bg1"/>
                </a:solidFill>
                <a:effectLst/>
                <a:latin typeface="+mn-lt"/>
              </a:rPr>
              <a:t>. It is played by two opponents on a checkered board with specially designed pieces of contrasting colors, commonly white and black. The objective of the game is to capture the opponent's king.</a:t>
            </a:r>
          </a:p>
          <a:p>
            <a:pPr algn="l"/>
            <a:endParaRPr lang="en-US" sz="3200" dirty="0">
              <a:solidFill>
                <a:schemeClr val="bg1"/>
              </a:solidFill>
              <a:latin typeface="arial" panose="020B0604020202020204" pitchFamily="34" charset="0"/>
            </a:endParaRPr>
          </a:p>
          <a:p>
            <a:pPr algn="l"/>
            <a:endParaRPr lang="en-US" sz="2400" dirty="0">
              <a:latin typeface="arial" panose="020B0604020202020204" pitchFamily="34" charset="0"/>
            </a:endParaRPr>
          </a:p>
          <a:p>
            <a:endParaRPr lang="en-IN" dirty="0"/>
          </a:p>
        </p:txBody>
      </p:sp>
      <p:pic>
        <p:nvPicPr>
          <p:cNvPr id="9" name="Picture 8">
            <a:extLst>
              <a:ext uri="{FF2B5EF4-FFF2-40B4-BE49-F238E27FC236}">
                <a16:creationId xmlns:a16="http://schemas.microsoft.com/office/drawing/2014/main" id="{274B7385-869D-9D67-B9AD-EAD47B988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084" y="61731"/>
            <a:ext cx="1671936" cy="827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descr="EQUINOX-2020">
            <a:extLst>
              <a:ext uri="{FF2B5EF4-FFF2-40B4-BE49-F238E27FC236}">
                <a16:creationId xmlns:a16="http://schemas.microsoft.com/office/drawing/2014/main" id="{0E33DF92-60AC-4812-E866-C41E299344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084" y="75660"/>
            <a:ext cx="1671936" cy="81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293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B6957C-EE2C-546D-3E6A-0687A4CF4E4C}"/>
              </a:ext>
            </a:extLst>
          </p:cNvPr>
          <p:cNvSpPr txBox="1"/>
          <p:nvPr/>
        </p:nvSpPr>
        <p:spPr>
          <a:xfrm>
            <a:off x="1998206" y="472118"/>
            <a:ext cx="9758363" cy="646331"/>
          </a:xfrm>
          <a:prstGeom prst="rect">
            <a:avLst/>
          </a:prstGeom>
          <a:noFill/>
        </p:spPr>
        <p:txBody>
          <a:bodyPr wrap="square" rtlCol="0">
            <a:spAutoFit/>
          </a:bodyPr>
          <a:lstStyle/>
          <a:p>
            <a:r>
              <a:rPr lang="en-IN" sz="3600" b="1" dirty="0">
                <a:solidFill>
                  <a:schemeClr val="tx1"/>
                </a:solidFill>
              </a:rPr>
              <a:t>CHESS AGAINST COMPUTER (AI)</a:t>
            </a:r>
          </a:p>
        </p:txBody>
      </p:sp>
      <p:sp>
        <p:nvSpPr>
          <p:cNvPr id="4" name="TextBox 3">
            <a:extLst>
              <a:ext uri="{FF2B5EF4-FFF2-40B4-BE49-F238E27FC236}">
                <a16:creationId xmlns:a16="http://schemas.microsoft.com/office/drawing/2014/main" id="{554C4CC1-222E-3A64-193E-E9F6B6295521}"/>
              </a:ext>
            </a:extLst>
          </p:cNvPr>
          <p:cNvSpPr txBox="1"/>
          <p:nvPr/>
        </p:nvSpPr>
        <p:spPr>
          <a:xfrm>
            <a:off x="1604437" y="1337905"/>
            <a:ext cx="8953169" cy="2677656"/>
          </a:xfrm>
          <a:prstGeom prst="rect">
            <a:avLst/>
          </a:prstGeom>
          <a:noFill/>
        </p:spPr>
        <p:txBody>
          <a:bodyPr wrap="square" rtlCol="0">
            <a:spAutoFit/>
          </a:bodyPr>
          <a:lstStyle/>
          <a:p>
            <a:r>
              <a:rPr lang="en-US" sz="2800" i="0" dirty="0">
                <a:solidFill>
                  <a:schemeClr val="tx1"/>
                </a:solidFill>
                <a:effectLst/>
                <a:latin typeface="+mn-lt"/>
              </a:rPr>
              <a:t>Computer chess includes both hardware (dedicated  computers) and </a:t>
            </a:r>
            <a:r>
              <a:rPr lang="en-US" sz="2800" i="0" strike="noStrike" dirty="0">
                <a:solidFill>
                  <a:schemeClr val="tx1"/>
                </a:solidFill>
                <a:effectLst/>
                <a:latin typeface="+mn-lt"/>
              </a:rPr>
              <a:t>software</a:t>
            </a:r>
            <a:r>
              <a:rPr lang="en-US" sz="2800" i="0" dirty="0">
                <a:solidFill>
                  <a:schemeClr val="tx1"/>
                </a:solidFill>
                <a:effectLst/>
                <a:latin typeface="+mn-lt"/>
              </a:rPr>
              <a:t> capable of playing </a:t>
            </a:r>
            <a:r>
              <a:rPr lang="en-US" sz="2800" i="0" strike="noStrike" dirty="0">
                <a:solidFill>
                  <a:schemeClr val="tx1"/>
                </a:solidFill>
                <a:effectLst/>
                <a:latin typeface="+mn-lt"/>
              </a:rPr>
              <a:t>chess</a:t>
            </a:r>
            <a:r>
              <a:rPr lang="en-US" sz="2800" i="0" dirty="0">
                <a:solidFill>
                  <a:schemeClr val="tx1"/>
                </a:solidFill>
                <a:effectLst/>
                <a:latin typeface="+mn-lt"/>
              </a:rPr>
              <a:t>. Computer chess provides opportunities for players to practice even in the absence of human opponents, and also provides opportunities for analysis, entertainment and training.</a:t>
            </a:r>
            <a:endParaRPr lang="en-IN" sz="2800" dirty="0">
              <a:solidFill>
                <a:schemeClr val="tx1"/>
              </a:solidFill>
              <a:latin typeface="+mn-lt"/>
            </a:endParaRPr>
          </a:p>
        </p:txBody>
      </p:sp>
      <p:pic>
        <p:nvPicPr>
          <p:cNvPr id="5" name="Picture 2" descr="Human vs. Computer- Chess &amp; Workforce Management | INFORM GmbH">
            <a:extLst>
              <a:ext uri="{FF2B5EF4-FFF2-40B4-BE49-F238E27FC236}">
                <a16:creationId xmlns:a16="http://schemas.microsoft.com/office/drawing/2014/main" id="{1028B12F-CA35-6880-C270-E6374D969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5282" y="4015561"/>
            <a:ext cx="2840682" cy="1831492"/>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6" name="Picture 5" descr="EQUINOX-2020">
            <a:extLst>
              <a:ext uri="{FF2B5EF4-FFF2-40B4-BE49-F238E27FC236}">
                <a16:creationId xmlns:a16="http://schemas.microsoft.com/office/drawing/2014/main" id="{07060ECE-1129-AE8D-F873-5166F841E8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084" y="82995"/>
            <a:ext cx="1671936" cy="81599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643D666-F341-6746-B515-2A3A58400DA6}"/>
              </a:ext>
            </a:extLst>
          </p:cNvPr>
          <p:cNvSpPr txBox="1"/>
          <p:nvPr/>
        </p:nvSpPr>
        <p:spPr>
          <a:xfrm>
            <a:off x="4963001" y="6047328"/>
            <a:ext cx="2076893" cy="338554"/>
          </a:xfrm>
          <a:prstGeom prst="rect">
            <a:avLst/>
          </a:prstGeom>
          <a:noFill/>
        </p:spPr>
        <p:txBody>
          <a:bodyPr wrap="square" rtlCol="0">
            <a:spAutoFit/>
          </a:bodyPr>
          <a:lstStyle/>
          <a:p>
            <a:r>
              <a:rPr lang="en-IN" sz="1600" dirty="0"/>
              <a:t>Fig.1: Human VS AI</a:t>
            </a:r>
          </a:p>
        </p:txBody>
      </p:sp>
    </p:spTree>
    <p:extLst>
      <p:ext uri="{BB962C8B-B14F-4D97-AF65-F5344CB8AC3E}">
        <p14:creationId xmlns:p14="http://schemas.microsoft.com/office/powerpoint/2010/main" val="91785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3A12-6E45-8185-8735-3C8D7AB8C83B}"/>
              </a:ext>
            </a:extLst>
          </p:cNvPr>
          <p:cNvSpPr txBox="1">
            <a:spLocks/>
          </p:cNvSpPr>
          <p:nvPr/>
        </p:nvSpPr>
        <p:spPr>
          <a:xfrm>
            <a:off x="3419308" y="570362"/>
            <a:ext cx="6416703" cy="839318"/>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IN" sz="3600" b="1" dirty="0">
                <a:solidFill>
                  <a:schemeClr val="bg1"/>
                </a:solidFill>
                <a:latin typeface="+mj-lt"/>
              </a:rPr>
              <a:t>PROBLEM STATEMENT</a:t>
            </a:r>
          </a:p>
        </p:txBody>
      </p:sp>
      <p:sp>
        <p:nvSpPr>
          <p:cNvPr id="3" name="TextBox 2">
            <a:extLst>
              <a:ext uri="{FF2B5EF4-FFF2-40B4-BE49-F238E27FC236}">
                <a16:creationId xmlns:a16="http://schemas.microsoft.com/office/drawing/2014/main" id="{4CB7DB52-B7EC-A9C4-5952-2E3F4232F8D1}"/>
              </a:ext>
            </a:extLst>
          </p:cNvPr>
          <p:cNvSpPr txBox="1"/>
          <p:nvPr/>
        </p:nvSpPr>
        <p:spPr>
          <a:xfrm>
            <a:off x="2784220" y="1571297"/>
            <a:ext cx="7217032" cy="3046988"/>
          </a:xfrm>
          <a:prstGeom prst="rect">
            <a:avLst/>
          </a:prstGeom>
          <a:noFill/>
        </p:spPr>
        <p:txBody>
          <a:bodyPr wrap="square" rtlCol="0">
            <a:spAutoFit/>
          </a:bodyPr>
          <a:lstStyle/>
          <a:p>
            <a:r>
              <a:rPr lang="en-US" sz="2400" dirty="0">
                <a:solidFill>
                  <a:schemeClr val="bg1"/>
                </a:solidFill>
                <a:latin typeface="+mn-lt"/>
              </a:rPr>
              <a:t>Developing a chess AI which can </a:t>
            </a:r>
            <a:r>
              <a:rPr lang="en-US" sz="2400" b="0" i="0" dirty="0">
                <a:solidFill>
                  <a:schemeClr val="bg1"/>
                </a:solidFill>
                <a:effectLst/>
                <a:latin typeface="+mn-lt"/>
              </a:rPr>
              <a:t>play the game of chess at a high level. This requires a combination of various techniques including game tree search, decision making, and algorithms, to allow the program to make intelligent moves and adapt to different playing styles. The ultimate goal is to create an AI that can beat human opponents and compete with the best chess programs in the world.</a:t>
            </a:r>
            <a:endParaRPr lang="en-IN" sz="2400" dirty="0">
              <a:solidFill>
                <a:schemeClr val="bg1"/>
              </a:solidFill>
              <a:latin typeface="+mn-lt"/>
            </a:endParaRPr>
          </a:p>
        </p:txBody>
      </p:sp>
      <p:pic>
        <p:nvPicPr>
          <p:cNvPr id="13" name="Picture 12">
            <a:extLst>
              <a:ext uri="{FF2B5EF4-FFF2-40B4-BE49-F238E27FC236}">
                <a16:creationId xmlns:a16="http://schemas.microsoft.com/office/drawing/2014/main" id="{E5B02AD9-3E18-47F2-42FC-8079A1BA5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084" y="61731"/>
            <a:ext cx="1671936" cy="827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descr="EQUINOX-2020">
            <a:extLst>
              <a:ext uri="{FF2B5EF4-FFF2-40B4-BE49-F238E27FC236}">
                <a16:creationId xmlns:a16="http://schemas.microsoft.com/office/drawing/2014/main" id="{F64A034C-DBDB-CD77-2054-8B6AA285E9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084" y="75660"/>
            <a:ext cx="1671936" cy="81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69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18" name="Rectangle 17">
            <a:extLst>
              <a:ext uri="{FF2B5EF4-FFF2-40B4-BE49-F238E27FC236}">
                <a16:creationId xmlns:a16="http://schemas.microsoft.com/office/drawing/2014/main" id="{1A044205-06FC-C4F4-6CF4-CC609317AA3A}"/>
              </a:ext>
            </a:extLst>
          </p:cNvPr>
          <p:cNvSpPr/>
          <p:nvPr/>
        </p:nvSpPr>
        <p:spPr>
          <a:xfrm>
            <a:off x="1631928" y="504825"/>
            <a:ext cx="8483600" cy="806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3500" b="1" dirty="0">
                <a:ln w="0"/>
                <a:solidFill>
                  <a:schemeClr val="tx1"/>
                </a:solidFill>
                <a:effectLst>
                  <a:outerShdw blurRad="38100" dist="19050" dir="2700000" algn="tl" rotWithShape="0">
                    <a:schemeClr val="dk1">
                      <a:alpha val="40000"/>
                    </a:schemeClr>
                  </a:outerShdw>
                </a:effectLst>
                <a:latin typeface="+mj-lt"/>
              </a:rPr>
              <a:t>REAL LIFE APPLICATIONS OF CHESS</a:t>
            </a:r>
            <a:endParaRPr lang="en-IN" sz="3500" b="1" dirty="0">
              <a:ln w="0"/>
              <a:solidFill>
                <a:schemeClr val="tx1"/>
              </a:solidFill>
              <a:effectLst>
                <a:outerShdw blurRad="38100" dist="19050" dir="2700000" algn="tl" rotWithShape="0">
                  <a:schemeClr val="dk1">
                    <a:alpha val="40000"/>
                  </a:schemeClr>
                </a:outerShdw>
              </a:effectLst>
              <a:latin typeface="+mj-lt"/>
            </a:endParaRPr>
          </a:p>
        </p:txBody>
      </p:sp>
      <p:sp>
        <p:nvSpPr>
          <p:cNvPr id="20" name="Rectangle 19">
            <a:extLst>
              <a:ext uri="{FF2B5EF4-FFF2-40B4-BE49-F238E27FC236}">
                <a16:creationId xmlns:a16="http://schemas.microsoft.com/office/drawing/2014/main" id="{29397FBC-892F-EFDA-5C63-305892F50FA4}"/>
              </a:ext>
            </a:extLst>
          </p:cNvPr>
          <p:cNvSpPr/>
          <p:nvPr/>
        </p:nvSpPr>
        <p:spPr>
          <a:xfrm>
            <a:off x="3136899" y="1689100"/>
            <a:ext cx="6099969" cy="58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sz="1800" b="0" i="0" dirty="0">
                <a:solidFill>
                  <a:srgbClr val="232629"/>
                </a:solidFill>
                <a:effectLst/>
                <a:latin typeface="inherit"/>
              </a:rPr>
              <a:t> </a:t>
            </a:r>
            <a:r>
              <a:rPr lang="en-US" sz="2000" b="0" i="0" dirty="0">
                <a:solidFill>
                  <a:srgbClr val="232629"/>
                </a:solidFill>
                <a:effectLst/>
                <a:latin typeface="inherit"/>
              </a:rPr>
              <a:t>Critical thinking (Are some moves better than others?)</a:t>
            </a:r>
          </a:p>
        </p:txBody>
      </p:sp>
      <p:sp>
        <p:nvSpPr>
          <p:cNvPr id="22" name="Rectangle 21">
            <a:extLst>
              <a:ext uri="{FF2B5EF4-FFF2-40B4-BE49-F238E27FC236}">
                <a16:creationId xmlns:a16="http://schemas.microsoft.com/office/drawing/2014/main" id="{A03E171C-1138-1385-A971-D54D57641854}"/>
              </a:ext>
            </a:extLst>
          </p:cNvPr>
          <p:cNvSpPr/>
          <p:nvPr/>
        </p:nvSpPr>
        <p:spPr>
          <a:xfrm>
            <a:off x="3136899" y="2457450"/>
            <a:ext cx="6099967" cy="58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sz="1800" b="0" i="0" dirty="0">
                <a:solidFill>
                  <a:srgbClr val="232629"/>
                </a:solidFill>
                <a:effectLst/>
                <a:latin typeface="inherit"/>
              </a:rPr>
              <a:t> </a:t>
            </a:r>
            <a:r>
              <a:rPr lang="en-US" sz="2000" b="0" i="0" dirty="0">
                <a:solidFill>
                  <a:srgbClr val="232629"/>
                </a:solidFill>
                <a:effectLst/>
                <a:latin typeface="inherit"/>
              </a:rPr>
              <a:t>Analytical skills (What's my opponent likely to do?)</a:t>
            </a:r>
          </a:p>
        </p:txBody>
      </p:sp>
      <p:sp>
        <p:nvSpPr>
          <p:cNvPr id="23" name="Rectangle 22">
            <a:extLst>
              <a:ext uri="{FF2B5EF4-FFF2-40B4-BE49-F238E27FC236}">
                <a16:creationId xmlns:a16="http://schemas.microsoft.com/office/drawing/2014/main" id="{6CE5881E-BEC0-F114-13AD-A4DCB16AB06A}"/>
              </a:ext>
            </a:extLst>
          </p:cNvPr>
          <p:cNvSpPr/>
          <p:nvPr/>
        </p:nvSpPr>
        <p:spPr>
          <a:xfrm>
            <a:off x="3136899" y="3232151"/>
            <a:ext cx="6099965" cy="58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sz="1800" b="0" i="0" dirty="0">
                <a:solidFill>
                  <a:srgbClr val="232629"/>
                </a:solidFill>
                <a:effectLst/>
                <a:latin typeface="inherit"/>
              </a:rPr>
              <a:t> </a:t>
            </a:r>
            <a:r>
              <a:rPr lang="en-US" sz="2000" b="0" i="0" dirty="0">
                <a:solidFill>
                  <a:srgbClr val="232629"/>
                </a:solidFill>
                <a:effectLst/>
                <a:latin typeface="inherit"/>
              </a:rPr>
              <a:t>Spatial awareness (Where can a given piece move?)</a:t>
            </a:r>
          </a:p>
        </p:txBody>
      </p:sp>
      <p:sp>
        <p:nvSpPr>
          <p:cNvPr id="24" name="Rectangle 23">
            <a:extLst>
              <a:ext uri="{FF2B5EF4-FFF2-40B4-BE49-F238E27FC236}">
                <a16:creationId xmlns:a16="http://schemas.microsoft.com/office/drawing/2014/main" id="{880FD232-2AB2-5F0F-BA0F-B312D5EEA73C}"/>
              </a:ext>
            </a:extLst>
          </p:cNvPr>
          <p:cNvSpPr/>
          <p:nvPr/>
        </p:nvSpPr>
        <p:spPr>
          <a:xfrm>
            <a:off x="3152774" y="4775202"/>
            <a:ext cx="6084085" cy="58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sz="1800" b="0" i="0" dirty="0">
                <a:solidFill>
                  <a:srgbClr val="232629"/>
                </a:solidFill>
                <a:effectLst/>
                <a:latin typeface="inherit"/>
              </a:rPr>
              <a:t> </a:t>
            </a:r>
            <a:r>
              <a:rPr lang="en-US" sz="2000" b="0" i="0" dirty="0">
                <a:solidFill>
                  <a:srgbClr val="232629"/>
                </a:solidFill>
                <a:effectLst/>
                <a:latin typeface="inherit"/>
              </a:rPr>
              <a:t>Courtesy (Be a good loser </a:t>
            </a:r>
            <a:r>
              <a:rPr lang="en-US" sz="2000" b="0" dirty="0">
                <a:solidFill>
                  <a:srgbClr val="232629"/>
                </a:solidFill>
                <a:effectLst/>
                <a:latin typeface="inherit"/>
              </a:rPr>
              <a:t>and</a:t>
            </a:r>
            <a:r>
              <a:rPr lang="en-US" sz="2000" b="0" i="0" dirty="0">
                <a:solidFill>
                  <a:srgbClr val="232629"/>
                </a:solidFill>
                <a:effectLst/>
                <a:latin typeface="inherit"/>
              </a:rPr>
              <a:t> winner, no table flips</a:t>
            </a:r>
            <a:r>
              <a:rPr lang="en-US" sz="2000" dirty="0">
                <a:solidFill>
                  <a:srgbClr val="232629"/>
                </a:solidFill>
                <a:latin typeface="inherit"/>
              </a:rPr>
              <a:t>)</a:t>
            </a:r>
            <a:endParaRPr lang="en-US" sz="2000" b="0" i="0" dirty="0">
              <a:solidFill>
                <a:srgbClr val="232629"/>
              </a:solidFill>
              <a:effectLst/>
              <a:latin typeface="inherit"/>
            </a:endParaRPr>
          </a:p>
        </p:txBody>
      </p:sp>
      <p:sp>
        <p:nvSpPr>
          <p:cNvPr id="25" name="Rectangle 24">
            <a:extLst>
              <a:ext uri="{FF2B5EF4-FFF2-40B4-BE49-F238E27FC236}">
                <a16:creationId xmlns:a16="http://schemas.microsoft.com/office/drawing/2014/main" id="{62BE8CB1-F626-41DA-CE5B-2186657884AD}"/>
              </a:ext>
            </a:extLst>
          </p:cNvPr>
          <p:cNvSpPr/>
          <p:nvPr/>
        </p:nvSpPr>
        <p:spPr>
          <a:xfrm>
            <a:off x="3152774" y="4000501"/>
            <a:ext cx="6084087" cy="58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sz="1800" b="0" i="0" dirty="0">
                <a:solidFill>
                  <a:srgbClr val="232629"/>
                </a:solidFill>
                <a:effectLst/>
                <a:latin typeface="inherit"/>
              </a:rPr>
              <a:t> </a:t>
            </a:r>
            <a:r>
              <a:rPr lang="en-US" sz="2000" b="0" i="0" dirty="0">
                <a:solidFill>
                  <a:srgbClr val="232629"/>
                </a:solidFill>
                <a:effectLst/>
                <a:latin typeface="inherit"/>
              </a:rPr>
              <a:t>Patience (Good strategies take time to develop)</a:t>
            </a:r>
          </a:p>
        </p:txBody>
      </p:sp>
      <p:cxnSp>
        <p:nvCxnSpPr>
          <p:cNvPr id="27" name="Straight Connector 26">
            <a:extLst>
              <a:ext uri="{FF2B5EF4-FFF2-40B4-BE49-F238E27FC236}">
                <a16:creationId xmlns:a16="http://schemas.microsoft.com/office/drawing/2014/main" id="{E0B04B51-B26B-A5C4-65DD-8FA66A8E257A}"/>
              </a:ext>
            </a:extLst>
          </p:cNvPr>
          <p:cNvCxnSpPr/>
          <p:nvPr/>
        </p:nvCxnSpPr>
        <p:spPr>
          <a:xfrm>
            <a:off x="2330450" y="1327150"/>
            <a:ext cx="0" cy="3740152"/>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E2C02548-9F41-25F0-5DAB-34BC5B176506}"/>
              </a:ext>
            </a:extLst>
          </p:cNvPr>
          <p:cNvCxnSpPr>
            <a:cxnSpLocks/>
            <a:endCxn id="20" idx="1"/>
          </p:cNvCxnSpPr>
          <p:nvPr/>
        </p:nvCxnSpPr>
        <p:spPr>
          <a:xfrm>
            <a:off x="2330450" y="1981200"/>
            <a:ext cx="80644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F5B227B-29E8-B75C-2344-05B0B1D9E74F}"/>
              </a:ext>
            </a:extLst>
          </p:cNvPr>
          <p:cNvCxnSpPr/>
          <p:nvPr/>
        </p:nvCxnSpPr>
        <p:spPr>
          <a:xfrm>
            <a:off x="2330450" y="2749550"/>
            <a:ext cx="8064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72E81BBF-3272-EB03-1DE0-5812CEFC3DFE}"/>
              </a:ext>
            </a:extLst>
          </p:cNvPr>
          <p:cNvCxnSpPr/>
          <p:nvPr/>
        </p:nvCxnSpPr>
        <p:spPr>
          <a:xfrm>
            <a:off x="2330450" y="3524251"/>
            <a:ext cx="8064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DB38800-DFB9-6212-7ACD-20315EE141A5}"/>
              </a:ext>
            </a:extLst>
          </p:cNvPr>
          <p:cNvCxnSpPr/>
          <p:nvPr/>
        </p:nvCxnSpPr>
        <p:spPr>
          <a:xfrm>
            <a:off x="2346325" y="4311651"/>
            <a:ext cx="8064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6EF524A1-6072-E476-8342-891475C142CB}"/>
              </a:ext>
            </a:extLst>
          </p:cNvPr>
          <p:cNvCxnSpPr/>
          <p:nvPr/>
        </p:nvCxnSpPr>
        <p:spPr>
          <a:xfrm>
            <a:off x="2330450" y="5067302"/>
            <a:ext cx="8064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 name="Picture 2" descr="EQUINOX-2020">
            <a:extLst>
              <a:ext uri="{FF2B5EF4-FFF2-40B4-BE49-F238E27FC236}">
                <a16:creationId xmlns:a16="http://schemas.microsoft.com/office/drawing/2014/main" id="{1F16F5B5-6D24-6E3F-455A-AD7C159FF6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4084" y="75660"/>
            <a:ext cx="1671936" cy="815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28B5794-53A6-95C5-B739-7F090F418452}"/>
              </a:ext>
            </a:extLst>
          </p:cNvPr>
          <p:cNvGraphicFramePr>
            <a:graphicFrameLocks noGrp="1"/>
          </p:cNvGraphicFramePr>
          <p:nvPr>
            <p:extLst>
              <p:ext uri="{D42A27DB-BD31-4B8C-83A1-F6EECF244321}">
                <p14:modId xmlns:p14="http://schemas.microsoft.com/office/powerpoint/2010/main" val="3173374894"/>
              </p:ext>
            </p:extLst>
          </p:nvPr>
        </p:nvGraphicFramePr>
        <p:xfrm>
          <a:off x="555782" y="983808"/>
          <a:ext cx="11218004" cy="5317983"/>
        </p:xfrm>
        <a:graphic>
          <a:graphicData uri="http://schemas.openxmlformats.org/drawingml/2006/table">
            <a:tbl>
              <a:tblPr>
                <a:noFill/>
              </a:tblPr>
              <a:tblGrid>
                <a:gridCol w="846954">
                  <a:extLst>
                    <a:ext uri="{9D8B030D-6E8A-4147-A177-3AD203B41FA5}">
                      <a16:colId xmlns:a16="http://schemas.microsoft.com/office/drawing/2014/main" val="1097088195"/>
                    </a:ext>
                  </a:extLst>
                </a:gridCol>
                <a:gridCol w="2494627">
                  <a:extLst>
                    <a:ext uri="{9D8B030D-6E8A-4147-A177-3AD203B41FA5}">
                      <a16:colId xmlns:a16="http://schemas.microsoft.com/office/drawing/2014/main" val="2387120256"/>
                    </a:ext>
                  </a:extLst>
                </a:gridCol>
                <a:gridCol w="1699773">
                  <a:extLst>
                    <a:ext uri="{9D8B030D-6E8A-4147-A177-3AD203B41FA5}">
                      <a16:colId xmlns:a16="http://schemas.microsoft.com/office/drawing/2014/main" val="3359936742"/>
                    </a:ext>
                  </a:extLst>
                </a:gridCol>
                <a:gridCol w="1946899">
                  <a:extLst>
                    <a:ext uri="{9D8B030D-6E8A-4147-A177-3AD203B41FA5}">
                      <a16:colId xmlns:a16="http://schemas.microsoft.com/office/drawing/2014/main" val="1152952349"/>
                    </a:ext>
                  </a:extLst>
                </a:gridCol>
                <a:gridCol w="1842066">
                  <a:extLst>
                    <a:ext uri="{9D8B030D-6E8A-4147-A177-3AD203B41FA5}">
                      <a16:colId xmlns:a16="http://schemas.microsoft.com/office/drawing/2014/main" val="286753327"/>
                    </a:ext>
                  </a:extLst>
                </a:gridCol>
                <a:gridCol w="2387685">
                  <a:extLst>
                    <a:ext uri="{9D8B030D-6E8A-4147-A177-3AD203B41FA5}">
                      <a16:colId xmlns:a16="http://schemas.microsoft.com/office/drawing/2014/main" val="3025768313"/>
                    </a:ext>
                  </a:extLst>
                </a:gridCol>
              </a:tblGrid>
              <a:tr h="1715356">
                <a:tc>
                  <a:txBody>
                    <a:bodyPr/>
                    <a:lstStyle/>
                    <a:p>
                      <a:pPr marL="0" marR="0" lvl="0" indent="0" algn="ctr" rtl="0">
                        <a:lnSpc>
                          <a:spcPct val="100000"/>
                        </a:lnSpc>
                        <a:spcBef>
                          <a:spcPts val="0"/>
                        </a:spcBef>
                        <a:spcAft>
                          <a:spcPts val="0"/>
                        </a:spcAft>
                        <a:buClr>
                          <a:srgbClr val="000000"/>
                        </a:buClr>
                        <a:buSzPts val="2300"/>
                        <a:buFont typeface="Arial"/>
                        <a:buNone/>
                      </a:pPr>
                      <a:r>
                        <a:rPr lang="en-US" sz="2000" b="1" u="none" strike="noStrike" cap="none" dirty="0">
                          <a:latin typeface="+mj-lt"/>
                          <a:cs typeface="Times New Roman" panose="02020603050405020304" pitchFamily="18" charset="0"/>
                        </a:rPr>
                        <a:t>Sr.</a:t>
                      </a:r>
                      <a:r>
                        <a:rPr lang="en-US" sz="2000" b="1" u="none" strike="noStrike" cap="none" baseline="0" dirty="0">
                          <a:latin typeface="+mj-lt"/>
                          <a:cs typeface="Times New Roman" panose="02020603050405020304" pitchFamily="18" charset="0"/>
                        </a:rPr>
                        <a:t> No. </a:t>
                      </a:r>
                      <a:endParaRPr sz="2000" b="1" u="none" strike="noStrike" cap="none" dirty="0">
                        <a:latin typeface="+mj-lt"/>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300"/>
                        <a:buFont typeface="Arial"/>
                        <a:buNone/>
                      </a:pPr>
                      <a:r>
                        <a:rPr lang="en-US" sz="2000" b="1" u="none" strike="noStrike" cap="none" dirty="0">
                          <a:latin typeface="+mj-lt"/>
                          <a:cs typeface="Times New Roman" panose="02020603050405020304" pitchFamily="18" charset="0"/>
                        </a:rPr>
                        <a:t>Paper Details</a:t>
                      </a:r>
                    </a:p>
                    <a:p>
                      <a:pPr marL="0" marR="0" lvl="0" indent="0" algn="ctr" rtl="0">
                        <a:lnSpc>
                          <a:spcPct val="100000"/>
                        </a:lnSpc>
                        <a:spcBef>
                          <a:spcPts val="0"/>
                        </a:spcBef>
                        <a:spcAft>
                          <a:spcPts val="0"/>
                        </a:spcAft>
                        <a:buClr>
                          <a:srgbClr val="000000"/>
                        </a:buClr>
                        <a:buSzPts val="2300"/>
                        <a:buFont typeface="Arial"/>
                        <a:buNone/>
                      </a:pPr>
                      <a:r>
                        <a:rPr lang="en-US" sz="2000" b="1" u="none" strike="noStrike" cap="none" dirty="0">
                          <a:latin typeface="+mj-lt"/>
                          <a:cs typeface="Times New Roman" panose="02020603050405020304" pitchFamily="18" charset="0"/>
                        </a:rPr>
                        <a:t>Authors,</a:t>
                      </a:r>
                      <a:r>
                        <a:rPr lang="en-US" sz="2000" b="1" u="none" strike="noStrike" cap="none" baseline="0" dirty="0">
                          <a:latin typeface="+mj-lt"/>
                          <a:cs typeface="Times New Roman" panose="02020603050405020304" pitchFamily="18" charset="0"/>
                        </a:rPr>
                        <a:t> “</a:t>
                      </a:r>
                      <a:r>
                        <a:rPr lang="en-US" sz="2000" b="1" u="none" strike="noStrike" cap="none" dirty="0">
                          <a:latin typeface="+mj-lt"/>
                          <a:cs typeface="Times New Roman" panose="02020603050405020304" pitchFamily="18" charset="0"/>
                        </a:rPr>
                        <a:t>Title”, Resource</a:t>
                      </a:r>
                      <a:r>
                        <a:rPr lang="en-US" sz="2000" b="1" u="none" strike="noStrike" cap="none" baseline="0" dirty="0">
                          <a:latin typeface="+mj-lt"/>
                          <a:cs typeface="Times New Roman" panose="02020603050405020304" pitchFamily="18" charset="0"/>
                        </a:rPr>
                        <a:t> Name, Year, page nos.</a:t>
                      </a:r>
                      <a:endParaRPr sz="2000" b="1" u="none" strike="noStrike" cap="none" dirty="0">
                        <a:latin typeface="+mj-lt"/>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300"/>
                        <a:buFont typeface="Arial"/>
                        <a:buNone/>
                      </a:pPr>
                      <a:r>
                        <a:rPr lang="en-GB" sz="2000" b="1" u="none" strike="noStrike" cap="none" dirty="0">
                          <a:latin typeface="+mj-lt"/>
                          <a:cs typeface="Times New Roman" panose="02020603050405020304" pitchFamily="18" charset="0"/>
                        </a:rPr>
                        <a:t>Problem</a:t>
                      </a:r>
                      <a:r>
                        <a:rPr lang="en-GB" sz="2000" b="1" u="none" strike="noStrike" cap="none" baseline="0" dirty="0">
                          <a:latin typeface="+mj-lt"/>
                          <a:cs typeface="Times New Roman" panose="02020603050405020304" pitchFamily="18" charset="0"/>
                        </a:rPr>
                        <a:t> Addressed</a:t>
                      </a:r>
                      <a:endParaRPr sz="2000" b="1" u="none" strike="noStrike" cap="none" dirty="0">
                        <a:latin typeface="+mj-lt"/>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r>
                        <a:rPr lang="en-US" sz="2000" b="1" u="none" strike="noStrike" cap="none" dirty="0">
                          <a:solidFill>
                            <a:schemeClr val="dk1"/>
                          </a:solidFill>
                          <a:latin typeface="+mj-lt"/>
                          <a:cs typeface="Times New Roman" panose="02020603050405020304" pitchFamily="18" charset="0"/>
                        </a:rPr>
                        <a:t>Methodology</a:t>
                      </a:r>
                      <a:r>
                        <a:rPr lang="en-US" sz="2000" b="1" u="none" strike="noStrike" cap="none" baseline="0" dirty="0">
                          <a:solidFill>
                            <a:schemeClr val="dk1"/>
                          </a:solidFill>
                          <a:latin typeface="+mj-lt"/>
                          <a:cs typeface="Times New Roman" panose="02020603050405020304" pitchFamily="18" charset="0"/>
                        </a:rPr>
                        <a:t> Used</a:t>
                      </a:r>
                      <a:endParaRPr lang="en-US" sz="2000" b="1" u="none" strike="noStrike" cap="none" dirty="0">
                        <a:solidFill>
                          <a:schemeClr val="dk1"/>
                        </a:solidFill>
                        <a:latin typeface="+mj-lt"/>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300"/>
                        <a:buFont typeface="Arial"/>
                        <a:buNone/>
                      </a:pPr>
                      <a:r>
                        <a:rPr lang="en-GB" sz="2000" b="1" u="none" strike="noStrike" cap="none" dirty="0">
                          <a:latin typeface="+mj-lt"/>
                          <a:cs typeface="Times New Roman" panose="02020603050405020304" pitchFamily="18" charset="0"/>
                        </a:rPr>
                        <a:t>Advantages/ Strengths Found</a:t>
                      </a:r>
                      <a:endParaRPr sz="2000" b="1" u="none" strike="noStrike" cap="none" dirty="0">
                        <a:latin typeface="+mj-lt"/>
                        <a:cs typeface="Times New Roman" panose="02020603050405020304" pitchFamily="18" charset="0"/>
                      </a:endParaRPr>
                    </a:p>
                  </a:txBody>
                  <a:tcPr marL="91425" marR="91425" marT="91425" marB="91425"/>
                </a:tc>
                <a:tc>
                  <a:txBody>
                    <a:bodyPr/>
                    <a:lstStyle/>
                    <a:p>
                      <a:pPr marL="0" marR="0" lvl="0" indent="0" algn="ctr" rtl="0">
                        <a:lnSpc>
                          <a:spcPct val="115000"/>
                        </a:lnSpc>
                        <a:spcBef>
                          <a:spcPts val="0"/>
                        </a:spcBef>
                        <a:spcAft>
                          <a:spcPts val="0"/>
                        </a:spcAft>
                        <a:buClr>
                          <a:schemeClr val="dk1"/>
                        </a:buClr>
                        <a:buSzPts val="1100"/>
                        <a:buFont typeface="Arial"/>
                        <a:buNone/>
                      </a:pPr>
                      <a:r>
                        <a:rPr lang="en-US" sz="2000" b="1" u="none" strike="noStrike" cap="none" dirty="0">
                          <a:solidFill>
                            <a:schemeClr val="dk1"/>
                          </a:solidFill>
                          <a:latin typeface="+mj-lt"/>
                          <a:ea typeface="Times New Roman"/>
                          <a:cs typeface="Times New Roman" panose="02020603050405020304" pitchFamily="18" charset="0"/>
                          <a:sym typeface="Times New Roman"/>
                        </a:rPr>
                        <a:t>Disadvantages/ Limitations/Gaps Found</a:t>
                      </a:r>
                      <a:endParaRPr sz="2000" b="1" u="none" strike="noStrike" cap="none" dirty="0">
                        <a:solidFill>
                          <a:schemeClr val="dk1"/>
                        </a:solidFill>
                        <a:latin typeface="+mj-lt"/>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val="3562617391"/>
                  </a:ext>
                </a:extLst>
              </a:tr>
              <a:tr h="3602627">
                <a:tc>
                  <a:txBody>
                    <a:bodyPr/>
                    <a:lstStyle/>
                    <a:p>
                      <a:pPr marL="0" marR="0" lvl="0" indent="0" algn="ctr" rtl="0">
                        <a:lnSpc>
                          <a:spcPct val="100000"/>
                        </a:lnSpc>
                        <a:spcBef>
                          <a:spcPts val="0"/>
                        </a:spcBef>
                        <a:spcAft>
                          <a:spcPts val="0"/>
                        </a:spcAft>
                        <a:buClr>
                          <a:srgbClr val="000000"/>
                        </a:buClr>
                        <a:buSzPts val="1400"/>
                        <a:buFont typeface="Arial"/>
                        <a:buNone/>
                      </a:pPr>
                      <a:r>
                        <a:rPr lang="en-IN" sz="1600" b="0" u="none" strike="noStrike" cap="none" dirty="0">
                          <a:latin typeface="+mn-lt"/>
                          <a:cs typeface="Times New Roman" panose="02020603050405020304" pitchFamily="18" charset="0"/>
                        </a:rPr>
                        <a:t>1</a:t>
                      </a:r>
                      <a:endParaRPr sz="1600" b="0" u="none" strike="noStrike" cap="none" dirty="0">
                        <a:latin typeface="+mn-lt"/>
                        <a:cs typeface="Times New Roman" panose="02020603050405020304" pitchFamily="18" charset="0"/>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600" dirty="0">
                          <a:latin typeface="+mn-lt"/>
                        </a:rPr>
                        <a:t>Robert Levinson, Feng-hsiung hsu, T. Anthony Marsland, Jonathan Schaeffer and David E. Wilkins, January 1991, “Role of chess in artificial intelligence research”, Proceeding of the 12</a:t>
                      </a:r>
                      <a:r>
                        <a:rPr lang="en-IN" sz="1600" baseline="30000" dirty="0">
                          <a:latin typeface="+mn-lt"/>
                        </a:rPr>
                        <a:t>th</a:t>
                      </a:r>
                      <a:r>
                        <a:rPr lang="en-IN" sz="1600" dirty="0">
                          <a:latin typeface="+mn-lt"/>
                        </a:rPr>
                        <a:t> International Joint Conference on Artificial Intelligence, 547-542.</a:t>
                      </a:r>
                    </a:p>
                    <a:p>
                      <a:pPr marL="0" marR="0" lvl="0" indent="0" algn="l" rtl="0">
                        <a:lnSpc>
                          <a:spcPct val="100000"/>
                        </a:lnSpc>
                        <a:spcBef>
                          <a:spcPts val="0"/>
                        </a:spcBef>
                        <a:spcAft>
                          <a:spcPts val="0"/>
                        </a:spcAft>
                        <a:buClr>
                          <a:srgbClr val="000000"/>
                        </a:buClr>
                        <a:buSzPts val="1400"/>
                        <a:buFont typeface="Arial"/>
                        <a:buNone/>
                      </a:pPr>
                      <a:endParaRPr sz="1400" b="1" u="none" strike="noStrike" cap="none" dirty="0">
                        <a:latin typeface="+mn-lt"/>
                        <a:cs typeface="Times New Roman" panose="02020603050405020304" pitchFamily="18" charset="0"/>
                      </a:endParaRPr>
                    </a:p>
                  </a:txBody>
                  <a:tcPr marL="91425" marR="91425" marT="91425" marB="91425"/>
                </a:tc>
                <a:tc>
                  <a:txBody>
                    <a:bodyPr/>
                    <a:lstStyle/>
                    <a:p>
                      <a:r>
                        <a:rPr lang="en-US" sz="1600" dirty="0">
                          <a:latin typeface="+mn-lt"/>
                        </a:rPr>
                        <a:t>Expert Inputs  are Sometimes Harmful</a:t>
                      </a:r>
                    </a:p>
                    <a:p>
                      <a:endParaRPr lang="en-US" sz="1600" dirty="0">
                        <a:latin typeface="+mn-lt"/>
                        <a:cs typeface="Times New Roman" panose="02020603050405020304" pitchFamily="18" charset="0"/>
                      </a:endParaRPr>
                    </a:p>
                    <a:p>
                      <a:r>
                        <a:rPr lang="en-US" sz="1600" dirty="0">
                          <a:latin typeface="+mn-lt"/>
                        </a:rPr>
                        <a:t>Open Problem  and Lessons for AI.</a:t>
                      </a:r>
                      <a:endParaRPr lang="en-IN" sz="1600" dirty="0">
                        <a:latin typeface="+mn-lt"/>
                        <a:cs typeface="Times New Roman" panose="02020603050405020304" pitchFamily="18" charset="0"/>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dirty="0">
                        <a:latin typeface="+mn-lt"/>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600" dirty="0">
                          <a:latin typeface="+mn-lt"/>
                        </a:rPr>
                        <a:t>Given a patient and seemingly perfect teacher (chess-playing machine), how should one use it to "teach" an Al-based learning program about strategies for playing chess</a:t>
                      </a:r>
                      <a:endParaRPr sz="1600" b="1" u="none" strike="noStrike" cap="none" dirty="0">
                        <a:latin typeface="+mn-lt"/>
                        <a:cs typeface="Times New Roman" panose="02020603050405020304" pitchFamily="18" charset="0"/>
                      </a:endParaRPr>
                    </a:p>
                  </a:txBody>
                  <a:tcPr marL="91425" marR="91425" marT="91425" marB="91425"/>
                </a:tc>
                <a:tc>
                  <a:txBody>
                    <a:bodyPr/>
                    <a:lstStyle/>
                    <a:p>
                      <a:pPr marL="0" marR="0" lvl="0" indent="0" algn="l" defTabSz="914400" rtl="0" eaLnBrk="1" fontAlgn="auto" latinLnBrk="0" hangingPunct="1">
                        <a:lnSpc>
                          <a:spcPct val="115000"/>
                        </a:lnSpc>
                        <a:spcBef>
                          <a:spcPts val="0"/>
                        </a:spcBef>
                        <a:spcAft>
                          <a:spcPts val="0"/>
                        </a:spcAft>
                        <a:buClr>
                          <a:srgbClr val="000000"/>
                        </a:buClr>
                        <a:buSzPts val="1400"/>
                        <a:buFont typeface="Arial"/>
                        <a:buNone/>
                        <a:tabLst/>
                        <a:defRPr/>
                      </a:pPr>
                      <a:r>
                        <a:rPr lang="en-US" sz="1400" dirty="0">
                          <a:latin typeface="+mn-lt"/>
                        </a:rPr>
                        <a:t>The main objectives of the project are to demonstrate capacity of the system to learn, to deepen our understanding of the interaction of knowledge and search, and to build bridges in this area between AI and cognitive science.</a:t>
                      </a:r>
                      <a:endParaRPr lang="en-IN" sz="1400" b="1" dirty="0">
                        <a:latin typeface="+mn-lt"/>
                        <a:cs typeface="Times New Roman" panose="02020603050405020304" pitchFamily="18" charset="0"/>
                      </a:endParaRPr>
                    </a:p>
                    <a:p>
                      <a:pPr marL="0" marR="0" lvl="0" indent="0" algn="l" rtl="0">
                        <a:lnSpc>
                          <a:spcPct val="115000"/>
                        </a:lnSpc>
                        <a:spcBef>
                          <a:spcPts val="0"/>
                        </a:spcBef>
                        <a:spcAft>
                          <a:spcPts val="0"/>
                        </a:spcAft>
                        <a:buClr>
                          <a:srgbClr val="000000"/>
                        </a:buClr>
                        <a:buSzPts val="1400"/>
                        <a:buFont typeface="Arial"/>
                        <a:buNone/>
                      </a:pPr>
                      <a:endParaRPr sz="1400" b="1" u="none" strike="noStrike" cap="none" dirty="0">
                        <a:latin typeface="+mn-lt"/>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600" dirty="0">
                          <a:latin typeface="+mn-lt"/>
                        </a:rPr>
                        <a:t>The alternative AI approaches have not fared well, perhaps because of the expense in applying the knowledge that had been supplied to the system.</a:t>
                      </a:r>
                      <a:endParaRPr sz="1600" b="1" u="none" strike="noStrike" cap="none" dirty="0">
                        <a:latin typeface="+mn-lt"/>
                        <a:cs typeface="Times New Roman" panose="02020603050405020304" pitchFamily="18" charset="0"/>
                      </a:endParaRPr>
                    </a:p>
                  </a:txBody>
                  <a:tcPr marL="91425" marR="91425" marT="91425" marB="91425"/>
                </a:tc>
                <a:extLst>
                  <a:ext uri="{0D108BD9-81ED-4DB2-BD59-A6C34878D82A}">
                    <a16:rowId xmlns:a16="http://schemas.microsoft.com/office/drawing/2014/main" val="2550912083"/>
                  </a:ext>
                </a:extLst>
              </a:tr>
            </a:tbl>
          </a:graphicData>
        </a:graphic>
      </p:graphicFrame>
      <p:pic>
        <p:nvPicPr>
          <p:cNvPr id="3" name="Picture 2" descr="EQUINOX-2020">
            <a:extLst>
              <a:ext uri="{FF2B5EF4-FFF2-40B4-BE49-F238E27FC236}">
                <a16:creationId xmlns:a16="http://schemas.microsoft.com/office/drawing/2014/main" id="{5EE221BB-CEF2-9763-EA54-BE01145FC0E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4084" y="75660"/>
            <a:ext cx="1671936" cy="8159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1DD48FC-8E4C-6D24-3DED-6255973B0647}"/>
              </a:ext>
            </a:extLst>
          </p:cNvPr>
          <p:cNvSpPr txBox="1"/>
          <p:nvPr/>
        </p:nvSpPr>
        <p:spPr>
          <a:xfrm>
            <a:off x="3180580" y="98938"/>
            <a:ext cx="6181060" cy="769441"/>
          </a:xfrm>
          <a:prstGeom prst="rect">
            <a:avLst/>
          </a:prstGeom>
          <a:noFill/>
        </p:spPr>
        <p:txBody>
          <a:bodyPr wrap="square" rtlCol="0">
            <a:spAutoFit/>
          </a:bodyPr>
          <a:lstStyle/>
          <a:p>
            <a:r>
              <a:rPr lang="en-IN" sz="4400" b="1" dirty="0">
                <a:latin typeface="+mj-lt"/>
              </a:rPr>
              <a:t>LITERATURE SURVEY</a:t>
            </a:r>
          </a:p>
        </p:txBody>
      </p:sp>
    </p:spTree>
    <p:extLst>
      <p:ext uri="{BB962C8B-B14F-4D97-AF65-F5344CB8AC3E}">
        <p14:creationId xmlns:p14="http://schemas.microsoft.com/office/powerpoint/2010/main" val="3648611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28B5794-53A6-95C5-B739-7F090F418452}"/>
              </a:ext>
            </a:extLst>
          </p:cNvPr>
          <p:cNvGraphicFramePr>
            <a:graphicFrameLocks noGrp="1"/>
          </p:cNvGraphicFramePr>
          <p:nvPr>
            <p:extLst>
              <p:ext uri="{D42A27DB-BD31-4B8C-83A1-F6EECF244321}">
                <p14:modId xmlns:p14="http://schemas.microsoft.com/office/powerpoint/2010/main" val="3989091777"/>
              </p:ext>
            </p:extLst>
          </p:nvPr>
        </p:nvGraphicFramePr>
        <p:xfrm>
          <a:off x="581360" y="832654"/>
          <a:ext cx="11171161" cy="5759531"/>
        </p:xfrm>
        <a:graphic>
          <a:graphicData uri="http://schemas.openxmlformats.org/drawingml/2006/table">
            <a:tbl>
              <a:tblPr>
                <a:noFill/>
              </a:tblPr>
              <a:tblGrid>
                <a:gridCol w="849513">
                  <a:extLst>
                    <a:ext uri="{9D8B030D-6E8A-4147-A177-3AD203B41FA5}">
                      <a16:colId xmlns:a16="http://schemas.microsoft.com/office/drawing/2014/main" val="1097088195"/>
                    </a:ext>
                  </a:extLst>
                </a:gridCol>
                <a:gridCol w="2505680">
                  <a:extLst>
                    <a:ext uri="{9D8B030D-6E8A-4147-A177-3AD203B41FA5}">
                      <a16:colId xmlns:a16="http://schemas.microsoft.com/office/drawing/2014/main" val="2387120256"/>
                    </a:ext>
                  </a:extLst>
                </a:gridCol>
                <a:gridCol w="1890089">
                  <a:extLst>
                    <a:ext uri="{9D8B030D-6E8A-4147-A177-3AD203B41FA5}">
                      <a16:colId xmlns:a16="http://schemas.microsoft.com/office/drawing/2014/main" val="3359936742"/>
                    </a:ext>
                  </a:extLst>
                </a:gridCol>
                <a:gridCol w="1764089">
                  <a:extLst>
                    <a:ext uri="{9D8B030D-6E8A-4147-A177-3AD203B41FA5}">
                      <a16:colId xmlns:a16="http://schemas.microsoft.com/office/drawing/2014/main" val="1152952349"/>
                    </a:ext>
                  </a:extLst>
                </a:gridCol>
                <a:gridCol w="1847633">
                  <a:extLst>
                    <a:ext uri="{9D8B030D-6E8A-4147-A177-3AD203B41FA5}">
                      <a16:colId xmlns:a16="http://schemas.microsoft.com/office/drawing/2014/main" val="286753327"/>
                    </a:ext>
                  </a:extLst>
                </a:gridCol>
                <a:gridCol w="2314157">
                  <a:extLst>
                    <a:ext uri="{9D8B030D-6E8A-4147-A177-3AD203B41FA5}">
                      <a16:colId xmlns:a16="http://schemas.microsoft.com/office/drawing/2014/main" val="3025768313"/>
                    </a:ext>
                  </a:extLst>
                </a:gridCol>
              </a:tblGrid>
              <a:tr h="1843685">
                <a:tc>
                  <a:txBody>
                    <a:bodyPr/>
                    <a:lstStyle/>
                    <a:p>
                      <a:pPr marL="0" marR="0" lvl="0" indent="0" algn="ctr" rtl="0">
                        <a:lnSpc>
                          <a:spcPct val="100000"/>
                        </a:lnSpc>
                        <a:spcBef>
                          <a:spcPts val="0"/>
                        </a:spcBef>
                        <a:spcAft>
                          <a:spcPts val="0"/>
                        </a:spcAft>
                        <a:buClr>
                          <a:srgbClr val="000000"/>
                        </a:buClr>
                        <a:buSzPts val="2300"/>
                        <a:buFont typeface="Arial"/>
                        <a:buNone/>
                      </a:pPr>
                      <a:r>
                        <a:rPr lang="en-US" sz="2000" b="1" u="none" strike="noStrike" cap="none" dirty="0">
                          <a:latin typeface="+mj-lt"/>
                          <a:cs typeface="Times New Roman" panose="02020603050405020304" pitchFamily="18" charset="0"/>
                        </a:rPr>
                        <a:t>Sr.</a:t>
                      </a:r>
                      <a:r>
                        <a:rPr lang="en-US" sz="2000" b="1" u="none" strike="noStrike" cap="none" baseline="0" dirty="0">
                          <a:latin typeface="+mj-lt"/>
                          <a:cs typeface="Times New Roman" panose="02020603050405020304" pitchFamily="18" charset="0"/>
                        </a:rPr>
                        <a:t> No. </a:t>
                      </a:r>
                      <a:endParaRPr sz="2000" b="1" u="none" strike="noStrike" cap="none" dirty="0">
                        <a:latin typeface="+mj-lt"/>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300"/>
                        <a:buFont typeface="Arial"/>
                        <a:buNone/>
                      </a:pPr>
                      <a:r>
                        <a:rPr lang="en-US" sz="2000" b="1" u="none" strike="noStrike" cap="none" dirty="0">
                          <a:latin typeface="+mj-lt"/>
                          <a:cs typeface="Times New Roman" panose="02020603050405020304" pitchFamily="18" charset="0"/>
                        </a:rPr>
                        <a:t>Paper Details</a:t>
                      </a:r>
                    </a:p>
                    <a:p>
                      <a:pPr marL="0" marR="0" lvl="0" indent="0" algn="ctr" rtl="0">
                        <a:lnSpc>
                          <a:spcPct val="100000"/>
                        </a:lnSpc>
                        <a:spcBef>
                          <a:spcPts val="0"/>
                        </a:spcBef>
                        <a:spcAft>
                          <a:spcPts val="0"/>
                        </a:spcAft>
                        <a:buClr>
                          <a:srgbClr val="000000"/>
                        </a:buClr>
                        <a:buSzPts val="2300"/>
                        <a:buFont typeface="Arial"/>
                        <a:buNone/>
                      </a:pPr>
                      <a:r>
                        <a:rPr lang="en-US" sz="2000" b="1" u="none" strike="noStrike" cap="none" dirty="0">
                          <a:latin typeface="+mj-lt"/>
                          <a:cs typeface="Times New Roman" panose="02020603050405020304" pitchFamily="18" charset="0"/>
                        </a:rPr>
                        <a:t>Authors,</a:t>
                      </a:r>
                      <a:r>
                        <a:rPr lang="en-US" sz="2000" b="1" u="none" strike="noStrike" cap="none" baseline="0" dirty="0">
                          <a:latin typeface="+mj-lt"/>
                          <a:cs typeface="Times New Roman" panose="02020603050405020304" pitchFamily="18" charset="0"/>
                        </a:rPr>
                        <a:t> “</a:t>
                      </a:r>
                      <a:r>
                        <a:rPr lang="en-US" sz="2000" b="1" u="none" strike="noStrike" cap="none" dirty="0">
                          <a:latin typeface="+mj-lt"/>
                          <a:cs typeface="Times New Roman" panose="02020603050405020304" pitchFamily="18" charset="0"/>
                        </a:rPr>
                        <a:t>Title”, Resource</a:t>
                      </a:r>
                      <a:r>
                        <a:rPr lang="en-US" sz="2000" b="1" u="none" strike="noStrike" cap="none" baseline="0" dirty="0">
                          <a:latin typeface="+mj-lt"/>
                          <a:cs typeface="Times New Roman" panose="02020603050405020304" pitchFamily="18" charset="0"/>
                        </a:rPr>
                        <a:t> Name, Year, page nos.</a:t>
                      </a:r>
                      <a:endParaRPr sz="2000" b="1" u="none" strike="noStrike" cap="none" dirty="0">
                        <a:latin typeface="+mj-lt"/>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300"/>
                        <a:buFont typeface="Arial"/>
                        <a:buNone/>
                      </a:pPr>
                      <a:r>
                        <a:rPr lang="en-GB" sz="2000" b="1" u="none" strike="noStrike" cap="none" dirty="0">
                          <a:latin typeface="+mj-lt"/>
                          <a:cs typeface="Times New Roman" panose="02020603050405020304" pitchFamily="18" charset="0"/>
                        </a:rPr>
                        <a:t>Problem</a:t>
                      </a:r>
                      <a:r>
                        <a:rPr lang="en-GB" sz="2000" b="1" u="none" strike="noStrike" cap="none" baseline="0" dirty="0">
                          <a:latin typeface="+mj-lt"/>
                          <a:cs typeface="Times New Roman" panose="02020603050405020304" pitchFamily="18" charset="0"/>
                        </a:rPr>
                        <a:t> Addressed</a:t>
                      </a:r>
                      <a:endParaRPr sz="2000" b="1" u="none" strike="noStrike" cap="none" dirty="0">
                        <a:latin typeface="+mj-lt"/>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r>
                        <a:rPr lang="en-US" sz="2000" b="1" u="none" strike="noStrike" cap="none" dirty="0">
                          <a:solidFill>
                            <a:schemeClr val="dk1"/>
                          </a:solidFill>
                          <a:latin typeface="+mj-lt"/>
                          <a:cs typeface="Times New Roman" panose="02020603050405020304" pitchFamily="18" charset="0"/>
                        </a:rPr>
                        <a:t>Methodology</a:t>
                      </a:r>
                      <a:r>
                        <a:rPr lang="en-US" sz="2000" b="1" u="none" strike="noStrike" cap="none" baseline="0" dirty="0">
                          <a:solidFill>
                            <a:schemeClr val="dk1"/>
                          </a:solidFill>
                          <a:latin typeface="+mj-lt"/>
                          <a:cs typeface="Times New Roman" panose="02020603050405020304" pitchFamily="18" charset="0"/>
                        </a:rPr>
                        <a:t> Used</a:t>
                      </a:r>
                      <a:endParaRPr lang="en-US" sz="2000" b="1" u="none" strike="noStrike" cap="none" dirty="0">
                        <a:solidFill>
                          <a:schemeClr val="dk1"/>
                        </a:solidFill>
                        <a:latin typeface="+mj-lt"/>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300"/>
                        <a:buFont typeface="Arial"/>
                        <a:buNone/>
                      </a:pPr>
                      <a:r>
                        <a:rPr lang="en-GB" sz="2000" b="1" u="none" strike="noStrike" cap="none" dirty="0">
                          <a:latin typeface="+mj-lt"/>
                          <a:cs typeface="Times New Roman" panose="02020603050405020304" pitchFamily="18" charset="0"/>
                        </a:rPr>
                        <a:t>Advantages/ Strengths Found</a:t>
                      </a:r>
                      <a:endParaRPr sz="2000" b="1" u="none" strike="noStrike" cap="none" dirty="0">
                        <a:latin typeface="+mj-lt"/>
                        <a:cs typeface="Times New Roman" panose="02020603050405020304" pitchFamily="18" charset="0"/>
                      </a:endParaRPr>
                    </a:p>
                  </a:txBody>
                  <a:tcPr marL="91425" marR="91425" marT="91425" marB="91425"/>
                </a:tc>
                <a:tc>
                  <a:txBody>
                    <a:bodyPr/>
                    <a:lstStyle/>
                    <a:p>
                      <a:pPr marL="0" marR="0" lvl="0" indent="0" algn="ctr" rtl="0">
                        <a:lnSpc>
                          <a:spcPct val="115000"/>
                        </a:lnSpc>
                        <a:spcBef>
                          <a:spcPts val="0"/>
                        </a:spcBef>
                        <a:spcAft>
                          <a:spcPts val="0"/>
                        </a:spcAft>
                        <a:buClr>
                          <a:schemeClr val="dk1"/>
                        </a:buClr>
                        <a:buSzPts val="1100"/>
                        <a:buFont typeface="Arial"/>
                        <a:buNone/>
                      </a:pPr>
                      <a:r>
                        <a:rPr lang="en-US" sz="2000" b="1" u="none" strike="noStrike" cap="none" dirty="0">
                          <a:solidFill>
                            <a:schemeClr val="dk1"/>
                          </a:solidFill>
                          <a:latin typeface="+mj-lt"/>
                          <a:ea typeface="Times New Roman"/>
                          <a:cs typeface="Times New Roman" panose="02020603050405020304" pitchFamily="18" charset="0"/>
                          <a:sym typeface="Times New Roman"/>
                        </a:rPr>
                        <a:t>Disadvantages/ Limitations/Gaps Found</a:t>
                      </a:r>
                      <a:endParaRPr sz="2000" b="1" u="none" strike="noStrike" cap="none" dirty="0">
                        <a:solidFill>
                          <a:schemeClr val="dk1"/>
                        </a:solidFill>
                        <a:latin typeface="+mj-lt"/>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val="3562617391"/>
                  </a:ext>
                </a:extLst>
              </a:tr>
              <a:tr h="3915846">
                <a:tc>
                  <a:txBody>
                    <a:bodyPr/>
                    <a:lstStyle/>
                    <a:p>
                      <a:pPr marL="0" marR="0" lvl="0" indent="0" algn="ctr" rtl="0">
                        <a:lnSpc>
                          <a:spcPct val="100000"/>
                        </a:lnSpc>
                        <a:spcBef>
                          <a:spcPts val="0"/>
                        </a:spcBef>
                        <a:spcAft>
                          <a:spcPts val="0"/>
                        </a:spcAft>
                        <a:buClr>
                          <a:srgbClr val="000000"/>
                        </a:buClr>
                        <a:buSzPts val="1400"/>
                        <a:buFont typeface="Arial"/>
                        <a:buNone/>
                      </a:pPr>
                      <a:r>
                        <a:rPr lang="en-IN" sz="1600" b="0" u="none" strike="noStrike" cap="none" dirty="0">
                          <a:latin typeface="+mn-lt"/>
                          <a:cs typeface="Times New Roman" panose="02020603050405020304" pitchFamily="18" charset="0"/>
                        </a:rPr>
                        <a:t>2</a:t>
                      </a:r>
                      <a:endParaRPr sz="1600" b="0" u="none" strike="noStrike" cap="none" dirty="0">
                        <a:latin typeface="+mn-lt"/>
                        <a:cs typeface="Times New Roman" panose="02020603050405020304" pitchFamily="18" charset="0"/>
                      </a:endParaRPr>
                    </a:p>
                  </a:txBody>
                  <a:tcPr marL="91425" marR="91425" marT="91425" marB="91425"/>
                </a:tc>
                <a:tc>
                  <a:txBody>
                    <a:bodyPr/>
                    <a:lstStyle/>
                    <a:p>
                      <a:r>
                        <a:rPr lang="en-IN" sz="1600" dirty="0">
                          <a:latin typeface="+mn-lt"/>
                        </a:rPr>
                        <a:t>Vladimir Karapetyan, December 2021</a:t>
                      </a:r>
                      <a:r>
                        <a:rPr lang="en-IN" sz="1600" dirty="0">
                          <a:latin typeface="+mn-lt"/>
                          <a:cs typeface="Calibri" panose="020F0502020204030204" pitchFamily="34" charset="0"/>
                        </a:rPr>
                        <a:t>, </a:t>
                      </a:r>
                      <a:r>
                        <a:rPr lang="en-IN" sz="1600" dirty="0">
                          <a:latin typeface="+mn-lt"/>
                        </a:rPr>
                        <a:t>“Functions of algorithmic thinking in the process of demonstrating chess skills”, </a:t>
                      </a:r>
                      <a:r>
                        <a:rPr lang="en-US" sz="1600" b="0" i="0" dirty="0">
                          <a:solidFill>
                            <a:schemeClr val="tx1"/>
                          </a:solidFill>
                          <a:effectLst/>
                          <a:latin typeface="+mn-lt"/>
                        </a:rPr>
                        <a:t>Problems of Psychology in the 21st Century, vol. 15, 48-52.</a:t>
                      </a:r>
                      <a:r>
                        <a:rPr lang="en-IN" sz="1600" dirty="0">
                          <a:solidFill>
                            <a:schemeClr val="tx1"/>
                          </a:solidFill>
                          <a:latin typeface="+mn-lt"/>
                        </a:rPr>
                        <a:t> </a:t>
                      </a:r>
                      <a:endParaRPr lang="en-IN" sz="1600" dirty="0">
                        <a:latin typeface="+mn-lt"/>
                        <a:cs typeface="Calibri" panose="020F0502020204030204" pitchFamily="34" charset="0"/>
                      </a:endParaRPr>
                    </a:p>
                    <a:p>
                      <a:pPr marL="0" marR="0" lvl="0" indent="0" algn="l" rtl="0">
                        <a:lnSpc>
                          <a:spcPct val="100000"/>
                        </a:lnSpc>
                        <a:spcBef>
                          <a:spcPts val="0"/>
                        </a:spcBef>
                        <a:spcAft>
                          <a:spcPts val="0"/>
                        </a:spcAft>
                        <a:buClr>
                          <a:srgbClr val="000000"/>
                        </a:buClr>
                        <a:buSzPts val="1400"/>
                        <a:buFont typeface="Arial"/>
                        <a:buNone/>
                      </a:pPr>
                      <a:endParaRPr sz="1600" b="1" u="none" strike="noStrike" cap="none" dirty="0">
                        <a:latin typeface="+mn-lt"/>
                        <a:cs typeface="Times New Roman" panose="02020603050405020304" pitchFamily="18" charset="0"/>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chemeClr val="tx1"/>
                          </a:solidFill>
                          <a:effectLst/>
                          <a:latin typeface="+mn-lt"/>
                          <a:ea typeface="+mn-ea"/>
                          <a:cs typeface="+mn-cs"/>
                          <a:sym typeface="Arial"/>
                        </a:rPr>
                        <a:t>How can the functions of algorithmic thinking, such as pattern recognition, abstraction, decomposition, and algorithm design, be utilized to improve a player's ability to demonstrate their chess skills.</a:t>
                      </a:r>
                      <a:endParaRPr sz="1600" b="1" u="none" strike="noStrike" cap="none" dirty="0">
                        <a:latin typeface="+mn-lt"/>
                        <a:cs typeface="Times New Roman" panose="02020603050405020304" pitchFamily="18" charset="0"/>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latin typeface="+mn-lt"/>
                          <a:cs typeface="Calibri" panose="020F0502020204030204" pitchFamily="34" charset="0"/>
                        </a:rPr>
                        <a:t>the application of thinking schemes with complete observations, are sequential actions that develop the child’s intellectual abilities with both logical and pictorial thinking</a:t>
                      </a:r>
                      <a:endParaRPr lang="en-IN" sz="1600" dirty="0">
                        <a:latin typeface="+mn-lt"/>
                        <a:cs typeface="Calibri" panose="020F0502020204030204" pitchFamily="34" charset="0"/>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dirty="0">
                        <a:latin typeface="+mn-lt"/>
                        <a:cs typeface="Times New Roman" panose="02020603050405020304" pitchFamily="18" charset="0"/>
                      </a:endParaRPr>
                    </a:p>
                  </a:txBody>
                  <a:tcPr marL="91425" marR="91425" marT="91425" marB="91425"/>
                </a:tc>
                <a:tc>
                  <a:txBody>
                    <a:bodyPr/>
                    <a:lstStyle/>
                    <a:p>
                      <a:pPr marL="0" marR="0" lvl="0" indent="0" algn="l" defTabSz="914400" rtl="0" eaLnBrk="1" fontAlgn="auto" latinLnBrk="0" hangingPunct="1">
                        <a:lnSpc>
                          <a:spcPct val="115000"/>
                        </a:lnSpc>
                        <a:spcBef>
                          <a:spcPts val="0"/>
                        </a:spcBef>
                        <a:spcAft>
                          <a:spcPts val="0"/>
                        </a:spcAft>
                        <a:buClr>
                          <a:srgbClr val="000000"/>
                        </a:buClr>
                        <a:buSzPts val="1400"/>
                        <a:buFont typeface="Arial"/>
                        <a:buNone/>
                        <a:tabLst/>
                        <a:defRPr/>
                      </a:pPr>
                      <a:r>
                        <a:rPr lang="en-US" sz="1600" dirty="0">
                          <a:latin typeface="+mn-lt"/>
                          <a:cs typeface="Calibri" panose="020F0502020204030204" pitchFamily="34" charset="0"/>
                        </a:rPr>
                        <a:t>The value of algorithmic thinking as a necessity for a new type of educational outcome is focused on accomplishing or solving real-life tasks. </a:t>
                      </a:r>
                      <a:endParaRPr sz="1600" b="1" u="none" strike="noStrike" cap="none" dirty="0">
                        <a:latin typeface="+mn-lt"/>
                        <a:cs typeface="Times New Roman" panose="02020603050405020304" pitchFamily="18" charset="0"/>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600" dirty="0">
                          <a:latin typeface="+mn-lt"/>
                          <a:cs typeface="Calibri" panose="020F0502020204030204" pitchFamily="34" charset="0"/>
                        </a:rPr>
                        <a:t>Algorithmic moves can not always be winning as it can also go wrong. Also, it takes huge amounts of time to develop that kind of logical thinking and a lot of practice. </a:t>
                      </a:r>
                    </a:p>
                    <a:p>
                      <a:pPr marL="0" marR="0" lvl="0" indent="0" algn="l" rtl="0">
                        <a:lnSpc>
                          <a:spcPct val="100000"/>
                        </a:lnSpc>
                        <a:spcBef>
                          <a:spcPts val="0"/>
                        </a:spcBef>
                        <a:spcAft>
                          <a:spcPts val="0"/>
                        </a:spcAft>
                        <a:buClr>
                          <a:srgbClr val="000000"/>
                        </a:buClr>
                        <a:buSzPts val="1400"/>
                        <a:buFont typeface="Arial"/>
                        <a:buNone/>
                      </a:pPr>
                      <a:endParaRPr sz="1400" b="1" u="none" strike="noStrike" cap="none" dirty="0">
                        <a:latin typeface="+mn-lt"/>
                        <a:cs typeface="Times New Roman" panose="02020603050405020304" pitchFamily="18" charset="0"/>
                      </a:endParaRPr>
                    </a:p>
                  </a:txBody>
                  <a:tcPr marL="91425" marR="91425" marT="91425" marB="91425"/>
                </a:tc>
                <a:extLst>
                  <a:ext uri="{0D108BD9-81ED-4DB2-BD59-A6C34878D82A}">
                    <a16:rowId xmlns:a16="http://schemas.microsoft.com/office/drawing/2014/main" val="2550912083"/>
                  </a:ext>
                </a:extLst>
              </a:tr>
            </a:tbl>
          </a:graphicData>
        </a:graphic>
      </p:graphicFrame>
      <p:pic>
        <p:nvPicPr>
          <p:cNvPr id="2" name="Picture 1" descr="EQUINOX-2020">
            <a:extLst>
              <a:ext uri="{FF2B5EF4-FFF2-40B4-BE49-F238E27FC236}">
                <a16:creationId xmlns:a16="http://schemas.microsoft.com/office/drawing/2014/main" id="{8A04F17B-4BAA-FB3E-0278-CF2A94C00C1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4084" y="75660"/>
            <a:ext cx="1671936" cy="81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028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28B5794-53A6-95C5-B739-7F090F418452}"/>
              </a:ext>
            </a:extLst>
          </p:cNvPr>
          <p:cNvGraphicFramePr>
            <a:graphicFrameLocks noGrp="1"/>
          </p:cNvGraphicFramePr>
          <p:nvPr>
            <p:extLst>
              <p:ext uri="{D42A27DB-BD31-4B8C-83A1-F6EECF244321}">
                <p14:modId xmlns:p14="http://schemas.microsoft.com/office/powerpoint/2010/main" val="2127807931"/>
              </p:ext>
            </p:extLst>
          </p:nvPr>
        </p:nvGraphicFramePr>
        <p:xfrm>
          <a:off x="595537" y="891659"/>
          <a:ext cx="11142807" cy="5721792"/>
        </p:xfrm>
        <a:graphic>
          <a:graphicData uri="http://schemas.openxmlformats.org/drawingml/2006/table">
            <a:tbl>
              <a:tblPr>
                <a:noFill/>
              </a:tblPr>
              <a:tblGrid>
                <a:gridCol w="847356">
                  <a:extLst>
                    <a:ext uri="{9D8B030D-6E8A-4147-A177-3AD203B41FA5}">
                      <a16:colId xmlns:a16="http://schemas.microsoft.com/office/drawing/2014/main" val="1097088195"/>
                    </a:ext>
                  </a:extLst>
                </a:gridCol>
                <a:gridCol w="2499320">
                  <a:extLst>
                    <a:ext uri="{9D8B030D-6E8A-4147-A177-3AD203B41FA5}">
                      <a16:colId xmlns:a16="http://schemas.microsoft.com/office/drawing/2014/main" val="2387120256"/>
                    </a:ext>
                  </a:extLst>
                </a:gridCol>
                <a:gridCol w="1697078">
                  <a:extLst>
                    <a:ext uri="{9D8B030D-6E8A-4147-A177-3AD203B41FA5}">
                      <a16:colId xmlns:a16="http://schemas.microsoft.com/office/drawing/2014/main" val="3359936742"/>
                    </a:ext>
                  </a:extLst>
                </a:gridCol>
                <a:gridCol w="1947826">
                  <a:extLst>
                    <a:ext uri="{9D8B030D-6E8A-4147-A177-3AD203B41FA5}">
                      <a16:colId xmlns:a16="http://schemas.microsoft.com/office/drawing/2014/main" val="1152952349"/>
                    </a:ext>
                  </a:extLst>
                </a:gridCol>
                <a:gridCol w="1842943">
                  <a:extLst>
                    <a:ext uri="{9D8B030D-6E8A-4147-A177-3AD203B41FA5}">
                      <a16:colId xmlns:a16="http://schemas.microsoft.com/office/drawing/2014/main" val="286753327"/>
                    </a:ext>
                  </a:extLst>
                </a:gridCol>
                <a:gridCol w="2308284">
                  <a:extLst>
                    <a:ext uri="{9D8B030D-6E8A-4147-A177-3AD203B41FA5}">
                      <a16:colId xmlns:a16="http://schemas.microsoft.com/office/drawing/2014/main" val="3025768313"/>
                    </a:ext>
                  </a:extLst>
                </a:gridCol>
              </a:tblGrid>
              <a:tr h="1845608">
                <a:tc>
                  <a:txBody>
                    <a:bodyPr/>
                    <a:lstStyle/>
                    <a:p>
                      <a:pPr marL="0" marR="0" lvl="0" indent="0" algn="ctr" rtl="0">
                        <a:lnSpc>
                          <a:spcPct val="100000"/>
                        </a:lnSpc>
                        <a:spcBef>
                          <a:spcPts val="0"/>
                        </a:spcBef>
                        <a:spcAft>
                          <a:spcPts val="0"/>
                        </a:spcAft>
                        <a:buClr>
                          <a:srgbClr val="000000"/>
                        </a:buClr>
                        <a:buSzPts val="2300"/>
                        <a:buFont typeface="Arial"/>
                        <a:buNone/>
                      </a:pPr>
                      <a:r>
                        <a:rPr lang="en-US" sz="2000" b="1" u="none" strike="noStrike" cap="none" dirty="0">
                          <a:latin typeface="+mj-lt"/>
                          <a:cs typeface="Times New Roman" panose="02020603050405020304" pitchFamily="18" charset="0"/>
                        </a:rPr>
                        <a:t>Sr.</a:t>
                      </a:r>
                      <a:r>
                        <a:rPr lang="en-US" sz="2000" b="1" u="none" strike="noStrike" cap="none" baseline="0" dirty="0">
                          <a:latin typeface="+mj-lt"/>
                          <a:cs typeface="Times New Roman" panose="02020603050405020304" pitchFamily="18" charset="0"/>
                        </a:rPr>
                        <a:t> No. </a:t>
                      </a:r>
                      <a:endParaRPr sz="2000" b="1" u="none" strike="noStrike" cap="none" dirty="0">
                        <a:latin typeface="+mj-lt"/>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300"/>
                        <a:buFont typeface="Arial"/>
                        <a:buNone/>
                      </a:pPr>
                      <a:r>
                        <a:rPr lang="en-US" sz="2000" b="1" u="none" strike="noStrike" cap="none" dirty="0">
                          <a:latin typeface="+mj-lt"/>
                          <a:cs typeface="Times New Roman" panose="02020603050405020304" pitchFamily="18" charset="0"/>
                        </a:rPr>
                        <a:t>Paper Details</a:t>
                      </a:r>
                    </a:p>
                    <a:p>
                      <a:pPr marL="0" marR="0" lvl="0" indent="0" algn="ctr" rtl="0">
                        <a:lnSpc>
                          <a:spcPct val="100000"/>
                        </a:lnSpc>
                        <a:spcBef>
                          <a:spcPts val="0"/>
                        </a:spcBef>
                        <a:spcAft>
                          <a:spcPts val="0"/>
                        </a:spcAft>
                        <a:buClr>
                          <a:srgbClr val="000000"/>
                        </a:buClr>
                        <a:buSzPts val="2300"/>
                        <a:buFont typeface="Arial"/>
                        <a:buNone/>
                      </a:pPr>
                      <a:r>
                        <a:rPr lang="en-US" sz="2000" b="1" u="none" strike="noStrike" cap="none" dirty="0">
                          <a:latin typeface="+mj-lt"/>
                          <a:cs typeface="Times New Roman" panose="02020603050405020304" pitchFamily="18" charset="0"/>
                        </a:rPr>
                        <a:t>Authors,</a:t>
                      </a:r>
                      <a:r>
                        <a:rPr lang="en-US" sz="2000" b="1" u="none" strike="noStrike" cap="none" baseline="0" dirty="0">
                          <a:latin typeface="+mj-lt"/>
                          <a:cs typeface="Times New Roman" panose="02020603050405020304" pitchFamily="18" charset="0"/>
                        </a:rPr>
                        <a:t> “</a:t>
                      </a:r>
                      <a:r>
                        <a:rPr lang="en-US" sz="2000" b="1" u="none" strike="noStrike" cap="none" dirty="0">
                          <a:latin typeface="+mj-lt"/>
                          <a:cs typeface="Times New Roman" panose="02020603050405020304" pitchFamily="18" charset="0"/>
                        </a:rPr>
                        <a:t>Title”, Resource</a:t>
                      </a:r>
                      <a:r>
                        <a:rPr lang="en-US" sz="2000" b="1" u="none" strike="noStrike" cap="none" baseline="0" dirty="0">
                          <a:latin typeface="+mj-lt"/>
                          <a:cs typeface="Times New Roman" panose="02020603050405020304" pitchFamily="18" charset="0"/>
                        </a:rPr>
                        <a:t> Name, Year, page nos.</a:t>
                      </a:r>
                      <a:endParaRPr sz="2000" b="1" u="none" strike="noStrike" cap="none" dirty="0">
                        <a:latin typeface="+mj-lt"/>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300"/>
                        <a:buFont typeface="Arial"/>
                        <a:buNone/>
                      </a:pPr>
                      <a:r>
                        <a:rPr lang="en-GB" sz="2000" b="1" u="none" strike="noStrike" cap="none" dirty="0">
                          <a:latin typeface="+mj-lt"/>
                          <a:cs typeface="Times New Roman" panose="02020603050405020304" pitchFamily="18" charset="0"/>
                        </a:rPr>
                        <a:t>Problem</a:t>
                      </a:r>
                      <a:r>
                        <a:rPr lang="en-GB" sz="2000" b="1" u="none" strike="noStrike" cap="none" baseline="0" dirty="0">
                          <a:latin typeface="+mj-lt"/>
                          <a:cs typeface="Times New Roman" panose="02020603050405020304" pitchFamily="18" charset="0"/>
                        </a:rPr>
                        <a:t> Addressed</a:t>
                      </a:r>
                      <a:endParaRPr sz="2000" b="1" u="none" strike="noStrike" cap="none" dirty="0">
                        <a:latin typeface="+mj-lt"/>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100"/>
                        <a:buFont typeface="Arial"/>
                        <a:buNone/>
                      </a:pPr>
                      <a:r>
                        <a:rPr lang="en-US" sz="2000" b="1" u="none" strike="noStrike" cap="none" dirty="0">
                          <a:solidFill>
                            <a:schemeClr val="dk1"/>
                          </a:solidFill>
                          <a:latin typeface="+mj-lt"/>
                          <a:cs typeface="Times New Roman" panose="02020603050405020304" pitchFamily="18" charset="0"/>
                        </a:rPr>
                        <a:t>Methodology</a:t>
                      </a:r>
                      <a:r>
                        <a:rPr lang="en-US" sz="2000" b="1" u="none" strike="noStrike" cap="none" baseline="0" dirty="0">
                          <a:solidFill>
                            <a:schemeClr val="dk1"/>
                          </a:solidFill>
                          <a:latin typeface="+mj-lt"/>
                          <a:cs typeface="Times New Roman" panose="02020603050405020304" pitchFamily="18" charset="0"/>
                        </a:rPr>
                        <a:t> Used</a:t>
                      </a:r>
                      <a:endParaRPr lang="en-US" sz="2000" b="1" u="none" strike="noStrike" cap="none" dirty="0">
                        <a:solidFill>
                          <a:schemeClr val="dk1"/>
                        </a:solidFill>
                        <a:latin typeface="+mj-lt"/>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2300"/>
                        <a:buFont typeface="Arial"/>
                        <a:buNone/>
                      </a:pPr>
                      <a:r>
                        <a:rPr lang="en-GB" sz="2000" b="1" u="none" strike="noStrike" cap="none" dirty="0">
                          <a:latin typeface="+mj-lt"/>
                          <a:cs typeface="Times New Roman" panose="02020603050405020304" pitchFamily="18" charset="0"/>
                        </a:rPr>
                        <a:t>Advantages/ Strengths Found</a:t>
                      </a:r>
                      <a:endParaRPr sz="2000" b="1" u="none" strike="noStrike" cap="none" dirty="0">
                        <a:latin typeface="+mj-lt"/>
                        <a:cs typeface="Times New Roman" panose="02020603050405020304" pitchFamily="18" charset="0"/>
                      </a:endParaRPr>
                    </a:p>
                  </a:txBody>
                  <a:tcPr marL="91425" marR="91425" marT="91425" marB="91425"/>
                </a:tc>
                <a:tc>
                  <a:txBody>
                    <a:bodyPr/>
                    <a:lstStyle/>
                    <a:p>
                      <a:pPr marL="0" marR="0" lvl="0" indent="0" algn="ctr" rtl="0">
                        <a:lnSpc>
                          <a:spcPct val="115000"/>
                        </a:lnSpc>
                        <a:spcBef>
                          <a:spcPts val="0"/>
                        </a:spcBef>
                        <a:spcAft>
                          <a:spcPts val="0"/>
                        </a:spcAft>
                        <a:buClr>
                          <a:schemeClr val="dk1"/>
                        </a:buClr>
                        <a:buSzPts val="1100"/>
                        <a:buFont typeface="Arial"/>
                        <a:buNone/>
                      </a:pPr>
                      <a:r>
                        <a:rPr lang="en-US" sz="2000" b="1" u="none" strike="noStrike" cap="none" dirty="0">
                          <a:solidFill>
                            <a:schemeClr val="dk1"/>
                          </a:solidFill>
                          <a:latin typeface="+mj-lt"/>
                          <a:ea typeface="Times New Roman"/>
                          <a:cs typeface="Times New Roman" panose="02020603050405020304" pitchFamily="18" charset="0"/>
                          <a:sym typeface="Times New Roman"/>
                        </a:rPr>
                        <a:t>Disadvantages/ Limitations/Gaps Found</a:t>
                      </a:r>
                      <a:endParaRPr sz="2000" b="1" u="none" strike="noStrike" cap="none" dirty="0">
                        <a:solidFill>
                          <a:schemeClr val="dk1"/>
                        </a:solidFill>
                        <a:latin typeface="+mj-lt"/>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val="3562617391"/>
                  </a:ext>
                </a:extLst>
              </a:tr>
              <a:tr h="3876184">
                <a:tc>
                  <a:txBody>
                    <a:bodyPr/>
                    <a:lstStyle/>
                    <a:p>
                      <a:pPr marL="0" marR="0" lvl="0" indent="0" algn="ctr" rtl="0">
                        <a:lnSpc>
                          <a:spcPct val="100000"/>
                        </a:lnSpc>
                        <a:spcBef>
                          <a:spcPts val="0"/>
                        </a:spcBef>
                        <a:spcAft>
                          <a:spcPts val="0"/>
                        </a:spcAft>
                        <a:buClr>
                          <a:srgbClr val="000000"/>
                        </a:buClr>
                        <a:buSzPts val="1400"/>
                        <a:buFont typeface="Arial"/>
                        <a:buNone/>
                      </a:pPr>
                      <a:r>
                        <a:rPr lang="en-IN" sz="1600" b="0" u="none" strike="noStrike" cap="none" dirty="0">
                          <a:latin typeface="+mn-lt"/>
                          <a:cs typeface="Times New Roman" panose="02020603050405020304" pitchFamily="18" charset="0"/>
                        </a:rPr>
                        <a:t>3</a:t>
                      </a:r>
                      <a:endParaRPr sz="1600" b="0" u="none" strike="noStrike" cap="none" dirty="0">
                        <a:latin typeface="+mn-lt"/>
                        <a:cs typeface="Times New Roman" panose="02020603050405020304" pitchFamily="18" charset="0"/>
                      </a:endParaRPr>
                    </a:p>
                  </a:txBody>
                  <a:tcPr marL="91425" marR="91425" marT="91425" marB="91425"/>
                </a:tc>
                <a:tc>
                  <a:txBody>
                    <a:bodyPr/>
                    <a:lstStyle/>
                    <a:p>
                      <a:pPr>
                        <a:buClrTx/>
                        <a:defRPr/>
                      </a:pPr>
                      <a:r>
                        <a:rPr lang="en-IN" sz="1600" dirty="0">
                          <a:latin typeface="+mn-lt"/>
                        </a:rPr>
                        <a:t>Shiva Maharaj, Nick Polson and Alex Turk, </a:t>
                      </a:r>
                      <a:r>
                        <a:rPr lang="en-IN" sz="1600" dirty="0">
                          <a:latin typeface="+mn-lt"/>
                          <a:cs typeface="Calibri" panose="020F0502020204030204" pitchFamily="34" charset="0"/>
                        </a:rPr>
                        <a:t>April 2022,</a:t>
                      </a:r>
                      <a:r>
                        <a:rPr lang="en-IN" sz="1600" dirty="0">
                          <a:latin typeface="+mn-lt"/>
                        </a:rPr>
                        <a:t> “</a:t>
                      </a:r>
                      <a:r>
                        <a:rPr lang="en-IN" sz="1600" dirty="0">
                          <a:latin typeface="+mn-lt"/>
                          <a:cs typeface="Calibri" panose="020F0502020204030204" pitchFamily="34" charset="0"/>
                        </a:rPr>
                        <a:t>Chess AI: Competing Paradigms for Machine Intelligence”, </a:t>
                      </a:r>
                      <a:r>
                        <a:rPr lang="en-US" sz="1600" dirty="0">
                          <a:latin typeface="+mn-lt"/>
                          <a:cs typeface="Calibri" panose="020F0502020204030204" pitchFamily="34" charset="0"/>
                        </a:rPr>
                        <a:t>Entropy 24(4):550.</a:t>
                      </a:r>
                      <a:endParaRPr lang="en-IN" sz="1600" dirty="0">
                        <a:latin typeface="+mn-lt"/>
                        <a:cs typeface="Calibri" panose="020F0502020204030204" pitchFamily="34" charset="0"/>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0" i="0" u="none" strike="noStrike" cap="none" dirty="0">
                          <a:solidFill>
                            <a:schemeClr val="tx1"/>
                          </a:solidFill>
                          <a:effectLst/>
                          <a:latin typeface="+mn-lt"/>
                          <a:ea typeface="+mn-ea"/>
                          <a:cs typeface="+mn-cs"/>
                          <a:sym typeface="Arial"/>
                        </a:rPr>
                        <a:t>Evaluate and compare the different paradigms used in building intelligent machines that can play chess at a high level</a:t>
                      </a:r>
                      <a:endParaRPr sz="1600" b="1" u="none" strike="noStrike" cap="none" dirty="0">
                        <a:latin typeface="+mn-lt"/>
                        <a:cs typeface="Times New Roman" panose="02020603050405020304" pitchFamily="18" charset="0"/>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0" i="0" u="none" strike="noStrike" cap="none" dirty="0">
                          <a:solidFill>
                            <a:schemeClr val="tx1"/>
                          </a:solidFill>
                          <a:effectLst/>
                          <a:latin typeface="+mn-lt"/>
                          <a:ea typeface="+mn-ea"/>
                          <a:cs typeface="+mn-cs"/>
                          <a:sym typeface="Arial"/>
                        </a:rPr>
                        <a:t>Different paradigms of artificial intelligence (AI) that have been developed for playing chess. This includes rule-based AI, search-based AI, and machine learning-based AI</a:t>
                      </a:r>
                      <a:endParaRPr sz="1600" b="1" u="none" strike="noStrike" cap="none" dirty="0">
                        <a:latin typeface="+mn-lt"/>
                        <a:cs typeface="Times New Roman" panose="02020603050405020304" pitchFamily="18" charset="0"/>
                      </a:endParaRPr>
                    </a:p>
                  </a:txBody>
                  <a:tcPr marL="91425" marR="91425" marT="91425" marB="91425"/>
                </a:tc>
                <a:tc>
                  <a:txBody>
                    <a:bodyPr/>
                    <a:lstStyle/>
                    <a:p>
                      <a:pPr marL="0" marR="0" lvl="0" indent="0" algn="l" defTabSz="914400" rtl="0" eaLnBrk="1" fontAlgn="auto" latinLnBrk="0" hangingPunct="1">
                        <a:lnSpc>
                          <a:spcPct val="115000"/>
                        </a:lnSpc>
                        <a:spcBef>
                          <a:spcPts val="0"/>
                        </a:spcBef>
                        <a:spcAft>
                          <a:spcPts val="0"/>
                        </a:spcAft>
                        <a:buClr>
                          <a:srgbClr val="000000"/>
                        </a:buClr>
                        <a:buSzPts val="1400"/>
                        <a:buFont typeface="Arial"/>
                        <a:buNone/>
                        <a:tabLst/>
                        <a:defRPr/>
                      </a:pPr>
                      <a:r>
                        <a:rPr lang="en-US" sz="1600" dirty="0">
                          <a:latin typeface="+mn-lt"/>
                          <a:cs typeface="Calibri" panose="020F0502020204030204" pitchFamily="34" charset="0"/>
                        </a:rPr>
                        <a:t>The highly inventive puzzle involves multiple underpromotions and was originally designed to be a checkmate in 14 moves.</a:t>
                      </a:r>
                      <a:endParaRPr lang="en-IN" sz="1600" dirty="0">
                        <a:latin typeface="+mn-lt"/>
                        <a:cs typeface="Calibri" panose="020F0502020204030204" pitchFamily="34" charset="0"/>
                      </a:endParaRPr>
                    </a:p>
                    <a:p>
                      <a:pPr marL="0" marR="0" lvl="0" indent="0" algn="l" defTabSz="914400" rtl="0" eaLnBrk="1" fontAlgn="auto" latinLnBrk="0" hangingPunct="1">
                        <a:lnSpc>
                          <a:spcPct val="115000"/>
                        </a:lnSpc>
                        <a:spcBef>
                          <a:spcPts val="0"/>
                        </a:spcBef>
                        <a:spcAft>
                          <a:spcPts val="0"/>
                        </a:spcAft>
                        <a:buClr>
                          <a:srgbClr val="000000"/>
                        </a:buClr>
                        <a:buSzPts val="1400"/>
                        <a:buFont typeface="Arial"/>
                        <a:buNone/>
                        <a:tabLst/>
                        <a:defRPr/>
                      </a:pPr>
                      <a:endParaRPr sz="1400" b="1" u="none" strike="noStrike" cap="none" dirty="0">
                        <a:latin typeface="+mn-lt"/>
                        <a:cs typeface="Times New Roman" panose="02020603050405020304" pitchFamily="18" charset="0"/>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latin typeface="+mn-lt"/>
                          <a:cs typeface="Calibri" panose="020F0502020204030204" pitchFamily="34" charset="0"/>
                        </a:rPr>
                        <a:t>There is a mistake in the original puzzle whereby Black can escape checkmate, though White is still winning in the final position.</a:t>
                      </a:r>
                      <a:endParaRPr lang="en-IN" sz="1600" dirty="0">
                        <a:latin typeface="+mn-lt"/>
                        <a:cs typeface="Calibri" panose="020F0502020204030204" pitchFamily="34" charset="0"/>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dirty="0">
                        <a:latin typeface="+mn-lt"/>
                        <a:cs typeface="Times New Roman" panose="02020603050405020304" pitchFamily="18" charset="0"/>
                      </a:endParaRPr>
                    </a:p>
                  </a:txBody>
                  <a:tcPr marL="91425" marR="91425" marT="91425" marB="91425"/>
                </a:tc>
                <a:extLst>
                  <a:ext uri="{0D108BD9-81ED-4DB2-BD59-A6C34878D82A}">
                    <a16:rowId xmlns:a16="http://schemas.microsoft.com/office/drawing/2014/main" val="2550912083"/>
                  </a:ext>
                </a:extLst>
              </a:tr>
            </a:tbl>
          </a:graphicData>
        </a:graphic>
      </p:graphicFrame>
      <p:pic>
        <p:nvPicPr>
          <p:cNvPr id="2" name="Picture 1" descr="EQUINOX-2020">
            <a:extLst>
              <a:ext uri="{FF2B5EF4-FFF2-40B4-BE49-F238E27FC236}">
                <a16:creationId xmlns:a16="http://schemas.microsoft.com/office/drawing/2014/main" id="{4284DF0E-160B-EFA9-5909-A69ACD72CF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4084" y="75660"/>
            <a:ext cx="1671936" cy="815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013515"/>
      </p:ext>
    </p:extLst>
  </p:cSld>
  <p:clrMapOvr>
    <a:masterClrMapping/>
  </p:clrMapOvr>
</p:sld>
</file>

<file path=ppt/theme/theme1.xml><?xml version="1.0" encoding="utf-8"?>
<a:theme xmlns:a="http://schemas.openxmlformats.org/drawingml/2006/main" name="American Chess Day Minitheme by Slidesgo">
  <a:themeElements>
    <a:clrScheme name="Simple Light">
      <a:dk1>
        <a:srgbClr val="000000"/>
      </a:dk1>
      <a:lt1>
        <a:srgbClr val="FFFFFF"/>
      </a:lt1>
      <a:dk2>
        <a:srgbClr val="4E4E4E"/>
      </a:dk2>
      <a:lt2>
        <a:srgbClr val="B3B3B3"/>
      </a:lt2>
      <a:accent1>
        <a:srgbClr val="DBDBDB"/>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American Chess Day Minitheme by Slidesgo</Template>
  <TotalTime>1645</TotalTime>
  <Words>1536</Words>
  <Application>Microsoft Office PowerPoint</Application>
  <PresentationFormat>Widescreen</PresentationFormat>
  <Paragraphs>146</Paragraphs>
  <Slides>25</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25</vt:i4>
      </vt:variant>
    </vt:vector>
  </HeadingPairs>
  <TitlesOfParts>
    <vt:vector size="36" baseType="lpstr">
      <vt:lpstr>Arial</vt:lpstr>
      <vt:lpstr>Arial</vt:lpstr>
      <vt:lpstr>Calibri</vt:lpstr>
      <vt:lpstr>Cantarell</vt:lpstr>
      <vt:lpstr>Cinzel</vt:lpstr>
      <vt:lpstr>inherit</vt:lpstr>
      <vt:lpstr>Proxima Nova</vt:lpstr>
      <vt:lpstr>Proxima Nova Semibold</vt:lpstr>
      <vt:lpstr>Roboto Condensed Light</vt:lpstr>
      <vt:lpstr>American Chess Day Minitheme by Slidesgo</vt:lpstr>
      <vt:lpstr>Slidesgo Final Pages</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REPRESENTATION OF CHESS BOARD</vt:lpstr>
      <vt:lpstr>PowerPoint Presentation</vt:lpstr>
      <vt:lpstr>PowerPoint Presentation</vt:lpstr>
      <vt:lpstr>ALPHA-BETA PRUNING</vt:lpstr>
      <vt:lpstr>PowerPoint Presentation</vt:lpstr>
      <vt:lpstr>PowerPoint Presentation</vt:lpstr>
      <vt:lpstr>PowerPoint Presentation</vt:lpstr>
      <vt:lpstr>PowerPoint Presentation</vt:lpstr>
      <vt:lpstr>PowerPoint Presentation</vt:lpstr>
      <vt:lpstr>PowerPoint Presentation</vt:lpstr>
      <vt:lpstr>CONCLUSION</vt:lpstr>
      <vt:lpstr>FUTURE WORK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Mhatre</dc:creator>
  <cp:lastModifiedBy>Harshit Mhatre</cp:lastModifiedBy>
  <cp:revision>318</cp:revision>
  <dcterms:created xsi:type="dcterms:W3CDTF">2022-08-16T05:29:22Z</dcterms:created>
  <dcterms:modified xsi:type="dcterms:W3CDTF">2023-04-25T09:42:04Z</dcterms:modified>
</cp:coreProperties>
</file>