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58" r:id="rId8"/>
    <p:sldId id="260" r:id="rId9"/>
    <p:sldId id="261" r:id="rId10"/>
    <p:sldId id="265" r:id="rId11"/>
    <p:sldId id="269" r:id="rId12"/>
    <p:sldId id="270" r:id="rId13"/>
    <p:sldId id="271" r:id="rId14"/>
    <p:sldId id="272" r:id="rId15"/>
    <p:sldId id="259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C8D31-ACE0-4CDE-A7AC-D0C583B97930}" v="179" dt="2024-02-10T13:27:34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73" d="100"/>
          <a:sy n="73" d="100"/>
        </p:scale>
        <p:origin x="107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 Hemjinda" userId="44a16990-220f-4721-8311-2d152a5cf4b5" providerId="ADAL" clId="{F86C8D31-ACE0-4CDE-A7AC-D0C583B97930}"/>
    <pc:docChg chg="undo custSel addSld delSld modSld sldOrd">
      <pc:chgData name="Tee Hemjinda" userId="44a16990-220f-4721-8311-2d152a5cf4b5" providerId="ADAL" clId="{F86C8D31-ACE0-4CDE-A7AC-D0C583B97930}" dt="2024-02-10T13:29:25.922" v="1340" actId="478"/>
      <pc:docMkLst>
        <pc:docMk/>
      </pc:docMkLst>
      <pc:sldChg chg="addSp delSp modSp mod modTransition">
        <pc:chgData name="Tee Hemjinda" userId="44a16990-220f-4721-8311-2d152a5cf4b5" providerId="ADAL" clId="{F86C8D31-ACE0-4CDE-A7AC-D0C583B97930}" dt="2024-02-10T05:09:19.084" v="270" actId="1076"/>
        <pc:sldMkLst>
          <pc:docMk/>
          <pc:sldMk cId="2751395290" sldId="256"/>
        </pc:sldMkLst>
        <pc:spChg chg="mod">
          <ac:chgData name="Tee Hemjinda" userId="44a16990-220f-4721-8311-2d152a5cf4b5" providerId="ADAL" clId="{F86C8D31-ACE0-4CDE-A7AC-D0C583B97930}" dt="2024-02-10T04:30:12.219" v="28" actId="1076"/>
          <ac:spMkLst>
            <pc:docMk/>
            <pc:sldMk cId="2751395290" sldId="256"/>
            <ac:spMk id="2" creationId="{C31CCE76-ADE6-3586-241A-C270D1BEA543}"/>
          </ac:spMkLst>
        </pc:spChg>
        <pc:spChg chg="mod">
          <ac:chgData name="Tee Hemjinda" userId="44a16990-220f-4721-8311-2d152a5cf4b5" providerId="ADAL" clId="{F86C8D31-ACE0-4CDE-A7AC-D0C583B97930}" dt="2024-02-10T04:30:13.822" v="29" actId="1076"/>
          <ac:spMkLst>
            <pc:docMk/>
            <pc:sldMk cId="2751395290" sldId="256"/>
            <ac:spMk id="3" creationId="{E833F419-309E-202F-C2F6-21D48A411C71}"/>
          </ac:spMkLst>
        </pc:spChg>
        <pc:cxnChg chg="add del">
          <ac:chgData name="Tee Hemjinda" userId="44a16990-220f-4721-8311-2d152a5cf4b5" providerId="ADAL" clId="{F86C8D31-ACE0-4CDE-A7AC-D0C583B97930}" dt="2024-02-10T04:30:57.473" v="31" actId="11529"/>
          <ac:cxnSpMkLst>
            <pc:docMk/>
            <pc:sldMk cId="2751395290" sldId="256"/>
            <ac:cxnSpMk id="5" creationId="{E6B5E870-9FBE-3590-4A30-3A3969E00F02}"/>
          </ac:cxnSpMkLst>
        </pc:cxnChg>
        <pc:cxnChg chg="add mod">
          <ac:chgData name="Tee Hemjinda" userId="44a16990-220f-4721-8311-2d152a5cf4b5" providerId="ADAL" clId="{F86C8D31-ACE0-4CDE-A7AC-D0C583B97930}" dt="2024-02-10T05:09:19.084" v="270" actId="1076"/>
          <ac:cxnSpMkLst>
            <pc:docMk/>
            <pc:sldMk cId="2751395290" sldId="256"/>
            <ac:cxnSpMk id="7" creationId="{736AF347-9C84-C1AB-2D6B-7639A1CAA977}"/>
          </ac:cxnSpMkLst>
        </pc:cxnChg>
        <pc:cxnChg chg="add mod">
          <ac:chgData name="Tee Hemjinda" userId="44a16990-220f-4721-8311-2d152a5cf4b5" providerId="ADAL" clId="{F86C8D31-ACE0-4CDE-A7AC-D0C583B97930}" dt="2024-02-10T05:09:19.084" v="270" actId="1076"/>
          <ac:cxnSpMkLst>
            <pc:docMk/>
            <pc:sldMk cId="2751395290" sldId="256"/>
            <ac:cxnSpMk id="8" creationId="{115EB1D0-272F-A02C-889A-1DAE9C0468BD}"/>
          </ac:cxnSpMkLst>
        </pc:cxnChg>
      </pc:sldChg>
      <pc:sldChg chg="addSp delSp modSp new mod modTransition">
        <pc:chgData name="Tee Hemjinda" userId="44a16990-220f-4721-8311-2d152a5cf4b5" providerId="ADAL" clId="{F86C8D31-ACE0-4CDE-A7AC-D0C583B97930}" dt="2024-02-10T04:34:34.991" v="83" actId="1076"/>
        <pc:sldMkLst>
          <pc:docMk/>
          <pc:sldMk cId="1335611187" sldId="257"/>
        </pc:sldMkLst>
        <pc:spChg chg="del">
          <ac:chgData name="Tee Hemjinda" userId="44a16990-220f-4721-8311-2d152a5cf4b5" providerId="ADAL" clId="{F86C8D31-ACE0-4CDE-A7AC-D0C583B97930}" dt="2024-02-10T04:32:02.193" v="41" actId="478"/>
          <ac:spMkLst>
            <pc:docMk/>
            <pc:sldMk cId="1335611187" sldId="257"/>
            <ac:spMk id="2" creationId="{D5F73F0F-A86C-060F-4C84-37D1E1CB3099}"/>
          </ac:spMkLst>
        </pc:spChg>
        <pc:spChg chg="del">
          <ac:chgData name="Tee Hemjinda" userId="44a16990-220f-4721-8311-2d152a5cf4b5" providerId="ADAL" clId="{F86C8D31-ACE0-4CDE-A7AC-D0C583B97930}" dt="2024-02-10T04:32:03.336" v="42" actId="478"/>
          <ac:spMkLst>
            <pc:docMk/>
            <pc:sldMk cId="1335611187" sldId="257"/>
            <ac:spMk id="3" creationId="{3B2AEA87-69B6-9174-4FA0-22CFE45CCE78}"/>
          </ac:spMkLst>
        </pc:spChg>
        <pc:spChg chg="add mod">
          <ac:chgData name="Tee Hemjinda" userId="44a16990-220f-4721-8311-2d152a5cf4b5" providerId="ADAL" clId="{F86C8D31-ACE0-4CDE-A7AC-D0C583B97930}" dt="2024-02-10T04:34:34.991" v="83" actId="1076"/>
          <ac:spMkLst>
            <pc:docMk/>
            <pc:sldMk cId="1335611187" sldId="257"/>
            <ac:spMk id="4" creationId="{3D87BC7F-D227-4A35-C5F2-3C5386013AB6}"/>
          </ac:spMkLst>
        </pc:spChg>
      </pc:sldChg>
      <pc:sldChg chg="addSp delSp modSp new mod">
        <pc:chgData name="Tee Hemjinda" userId="44a16990-220f-4721-8311-2d152a5cf4b5" providerId="ADAL" clId="{F86C8D31-ACE0-4CDE-A7AC-D0C583B97930}" dt="2024-02-10T04:34:31.207" v="82" actId="1076"/>
        <pc:sldMkLst>
          <pc:docMk/>
          <pc:sldMk cId="3742114591" sldId="258"/>
        </pc:sldMkLst>
        <pc:spChg chg="del">
          <ac:chgData name="Tee Hemjinda" userId="44a16990-220f-4721-8311-2d152a5cf4b5" providerId="ADAL" clId="{F86C8D31-ACE0-4CDE-A7AC-D0C583B97930}" dt="2024-02-10T04:34:08.029" v="59" actId="478"/>
          <ac:spMkLst>
            <pc:docMk/>
            <pc:sldMk cId="3742114591" sldId="258"/>
            <ac:spMk id="2" creationId="{D1A7EF31-C4A2-B650-77B4-2212FE5F6C62}"/>
          </ac:spMkLst>
        </pc:spChg>
        <pc:spChg chg="del">
          <ac:chgData name="Tee Hemjinda" userId="44a16990-220f-4721-8311-2d152a5cf4b5" providerId="ADAL" clId="{F86C8D31-ACE0-4CDE-A7AC-D0C583B97930}" dt="2024-02-10T04:34:08.981" v="60" actId="478"/>
          <ac:spMkLst>
            <pc:docMk/>
            <pc:sldMk cId="3742114591" sldId="258"/>
            <ac:spMk id="3" creationId="{10521D8B-FC59-F01F-AEEE-D46A15C3229E}"/>
          </ac:spMkLst>
        </pc:spChg>
        <pc:spChg chg="add mod">
          <ac:chgData name="Tee Hemjinda" userId="44a16990-220f-4721-8311-2d152a5cf4b5" providerId="ADAL" clId="{F86C8D31-ACE0-4CDE-A7AC-D0C583B97930}" dt="2024-02-10T04:34:31.207" v="82" actId="1076"/>
          <ac:spMkLst>
            <pc:docMk/>
            <pc:sldMk cId="3742114591" sldId="258"/>
            <ac:spMk id="4" creationId="{216DBC75-69D6-41E4-33FF-DB2F35C40986}"/>
          </ac:spMkLst>
        </pc:spChg>
      </pc:sldChg>
      <pc:sldChg chg="addSp delSp modSp new mod">
        <pc:chgData name="Tee Hemjinda" userId="44a16990-220f-4721-8311-2d152a5cf4b5" providerId="ADAL" clId="{F86C8D31-ACE0-4CDE-A7AC-D0C583B97930}" dt="2024-02-10T04:34:59.592" v="107" actId="20577"/>
        <pc:sldMkLst>
          <pc:docMk/>
          <pc:sldMk cId="1079914232" sldId="259"/>
        </pc:sldMkLst>
        <pc:spChg chg="del">
          <ac:chgData name="Tee Hemjinda" userId="44a16990-220f-4721-8311-2d152a5cf4b5" providerId="ADAL" clId="{F86C8D31-ACE0-4CDE-A7AC-D0C583B97930}" dt="2024-02-10T04:34:47.515" v="85" actId="478"/>
          <ac:spMkLst>
            <pc:docMk/>
            <pc:sldMk cId="1079914232" sldId="259"/>
            <ac:spMk id="2" creationId="{F5FA3B51-807E-34AA-9400-1FFA81609B90}"/>
          </ac:spMkLst>
        </pc:spChg>
        <pc:spChg chg="del">
          <ac:chgData name="Tee Hemjinda" userId="44a16990-220f-4721-8311-2d152a5cf4b5" providerId="ADAL" clId="{F86C8D31-ACE0-4CDE-A7AC-D0C583B97930}" dt="2024-02-10T04:34:48.569" v="86" actId="478"/>
          <ac:spMkLst>
            <pc:docMk/>
            <pc:sldMk cId="1079914232" sldId="259"/>
            <ac:spMk id="3" creationId="{0371DB05-BD68-0F58-A789-96E41200F331}"/>
          </ac:spMkLst>
        </pc:spChg>
        <pc:spChg chg="add mod">
          <ac:chgData name="Tee Hemjinda" userId="44a16990-220f-4721-8311-2d152a5cf4b5" providerId="ADAL" clId="{F86C8D31-ACE0-4CDE-A7AC-D0C583B97930}" dt="2024-02-10T04:34:59.592" v="107" actId="20577"/>
          <ac:spMkLst>
            <pc:docMk/>
            <pc:sldMk cId="1079914232" sldId="259"/>
            <ac:spMk id="4" creationId="{AE4D73AD-9CE4-807B-2060-3FEEE851437B}"/>
          </ac:spMkLst>
        </pc:spChg>
      </pc:sldChg>
      <pc:sldChg chg="addSp delSp modSp new mod">
        <pc:chgData name="Tee Hemjinda" userId="44a16990-220f-4721-8311-2d152a5cf4b5" providerId="ADAL" clId="{F86C8D31-ACE0-4CDE-A7AC-D0C583B97930}" dt="2024-02-10T11:54:26.970" v="584" actId="478"/>
        <pc:sldMkLst>
          <pc:docMk/>
          <pc:sldMk cId="545423799" sldId="260"/>
        </pc:sldMkLst>
        <pc:spChg chg="del">
          <ac:chgData name="Tee Hemjinda" userId="44a16990-220f-4721-8311-2d152a5cf4b5" providerId="ADAL" clId="{F86C8D31-ACE0-4CDE-A7AC-D0C583B97930}" dt="2024-02-10T04:48:43.076" v="110" actId="478"/>
          <ac:spMkLst>
            <pc:docMk/>
            <pc:sldMk cId="545423799" sldId="260"/>
            <ac:spMk id="2" creationId="{2FD6AEA3-CFC7-DD99-7FF1-5513ED76E4EA}"/>
          </ac:spMkLst>
        </pc:spChg>
        <pc:spChg chg="del">
          <ac:chgData name="Tee Hemjinda" userId="44a16990-220f-4721-8311-2d152a5cf4b5" providerId="ADAL" clId="{F86C8D31-ACE0-4CDE-A7AC-D0C583B97930}" dt="2024-02-10T04:48:41.443" v="109" actId="478"/>
          <ac:spMkLst>
            <pc:docMk/>
            <pc:sldMk cId="545423799" sldId="260"/>
            <ac:spMk id="3" creationId="{B1CC9560-ABE8-5596-8580-FBD893FF17A8}"/>
          </ac:spMkLst>
        </pc:spChg>
        <pc:spChg chg="add mod topLvl">
          <ac:chgData name="Tee Hemjinda" userId="44a16990-220f-4721-8311-2d152a5cf4b5" providerId="ADAL" clId="{F86C8D31-ACE0-4CDE-A7AC-D0C583B97930}" dt="2024-02-10T11:54:23.220" v="582" actId="165"/>
          <ac:spMkLst>
            <pc:docMk/>
            <pc:sldMk cId="545423799" sldId="260"/>
            <ac:spMk id="6" creationId="{310E1441-5C41-B71A-3CA6-DCA79BF79E39}"/>
          </ac:spMkLst>
        </pc:spChg>
        <pc:spChg chg="add mod topLvl">
          <ac:chgData name="Tee Hemjinda" userId="44a16990-220f-4721-8311-2d152a5cf4b5" providerId="ADAL" clId="{F86C8D31-ACE0-4CDE-A7AC-D0C583B97930}" dt="2024-02-10T11:54:23.220" v="582" actId="165"/>
          <ac:spMkLst>
            <pc:docMk/>
            <pc:sldMk cId="545423799" sldId="260"/>
            <ac:spMk id="7" creationId="{D009F436-87D0-2921-D72A-2677F46B1D05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29" creationId="{2B24B3AD-A35B-ED6E-14D9-8290B3FBA206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0" creationId="{2841BB31-3F29-6142-8411-88941DC46629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1" creationId="{9D55E01D-A564-CB6B-4C4F-27EF3184AA24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2" creationId="{4A031CD5-50DD-B7BD-BBDD-C18108CE5CB5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3" creationId="{0B6774B0-CAE5-34C1-AC47-3ED9594C77FC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4" creationId="{78560A5D-636F-391A-F30E-834803CE9914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5" creationId="{34C2339C-9B91-88BD-690E-AB2AE2D8887C}"/>
          </ac:spMkLst>
        </pc:spChg>
        <pc:spChg chg="add mod">
          <ac:chgData name="Tee Hemjinda" userId="44a16990-220f-4721-8311-2d152a5cf4b5" providerId="ADAL" clId="{F86C8D31-ACE0-4CDE-A7AC-D0C583B97930}" dt="2024-02-10T05:07:57.495" v="255"/>
          <ac:spMkLst>
            <pc:docMk/>
            <pc:sldMk cId="545423799" sldId="260"/>
            <ac:spMk id="36" creationId="{0240F05E-AA05-E875-949B-6A81AE6BD73B}"/>
          </ac:spMkLst>
        </pc:spChg>
        <pc:spChg chg="add mod">
          <ac:chgData name="Tee Hemjinda" userId="44a16990-220f-4721-8311-2d152a5cf4b5" providerId="ADAL" clId="{F86C8D31-ACE0-4CDE-A7AC-D0C583B97930}" dt="2024-02-10T05:07:57.495" v="255"/>
          <ac:spMkLst>
            <pc:docMk/>
            <pc:sldMk cId="545423799" sldId="260"/>
            <ac:spMk id="37" creationId="{C7E946F8-A337-858A-DA86-FF34E3C7D086}"/>
          </ac:spMkLst>
        </pc:spChg>
        <pc:spChg chg="add mod">
          <ac:chgData name="Tee Hemjinda" userId="44a16990-220f-4721-8311-2d152a5cf4b5" providerId="ADAL" clId="{F86C8D31-ACE0-4CDE-A7AC-D0C583B97930}" dt="2024-02-10T05:07:57.495" v="255"/>
          <ac:spMkLst>
            <pc:docMk/>
            <pc:sldMk cId="545423799" sldId="260"/>
            <ac:spMk id="38" creationId="{FFDA58AF-8918-76AD-EB2C-65BAC4C5AF47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39" creationId="{65961FFF-B697-5522-8D96-2FE926A9193F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40" creationId="{E93195B2-9090-F900-C0D9-4890D9D6A478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41" creationId="{BD51E34A-F6FE-C647-CF08-01F4B165DE7A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42" creationId="{46943762-B59A-4660-2169-EF3AD0933DB1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43" creationId="{599B8D05-7995-7D5F-F3C0-FA314366521B}"/>
          </ac:spMkLst>
        </pc:spChg>
        <pc:spChg chg="add mod">
          <ac:chgData name="Tee Hemjinda" userId="44a16990-220f-4721-8311-2d152a5cf4b5" providerId="ADAL" clId="{F86C8D31-ACE0-4CDE-A7AC-D0C583B97930}" dt="2024-02-10T05:21:40.349" v="299" actId="164"/>
          <ac:spMkLst>
            <pc:docMk/>
            <pc:sldMk cId="545423799" sldId="260"/>
            <ac:spMk id="44" creationId="{04F74C7F-E96A-CEA7-9809-23D5058AC628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61" creationId="{E4525C33-73A7-A2A6-04E2-99725B288661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62" creationId="{DEAF8F41-BC3C-2A0C-C89E-C98CB7BF8873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69" creationId="{A7034FEC-798E-46A1-D797-0D9715D0F0BA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0" creationId="{0D1213AC-C714-7CB8-8C61-7738CF7CCC1A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1" creationId="{18247E07-08EB-2368-5B68-FE370B377559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2" creationId="{899EB2E8-A3DD-EA83-AA3E-5E107E5629CA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3" creationId="{F17D57D7-72C7-717C-2AFC-69E2872D70B4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4" creationId="{89BB822A-51E9-B1FF-8697-F872CD4244A1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5" creationId="{BD4BB894-0037-63DA-CBC9-DB568CF5194F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6" creationId="{DBEFD787-4320-3F7B-2CB0-E0CBF5229E92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7" creationId="{793F5161-12DC-FA03-1A51-42A7E185FB0E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8" creationId="{50F304C1-0D25-FCC8-9907-DE6662CCF410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79" creationId="{BEE5B134-DB15-4418-81C5-47BD986266FD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80" creationId="{A773EE21-9128-7E3C-EE85-790CE95F7785}"/>
          </ac:spMkLst>
        </pc:spChg>
        <pc:spChg chg="mod">
          <ac:chgData name="Tee Hemjinda" userId="44a16990-220f-4721-8311-2d152a5cf4b5" providerId="ADAL" clId="{F86C8D31-ACE0-4CDE-A7AC-D0C583B97930}" dt="2024-02-10T05:23:37.760" v="312"/>
          <ac:spMkLst>
            <pc:docMk/>
            <pc:sldMk cId="545423799" sldId="260"/>
            <ac:spMk id="81" creationId="{C83A1D97-9CEE-C943-084A-2B2995C20A24}"/>
          </ac:spMkLst>
        </pc:spChg>
        <pc:spChg chg="add mod">
          <ac:chgData name="Tee Hemjinda" userId="44a16990-220f-4721-8311-2d152a5cf4b5" providerId="ADAL" clId="{F86C8D31-ACE0-4CDE-A7AC-D0C583B97930}" dt="2024-02-10T05:25:30.172" v="365" actId="14100"/>
          <ac:spMkLst>
            <pc:docMk/>
            <pc:sldMk cId="545423799" sldId="260"/>
            <ac:spMk id="84" creationId="{9079ED28-03A1-9441-3080-32A9493FE0BB}"/>
          </ac:spMkLst>
        </pc:spChg>
        <pc:spChg chg="add del mod">
          <ac:chgData name="Tee Hemjinda" userId="44a16990-220f-4721-8311-2d152a5cf4b5" providerId="ADAL" clId="{F86C8D31-ACE0-4CDE-A7AC-D0C583B97930}" dt="2024-02-10T05:25:34.821" v="366" actId="478"/>
          <ac:spMkLst>
            <pc:docMk/>
            <pc:sldMk cId="545423799" sldId="260"/>
            <ac:spMk id="85" creationId="{CB730379-B424-B291-D445-6C855607340D}"/>
          </ac:spMkLst>
        </pc:spChg>
        <pc:spChg chg="add mod">
          <ac:chgData name="Tee Hemjinda" userId="44a16990-220f-4721-8311-2d152a5cf4b5" providerId="ADAL" clId="{F86C8D31-ACE0-4CDE-A7AC-D0C583B97930}" dt="2024-02-10T05:25:46.532" v="373" actId="14100"/>
          <ac:spMkLst>
            <pc:docMk/>
            <pc:sldMk cId="545423799" sldId="260"/>
            <ac:spMk id="86" creationId="{80E6FC9E-F5CD-F0E1-3A89-015094978BB4}"/>
          </ac:spMkLst>
        </pc:spChg>
        <pc:grpChg chg="add mod">
          <ac:chgData name="Tee Hemjinda" userId="44a16990-220f-4721-8311-2d152a5cf4b5" providerId="ADAL" clId="{F86C8D31-ACE0-4CDE-A7AC-D0C583B97930}" dt="2024-02-10T05:22:14.763" v="305" actId="164"/>
          <ac:grpSpMkLst>
            <pc:docMk/>
            <pc:sldMk cId="545423799" sldId="260"/>
            <ac:grpSpMk id="55" creationId="{3614CE6B-0356-1CA5-2061-FD295F72448C}"/>
          </ac:grpSpMkLst>
        </pc:grpChg>
        <pc:grpChg chg="add mod">
          <ac:chgData name="Tee Hemjinda" userId="44a16990-220f-4721-8311-2d152a5cf4b5" providerId="ADAL" clId="{F86C8D31-ACE0-4CDE-A7AC-D0C583B97930}" dt="2024-02-10T05:22:14.763" v="305" actId="164"/>
          <ac:grpSpMkLst>
            <pc:docMk/>
            <pc:sldMk cId="545423799" sldId="260"/>
            <ac:grpSpMk id="56" creationId="{1F8B2FF3-A049-131C-B7C6-61A29FDDD5F4}"/>
          </ac:grpSpMkLst>
        </pc:grpChg>
        <pc:grpChg chg="add del mod">
          <ac:chgData name="Tee Hemjinda" userId="44a16990-220f-4721-8311-2d152a5cf4b5" providerId="ADAL" clId="{F86C8D31-ACE0-4CDE-A7AC-D0C583B97930}" dt="2024-02-10T11:54:23.220" v="582" actId="165"/>
          <ac:grpSpMkLst>
            <pc:docMk/>
            <pc:sldMk cId="545423799" sldId="260"/>
            <ac:grpSpMk id="57" creationId="{B82B2014-A56F-EF65-E318-993D1544DB73}"/>
          </ac:grpSpMkLst>
        </pc:grpChg>
        <pc:grpChg chg="add mod">
          <ac:chgData name="Tee Hemjinda" userId="44a16990-220f-4721-8311-2d152a5cf4b5" providerId="ADAL" clId="{F86C8D31-ACE0-4CDE-A7AC-D0C583B97930}" dt="2024-02-10T05:22:20.369" v="307" actId="1076"/>
          <ac:grpSpMkLst>
            <pc:docMk/>
            <pc:sldMk cId="545423799" sldId="260"/>
            <ac:grpSpMk id="58" creationId="{11F126C2-2333-8186-AE3F-D113FA9C7A91}"/>
          </ac:grpSpMkLst>
        </pc:grpChg>
        <pc:grpChg chg="add mod">
          <ac:chgData name="Tee Hemjinda" userId="44a16990-220f-4721-8311-2d152a5cf4b5" providerId="ADAL" clId="{F86C8D31-ACE0-4CDE-A7AC-D0C583B97930}" dt="2024-02-10T05:23:37.760" v="312"/>
          <ac:grpSpMkLst>
            <pc:docMk/>
            <pc:sldMk cId="545423799" sldId="260"/>
            <ac:grpSpMk id="60" creationId="{6737D19D-B30A-C84C-ED79-62FF81EA9A64}"/>
          </ac:grpSpMkLst>
        </pc:grpChg>
        <pc:grpChg chg="add mod">
          <ac:chgData name="Tee Hemjinda" userId="44a16990-220f-4721-8311-2d152a5cf4b5" providerId="ADAL" clId="{F86C8D31-ACE0-4CDE-A7AC-D0C583B97930}" dt="2024-02-10T05:23:37.760" v="312"/>
          <ac:grpSpMkLst>
            <pc:docMk/>
            <pc:sldMk cId="545423799" sldId="260"/>
            <ac:grpSpMk id="66" creationId="{B12F3223-2597-2F9D-800B-5F24CDEABF1A}"/>
          </ac:grpSpMkLst>
        </pc:grpChg>
        <pc:grpChg chg="mod">
          <ac:chgData name="Tee Hemjinda" userId="44a16990-220f-4721-8311-2d152a5cf4b5" providerId="ADAL" clId="{F86C8D31-ACE0-4CDE-A7AC-D0C583B97930}" dt="2024-02-10T05:23:37.760" v="312"/>
          <ac:grpSpMkLst>
            <pc:docMk/>
            <pc:sldMk cId="545423799" sldId="260"/>
            <ac:grpSpMk id="67" creationId="{56D205F4-50CB-BA3A-8C9C-F434EC3E3556}"/>
          </ac:grpSpMkLst>
        </pc:grpChg>
        <pc:grpChg chg="mod">
          <ac:chgData name="Tee Hemjinda" userId="44a16990-220f-4721-8311-2d152a5cf4b5" providerId="ADAL" clId="{F86C8D31-ACE0-4CDE-A7AC-D0C583B97930}" dt="2024-02-10T05:23:37.760" v="312"/>
          <ac:grpSpMkLst>
            <pc:docMk/>
            <pc:sldMk cId="545423799" sldId="260"/>
            <ac:grpSpMk id="68" creationId="{1CA2AF69-796D-0897-F2D9-92535E6021D1}"/>
          </ac:grpSpMkLst>
        </pc:grpChg>
        <pc:graphicFrameChg chg="add del mod modGraphic">
          <ac:chgData name="Tee Hemjinda" userId="44a16990-220f-4721-8311-2d152a5cf4b5" providerId="ADAL" clId="{F86C8D31-ACE0-4CDE-A7AC-D0C583B97930}" dt="2024-02-10T04:52:56.249" v="132" actId="478"/>
          <ac:graphicFrameMkLst>
            <pc:docMk/>
            <pc:sldMk cId="545423799" sldId="260"/>
            <ac:graphicFrameMk id="4" creationId="{AE5B13BF-9D63-17EA-0314-75397C16ED0C}"/>
          </ac:graphicFrameMkLst>
        </pc:graphicFrameChg>
        <pc:graphicFrameChg chg="add mod modGraphic">
          <ac:chgData name="Tee Hemjinda" userId="44a16990-220f-4721-8311-2d152a5cf4b5" providerId="ADAL" clId="{F86C8D31-ACE0-4CDE-A7AC-D0C583B97930}" dt="2024-02-10T05:22:07.568" v="304" actId="1076"/>
          <ac:graphicFrameMkLst>
            <pc:docMk/>
            <pc:sldMk cId="545423799" sldId="260"/>
            <ac:graphicFrameMk id="5" creationId="{F9A068AF-BA2D-9FF1-23AF-8B54DCD5FA4A}"/>
          </ac:graphicFrameMkLst>
        </pc:graphicFrameChg>
        <pc:graphicFrameChg chg="add mod">
          <ac:chgData name="Tee Hemjinda" userId="44a16990-220f-4721-8311-2d152a5cf4b5" providerId="ADAL" clId="{F86C8D31-ACE0-4CDE-A7AC-D0C583B97930}" dt="2024-02-10T05:23:37.760" v="312"/>
          <ac:graphicFrameMkLst>
            <pc:docMk/>
            <pc:sldMk cId="545423799" sldId="260"/>
            <ac:graphicFrameMk id="59" creationId="{2C93DBF9-73D3-8307-1A97-4EA832EB9675}"/>
          </ac:graphicFrameMkLst>
        </pc:graphicFrameChg>
        <pc:cxnChg chg="add mod topLvl">
          <ac:chgData name="Tee Hemjinda" userId="44a16990-220f-4721-8311-2d152a5cf4b5" providerId="ADAL" clId="{F86C8D31-ACE0-4CDE-A7AC-D0C583B97930}" dt="2024-02-10T11:54:23.220" v="582" actId="165"/>
          <ac:cxnSpMkLst>
            <pc:docMk/>
            <pc:sldMk cId="545423799" sldId="260"/>
            <ac:cxnSpMk id="9" creationId="{5877E7E8-76F2-DCE5-F033-39060DFDEDA4}"/>
          </ac:cxnSpMkLst>
        </pc:cxnChg>
        <pc:cxnChg chg="add del mod">
          <ac:chgData name="Tee Hemjinda" userId="44a16990-220f-4721-8311-2d152a5cf4b5" providerId="ADAL" clId="{F86C8D31-ACE0-4CDE-A7AC-D0C583B97930}" dt="2024-02-10T04:58:49.136" v="183" actId="11529"/>
          <ac:cxnSpMkLst>
            <pc:docMk/>
            <pc:sldMk cId="545423799" sldId="260"/>
            <ac:cxnSpMk id="12" creationId="{C22A05FB-1F8E-0E9D-5549-CC1990680913}"/>
          </ac:cxnSpMkLst>
        </pc:cxnChg>
        <pc:cxnChg chg="add del mod topLvl">
          <ac:chgData name="Tee Hemjinda" userId="44a16990-220f-4721-8311-2d152a5cf4b5" providerId="ADAL" clId="{F86C8D31-ACE0-4CDE-A7AC-D0C583B97930}" dt="2024-02-10T11:54:25.714" v="583" actId="478"/>
          <ac:cxnSpMkLst>
            <pc:docMk/>
            <pc:sldMk cId="545423799" sldId="260"/>
            <ac:cxnSpMk id="14" creationId="{437FCA43-CC3C-5E6C-BE4C-906FB6764134}"/>
          </ac:cxnSpMkLst>
        </pc:cxnChg>
        <pc:cxnChg chg="add del mod topLvl">
          <ac:chgData name="Tee Hemjinda" userId="44a16990-220f-4721-8311-2d152a5cf4b5" providerId="ADAL" clId="{F86C8D31-ACE0-4CDE-A7AC-D0C583B97930}" dt="2024-02-10T11:54:26.970" v="584" actId="478"/>
          <ac:cxnSpMkLst>
            <pc:docMk/>
            <pc:sldMk cId="545423799" sldId="260"/>
            <ac:cxnSpMk id="17" creationId="{59B14D3B-2E82-C7D8-854B-BDFCAA9731B1}"/>
          </ac:cxnSpMkLst>
        </pc:cxnChg>
        <pc:cxnChg chg="add mod">
          <ac:chgData name="Tee Hemjinda" userId="44a16990-220f-4721-8311-2d152a5cf4b5" providerId="ADAL" clId="{F86C8D31-ACE0-4CDE-A7AC-D0C583B97930}" dt="2024-02-10T05:21:17.697" v="298" actId="164"/>
          <ac:cxnSpMkLst>
            <pc:docMk/>
            <pc:sldMk cId="545423799" sldId="260"/>
            <ac:cxnSpMk id="22" creationId="{7C1103B6-7A45-0F66-E8D7-44077CA257FC}"/>
          </ac:cxnSpMkLst>
        </pc:cxnChg>
        <pc:cxnChg chg="add mod">
          <ac:chgData name="Tee Hemjinda" userId="44a16990-220f-4721-8311-2d152a5cf4b5" providerId="ADAL" clId="{F86C8D31-ACE0-4CDE-A7AC-D0C583B97930}" dt="2024-02-10T05:21:17.697" v="298" actId="164"/>
          <ac:cxnSpMkLst>
            <pc:docMk/>
            <pc:sldMk cId="545423799" sldId="260"/>
            <ac:cxnSpMk id="23" creationId="{784257CC-5661-6992-AFE2-17B646DF945D}"/>
          </ac:cxnSpMkLst>
        </pc:cxnChg>
        <pc:cxnChg chg="mod">
          <ac:chgData name="Tee Hemjinda" userId="44a16990-220f-4721-8311-2d152a5cf4b5" providerId="ADAL" clId="{F86C8D31-ACE0-4CDE-A7AC-D0C583B97930}" dt="2024-02-10T05:23:37.760" v="312"/>
          <ac:cxnSpMkLst>
            <pc:docMk/>
            <pc:sldMk cId="545423799" sldId="260"/>
            <ac:cxnSpMk id="63" creationId="{39E67B37-5652-EC5A-653F-E721DDF8D866}"/>
          </ac:cxnSpMkLst>
        </pc:cxnChg>
        <pc:cxnChg chg="mod">
          <ac:chgData name="Tee Hemjinda" userId="44a16990-220f-4721-8311-2d152a5cf4b5" providerId="ADAL" clId="{F86C8D31-ACE0-4CDE-A7AC-D0C583B97930}" dt="2024-02-10T05:23:37.760" v="312"/>
          <ac:cxnSpMkLst>
            <pc:docMk/>
            <pc:sldMk cId="545423799" sldId="260"/>
            <ac:cxnSpMk id="64" creationId="{FA5FBD93-D036-6C21-9FBC-D61104C88043}"/>
          </ac:cxnSpMkLst>
        </pc:cxnChg>
        <pc:cxnChg chg="mod">
          <ac:chgData name="Tee Hemjinda" userId="44a16990-220f-4721-8311-2d152a5cf4b5" providerId="ADAL" clId="{F86C8D31-ACE0-4CDE-A7AC-D0C583B97930}" dt="2024-02-10T05:23:37.760" v="312"/>
          <ac:cxnSpMkLst>
            <pc:docMk/>
            <pc:sldMk cId="545423799" sldId="260"/>
            <ac:cxnSpMk id="65" creationId="{4DF78EAC-D7BB-E1D0-AEFE-3196CD3EA081}"/>
          </ac:cxnSpMkLst>
        </pc:cxnChg>
        <pc:cxnChg chg="mod">
          <ac:chgData name="Tee Hemjinda" userId="44a16990-220f-4721-8311-2d152a5cf4b5" providerId="ADAL" clId="{F86C8D31-ACE0-4CDE-A7AC-D0C583B97930}" dt="2024-02-10T05:23:37.760" v="312"/>
          <ac:cxnSpMkLst>
            <pc:docMk/>
            <pc:sldMk cId="545423799" sldId="260"/>
            <ac:cxnSpMk id="82" creationId="{BF300B5F-468B-AFF0-6177-6A3CE4D3E51C}"/>
          </ac:cxnSpMkLst>
        </pc:cxnChg>
        <pc:cxnChg chg="mod">
          <ac:chgData name="Tee Hemjinda" userId="44a16990-220f-4721-8311-2d152a5cf4b5" providerId="ADAL" clId="{F86C8D31-ACE0-4CDE-A7AC-D0C583B97930}" dt="2024-02-10T05:23:37.760" v="312"/>
          <ac:cxnSpMkLst>
            <pc:docMk/>
            <pc:sldMk cId="545423799" sldId="260"/>
            <ac:cxnSpMk id="83" creationId="{F86DF277-702B-7F63-2841-0DCDB3EBB3F7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1:56:20.294" v="590" actId="14100"/>
        <pc:sldMkLst>
          <pc:docMk/>
          <pc:sldMk cId="3066654012" sldId="261"/>
        </pc:sldMkLst>
        <pc:spChg chg="del">
          <ac:chgData name="Tee Hemjinda" userId="44a16990-220f-4721-8311-2d152a5cf4b5" providerId="ADAL" clId="{F86C8D31-ACE0-4CDE-A7AC-D0C583B97930}" dt="2024-02-10T05:14:39.017" v="279" actId="478"/>
          <ac:spMkLst>
            <pc:docMk/>
            <pc:sldMk cId="3066654012" sldId="261"/>
            <ac:spMk id="2" creationId="{193B747F-44B6-A371-A254-B9DC6695B645}"/>
          </ac:spMkLst>
        </pc:spChg>
        <pc:spChg chg="del">
          <ac:chgData name="Tee Hemjinda" userId="44a16990-220f-4721-8311-2d152a5cf4b5" providerId="ADAL" clId="{F86C8D31-ACE0-4CDE-A7AC-D0C583B97930}" dt="2024-02-10T05:14:41.219" v="280" actId="478"/>
          <ac:spMkLst>
            <pc:docMk/>
            <pc:sldMk cId="3066654012" sldId="261"/>
            <ac:spMk id="3" creationId="{3B4642A4-D6A8-F3B7-7632-012EF18A2355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5" creationId="{92CCF81C-71D2-27F2-573C-71E10C3088F5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6" creationId="{C52E2720-EDC4-8A65-C2DC-69C8AA4FD0CC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2" creationId="{99BDE58B-1174-037E-101C-1C94C9444E1D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3" creationId="{243F1916-DAF9-01D9-CAFC-A51B698BBA61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4" creationId="{AD3450A7-395E-B9E9-E5AB-CBB3C47DA29D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5" creationId="{55E68165-DA6E-07F4-DABD-BCAFAD93DBDC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6" creationId="{9793C3A9-1740-D910-920D-51B9429CF364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7" creationId="{AD0F13DB-05AD-4461-97D0-DEFF3DF45A5C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8" creationId="{57FF486E-4674-F1BE-E52C-E98EC21C9512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19" creationId="{7B359EAB-6D0F-8DD7-2797-57A71630C779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20" creationId="{6E8BAFBB-A86C-39D7-A380-609A548AB065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21" creationId="{FB727092-30C5-20B8-B2BE-4F09D0B695F8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22" creationId="{4CFEF4B2-FC34-C092-0397-C4E8CB3A3372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23" creationId="{2CF4BAF4-41CE-2217-02FD-C5EC8F1A3125}"/>
          </ac:spMkLst>
        </pc:spChg>
        <pc:spChg chg="add del mod">
          <ac:chgData name="Tee Hemjinda" userId="44a16990-220f-4721-8311-2d152a5cf4b5" providerId="ADAL" clId="{F86C8D31-ACE0-4CDE-A7AC-D0C583B97930}" dt="2024-02-10T05:15:22.119" v="287" actId="21"/>
          <ac:spMkLst>
            <pc:docMk/>
            <pc:sldMk cId="3066654012" sldId="261"/>
            <ac:spMk id="24" creationId="{6306A833-70EE-CFB4-E120-55C2010F42CB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33" creationId="{28E09A9D-0DFD-9454-695D-BB0978E5B3A7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34" creationId="{11790718-11B4-8D4E-86F5-9132A7723088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1" creationId="{18A4EAFC-969E-F8C3-AD36-C00CE1204095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2" creationId="{B538AE6D-E170-9F22-7275-379D02CA38D0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3" creationId="{C78EDD63-1B5A-CFF3-BC08-031B9223E7F1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4" creationId="{F97538C2-8303-8DFD-7007-D0304E2391DE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5" creationId="{2CF0970F-36F7-F36E-6B15-68FE52720CA7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6" creationId="{1AE98A7A-37B6-7EF4-C52D-B175420BC1AC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7" creationId="{2D6DA2A1-4AFB-0244-E215-46913A8AAE27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8" creationId="{7B6DB596-2B80-9AE4-7CA8-C1C3E8FC12A7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49" creationId="{EEB00361-4934-35DC-99C2-1757A330CC4A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50" creationId="{16E2DD86-375E-C156-EAD3-B1B880253C3B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51" creationId="{ED5BACD9-CFDD-6D29-87DF-CEDB9B3975BE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52" creationId="{AFE3E74F-BA36-E2F9-EA38-CE5B889918C7}"/>
          </ac:spMkLst>
        </pc:spChg>
        <pc:spChg chg="mod">
          <ac:chgData name="Tee Hemjinda" userId="44a16990-220f-4721-8311-2d152a5cf4b5" providerId="ADAL" clId="{F86C8D31-ACE0-4CDE-A7AC-D0C583B97930}" dt="2024-02-10T05:23:15.529" v="310"/>
          <ac:spMkLst>
            <pc:docMk/>
            <pc:sldMk cId="3066654012" sldId="261"/>
            <ac:spMk id="53" creationId="{6BD4C940-8215-0A11-BCB0-E3FE9AA8B8D4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58" creationId="{D54DCF4B-AD7F-C101-91BE-F88894D525D7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59" creationId="{C07397EC-2E62-CEB5-E6C0-232CF9260E73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66" creationId="{CF21D540-0003-42BC-4B54-E075387B57B6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67" creationId="{DA4FF7BE-15DA-6DF8-E10C-AFB53E429CCC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68" creationId="{48F9276F-2658-FB58-2E24-CF0B5A5FC944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69" creationId="{57E1AF36-EFCC-B82F-128C-C2DC7CFC40DE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0" creationId="{070D7DE2-DB8A-E6AF-C75C-00A31E4AF7EA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1" creationId="{E519B3C2-D12A-2DAD-1ACA-91DFC5096CA7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2" creationId="{2E7FD19F-55B6-BF7B-38DA-E754251695B0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3" creationId="{B96D466C-E395-1B9B-77E1-C7F34CF62692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4" creationId="{5CA645C1-9858-6251-D9BE-944DE9DF434F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5" creationId="{82E23E5F-7AB9-8D37-0A54-49645C2AE08B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6" creationId="{AD6C0D86-E30E-EAFF-D608-86BA76EE75D6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7" creationId="{D7617F3A-D25A-B3F7-C6A0-52B516637113}"/>
          </ac:spMkLst>
        </pc:spChg>
        <pc:spChg chg="mod">
          <ac:chgData name="Tee Hemjinda" userId="44a16990-220f-4721-8311-2d152a5cf4b5" providerId="ADAL" clId="{F86C8D31-ACE0-4CDE-A7AC-D0C583B97930}" dt="2024-02-10T05:24:34.703" v="332"/>
          <ac:spMkLst>
            <pc:docMk/>
            <pc:sldMk cId="3066654012" sldId="261"/>
            <ac:spMk id="78" creationId="{57DBB3B7-1386-E163-639A-632AEB13C678}"/>
          </ac:spMkLst>
        </pc:spChg>
        <pc:spChg chg="add del mod">
          <ac:chgData name="Tee Hemjinda" userId="44a16990-220f-4721-8311-2d152a5cf4b5" providerId="ADAL" clId="{F86C8D31-ACE0-4CDE-A7AC-D0C583B97930}" dt="2024-02-10T05:25:54.746" v="374" actId="478"/>
          <ac:spMkLst>
            <pc:docMk/>
            <pc:sldMk cId="3066654012" sldId="261"/>
            <ac:spMk id="81" creationId="{0750F2DF-C5CC-89EF-EE3A-9F614DEBBFC0}"/>
          </ac:spMkLst>
        </pc:spChg>
        <pc:spChg chg="add del mod">
          <ac:chgData name="Tee Hemjinda" userId="44a16990-220f-4721-8311-2d152a5cf4b5" providerId="ADAL" clId="{F86C8D31-ACE0-4CDE-A7AC-D0C583B97930}" dt="2024-02-10T05:25:54.746" v="374" actId="478"/>
          <ac:spMkLst>
            <pc:docMk/>
            <pc:sldMk cId="3066654012" sldId="261"/>
            <ac:spMk id="82" creationId="{2E97076D-C1D2-6EFD-E283-91D15762B777}"/>
          </ac:spMkLst>
        </pc:spChg>
        <pc:spChg chg="add del mod">
          <ac:chgData name="Tee Hemjinda" userId="44a16990-220f-4721-8311-2d152a5cf4b5" providerId="ADAL" clId="{F86C8D31-ACE0-4CDE-A7AC-D0C583B97930}" dt="2024-02-10T11:55:45.769" v="586" actId="478"/>
          <ac:spMkLst>
            <pc:docMk/>
            <pc:sldMk cId="3066654012" sldId="261"/>
            <ac:spMk id="83" creationId="{6CB3EED1-5D4F-C468-6AD6-7991D7A54C85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86" creationId="{0BFABEB9-8AEA-6E12-429A-7B4565D06D67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87" creationId="{F141B50F-6940-5669-809E-7A1129F431A4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4" creationId="{B80A012F-93C5-DF28-6742-C696CC7232B3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5" creationId="{023BF56A-DEC7-65CE-2FE6-41E75777D57A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6" creationId="{AF538CE7-466C-4E58-1D47-A0DCA1CE8B1D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7" creationId="{75DADBCF-068F-F3BF-C8A5-804D79160FB9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8" creationId="{7A5AD574-A74D-0839-70D9-94AE1FAFA12A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99" creationId="{554659D7-F1B0-7E89-158F-70FC9AAA3990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0" creationId="{FE14A16E-037E-B371-D64B-8FAB911C25AB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1" creationId="{9FB92820-FFBF-0997-BBCD-021D60B650C6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2" creationId="{A54E5B46-4879-853F-2DDD-9116C4BDB973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3" creationId="{5F527CB4-4CC0-0604-B578-A6AB7432DA59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4" creationId="{E16EFAA7-EE14-B701-408C-53D90D850AE0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5" creationId="{61DE231D-A9AB-5590-C735-709559E117D7}"/>
          </ac:spMkLst>
        </pc:spChg>
        <pc:spChg chg="mod">
          <ac:chgData name="Tee Hemjinda" userId="44a16990-220f-4721-8311-2d152a5cf4b5" providerId="ADAL" clId="{F86C8D31-ACE0-4CDE-A7AC-D0C583B97930}" dt="2024-02-10T05:25:55.415" v="375"/>
          <ac:spMkLst>
            <pc:docMk/>
            <pc:sldMk cId="3066654012" sldId="261"/>
            <ac:spMk id="106" creationId="{5F90A2B5-25F8-B7DE-EEB6-B2C7E44DB846}"/>
          </ac:spMkLst>
        </pc:spChg>
        <pc:spChg chg="add mod">
          <ac:chgData name="Tee Hemjinda" userId="44a16990-220f-4721-8311-2d152a5cf4b5" providerId="ADAL" clId="{F86C8D31-ACE0-4CDE-A7AC-D0C583B97930}" dt="2024-02-10T05:26:00.677" v="376" actId="1076"/>
          <ac:spMkLst>
            <pc:docMk/>
            <pc:sldMk cId="3066654012" sldId="261"/>
            <ac:spMk id="109" creationId="{9CB25FF4-2C72-9C6B-7898-06A16108A723}"/>
          </ac:spMkLst>
        </pc:spChg>
        <pc:spChg chg="add mod">
          <ac:chgData name="Tee Hemjinda" userId="44a16990-220f-4721-8311-2d152a5cf4b5" providerId="ADAL" clId="{F86C8D31-ACE0-4CDE-A7AC-D0C583B97930}" dt="2024-02-10T05:26:00.677" v="376" actId="1076"/>
          <ac:spMkLst>
            <pc:docMk/>
            <pc:sldMk cId="3066654012" sldId="261"/>
            <ac:spMk id="110" creationId="{02FCF441-A770-62BA-8565-2FCB1A8F73D7}"/>
          </ac:spMkLst>
        </pc:spChg>
        <pc:grpChg chg="add del mod">
          <ac:chgData name="Tee Hemjinda" userId="44a16990-220f-4721-8311-2d152a5cf4b5" providerId="ADAL" clId="{F86C8D31-ACE0-4CDE-A7AC-D0C583B97930}" dt="2024-02-10T05:24:34.262" v="331" actId="478"/>
          <ac:grpSpMkLst>
            <pc:docMk/>
            <pc:sldMk cId="3066654012" sldId="261"/>
            <ac:grpSpMk id="32" creationId="{9D6C3E69-E6DD-709B-1489-0F8B76B35493}"/>
          </ac:grpSpMkLst>
        </pc:grpChg>
        <pc:grpChg chg="add del mod">
          <ac:chgData name="Tee Hemjinda" userId="44a16990-220f-4721-8311-2d152a5cf4b5" providerId="ADAL" clId="{F86C8D31-ACE0-4CDE-A7AC-D0C583B97930}" dt="2024-02-10T05:24:34.262" v="331" actId="478"/>
          <ac:grpSpMkLst>
            <pc:docMk/>
            <pc:sldMk cId="3066654012" sldId="261"/>
            <ac:grpSpMk id="38" creationId="{90FA1C6A-88F9-8821-E628-17A0ACD5C863}"/>
          </ac:grpSpMkLst>
        </pc:grpChg>
        <pc:grpChg chg="mod">
          <ac:chgData name="Tee Hemjinda" userId="44a16990-220f-4721-8311-2d152a5cf4b5" providerId="ADAL" clId="{F86C8D31-ACE0-4CDE-A7AC-D0C583B97930}" dt="2024-02-10T05:23:15.529" v="310"/>
          <ac:grpSpMkLst>
            <pc:docMk/>
            <pc:sldMk cId="3066654012" sldId="261"/>
            <ac:grpSpMk id="39" creationId="{13BB110B-D71D-7E14-7AD6-A545BCD04F16}"/>
          </ac:grpSpMkLst>
        </pc:grpChg>
        <pc:grpChg chg="mod">
          <ac:chgData name="Tee Hemjinda" userId="44a16990-220f-4721-8311-2d152a5cf4b5" providerId="ADAL" clId="{F86C8D31-ACE0-4CDE-A7AC-D0C583B97930}" dt="2024-02-10T05:23:15.529" v="310"/>
          <ac:grpSpMkLst>
            <pc:docMk/>
            <pc:sldMk cId="3066654012" sldId="261"/>
            <ac:grpSpMk id="40" creationId="{8F8D0B54-D12F-603A-DE37-95A64636F281}"/>
          </ac:grpSpMkLst>
        </pc:grpChg>
        <pc:grpChg chg="add del mod">
          <ac:chgData name="Tee Hemjinda" userId="44a16990-220f-4721-8311-2d152a5cf4b5" providerId="ADAL" clId="{F86C8D31-ACE0-4CDE-A7AC-D0C583B97930}" dt="2024-02-10T05:25:54.746" v="374" actId="478"/>
          <ac:grpSpMkLst>
            <pc:docMk/>
            <pc:sldMk cId="3066654012" sldId="261"/>
            <ac:grpSpMk id="57" creationId="{89B5BE45-758A-46B1-026C-BBA0103F950C}"/>
          </ac:grpSpMkLst>
        </pc:grpChg>
        <pc:grpChg chg="add del mod">
          <ac:chgData name="Tee Hemjinda" userId="44a16990-220f-4721-8311-2d152a5cf4b5" providerId="ADAL" clId="{F86C8D31-ACE0-4CDE-A7AC-D0C583B97930}" dt="2024-02-10T05:25:54.746" v="374" actId="478"/>
          <ac:grpSpMkLst>
            <pc:docMk/>
            <pc:sldMk cId="3066654012" sldId="261"/>
            <ac:grpSpMk id="63" creationId="{1B82217F-846D-53D2-D5DF-5A5F5C845AE7}"/>
          </ac:grpSpMkLst>
        </pc:grpChg>
        <pc:grpChg chg="mod">
          <ac:chgData name="Tee Hemjinda" userId="44a16990-220f-4721-8311-2d152a5cf4b5" providerId="ADAL" clId="{F86C8D31-ACE0-4CDE-A7AC-D0C583B97930}" dt="2024-02-10T05:24:34.703" v="332"/>
          <ac:grpSpMkLst>
            <pc:docMk/>
            <pc:sldMk cId="3066654012" sldId="261"/>
            <ac:grpSpMk id="64" creationId="{5B73823E-CCF1-DE0D-5018-CA776940B771}"/>
          </ac:grpSpMkLst>
        </pc:grpChg>
        <pc:grpChg chg="mod">
          <ac:chgData name="Tee Hemjinda" userId="44a16990-220f-4721-8311-2d152a5cf4b5" providerId="ADAL" clId="{F86C8D31-ACE0-4CDE-A7AC-D0C583B97930}" dt="2024-02-10T05:24:34.703" v="332"/>
          <ac:grpSpMkLst>
            <pc:docMk/>
            <pc:sldMk cId="3066654012" sldId="261"/>
            <ac:grpSpMk id="65" creationId="{608E355D-DC42-A29B-6DF3-257A8A5C9EA4}"/>
          </ac:grpSpMkLst>
        </pc:grpChg>
        <pc:grpChg chg="add mod">
          <ac:chgData name="Tee Hemjinda" userId="44a16990-220f-4721-8311-2d152a5cf4b5" providerId="ADAL" clId="{F86C8D31-ACE0-4CDE-A7AC-D0C583B97930}" dt="2024-02-10T05:26:00.677" v="376" actId="1076"/>
          <ac:grpSpMkLst>
            <pc:docMk/>
            <pc:sldMk cId="3066654012" sldId="261"/>
            <ac:grpSpMk id="85" creationId="{1E6C0BCC-ED23-AC8E-9B5B-5EC919D3901E}"/>
          </ac:grpSpMkLst>
        </pc:grpChg>
        <pc:grpChg chg="add mod">
          <ac:chgData name="Tee Hemjinda" userId="44a16990-220f-4721-8311-2d152a5cf4b5" providerId="ADAL" clId="{F86C8D31-ACE0-4CDE-A7AC-D0C583B97930}" dt="2024-02-10T05:26:00.677" v="376" actId="1076"/>
          <ac:grpSpMkLst>
            <pc:docMk/>
            <pc:sldMk cId="3066654012" sldId="261"/>
            <ac:grpSpMk id="91" creationId="{67B7462D-2E6D-27AC-6FA5-F96324346431}"/>
          </ac:grpSpMkLst>
        </pc:grpChg>
        <pc:grpChg chg="mod">
          <ac:chgData name="Tee Hemjinda" userId="44a16990-220f-4721-8311-2d152a5cf4b5" providerId="ADAL" clId="{F86C8D31-ACE0-4CDE-A7AC-D0C583B97930}" dt="2024-02-10T05:25:55.415" v="375"/>
          <ac:grpSpMkLst>
            <pc:docMk/>
            <pc:sldMk cId="3066654012" sldId="261"/>
            <ac:grpSpMk id="92" creationId="{6CD7948E-ACE7-2778-DB1F-40FC964679DF}"/>
          </ac:grpSpMkLst>
        </pc:grpChg>
        <pc:grpChg chg="mod">
          <ac:chgData name="Tee Hemjinda" userId="44a16990-220f-4721-8311-2d152a5cf4b5" providerId="ADAL" clId="{F86C8D31-ACE0-4CDE-A7AC-D0C583B97930}" dt="2024-02-10T05:25:55.415" v="375"/>
          <ac:grpSpMkLst>
            <pc:docMk/>
            <pc:sldMk cId="3066654012" sldId="261"/>
            <ac:grpSpMk id="93" creationId="{E30B4A98-8CDF-35CB-43A0-56E7D96FB17D}"/>
          </ac:grpSpMkLst>
        </pc:grpChg>
        <pc:graphicFrameChg chg="add del mod modGraphic">
          <ac:chgData name="Tee Hemjinda" userId="44a16990-220f-4721-8311-2d152a5cf4b5" providerId="ADAL" clId="{F86C8D31-ACE0-4CDE-A7AC-D0C583B97930}" dt="2024-02-10T05:15:22.119" v="287" actId="21"/>
          <ac:graphicFrameMkLst>
            <pc:docMk/>
            <pc:sldMk cId="3066654012" sldId="261"/>
            <ac:graphicFrameMk id="4" creationId="{2ED6A407-3BA9-A3AF-A914-68060BA3E04F}"/>
          </ac:graphicFrameMkLst>
        </pc:graphicFrameChg>
        <pc:graphicFrameChg chg="add del mod">
          <ac:chgData name="Tee Hemjinda" userId="44a16990-220f-4721-8311-2d152a5cf4b5" providerId="ADAL" clId="{F86C8D31-ACE0-4CDE-A7AC-D0C583B97930}" dt="2024-02-10T05:24:34.262" v="331" actId="478"/>
          <ac:graphicFrameMkLst>
            <pc:docMk/>
            <pc:sldMk cId="3066654012" sldId="261"/>
            <ac:graphicFrameMk id="31" creationId="{32BDCE34-2769-BCAD-CBFD-6002F4F255D7}"/>
          </ac:graphicFrameMkLst>
        </pc:graphicFrameChg>
        <pc:graphicFrameChg chg="add del mod">
          <ac:chgData name="Tee Hemjinda" userId="44a16990-220f-4721-8311-2d152a5cf4b5" providerId="ADAL" clId="{F86C8D31-ACE0-4CDE-A7AC-D0C583B97930}" dt="2024-02-10T05:25:54.746" v="374" actId="478"/>
          <ac:graphicFrameMkLst>
            <pc:docMk/>
            <pc:sldMk cId="3066654012" sldId="261"/>
            <ac:graphicFrameMk id="56" creationId="{38648E62-0419-5FA1-E9F3-C9116786D7EB}"/>
          </ac:graphicFrameMkLst>
        </pc:graphicFrameChg>
        <pc:graphicFrameChg chg="add mod">
          <ac:chgData name="Tee Hemjinda" userId="44a16990-220f-4721-8311-2d152a5cf4b5" providerId="ADAL" clId="{F86C8D31-ACE0-4CDE-A7AC-D0C583B97930}" dt="2024-02-10T05:26:00.677" v="376" actId="1076"/>
          <ac:graphicFrameMkLst>
            <pc:docMk/>
            <pc:sldMk cId="3066654012" sldId="261"/>
            <ac:graphicFrameMk id="84" creationId="{48C88FF4-36D4-33F3-4681-E62D89F86B52}"/>
          </ac:graphicFrameMkLst>
        </pc:graphicFrameChg>
        <pc:picChg chg="add mod">
          <ac:chgData name="Tee Hemjinda" userId="44a16990-220f-4721-8311-2d152a5cf4b5" providerId="ADAL" clId="{F86C8D31-ACE0-4CDE-A7AC-D0C583B97930}" dt="2024-02-10T11:56:20.294" v="590" actId="14100"/>
          <ac:picMkLst>
            <pc:docMk/>
            <pc:sldMk cId="3066654012" sldId="261"/>
            <ac:picMk id="1026" creationId="{5C3905D7-133D-3813-A76B-14C62828DF2F}"/>
          </ac:picMkLst>
        </pc:picChg>
        <pc:cxnChg chg="add del mod">
          <ac:chgData name="Tee Hemjinda" userId="44a16990-220f-4721-8311-2d152a5cf4b5" providerId="ADAL" clId="{F86C8D31-ACE0-4CDE-A7AC-D0C583B97930}" dt="2024-02-10T05:15:22.119" v="287" actId="21"/>
          <ac:cxnSpMkLst>
            <pc:docMk/>
            <pc:sldMk cId="3066654012" sldId="261"/>
            <ac:cxnSpMk id="7" creationId="{97BF5723-3BE0-A0C0-010B-30A4205C5B66}"/>
          </ac:cxnSpMkLst>
        </pc:cxnChg>
        <pc:cxnChg chg="add del mod">
          <ac:chgData name="Tee Hemjinda" userId="44a16990-220f-4721-8311-2d152a5cf4b5" providerId="ADAL" clId="{F86C8D31-ACE0-4CDE-A7AC-D0C583B97930}" dt="2024-02-10T05:15:22.119" v="287" actId="21"/>
          <ac:cxnSpMkLst>
            <pc:docMk/>
            <pc:sldMk cId="3066654012" sldId="261"/>
            <ac:cxnSpMk id="8" creationId="{1D2CBBF6-868F-8BBB-F83E-8D915E58A06E}"/>
          </ac:cxnSpMkLst>
        </pc:cxnChg>
        <pc:cxnChg chg="add del mod">
          <ac:chgData name="Tee Hemjinda" userId="44a16990-220f-4721-8311-2d152a5cf4b5" providerId="ADAL" clId="{F86C8D31-ACE0-4CDE-A7AC-D0C583B97930}" dt="2024-02-10T05:15:22.119" v="287" actId="21"/>
          <ac:cxnSpMkLst>
            <pc:docMk/>
            <pc:sldMk cId="3066654012" sldId="261"/>
            <ac:cxnSpMk id="9" creationId="{B8118B59-80BA-4631-37A6-7A2660472581}"/>
          </ac:cxnSpMkLst>
        </pc:cxnChg>
        <pc:cxnChg chg="add del mod">
          <ac:chgData name="Tee Hemjinda" userId="44a16990-220f-4721-8311-2d152a5cf4b5" providerId="ADAL" clId="{F86C8D31-ACE0-4CDE-A7AC-D0C583B97930}" dt="2024-02-10T05:15:22.119" v="287" actId="21"/>
          <ac:cxnSpMkLst>
            <pc:docMk/>
            <pc:sldMk cId="3066654012" sldId="261"/>
            <ac:cxnSpMk id="10" creationId="{C93272BB-67B5-4042-E5A0-9AF1D979831C}"/>
          </ac:cxnSpMkLst>
        </pc:cxnChg>
        <pc:cxnChg chg="add del mod">
          <ac:chgData name="Tee Hemjinda" userId="44a16990-220f-4721-8311-2d152a5cf4b5" providerId="ADAL" clId="{F86C8D31-ACE0-4CDE-A7AC-D0C583B97930}" dt="2024-02-10T05:15:22.119" v="287" actId="21"/>
          <ac:cxnSpMkLst>
            <pc:docMk/>
            <pc:sldMk cId="3066654012" sldId="261"/>
            <ac:cxnSpMk id="11" creationId="{FCBC9F5F-259C-B7AB-9F85-1608B57385F5}"/>
          </ac:cxnSpMkLst>
        </pc:cxnChg>
        <pc:cxnChg chg="mod">
          <ac:chgData name="Tee Hemjinda" userId="44a16990-220f-4721-8311-2d152a5cf4b5" providerId="ADAL" clId="{F86C8D31-ACE0-4CDE-A7AC-D0C583B97930}" dt="2024-02-10T05:24:34.262" v="331" actId="478"/>
          <ac:cxnSpMkLst>
            <pc:docMk/>
            <pc:sldMk cId="3066654012" sldId="261"/>
            <ac:cxnSpMk id="35" creationId="{08077D7B-A6A3-CF32-F51C-C3C6636F00F1}"/>
          </ac:cxnSpMkLst>
        </pc:cxnChg>
        <pc:cxnChg chg="mod">
          <ac:chgData name="Tee Hemjinda" userId="44a16990-220f-4721-8311-2d152a5cf4b5" providerId="ADAL" clId="{F86C8D31-ACE0-4CDE-A7AC-D0C583B97930}" dt="2024-02-10T05:24:34.262" v="331" actId="478"/>
          <ac:cxnSpMkLst>
            <pc:docMk/>
            <pc:sldMk cId="3066654012" sldId="261"/>
            <ac:cxnSpMk id="36" creationId="{049F5BDE-ED51-6F1A-9E78-FACA4640064A}"/>
          </ac:cxnSpMkLst>
        </pc:cxnChg>
        <pc:cxnChg chg="mod">
          <ac:chgData name="Tee Hemjinda" userId="44a16990-220f-4721-8311-2d152a5cf4b5" providerId="ADAL" clId="{F86C8D31-ACE0-4CDE-A7AC-D0C583B97930}" dt="2024-02-10T05:24:34.262" v="331" actId="478"/>
          <ac:cxnSpMkLst>
            <pc:docMk/>
            <pc:sldMk cId="3066654012" sldId="261"/>
            <ac:cxnSpMk id="37" creationId="{124D5CF2-833C-8468-908B-538C7EE2B644}"/>
          </ac:cxnSpMkLst>
        </pc:cxnChg>
        <pc:cxnChg chg="mod">
          <ac:chgData name="Tee Hemjinda" userId="44a16990-220f-4721-8311-2d152a5cf4b5" providerId="ADAL" clId="{F86C8D31-ACE0-4CDE-A7AC-D0C583B97930}" dt="2024-02-10T05:23:15.529" v="310"/>
          <ac:cxnSpMkLst>
            <pc:docMk/>
            <pc:sldMk cId="3066654012" sldId="261"/>
            <ac:cxnSpMk id="54" creationId="{D2660B2A-E129-8D62-7EF5-CFAA16630B73}"/>
          </ac:cxnSpMkLst>
        </pc:cxnChg>
        <pc:cxnChg chg="mod">
          <ac:chgData name="Tee Hemjinda" userId="44a16990-220f-4721-8311-2d152a5cf4b5" providerId="ADAL" clId="{F86C8D31-ACE0-4CDE-A7AC-D0C583B97930}" dt="2024-02-10T05:23:15.529" v="310"/>
          <ac:cxnSpMkLst>
            <pc:docMk/>
            <pc:sldMk cId="3066654012" sldId="261"/>
            <ac:cxnSpMk id="55" creationId="{13218D2D-1FFB-643C-D167-05EB8B2CC5C9}"/>
          </ac:cxnSpMkLst>
        </pc:cxnChg>
        <pc:cxnChg chg="mod">
          <ac:chgData name="Tee Hemjinda" userId="44a16990-220f-4721-8311-2d152a5cf4b5" providerId="ADAL" clId="{F86C8D31-ACE0-4CDE-A7AC-D0C583B97930}" dt="2024-02-10T05:25:54.746" v="374" actId="478"/>
          <ac:cxnSpMkLst>
            <pc:docMk/>
            <pc:sldMk cId="3066654012" sldId="261"/>
            <ac:cxnSpMk id="60" creationId="{CC2674CA-120A-9E86-9C78-0560F9112637}"/>
          </ac:cxnSpMkLst>
        </pc:cxnChg>
        <pc:cxnChg chg="mod">
          <ac:chgData name="Tee Hemjinda" userId="44a16990-220f-4721-8311-2d152a5cf4b5" providerId="ADAL" clId="{F86C8D31-ACE0-4CDE-A7AC-D0C583B97930}" dt="2024-02-10T05:25:54.746" v="374" actId="478"/>
          <ac:cxnSpMkLst>
            <pc:docMk/>
            <pc:sldMk cId="3066654012" sldId="261"/>
            <ac:cxnSpMk id="61" creationId="{22E6C0C3-D344-6061-B15B-659A26C91B40}"/>
          </ac:cxnSpMkLst>
        </pc:cxnChg>
        <pc:cxnChg chg="mod">
          <ac:chgData name="Tee Hemjinda" userId="44a16990-220f-4721-8311-2d152a5cf4b5" providerId="ADAL" clId="{F86C8D31-ACE0-4CDE-A7AC-D0C583B97930}" dt="2024-02-10T05:25:54.746" v="374" actId="478"/>
          <ac:cxnSpMkLst>
            <pc:docMk/>
            <pc:sldMk cId="3066654012" sldId="261"/>
            <ac:cxnSpMk id="62" creationId="{C2C6809A-E2EB-8877-1D2B-4C256CE89FAA}"/>
          </ac:cxnSpMkLst>
        </pc:cxnChg>
        <pc:cxnChg chg="mod">
          <ac:chgData name="Tee Hemjinda" userId="44a16990-220f-4721-8311-2d152a5cf4b5" providerId="ADAL" clId="{F86C8D31-ACE0-4CDE-A7AC-D0C583B97930}" dt="2024-02-10T05:24:34.703" v="332"/>
          <ac:cxnSpMkLst>
            <pc:docMk/>
            <pc:sldMk cId="3066654012" sldId="261"/>
            <ac:cxnSpMk id="79" creationId="{693C1E3C-0363-84D1-CECD-CB22FF926306}"/>
          </ac:cxnSpMkLst>
        </pc:cxnChg>
        <pc:cxnChg chg="mod">
          <ac:chgData name="Tee Hemjinda" userId="44a16990-220f-4721-8311-2d152a5cf4b5" providerId="ADAL" clId="{F86C8D31-ACE0-4CDE-A7AC-D0C583B97930}" dt="2024-02-10T05:24:34.703" v="332"/>
          <ac:cxnSpMkLst>
            <pc:docMk/>
            <pc:sldMk cId="3066654012" sldId="261"/>
            <ac:cxnSpMk id="80" creationId="{09D54720-91EF-729D-F18B-1FBB628FEFF6}"/>
          </ac:cxnSpMkLst>
        </pc:cxnChg>
        <pc:cxnChg chg="mod">
          <ac:chgData name="Tee Hemjinda" userId="44a16990-220f-4721-8311-2d152a5cf4b5" providerId="ADAL" clId="{F86C8D31-ACE0-4CDE-A7AC-D0C583B97930}" dt="2024-02-10T05:25:55.415" v="375"/>
          <ac:cxnSpMkLst>
            <pc:docMk/>
            <pc:sldMk cId="3066654012" sldId="261"/>
            <ac:cxnSpMk id="88" creationId="{DDE54D35-2911-3D9D-7102-5F2E6F0FC69A}"/>
          </ac:cxnSpMkLst>
        </pc:cxnChg>
        <pc:cxnChg chg="mod">
          <ac:chgData name="Tee Hemjinda" userId="44a16990-220f-4721-8311-2d152a5cf4b5" providerId="ADAL" clId="{F86C8D31-ACE0-4CDE-A7AC-D0C583B97930}" dt="2024-02-10T05:25:55.415" v="375"/>
          <ac:cxnSpMkLst>
            <pc:docMk/>
            <pc:sldMk cId="3066654012" sldId="261"/>
            <ac:cxnSpMk id="89" creationId="{9F311790-C077-93B0-500A-F99AC42A7986}"/>
          </ac:cxnSpMkLst>
        </pc:cxnChg>
        <pc:cxnChg chg="mod">
          <ac:chgData name="Tee Hemjinda" userId="44a16990-220f-4721-8311-2d152a5cf4b5" providerId="ADAL" clId="{F86C8D31-ACE0-4CDE-A7AC-D0C583B97930}" dt="2024-02-10T05:25:55.415" v="375"/>
          <ac:cxnSpMkLst>
            <pc:docMk/>
            <pc:sldMk cId="3066654012" sldId="261"/>
            <ac:cxnSpMk id="90" creationId="{8ADAC485-AEFA-57D8-C9B0-C3319A7C9197}"/>
          </ac:cxnSpMkLst>
        </pc:cxnChg>
        <pc:cxnChg chg="mod">
          <ac:chgData name="Tee Hemjinda" userId="44a16990-220f-4721-8311-2d152a5cf4b5" providerId="ADAL" clId="{F86C8D31-ACE0-4CDE-A7AC-D0C583B97930}" dt="2024-02-10T05:25:55.415" v="375"/>
          <ac:cxnSpMkLst>
            <pc:docMk/>
            <pc:sldMk cId="3066654012" sldId="261"/>
            <ac:cxnSpMk id="107" creationId="{1671EDEB-650A-8253-5EB6-BE25FC7F5ED2}"/>
          </ac:cxnSpMkLst>
        </pc:cxnChg>
        <pc:cxnChg chg="mod">
          <ac:chgData name="Tee Hemjinda" userId="44a16990-220f-4721-8311-2d152a5cf4b5" providerId="ADAL" clId="{F86C8D31-ACE0-4CDE-A7AC-D0C583B97930}" dt="2024-02-10T05:25:55.415" v="375"/>
          <ac:cxnSpMkLst>
            <pc:docMk/>
            <pc:sldMk cId="3066654012" sldId="261"/>
            <ac:cxnSpMk id="108" creationId="{AB2742DD-7D07-151A-F2EE-87C6CF595BF2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1:51:31.829" v="557" actId="1076"/>
        <pc:sldMkLst>
          <pc:docMk/>
          <pc:sldMk cId="2585164429" sldId="262"/>
        </pc:sldMkLst>
        <pc:spChg chg="del">
          <ac:chgData name="Tee Hemjinda" userId="44a16990-220f-4721-8311-2d152a5cf4b5" providerId="ADAL" clId="{F86C8D31-ACE0-4CDE-A7AC-D0C583B97930}" dt="2024-02-10T05:28:44.851" v="432" actId="478"/>
          <ac:spMkLst>
            <pc:docMk/>
            <pc:sldMk cId="2585164429" sldId="262"/>
            <ac:spMk id="2" creationId="{53C361E1-7D45-FB23-C83C-1702201598B2}"/>
          </ac:spMkLst>
        </pc:spChg>
        <pc:spChg chg="add mod">
          <ac:chgData name="Tee Hemjinda" userId="44a16990-220f-4721-8311-2d152a5cf4b5" providerId="ADAL" clId="{F86C8D31-ACE0-4CDE-A7AC-D0C583B97930}" dt="2024-02-10T11:51:14.249" v="553" actId="1076"/>
          <ac:spMkLst>
            <pc:docMk/>
            <pc:sldMk cId="2585164429" sldId="262"/>
            <ac:spMk id="2" creationId="{6D01B04F-87A4-F415-5B59-9305F3D1B975}"/>
          </ac:spMkLst>
        </pc:spChg>
        <pc:spChg chg="add mod">
          <ac:chgData name="Tee Hemjinda" userId="44a16990-220f-4721-8311-2d152a5cf4b5" providerId="ADAL" clId="{F86C8D31-ACE0-4CDE-A7AC-D0C583B97930}" dt="2024-02-10T11:51:25.835" v="555" actId="1076"/>
          <ac:spMkLst>
            <pc:docMk/>
            <pc:sldMk cId="2585164429" sldId="262"/>
            <ac:spMk id="3" creationId="{4BFCC9E0-7298-7E27-392B-0102962AE1B3}"/>
          </ac:spMkLst>
        </pc:spChg>
        <pc:spChg chg="del">
          <ac:chgData name="Tee Hemjinda" userId="44a16990-220f-4721-8311-2d152a5cf4b5" providerId="ADAL" clId="{F86C8D31-ACE0-4CDE-A7AC-D0C583B97930}" dt="2024-02-10T05:28:45.914" v="433" actId="478"/>
          <ac:spMkLst>
            <pc:docMk/>
            <pc:sldMk cId="2585164429" sldId="262"/>
            <ac:spMk id="3" creationId="{7615FB85-6CFB-591C-D034-541F02A2490F}"/>
          </ac:spMkLst>
        </pc:spChg>
        <pc:spChg chg="add del mod">
          <ac:chgData name="Tee Hemjinda" userId="44a16990-220f-4721-8311-2d152a5cf4b5" providerId="ADAL" clId="{F86C8D31-ACE0-4CDE-A7AC-D0C583B97930}" dt="2024-02-10T05:29:25.365" v="438" actId="11529"/>
          <ac:spMkLst>
            <pc:docMk/>
            <pc:sldMk cId="2585164429" sldId="262"/>
            <ac:spMk id="5" creationId="{765A66D3-1FBC-008C-E19A-10044302D4EF}"/>
          </ac:spMkLst>
        </pc:spChg>
        <pc:spChg chg="add mod">
          <ac:chgData name="Tee Hemjinda" userId="44a16990-220f-4721-8311-2d152a5cf4b5" providerId="ADAL" clId="{F86C8D31-ACE0-4CDE-A7AC-D0C583B97930}" dt="2024-02-10T11:51:31.829" v="557" actId="1076"/>
          <ac:spMkLst>
            <pc:docMk/>
            <pc:sldMk cId="2585164429" sldId="262"/>
            <ac:spMk id="5" creationId="{AF41A978-DC34-4C2A-64A5-31FA48C27B74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6" creationId="{B134114D-DCD4-9415-64BC-9B3AE98456B1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7" creationId="{4E723697-CC8A-8851-C0E4-B11DE29FE54E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8" creationId="{04CD9059-FD2B-81E8-E966-3842093831A8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9" creationId="{211C0C61-3E05-E3C5-1B24-39FC967A674C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0" creationId="{3F9FA6B3-8FEC-5810-128A-1F9784368253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1" creationId="{A5B9376D-354B-C5AC-B845-B1A114F30465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2" creationId="{1A807DC0-28DB-FA35-6F11-D2F78D9138FF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3" creationId="{FCEF8A25-7682-7CC6-803A-2C1823696771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4" creationId="{664BA0E6-7107-DAF8-208F-C0B5D3A06414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5" creationId="{1415BAC5-2DB1-D249-14AB-E5F77D21EE93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6" creationId="{B5908A9D-DB4E-0C88-B686-E2100A509956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7" creationId="{DD26F610-15C8-66B3-DEB0-84186AFA934E}"/>
          </ac:spMkLst>
        </pc:spChg>
        <pc:spChg chg="add mod">
          <ac:chgData name="Tee Hemjinda" userId="44a16990-220f-4721-8311-2d152a5cf4b5" providerId="ADAL" clId="{F86C8D31-ACE0-4CDE-A7AC-D0C583B97930}" dt="2024-02-10T11:39:44.830" v="507" actId="1076"/>
          <ac:spMkLst>
            <pc:docMk/>
            <pc:sldMk cId="2585164429" sldId="262"/>
            <ac:spMk id="18" creationId="{25B769A8-7ED6-E7C2-8C6D-CA7B776AE188}"/>
          </ac:spMkLst>
        </pc:spChg>
        <pc:graphicFrameChg chg="add mod">
          <ac:chgData name="Tee Hemjinda" userId="44a16990-220f-4721-8311-2d152a5cf4b5" providerId="ADAL" clId="{F86C8D31-ACE0-4CDE-A7AC-D0C583B97930}" dt="2024-02-10T11:39:44.830" v="507" actId="1076"/>
          <ac:graphicFrameMkLst>
            <pc:docMk/>
            <pc:sldMk cId="2585164429" sldId="262"/>
            <ac:graphicFrameMk id="4" creationId="{19C89FC1-DCB6-0726-D19F-B44FFDC5266C}"/>
          </ac:graphicFrameMkLst>
        </pc:graphicFrameChg>
      </pc:sldChg>
      <pc:sldChg chg="addSp delSp modSp new mod">
        <pc:chgData name="Tee Hemjinda" userId="44a16990-220f-4721-8311-2d152a5cf4b5" providerId="ADAL" clId="{F86C8D31-ACE0-4CDE-A7AC-D0C583B97930}" dt="2024-02-10T11:52:45.122" v="573" actId="1076"/>
        <pc:sldMkLst>
          <pc:docMk/>
          <pc:sldMk cId="229116848" sldId="263"/>
        </pc:sldMkLst>
        <pc:spChg chg="add mod">
          <ac:chgData name="Tee Hemjinda" userId="44a16990-220f-4721-8311-2d152a5cf4b5" providerId="ADAL" clId="{F86C8D31-ACE0-4CDE-A7AC-D0C583B97930}" dt="2024-02-10T11:52:45.122" v="573" actId="1076"/>
          <ac:spMkLst>
            <pc:docMk/>
            <pc:sldMk cId="229116848" sldId="263"/>
            <ac:spMk id="2" creationId="{1B4998A3-A397-710C-AE7A-39E816E4AD01}"/>
          </ac:spMkLst>
        </pc:spChg>
        <pc:spChg chg="del">
          <ac:chgData name="Tee Hemjinda" userId="44a16990-220f-4721-8311-2d152a5cf4b5" providerId="ADAL" clId="{F86C8D31-ACE0-4CDE-A7AC-D0C583B97930}" dt="2024-02-10T11:39:50.222" v="510" actId="478"/>
          <ac:spMkLst>
            <pc:docMk/>
            <pc:sldMk cId="229116848" sldId="263"/>
            <ac:spMk id="2" creationId="{C0111323-5D2E-DB6E-A5A1-372E2663F49B}"/>
          </ac:spMkLst>
        </pc:spChg>
        <pc:spChg chg="del">
          <ac:chgData name="Tee Hemjinda" userId="44a16990-220f-4721-8311-2d152a5cf4b5" providerId="ADAL" clId="{F86C8D31-ACE0-4CDE-A7AC-D0C583B97930}" dt="2024-02-10T11:39:49.335" v="509" actId="478"/>
          <ac:spMkLst>
            <pc:docMk/>
            <pc:sldMk cId="229116848" sldId="263"/>
            <ac:spMk id="3" creationId="{72105676-5AF5-2CC5-3630-F177006D0933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5" creationId="{84EB91EB-EF42-DE33-2B6E-3656A9E692BF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6" creationId="{BE968F8D-4FAC-2B3B-F01A-502AD8C851B6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7" creationId="{6DD64E2C-C8FC-79BF-1621-BDD1CDA3B05A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8" creationId="{DA4F238C-A2A5-45B2-FB56-1C168D62E57E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9" creationId="{8DF9F2BD-C018-2F9F-9014-3E54A3761605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0" creationId="{2F8A8E34-102F-B003-9D98-A70792836349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1" creationId="{89E516E0-2C30-906A-C528-F611F5B02AFF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2" creationId="{75A40742-6B56-75B3-5681-54E1C36535BE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3" creationId="{B470CA85-01F4-949F-E5DB-D0A32F6BEF73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4" creationId="{B4A87020-A13D-2A9B-787E-000E584EBB50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5" creationId="{8CD8AF78-99A4-6E97-DDC2-D1EC58EDDAA9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6" creationId="{BFE17E11-7E5F-1694-98DA-ABE48864C1E2}"/>
          </ac:spMkLst>
        </pc:spChg>
        <pc:spChg chg="add mod">
          <ac:chgData name="Tee Hemjinda" userId="44a16990-220f-4721-8311-2d152a5cf4b5" providerId="ADAL" clId="{F86C8D31-ACE0-4CDE-A7AC-D0C583B97930}" dt="2024-02-10T11:39:55.345" v="512" actId="1076"/>
          <ac:spMkLst>
            <pc:docMk/>
            <pc:sldMk cId="229116848" sldId="263"/>
            <ac:spMk id="17" creationId="{5D53CB2A-D78A-0B58-196E-BD4B744D6ED2}"/>
          </ac:spMkLst>
        </pc:spChg>
        <pc:spChg chg="add mod">
          <ac:chgData name="Tee Hemjinda" userId="44a16990-220f-4721-8311-2d152a5cf4b5" providerId="ADAL" clId="{F86C8D31-ACE0-4CDE-A7AC-D0C583B97930}" dt="2024-02-10T11:40:15.535" v="520" actId="1076"/>
          <ac:spMkLst>
            <pc:docMk/>
            <pc:sldMk cId="229116848" sldId="263"/>
            <ac:spMk id="18" creationId="{C0482A1F-4991-20CE-8EB3-51C9BDDAD2D0}"/>
          </ac:spMkLst>
        </pc:spChg>
        <pc:graphicFrameChg chg="add mod">
          <ac:chgData name="Tee Hemjinda" userId="44a16990-220f-4721-8311-2d152a5cf4b5" providerId="ADAL" clId="{F86C8D31-ACE0-4CDE-A7AC-D0C583B97930}" dt="2024-02-10T11:39:55.345" v="512" actId="1076"/>
          <ac:graphicFrameMkLst>
            <pc:docMk/>
            <pc:sldMk cId="229116848" sldId="263"/>
            <ac:graphicFrameMk id="4" creationId="{81CF047C-B33B-08B3-94E6-19C9711A0C7E}"/>
          </ac:graphicFrameMkLst>
        </pc:graphicFrameChg>
      </pc:sldChg>
      <pc:sldChg chg="addSp delSp modSp new mod">
        <pc:chgData name="Tee Hemjinda" userId="44a16990-220f-4721-8311-2d152a5cf4b5" providerId="ADAL" clId="{F86C8D31-ACE0-4CDE-A7AC-D0C583B97930}" dt="2024-02-10T11:53:47.445" v="581" actId="1076"/>
        <pc:sldMkLst>
          <pc:docMk/>
          <pc:sldMk cId="3629111823" sldId="264"/>
        </pc:sldMkLst>
        <pc:spChg chg="del">
          <ac:chgData name="Tee Hemjinda" userId="44a16990-220f-4721-8311-2d152a5cf4b5" providerId="ADAL" clId="{F86C8D31-ACE0-4CDE-A7AC-D0C583B97930}" dt="2024-02-10T11:53:27.858" v="576" actId="478"/>
          <ac:spMkLst>
            <pc:docMk/>
            <pc:sldMk cId="3629111823" sldId="264"/>
            <ac:spMk id="2" creationId="{C44429F8-C762-4A03-B590-98E953F6B589}"/>
          </ac:spMkLst>
        </pc:spChg>
        <pc:spChg chg="del">
          <ac:chgData name="Tee Hemjinda" userId="44a16990-220f-4721-8311-2d152a5cf4b5" providerId="ADAL" clId="{F86C8D31-ACE0-4CDE-A7AC-D0C583B97930}" dt="2024-02-10T11:53:27.286" v="575" actId="478"/>
          <ac:spMkLst>
            <pc:docMk/>
            <pc:sldMk cId="3629111823" sldId="264"/>
            <ac:spMk id="3" creationId="{A2D02C7F-960B-80B3-39DB-52CC2CFC6F24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5" creationId="{172F34DB-3BB1-E74B-CE61-84617A85216F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6" creationId="{36AE15FB-7992-514C-E524-42124AF9CF9E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7" creationId="{23B40E59-E5A5-1814-A39B-655F331EB423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8" creationId="{B694F57D-B7FD-56C8-ADC0-B84A1B706169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9" creationId="{51B2B364-A18E-2BF7-119E-F6E3BB8FF438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0" creationId="{B461654E-9E79-725E-2F7D-D81F0B0F21A2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1" creationId="{93A6401D-D8F1-4F9A-B452-A0308FB1403E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2" creationId="{3D755781-C8D4-A1EF-4FF4-6BA9D5C94C0A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3" creationId="{46138A30-787C-3078-1A8B-BA110517F43D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4" creationId="{C91CB9A7-B690-A55F-6BA2-5818EDAEC98B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5" creationId="{8EA5B33C-7BEB-E2F2-B1A1-1C39B66179F5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6" creationId="{7180B535-A980-9228-F509-4AE9090F9649}"/>
          </ac:spMkLst>
        </pc:spChg>
        <pc:spChg chg="add mod">
          <ac:chgData name="Tee Hemjinda" userId="44a16990-220f-4721-8311-2d152a5cf4b5" providerId="ADAL" clId="{F86C8D31-ACE0-4CDE-A7AC-D0C583B97930}" dt="2024-02-10T11:53:29.210" v="577"/>
          <ac:spMkLst>
            <pc:docMk/>
            <pc:sldMk cId="3629111823" sldId="264"/>
            <ac:spMk id="17" creationId="{DE1E4299-BABC-3941-1BF4-5B9FFF8BA5B3}"/>
          </ac:spMkLst>
        </pc:spChg>
        <pc:spChg chg="add mod">
          <ac:chgData name="Tee Hemjinda" userId="44a16990-220f-4721-8311-2d152a5cf4b5" providerId="ADAL" clId="{F86C8D31-ACE0-4CDE-A7AC-D0C583B97930}" dt="2024-02-10T11:53:32.688" v="579" actId="20577"/>
          <ac:spMkLst>
            <pc:docMk/>
            <pc:sldMk cId="3629111823" sldId="264"/>
            <ac:spMk id="18" creationId="{3381594D-FD96-EFFF-22E4-8B60B6CB2F13}"/>
          </ac:spMkLst>
        </pc:spChg>
        <pc:spChg chg="add mod">
          <ac:chgData name="Tee Hemjinda" userId="44a16990-220f-4721-8311-2d152a5cf4b5" providerId="ADAL" clId="{F86C8D31-ACE0-4CDE-A7AC-D0C583B97930}" dt="2024-02-10T11:53:47.445" v="581" actId="1076"/>
          <ac:spMkLst>
            <pc:docMk/>
            <pc:sldMk cId="3629111823" sldId="264"/>
            <ac:spMk id="19" creationId="{176C86CE-8651-F5FA-6862-A92B13A8F4D4}"/>
          </ac:spMkLst>
        </pc:spChg>
        <pc:graphicFrameChg chg="add mod">
          <ac:chgData name="Tee Hemjinda" userId="44a16990-220f-4721-8311-2d152a5cf4b5" providerId="ADAL" clId="{F86C8D31-ACE0-4CDE-A7AC-D0C583B97930}" dt="2024-02-10T11:53:29.210" v="577"/>
          <ac:graphicFrameMkLst>
            <pc:docMk/>
            <pc:sldMk cId="3629111823" sldId="264"/>
            <ac:graphicFrameMk id="4" creationId="{2924C572-EDDE-E102-3474-7A45B02E5082}"/>
          </ac:graphicFrameMkLst>
        </pc:graphicFrameChg>
      </pc:sldChg>
      <pc:sldChg chg="addSp delSp modSp new mod">
        <pc:chgData name="Tee Hemjinda" userId="44a16990-220f-4721-8311-2d152a5cf4b5" providerId="ADAL" clId="{F86C8D31-ACE0-4CDE-A7AC-D0C583B97930}" dt="2024-02-10T12:01:02.790" v="616" actId="1076"/>
        <pc:sldMkLst>
          <pc:docMk/>
          <pc:sldMk cId="1685031047" sldId="265"/>
        </pc:sldMkLst>
        <pc:spChg chg="del">
          <ac:chgData name="Tee Hemjinda" userId="44a16990-220f-4721-8311-2d152a5cf4b5" providerId="ADAL" clId="{F86C8D31-ACE0-4CDE-A7AC-D0C583B97930}" dt="2024-02-10T11:56:37.907" v="593" actId="478"/>
          <ac:spMkLst>
            <pc:docMk/>
            <pc:sldMk cId="1685031047" sldId="265"/>
            <ac:spMk id="2" creationId="{B918D2E8-CDF3-9119-AC62-01132A07C7C4}"/>
          </ac:spMkLst>
        </pc:spChg>
        <pc:spChg chg="del">
          <ac:chgData name="Tee Hemjinda" userId="44a16990-220f-4721-8311-2d152a5cf4b5" providerId="ADAL" clId="{F86C8D31-ACE0-4CDE-A7AC-D0C583B97930}" dt="2024-02-10T11:56:37.323" v="592" actId="478"/>
          <ac:spMkLst>
            <pc:docMk/>
            <pc:sldMk cId="1685031047" sldId="265"/>
            <ac:spMk id="3" creationId="{5650967F-A3AE-A00F-1AA0-053E6D3EA21A}"/>
          </ac:spMkLst>
        </pc:spChg>
        <pc:spChg chg="add mod">
          <ac:chgData name="Tee Hemjinda" userId="44a16990-220f-4721-8311-2d152a5cf4b5" providerId="ADAL" clId="{F86C8D31-ACE0-4CDE-A7AC-D0C583B97930}" dt="2024-02-10T11:57:12.786" v="596" actId="14100"/>
          <ac:spMkLst>
            <pc:docMk/>
            <pc:sldMk cId="1685031047" sldId="265"/>
            <ac:spMk id="4" creationId="{0883A7E6-7B3A-9DED-9622-9C5AD7419F3C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9" creationId="{3C3AB4EB-FD45-95CF-E6B5-E90A5A4F406F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10" creationId="{612F8110-1F55-FF21-2603-C7C1B1E20DDF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17" creationId="{0EC1EE6F-CDC9-7AFD-8734-706D908BCFE3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18" creationId="{47DD7445-5C77-12A4-B8A9-728CE9C37F0F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19" creationId="{F188BA7D-4D8F-8532-E137-9D7AE8369682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0" creationId="{FEACF9ED-E4C2-6918-32EB-EE19882FA4C7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1" creationId="{E799FE8F-445A-9569-A55E-9E7794B8A4E3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2" creationId="{9D0F3DF4-1D2F-B424-FF14-00622D5EBA55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3" creationId="{8E9715AF-CA87-6940-3F8B-40EB159B2181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4" creationId="{5AA6703F-7A6D-8BDC-591A-05CB558FABD8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5" creationId="{1F4B326A-30B5-AC09-D8B2-533C6CCD35A0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6" creationId="{94290F0E-4189-808D-4191-1EDC671871F6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7" creationId="{162CCA5E-2D84-F212-0287-7A57E60CDE2A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8" creationId="{AC14CDB4-256B-608E-1FA0-88CCCA425097}"/>
          </ac:spMkLst>
        </pc:spChg>
        <pc:spChg chg="mod">
          <ac:chgData name="Tee Hemjinda" userId="44a16990-220f-4721-8311-2d152a5cf4b5" providerId="ADAL" clId="{F86C8D31-ACE0-4CDE-A7AC-D0C583B97930}" dt="2024-02-10T12:00:19.001" v="601"/>
          <ac:spMkLst>
            <pc:docMk/>
            <pc:sldMk cId="1685031047" sldId="265"/>
            <ac:spMk id="29" creationId="{659960DA-FC76-4383-422A-89DDB55CED62}"/>
          </ac:spMkLst>
        </pc:spChg>
        <pc:spChg chg="add mod">
          <ac:chgData name="Tee Hemjinda" userId="44a16990-220f-4721-8311-2d152a5cf4b5" providerId="ADAL" clId="{F86C8D31-ACE0-4CDE-A7AC-D0C583B97930}" dt="2024-02-10T12:00:47.892" v="611" actId="1076"/>
          <ac:spMkLst>
            <pc:docMk/>
            <pc:sldMk cId="1685031047" sldId="265"/>
            <ac:spMk id="32" creationId="{6E09BFE9-71E7-CA8B-F8E7-776D303FC812}"/>
          </ac:spMkLst>
        </pc:spChg>
        <pc:spChg chg="add mod">
          <ac:chgData name="Tee Hemjinda" userId="44a16990-220f-4721-8311-2d152a5cf4b5" providerId="ADAL" clId="{F86C8D31-ACE0-4CDE-A7AC-D0C583B97930}" dt="2024-02-10T12:00:43.385" v="610" actId="1076"/>
          <ac:spMkLst>
            <pc:docMk/>
            <pc:sldMk cId="1685031047" sldId="265"/>
            <ac:spMk id="33" creationId="{1AED676D-B257-8B4B-D899-BF071A2FB066}"/>
          </ac:spMkLst>
        </pc:spChg>
        <pc:grpChg chg="add mod">
          <ac:chgData name="Tee Hemjinda" userId="44a16990-220f-4721-8311-2d152a5cf4b5" providerId="ADAL" clId="{F86C8D31-ACE0-4CDE-A7AC-D0C583B97930}" dt="2024-02-10T12:00:19.001" v="601"/>
          <ac:grpSpMkLst>
            <pc:docMk/>
            <pc:sldMk cId="1685031047" sldId="265"/>
            <ac:grpSpMk id="8" creationId="{7185F206-B7DF-0A72-916F-29F67D53EC44}"/>
          </ac:grpSpMkLst>
        </pc:grpChg>
        <pc:grpChg chg="add mod">
          <ac:chgData name="Tee Hemjinda" userId="44a16990-220f-4721-8311-2d152a5cf4b5" providerId="ADAL" clId="{F86C8D31-ACE0-4CDE-A7AC-D0C583B97930}" dt="2024-02-10T12:00:19.001" v="601"/>
          <ac:grpSpMkLst>
            <pc:docMk/>
            <pc:sldMk cId="1685031047" sldId="265"/>
            <ac:grpSpMk id="14" creationId="{622E5155-68F4-D1B8-D26A-F08DF35DFBB9}"/>
          </ac:grpSpMkLst>
        </pc:grpChg>
        <pc:grpChg chg="mod">
          <ac:chgData name="Tee Hemjinda" userId="44a16990-220f-4721-8311-2d152a5cf4b5" providerId="ADAL" clId="{F86C8D31-ACE0-4CDE-A7AC-D0C583B97930}" dt="2024-02-10T12:00:19.001" v="601"/>
          <ac:grpSpMkLst>
            <pc:docMk/>
            <pc:sldMk cId="1685031047" sldId="265"/>
            <ac:grpSpMk id="15" creationId="{DCA0FC0E-02BA-FE17-0A08-9490AA5F0FC8}"/>
          </ac:grpSpMkLst>
        </pc:grpChg>
        <pc:grpChg chg="mod">
          <ac:chgData name="Tee Hemjinda" userId="44a16990-220f-4721-8311-2d152a5cf4b5" providerId="ADAL" clId="{F86C8D31-ACE0-4CDE-A7AC-D0C583B97930}" dt="2024-02-10T12:00:19.001" v="601"/>
          <ac:grpSpMkLst>
            <pc:docMk/>
            <pc:sldMk cId="1685031047" sldId="265"/>
            <ac:grpSpMk id="16" creationId="{D6880BAC-0D61-D06D-36A2-938A9448B3F4}"/>
          </ac:grpSpMkLst>
        </pc:grpChg>
        <pc:graphicFrameChg chg="add mod">
          <ac:chgData name="Tee Hemjinda" userId="44a16990-220f-4721-8311-2d152a5cf4b5" providerId="ADAL" clId="{F86C8D31-ACE0-4CDE-A7AC-D0C583B97930}" dt="2024-02-10T12:00:19.001" v="601"/>
          <ac:graphicFrameMkLst>
            <pc:docMk/>
            <pc:sldMk cId="1685031047" sldId="265"/>
            <ac:graphicFrameMk id="7" creationId="{13C7983A-4203-C7B1-5F3E-EF4A9AE0BE6A}"/>
          </ac:graphicFrameMkLst>
        </pc:graphicFrameChg>
        <pc:picChg chg="add del mod">
          <ac:chgData name="Tee Hemjinda" userId="44a16990-220f-4721-8311-2d152a5cf4b5" providerId="ADAL" clId="{F86C8D31-ACE0-4CDE-A7AC-D0C583B97930}" dt="2024-02-10T11:57:46.703" v="598" actId="478"/>
          <ac:picMkLst>
            <pc:docMk/>
            <pc:sldMk cId="1685031047" sldId="265"/>
            <ac:picMk id="6" creationId="{A8ED7B99-1CAC-DAE6-BCCA-6F363F7FFFB5}"/>
          </ac:picMkLst>
        </pc:picChg>
        <pc:picChg chg="add mod">
          <ac:chgData name="Tee Hemjinda" userId="44a16990-220f-4721-8311-2d152a5cf4b5" providerId="ADAL" clId="{F86C8D31-ACE0-4CDE-A7AC-D0C583B97930}" dt="2024-02-10T12:01:02.790" v="616" actId="1076"/>
          <ac:picMkLst>
            <pc:docMk/>
            <pc:sldMk cId="1685031047" sldId="265"/>
            <ac:picMk id="2052" creationId="{462CBF72-B8E8-5CCA-295F-1E4E3A634E77}"/>
          </ac:picMkLst>
        </pc:picChg>
        <pc:cxnChg chg="mod">
          <ac:chgData name="Tee Hemjinda" userId="44a16990-220f-4721-8311-2d152a5cf4b5" providerId="ADAL" clId="{F86C8D31-ACE0-4CDE-A7AC-D0C583B97930}" dt="2024-02-10T12:00:19.001" v="601"/>
          <ac:cxnSpMkLst>
            <pc:docMk/>
            <pc:sldMk cId="1685031047" sldId="265"/>
            <ac:cxnSpMk id="11" creationId="{F61A17F2-D302-5569-286E-03EBA9C85745}"/>
          </ac:cxnSpMkLst>
        </pc:cxnChg>
        <pc:cxnChg chg="mod">
          <ac:chgData name="Tee Hemjinda" userId="44a16990-220f-4721-8311-2d152a5cf4b5" providerId="ADAL" clId="{F86C8D31-ACE0-4CDE-A7AC-D0C583B97930}" dt="2024-02-10T12:00:19.001" v="601"/>
          <ac:cxnSpMkLst>
            <pc:docMk/>
            <pc:sldMk cId="1685031047" sldId="265"/>
            <ac:cxnSpMk id="12" creationId="{5EAE0476-1A29-DF3A-4E6A-0EC0E29F5D3B}"/>
          </ac:cxnSpMkLst>
        </pc:cxnChg>
        <pc:cxnChg chg="mod">
          <ac:chgData name="Tee Hemjinda" userId="44a16990-220f-4721-8311-2d152a5cf4b5" providerId="ADAL" clId="{F86C8D31-ACE0-4CDE-A7AC-D0C583B97930}" dt="2024-02-10T12:00:19.001" v="601"/>
          <ac:cxnSpMkLst>
            <pc:docMk/>
            <pc:sldMk cId="1685031047" sldId="265"/>
            <ac:cxnSpMk id="13" creationId="{83B9778A-5C0B-826F-2240-AC74CBBA55D5}"/>
          </ac:cxnSpMkLst>
        </pc:cxnChg>
        <pc:cxnChg chg="mod">
          <ac:chgData name="Tee Hemjinda" userId="44a16990-220f-4721-8311-2d152a5cf4b5" providerId="ADAL" clId="{F86C8D31-ACE0-4CDE-A7AC-D0C583B97930}" dt="2024-02-10T12:00:19.001" v="601"/>
          <ac:cxnSpMkLst>
            <pc:docMk/>
            <pc:sldMk cId="1685031047" sldId="265"/>
            <ac:cxnSpMk id="30" creationId="{E1E48AD8-9161-2B5D-CD49-0F8B5F87EA99}"/>
          </ac:cxnSpMkLst>
        </pc:cxnChg>
        <pc:cxnChg chg="mod">
          <ac:chgData name="Tee Hemjinda" userId="44a16990-220f-4721-8311-2d152a5cf4b5" providerId="ADAL" clId="{F86C8D31-ACE0-4CDE-A7AC-D0C583B97930}" dt="2024-02-10T12:00:19.001" v="601"/>
          <ac:cxnSpMkLst>
            <pc:docMk/>
            <pc:sldMk cId="1685031047" sldId="265"/>
            <ac:cxnSpMk id="31" creationId="{B7D14CF1-4816-60C6-189E-0F19A36973FE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2:02:26.815" v="626" actId="1076"/>
        <pc:sldMkLst>
          <pc:docMk/>
          <pc:sldMk cId="3636256484" sldId="266"/>
        </pc:sldMkLst>
        <pc:spChg chg="del">
          <ac:chgData name="Tee Hemjinda" userId="44a16990-220f-4721-8311-2d152a5cf4b5" providerId="ADAL" clId="{F86C8D31-ACE0-4CDE-A7AC-D0C583B97930}" dt="2024-02-10T12:01:58.136" v="618" actId="478"/>
          <ac:spMkLst>
            <pc:docMk/>
            <pc:sldMk cId="3636256484" sldId="266"/>
            <ac:spMk id="2" creationId="{929DCC37-7170-4A8F-D0F3-6842D11D0F4F}"/>
          </ac:spMkLst>
        </pc:spChg>
        <pc:spChg chg="del">
          <ac:chgData name="Tee Hemjinda" userId="44a16990-220f-4721-8311-2d152a5cf4b5" providerId="ADAL" clId="{F86C8D31-ACE0-4CDE-A7AC-D0C583B97930}" dt="2024-02-10T12:02:00.903" v="619" actId="478"/>
          <ac:spMkLst>
            <pc:docMk/>
            <pc:sldMk cId="3636256484" sldId="266"/>
            <ac:spMk id="3" creationId="{F15B046E-F19E-88FF-0403-037BAD45EC3B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5" creationId="{289F44B8-1313-5BA9-EB8C-8DF04AEA02FF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6" creationId="{AB5C1624-2088-264C-C52D-773EFAD90906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7" creationId="{BA5BD173-97C5-28D1-29DA-5F1D35F828CE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8" creationId="{A12A5375-CD2A-AEA6-1FFC-313D868B608A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9" creationId="{FBD8D716-88F5-D3E3-F175-796A659C9402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0" creationId="{807D27EB-125D-DAD3-CCE9-3A23B4834E6E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1" creationId="{915C8743-5692-2D9A-A42B-0E0A4231116C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2" creationId="{E0F09851-CFEB-A717-9A34-9E13ABB0DE42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3" creationId="{2F672E61-3DF3-BCBA-61D3-8B6100D3B6B3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4" creationId="{3770315E-FD25-9DC1-E723-71540BC9EBF4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5" creationId="{023D39AA-1EAC-1840-72F3-B38399F61665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6" creationId="{3853513E-17C2-923D-4D30-8302480FD5BC}"/>
          </ac:spMkLst>
        </pc:spChg>
        <pc:spChg chg="add mod">
          <ac:chgData name="Tee Hemjinda" userId="44a16990-220f-4721-8311-2d152a5cf4b5" providerId="ADAL" clId="{F86C8D31-ACE0-4CDE-A7AC-D0C583B97930}" dt="2024-02-10T12:02:01.344" v="620"/>
          <ac:spMkLst>
            <pc:docMk/>
            <pc:sldMk cId="3636256484" sldId="266"/>
            <ac:spMk id="17" creationId="{1759723F-D6D3-C0F4-6F60-F31666292609}"/>
          </ac:spMkLst>
        </pc:spChg>
        <pc:spChg chg="add mod">
          <ac:chgData name="Tee Hemjinda" userId="44a16990-220f-4721-8311-2d152a5cf4b5" providerId="ADAL" clId="{F86C8D31-ACE0-4CDE-A7AC-D0C583B97930}" dt="2024-02-10T12:02:05.035" v="622" actId="20577"/>
          <ac:spMkLst>
            <pc:docMk/>
            <pc:sldMk cId="3636256484" sldId="266"/>
            <ac:spMk id="18" creationId="{03C3E8F1-CA40-C672-B710-71CD56EC6DFF}"/>
          </ac:spMkLst>
        </pc:spChg>
        <pc:spChg chg="add mod">
          <ac:chgData name="Tee Hemjinda" userId="44a16990-220f-4721-8311-2d152a5cf4b5" providerId="ADAL" clId="{F86C8D31-ACE0-4CDE-A7AC-D0C583B97930}" dt="2024-02-10T12:02:26.815" v="626" actId="1076"/>
          <ac:spMkLst>
            <pc:docMk/>
            <pc:sldMk cId="3636256484" sldId="266"/>
            <ac:spMk id="19" creationId="{7696A2C6-4D0D-2C71-5081-E64652425649}"/>
          </ac:spMkLst>
        </pc:spChg>
        <pc:graphicFrameChg chg="add mod">
          <ac:chgData name="Tee Hemjinda" userId="44a16990-220f-4721-8311-2d152a5cf4b5" providerId="ADAL" clId="{F86C8D31-ACE0-4CDE-A7AC-D0C583B97930}" dt="2024-02-10T12:02:01.344" v="620"/>
          <ac:graphicFrameMkLst>
            <pc:docMk/>
            <pc:sldMk cId="3636256484" sldId="266"/>
            <ac:graphicFrameMk id="4" creationId="{96FDC6A3-999C-D7A6-2FDA-B5C2F99AAB35}"/>
          </ac:graphicFrameMkLst>
        </pc:graphicFrameChg>
      </pc:sldChg>
      <pc:sldChg chg="addSp delSp modSp new mod setBg delDesignElem">
        <pc:chgData name="Tee Hemjinda" userId="44a16990-220f-4721-8311-2d152a5cf4b5" providerId="ADAL" clId="{F86C8D31-ACE0-4CDE-A7AC-D0C583B97930}" dt="2024-02-10T12:58:41.275" v="1108" actId="1076"/>
        <pc:sldMkLst>
          <pc:docMk/>
          <pc:sldMk cId="3162463128" sldId="267"/>
        </pc:sldMkLst>
        <pc:spChg chg="del">
          <ac:chgData name="Tee Hemjinda" userId="44a16990-220f-4721-8311-2d152a5cf4b5" providerId="ADAL" clId="{F86C8D31-ACE0-4CDE-A7AC-D0C583B97930}" dt="2024-02-10T12:03:16.337" v="629" actId="478"/>
          <ac:spMkLst>
            <pc:docMk/>
            <pc:sldMk cId="3162463128" sldId="267"/>
            <ac:spMk id="2" creationId="{0364F9D4-DDF3-4000-EDE6-8DCFA994EDCD}"/>
          </ac:spMkLst>
        </pc:spChg>
        <pc:spChg chg="del">
          <ac:chgData name="Tee Hemjinda" userId="44a16990-220f-4721-8311-2d152a5cf4b5" providerId="ADAL" clId="{F86C8D31-ACE0-4CDE-A7AC-D0C583B97930}" dt="2024-02-10T12:03:15.591" v="628" actId="478"/>
          <ac:spMkLst>
            <pc:docMk/>
            <pc:sldMk cId="3162463128" sldId="267"/>
            <ac:spMk id="3" creationId="{F2850214-5614-45BA-835F-ED4151A3EC29}"/>
          </ac:spMkLst>
        </pc:spChg>
        <pc:spChg chg="add mod">
          <ac:chgData name="Tee Hemjinda" userId="44a16990-220f-4721-8311-2d152a5cf4b5" providerId="ADAL" clId="{F86C8D31-ACE0-4CDE-A7AC-D0C583B97930}" dt="2024-02-10T12:58:41.275" v="1108" actId="1076"/>
          <ac:spMkLst>
            <pc:docMk/>
            <pc:sldMk cId="3162463128" sldId="267"/>
            <ac:spMk id="4" creationId="{F41B0DEC-C5F4-8FDA-EB7F-3A66D2366F4F}"/>
          </ac:spMkLst>
        </pc:spChg>
        <pc:spChg chg="add del">
          <ac:chgData name="Tee Hemjinda" userId="44a16990-220f-4721-8311-2d152a5cf4b5" providerId="ADAL" clId="{F86C8D31-ACE0-4CDE-A7AC-D0C583B97930}" dt="2024-02-10T12:07:02.680" v="693"/>
          <ac:spMkLst>
            <pc:docMk/>
            <pc:sldMk cId="3162463128" sldId="267"/>
            <ac:spMk id="3079" creationId="{32BC26D8-82FB-445E-AA49-62A77D7C1EE0}"/>
          </ac:spMkLst>
        </pc:spChg>
        <pc:spChg chg="add del">
          <ac:chgData name="Tee Hemjinda" userId="44a16990-220f-4721-8311-2d152a5cf4b5" providerId="ADAL" clId="{F86C8D31-ACE0-4CDE-A7AC-D0C583B97930}" dt="2024-02-10T12:07:02.680" v="693"/>
          <ac:spMkLst>
            <pc:docMk/>
            <pc:sldMk cId="3162463128" sldId="267"/>
            <ac:spMk id="3081" creationId="{CB44330D-EA18-4254-AA95-EB49948539B8}"/>
          </ac:spMkLst>
        </pc:spChg>
        <pc:picChg chg="add mod">
          <ac:chgData name="Tee Hemjinda" userId="44a16990-220f-4721-8311-2d152a5cf4b5" providerId="ADAL" clId="{F86C8D31-ACE0-4CDE-A7AC-D0C583B97930}" dt="2024-02-10T12:08:15.105" v="695" actId="1076"/>
          <ac:picMkLst>
            <pc:docMk/>
            <pc:sldMk cId="3162463128" sldId="267"/>
            <ac:picMk id="3074" creationId="{73C68807-6AD2-BB63-0F1A-967166225B50}"/>
          </ac:picMkLst>
        </pc:picChg>
      </pc:sldChg>
      <pc:sldChg chg="addSp delSp modSp new mod">
        <pc:chgData name="Tee Hemjinda" userId="44a16990-220f-4721-8311-2d152a5cf4b5" providerId="ADAL" clId="{F86C8D31-ACE0-4CDE-A7AC-D0C583B97930}" dt="2024-02-10T13:05:42.484" v="1172" actId="165"/>
        <pc:sldMkLst>
          <pc:docMk/>
          <pc:sldMk cId="229375312" sldId="268"/>
        </pc:sldMkLst>
        <pc:spChg chg="del">
          <ac:chgData name="Tee Hemjinda" userId="44a16990-220f-4721-8311-2d152a5cf4b5" providerId="ADAL" clId="{F86C8D31-ACE0-4CDE-A7AC-D0C583B97930}" dt="2024-02-10T12:08:47.277" v="698" actId="478"/>
          <ac:spMkLst>
            <pc:docMk/>
            <pc:sldMk cId="229375312" sldId="268"/>
            <ac:spMk id="2" creationId="{DFD55A93-7FDE-88A6-2D80-65517236AB85}"/>
          </ac:spMkLst>
        </pc:spChg>
        <pc:spChg chg="del">
          <ac:chgData name="Tee Hemjinda" userId="44a16990-220f-4721-8311-2d152a5cf4b5" providerId="ADAL" clId="{F86C8D31-ACE0-4CDE-A7AC-D0C583B97930}" dt="2024-02-10T12:08:48.588" v="699" actId="478"/>
          <ac:spMkLst>
            <pc:docMk/>
            <pc:sldMk cId="229375312" sldId="268"/>
            <ac:spMk id="3" creationId="{D5795CA7-94D6-8551-A587-69C430A45C23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4" creationId="{82D74066-EBC9-3DD7-B70D-BEB4CE763EDF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5" creationId="{00DD93B6-71A7-F9F4-2B5D-D53C69015C43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6" creationId="{08C35EC0-EA15-4367-6725-579C986456D6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7" creationId="{0AC19B35-C199-FE7F-6566-7EB37B0973C8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8" creationId="{B31F9B6B-5128-9ED7-E33B-55788162161B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9" creationId="{37064659-6465-9EF0-1767-730B7F03BF7E}"/>
          </ac:spMkLst>
        </pc:spChg>
        <pc:spChg chg="add mod topLvl">
          <ac:chgData name="Tee Hemjinda" userId="44a16990-220f-4721-8311-2d152a5cf4b5" providerId="ADAL" clId="{F86C8D31-ACE0-4CDE-A7AC-D0C583B97930}" dt="2024-02-10T13:05:42.484" v="1172" actId="165"/>
          <ac:spMkLst>
            <pc:docMk/>
            <pc:sldMk cId="229375312" sldId="268"/>
            <ac:spMk id="10" creationId="{89EC5656-983E-6799-F052-7EB4BC675769}"/>
          </ac:spMkLst>
        </pc:spChg>
        <pc:spChg chg="add mod">
          <ac:chgData name="Tee Hemjinda" userId="44a16990-220f-4721-8311-2d152a5cf4b5" providerId="ADAL" clId="{F86C8D31-ACE0-4CDE-A7AC-D0C583B97930}" dt="2024-02-10T12:21:00.814" v="856" actId="1076"/>
          <ac:spMkLst>
            <pc:docMk/>
            <pc:sldMk cId="229375312" sldId="268"/>
            <ac:spMk id="52" creationId="{E7AB9681-9F59-395A-4386-901927397329}"/>
          </ac:spMkLst>
        </pc:spChg>
        <pc:grpChg chg="add del mod">
          <ac:chgData name="Tee Hemjinda" userId="44a16990-220f-4721-8311-2d152a5cf4b5" providerId="ADAL" clId="{F86C8D31-ACE0-4CDE-A7AC-D0C583B97930}" dt="2024-02-10T13:05:42.484" v="1172" actId="165"/>
          <ac:grpSpMkLst>
            <pc:docMk/>
            <pc:sldMk cId="229375312" sldId="268"/>
            <ac:grpSpMk id="51" creationId="{644102E8-546F-D5FB-2D9F-6E9362368EFF}"/>
          </ac:grpSpMkLst>
        </pc:grpChg>
        <pc:picChg chg="add del mod">
          <ac:chgData name="Tee Hemjinda" userId="44a16990-220f-4721-8311-2d152a5cf4b5" providerId="ADAL" clId="{F86C8D31-ACE0-4CDE-A7AC-D0C583B97930}" dt="2024-02-10T12:20:17.878" v="836" actId="478"/>
          <ac:picMkLst>
            <pc:docMk/>
            <pc:sldMk cId="229375312" sldId="268"/>
            <ac:picMk id="4098" creationId="{F0A56A67-25DB-25FF-2134-DC5D396CFB54}"/>
          </ac:picMkLst>
        </pc:pic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12" creationId="{2477A2E5-B394-2607-9893-FD30413BDD8E}"/>
          </ac:cxnSpMkLst>
        </pc:cxn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13" creationId="{E65051B1-F1FA-05DF-D332-2B1C715811B1}"/>
          </ac:cxnSpMkLst>
        </pc:cxn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16" creationId="{97D78D5A-3441-0C7D-2D37-7C6BC0B8F04D}"/>
          </ac:cxnSpMkLst>
        </pc:cxn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19" creationId="{24E16120-D303-0BC0-4F8D-1D965C8D67BD}"/>
          </ac:cxnSpMkLst>
        </pc:cxn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22" creationId="{C4319436-4DCC-1AA1-AC99-AB4645B2AF91}"/>
          </ac:cxnSpMkLst>
        </pc:cxnChg>
        <pc:cxnChg chg="add mod topLvl">
          <ac:chgData name="Tee Hemjinda" userId="44a16990-220f-4721-8311-2d152a5cf4b5" providerId="ADAL" clId="{F86C8D31-ACE0-4CDE-A7AC-D0C583B97930}" dt="2024-02-10T13:05:42.484" v="1172" actId="165"/>
          <ac:cxnSpMkLst>
            <pc:docMk/>
            <pc:sldMk cId="229375312" sldId="268"/>
            <ac:cxnSpMk id="25" creationId="{CBEA6C4A-A7A5-9499-D866-1C35103F6705}"/>
          </ac:cxnSpMkLst>
        </pc:cxnChg>
        <pc:cxnChg chg="add del mod">
          <ac:chgData name="Tee Hemjinda" userId="44a16990-220f-4721-8311-2d152a5cf4b5" providerId="ADAL" clId="{F86C8D31-ACE0-4CDE-A7AC-D0C583B97930}" dt="2024-02-10T12:20:15.346" v="835" actId="478"/>
          <ac:cxnSpMkLst>
            <pc:docMk/>
            <pc:sldMk cId="229375312" sldId="268"/>
            <ac:cxnSpMk id="49" creationId="{4961F6E4-75ED-2DC6-117F-8F23EB97E758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2:51:08.180" v="1033" actId="1076"/>
        <pc:sldMkLst>
          <pc:docMk/>
          <pc:sldMk cId="2535183771" sldId="269"/>
        </pc:sldMkLst>
        <pc:spChg chg="del">
          <ac:chgData name="Tee Hemjinda" userId="44a16990-220f-4721-8311-2d152a5cf4b5" providerId="ADAL" clId="{F86C8D31-ACE0-4CDE-A7AC-D0C583B97930}" dt="2024-02-10T12:22:05.957" v="859" actId="478"/>
          <ac:spMkLst>
            <pc:docMk/>
            <pc:sldMk cId="2535183771" sldId="269"/>
            <ac:spMk id="2" creationId="{FD0B9550-F0B1-008D-D3C0-DE520C29E054}"/>
          </ac:spMkLst>
        </pc:spChg>
        <pc:spChg chg="del">
          <ac:chgData name="Tee Hemjinda" userId="44a16990-220f-4721-8311-2d152a5cf4b5" providerId="ADAL" clId="{F86C8D31-ACE0-4CDE-A7AC-D0C583B97930}" dt="2024-02-10T12:22:05.394" v="858" actId="478"/>
          <ac:spMkLst>
            <pc:docMk/>
            <pc:sldMk cId="2535183771" sldId="269"/>
            <ac:spMk id="3" creationId="{AF16E2D3-1B53-CBF0-0401-A50E74E8C4EE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6" creationId="{677D40BF-48ED-054F-7D0C-D88BEAB5D3CE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7" creationId="{D40FF88B-BA9B-1E04-C3CF-423C1D93A679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4" creationId="{6CD158E2-8B6E-7712-1945-3F5165EEAD40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5" creationId="{B77AE250-0DFE-BDAB-136B-44AAF4A16C83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6" creationId="{DA645775-EA2F-1BCC-D936-62991A54A149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7" creationId="{93775CB3-30B7-EC5D-51EC-6B51F534EDB7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8" creationId="{448C3B98-6A74-38C4-A73B-AFB61D3A350B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19" creationId="{D3E9268E-C3CD-9F97-3A6E-C20A1AE80228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0" creationId="{6FCBB7FF-BF1F-CE75-BFCD-2156FF56BB1A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1" creationId="{B3A6618B-6F68-BD22-8DEE-6F0077DC154C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2" creationId="{8B5F32B3-D517-3B55-02FB-0AEBE0802768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3" creationId="{CC84AA57-D4FA-66F8-D9EB-96FD98222371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4" creationId="{533A78DB-0BFC-D844-5A18-6B617460C6F8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5" creationId="{A6A3197B-100E-31B0-1C37-BF76B880678E}"/>
          </ac:spMkLst>
        </pc:spChg>
        <pc:spChg chg="mod">
          <ac:chgData name="Tee Hemjinda" userId="44a16990-220f-4721-8311-2d152a5cf4b5" providerId="ADAL" clId="{F86C8D31-ACE0-4CDE-A7AC-D0C583B97930}" dt="2024-02-10T12:22:15.345" v="860"/>
          <ac:spMkLst>
            <pc:docMk/>
            <pc:sldMk cId="2535183771" sldId="269"/>
            <ac:spMk id="26" creationId="{0F3462A5-85CC-2E28-F864-C7EBD57E4A66}"/>
          </ac:spMkLst>
        </pc:spChg>
        <pc:spChg chg="add del mod">
          <ac:chgData name="Tee Hemjinda" userId="44a16990-220f-4721-8311-2d152a5cf4b5" providerId="ADAL" clId="{F86C8D31-ACE0-4CDE-A7AC-D0C583B97930}" dt="2024-02-10T12:22:26.270" v="864" actId="478"/>
          <ac:spMkLst>
            <pc:docMk/>
            <pc:sldMk cId="2535183771" sldId="269"/>
            <ac:spMk id="29" creationId="{BB9BB5BE-2D67-C704-5383-C363FF27BCA8}"/>
          </ac:spMkLst>
        </pc:spChg>
        <pc:spChg chg="add del mod">
          <ac:chgData name="Tee Hemjinda" userId="44a16990-220f-4721-8311-2d152a5cf4b5" providerId="ADAL" clId="{F86C8D31-ACE0-4CDE-A7AC-D0C583B97930}" dt="2024-02-10T12:22:26.270" v="864" actId="478"/>
          <ac:spMkLst>
            <pc:docMk/>
            <pc:sldMk cId="2535183771" sldId="269"/>
            <ac:spMk id="30" creationId="{43427EF2-4222-DD27-C03A-C1BD58B95167}"/>
          </ac:spMkLst>
        </pc:spChg>
        <pc:spChg chg="add mod">
          <ac:chgData name="Tee Hemjinda" userId="44a16990-220f-4721-8311-2d152a5cf4b5" providerId="ADAL" clId="{F86C8D31-ACE0-4CDE-A7AC-D0C583B97930}" dt="2024-02-10T12:25:43.461" v="930" actId="1076"/>
          <ac:spMkLst>
            <pc:docMk/>
            <pc:sldMk cId="2535183771" sldId="269"/>
            <ac:spMk id="31" creationId="{FF900BFC-8B19-EFFA-0034-C6EC53252F9A}"/>
          </ac:spMkLst>
        </pc:spChg>
        <pc:spChg chg="add mod">
          <ac:chgData name="Tee Hemjinda" userId="44a16990-220f-4721-8311-2d152a5cf4b5" providerId="ADAL" clId="{F86C8D31-ACE0-4CDE-A7AC-D0C583B97930}" dt="2024-02-10T12:51:08.180" v="1033" actId="1076"/>
          <ac:spMkLst>
            <pc:docMk/>
            <pc:sldMk cId="2535183771" sldId="269"/>
            <ac:spMk id="32" creationId="{B1DF4B65-D7B5-2495-49A5-7CC32BA845A0}"/>
          </ac:spMkLst>
        </pc:spChg>
        <pc:spChg chg="add del mod">
          <ac:chgData name="Tee Hemjinda" userId="44a16990-220f-4721-8311-2d152a5cf4b5" providerId="ADAL" clId="{F86C8D31-ACE0-4CDE-A7AC-D0C583B97930}" dt="2024-02-10T12:24:40.816" v="914" actId="478"/>
          <ac:spMkLst>
            <pc:docMk/>
            <pc:sldMk cId="2535183771" sldId="269"/>
            <ac:spMk id="33" creationId="{7131A66C-3B77-D8C2-F714-E891DB68F674}"/>
          </ac:spMkLst>
        </pc:spChg>
        <pc:spChg chg="add mod">
          <ac:chgData name="Tee Hemjinda" userId="44a16990-220f-4721-8311-2d152a5cf4b5" providerId="ADAL" clId="{F86C8D31-ACE0-4CDE-A7AC-D0C583B97930}" dt="2024-02-10T12:25:43.461" v="930" actId="1076"/>
          <ac:spMkLst>
            <pc:docMk/>
            <pc:sldMk cId="2535183771" sldId="269"/>
            <ac:spMk id="34" creationId="{FAC08261-9D3B-5332-1755-EA287966EBAC}"/>
          </ac:spMkLst>
        </pc:spChg>
        <pc:grpChg chg="add del mod">
          <ac:chgData name="Tee Hemjinda" userId="44a16990-220f-4721-8311-2d152a5cf4b5" providerId="ADAL" clId="{F86C8D31-ACE0-4CDE-A7AC-D0C583B97930}" dt="2024-02-10T12:22:24.093" v="863" actId="478"/>
          <ac:grpSpMkLst>
            <pc:docMk/>
            <pc:sldMk cId="2535183771" sldId="269"/>
            <ac:grpSpMk id="5" creationId="{8159DBE8-67FC-6004-82D8-03FF1E416297}"/>
          </ac:grpSpMkLst>
        </pc:grpChg>
        <pc:grpChg chg="add del mod">
          <ac:chgData name="Tee Hemjinda" userId="44a16990-220f-4721-8311-2d152a5cf4b5" providerId="ADAL" clId="{F86C8D31-ACE0-4CDE-A7AC-D0C583B97930}" dt="2024-02-10T12:22:26.270" v="864" actId="478"/>
          <ac:grpSpMkLst>
            <pc:docMk/>
            <pc:sldMk cId="2535183771" sldId="269"/>
            <ac:grpSpMk id="11" creationId="{36814359-2AC1-B76C-8854-91AE99FEF937}"/>
          </ac:grpSpMkLst>
        </pc:grpChg>
        <pc:grpChg chg="mod">
          <ac:chgData name="Tee Hemjinda" userId="44a16990-220f-4721-8311-2d152a5cf4b5" providerId="ADAL" clId="{F86C8D31-ACE0-4CDE-A7AC-D0C583B97930}" dt="2024-02-10T12:22:15.345" v="860"/>
          <ac:grpSpMkLst>
            <pc:docMk/>
            <pc:sldMk cId="2535183771" sldId="269"/>
            <ac:grpSpMk id="12" creationId="{97471238-91B4-214F-1EBC-8E9DE4CEB07C}"/>
          </ac:grpSpMkLst>
        </pc:grpChg>
        <pc:grpChg chg="mod">
          <ac:chgData name="Tee Hemjinda" userId="44a16990-220f-4721-8311-2d152a5cf4b5" providerId="ADAL" clId="{F86C8D31-ACE0-4CDE-A7AC-D0C583B97930}" dt="2024-02-10T12:22:15.345" v="860"/>
          <ac:grpSpMkLst>
            <pc:docMk/>
            <pc:sldMk cId="2535183771" sldId="269"/>
            <ac:grpSpMk id="13" creationId="{42EDBC53-4688-DA84-66DA-5A8FF156B8BB}"/>
          </ac:grpSpMkLst>
        </pc:grpChg>
        <pc:graphicFrameChg chg="add del mod">
          <ac:chgData name="Tee Hemjinda" userId="44a16990-220f-4721-8311-2d152a5cf4b5" providerId="ADAL" clId="{F86C8D31-ACE0-4CDE-A7AC-D0C583B97930}" dt="2024-02-10T12:22:26.270" v="864" actId="478"/>
          <ac:graphicFrameMkLst>
            <pc:docMk/>
            <pc:sldMk cId="2535183771" sldId="269"/>
            <ac:graphicFrameMk id="4" creationId="{5849E6DB-C35A-FA6C-A456-FAB86F457BDB}"/>
          </ac:graphicFrameMkLst>
        </pc:graphicFrameChg>
        <pc:cxnChg chg="mod">
          <ac:chgData name="Tee Hemjinda" userId="44a16990-220f-4721-8311-2d152a5cf4b5" providerId="ADAL" clId="{F86C8D31-ACE0-4CDE-A7AC-D0C583B97930}" dt="2024-02-10T12:22:24.093" v="863" actId="478"/>
          <ac:cxnSpMkLst>
            <pc:docMk/>
            <pc:sldMk cId="2535183771" sldId="269"/>
            <ac:cxnSpMk id="8" creationId="{1EE0184F-A89C-64E7-6D4F-0D76A6E11FE0}"/>
          </ac:cxnSpMkLst>
        </pc:cxnChg>
        <pc:cxnChg chg="mod">
          <ac:chgData name="Tee Hemjinda" userId="44a16990-220f-4721-8311-2d152a5cf4b5" providerId="ADAL" clId="{F86C8D31-ACE0-4CDE-A7AC-D0C583B97930}" dt="2024-02-10T12:22:24.093" v="863" actId="478"/>
          <ac:cxnSpMkLst>
            <pc:docMk/>
            <pc:sldMk cId="2535183771" sldId="269"/>
            <ac:cxnSpMk id="9" creationId="{5ED26400-678C-4601-B837-2190EF6044F4}"/>
          </ac:cxnSpMkLst>
        </pc:cxnChg>
        <pc:cxnChg chg="mod">
          <ac:chgData name="Tee Hemjinda" userId="44a16990-220f-4721-8311-2d152a5cf4b5" providerId="ADAL" clId="{F86C8D31-ACE0-4CDE-A7AC-D0C583B97930}" dt="2024-02-10T12:22:24.093" v="863" actId="478"/>
          <ac:cxnSpMkLst>
            <pc:docMk/>
            <pc:sldMk cId="2535183771" sldId="269"/>
            <ac:cxnSpMk id="10" creationId="{3628EF0D-C170-49B6-5B2D-149806F3FDE9}"/>
          </ac:cxnSpMkLst>
        </pc:cxnChg>
        <pc:cxnChg chg="mod">
          <ac:chgData name="Tee Hemjinda" userId="44a16990-220f-4721-8311-2d152a5cf4b5" providerId="ADAL" clId="{F86C8D31-ACE0-4CDE-A7AC-D0C583B97930}" dt="2024-02-10T12:22:15.345" v="860"/>
          <ac:cxnSpMkLst>
            <pc:docMk/>
            <pc:sldMk cId="2535183771" sldId="269"/>
            <ac:cxnSpMk id="27" creationId="{0D324525-B4F1-02B4-4183-A59BA79396CA}"/>
          </ac:cxnSpMkLst>
        </pc:cxnChg>
        <pc:cxnChg chg="mod">
          <ac:chgData name="Tee Hemjinda" userId="44a16990-220f-4721-8311-2d152a5cf4b5" providerId="ADAL" clId="{F86C8D31-ACE0-4CDE-A7AC-D0C583B97930}" dt="2024-02-10T12:22:15.345" v="860"/>
          <ac:cxnSpMkLst>
            <pc:docMk/>
            <pc:sldMk cId="2535183771" sldId="269"/>
            <ac:cxnSpMk id="28" creationId="{496305B4-6728-465F-2BF2-3234E7C60581}"/>
          </ac:cxnSpMkLst>
        </pc:cxnChg>
        <pc:cxnChg chg="add mod">
          <ac:chgData name="Tee Hemjinda" userId="44a16990-220f-4721-8311-2d152a5cf4b5" providerId="ADAL" clId="{F86C8D31-ACE0-4CDE-A7AC-D0C583B97930}" dt="2024-02-10T12:25:43.461" v="930" actId="1076"/>
          <ac:cxnSpMkLst>
            <pc:docMk/>
            <pc:sldMk cId="2535183771" sldId="269"/>
            <ac:cxnSpMk id="36" creationId="{EEB22C9A-FF66-5B09-BCAE-1B3EC93D4659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2:51:29.410" v="1039" actId="20577"/>
        <pc:sldMkLst>
          <pc:docMk/>
          <pc:sldMk cId="1063286169" sldId="270"/>
        </pc:sldMkLst>
        <pc:spChg chg="del">
          <ac:chgData name="Tee Hemjinda" userId="44a16990-220f-4721-8311-2d152a5cf4b5" providerId="ADAL" clId="{F86C8D31-ACE0-4CDE-A7AC-D0C583B97930}" dt="2024-02-10T12:25:58.557" v="934" actId="478"/>
          <ac:spMkLst>
            <pc:docMk/>
            <pc:sldMk cId="1063286169" sldId="270"/>
            <ac:spMk id="2" creationId="{D3BCC5A6-CE80-AA1F-75F2-F24C148A7436}"/>
          </ac:spMkLst>
        </pc:spChg>
        <pc:spChg chg="del">
          <ac:chgData name="Tee Hemjinda" userId="44a16990-220f-4721-8311-2d152a5cf4b5" providerId="ADAL" clId="{F86C8D31-ACE0-4CDE-A7AC-D0C583B97930}" dt="2024-02-10T12:25:57.733" v="933" actId="478"/>
          <ac:spMkLst>
            <pc:docMk/>
            <pc:sldMk cId="1063286169" sldId="270"/>
            <ac:spMk id="3" creationId="{7B333EF4-5187-22E6-5879-66FEA3D05733}"/>
          </ac:spMkLst>
        </pc:spChg>
        <pc:spChg chg="add mod">
          <ac:chgData name="Tee Hemjinda" userId="44a16990-220f-4721-8311-2d152a5cf4b5" providerId="ADAL" clId="{F86C8D31-ACE0-4CDE-A7AC-D0C583B97930}" dt="2024-02-10T12:27:02.082" v="952" actId="1076"/>
          <ac:spMkLst>
            <pc:docMk/>
            <pc:sldMk cId="1063286169" sldId="270"/>
            <ac:spMk id="4" creationId="{2FF4E321-93CD-7574-7E00-CC1FF5B78DC0}"/>
          </ac:spMkLst>
        </pc:spChg>
        <pc:spChg chg="add mod">
          <ac:chgData name="Tee Hemjinda" userId="44a16990-220f-4721-8311-2d152a5cf4b5" providerId="ADAL" clId="{F86C8D31-ACE0-4CDE-A7AC-D0C583B97930}" dt="2024-02-10T12:51:29.410" v="1039" actId="20577"/>
          <ac:spMkLst>
            <pc:docMk/>
            <pc:sldMk cId="1063286169" sldId="270"/>
            <ac:spMk id="5" creationId="{B0CE0D14-8DBF-A9EC-F323-257C5253D8E4}"/>
          </ac:spMkLst>
        </pc:spChg>
        <pc:spChg chg="add mod">
          <ac:chgData name="Tee Hemjinda" userId="44a16990-220f-4721-8311-2d152a5cf4b5" providerId="ADAL" clId="{F86C8D31-ACE0-4CDE-A7AC-D0C583B97930}" dt="2024-02-10T12:27:02.082" v="952" actId="1076"/>
          <ac:spMkLst>
            <pc:docMk/>
            <pc:sldMk cId="1063286169" sldId="270"/>
            <ac:spMk id="6" creationId="{3F556886-45B2-C000-8F10-695C917594CA}"/>
          </ac:spMkLst>
        </pc:spChg>
        <pc:spChg chg="add mod">
          <ac:chgData name="Tee Hemjinda" userId="44a16990-220f-4721-8311-2d152a5cf4b5" providerId="ADAL" clId="{F86C8D31-ACE0-4CDE-A7AC-D0C583B97930}" dt="2024-02-10T12:27:02.082" v="952" actId="1076"/>
          <ac:spMkLst>
            <pc:docMk/>
            <pc:sldMk cId="1063286169" sldId="270"/>
            <ac:spMk id="8" creationId="{F12F3906-EFDE-A732-CD9E-95A868AC2E40}"/>
          </ac:spMkLst>
        </pc:spChg>
        <pc:cxnChg chg="add mod">
          <ac:chgData name="Tee Hemjinda" userId="44a16990-220f-4721-8311-2d152a5cf4b5" providerId="ADAL" clId="{F86C8D31-ACE0-4CDE-A7AC-D0C583B97930}" dt="2024-02-10T12:27:02.082" v="952" actId="1076"/>
          <ac:cxnSpMkLst>
            <pc:docMk/>
            <pc:sldMk cId="1063286169" sldId="270"/>
            <ac:cxnSpMk id="7" creationId="{5A9EE1E4-69CD-4349-A3A1-167CFF50C211}"/>
          </ac:cxnSpMkLst>
        </pc:cxnChg>
        <pc:cxnChg chg="add mod">
          <ac:chgData name="Tee Hemjinda" userId="44a16990-220f-4721-8311-2d152a5cf4b5" providerId="ADAL" clId="{F86C8D31-ACE0-4CDE-A7AC-D0C583B97930}" dt="2024-02-10T12:27:02.082" v="952" actId="1076"/>
          <ac:cxnSpMkLst>
            <pc:docMk/>
            <pc:sldMk cId="1063286169" sldId="270"/>
            <ac:cxnSpMk id="9" creationId="{2BAAA161-9F13-A7C0-2D3F-342C9238B286}"/>
          </ac:cxnSpMkLst>
        </pc:cxnChg>
        <pc:cxnChg chg="add mod">
          <ac:chgData name="Tee Hemjinda" userId="44a16990-220f-4721-8311-2d152a5cf4b5" providerId="ADAL" clId="{F86C8D31-ACE0-4CDE-A7AC-D0C583B97930}" dt="2024-02-10T12:27:02.082" v="952" actId="1076"/>
          <ac:cxnSpMkLst>
            <pc:docMk/>
            <pc:sldMk cId="1063286169" sldId="270"/>
            <ac:cxnSpMk id="12" creationId="{866A38AF-8B21-B0A5-0FE0-BB89385C158C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2:51:46.237" v="1047" actId="20577"/>
        <pc:sldMkLst>
          <pc:docMk/>
          <pc:sldMk cId="1655365095" sldId="271"/>
        </pc:sldMkLst>
        <pc:spChg chg="del">
          <ac:chgData name="Tee Hemjinda" userId="44a16990-220f-4721-8311-2d152a5cf4b5" providerId="ADAL" clId="{F86C8D31-ACE0-4CDE-A7AC-D0C583B97930}" dt="2024-02-10T12:27:33.138" v="956" actId="478"/>
          <ac:spMkLst>
            <pc:docMk/>
            <pc:sldMk cId="1655365095" sldId="271"/>
            <ac:spMk id="2" creationId="{CF12AF67-ACA5-8737-E53F-05AE6E5D4176}"/>
          </ac:spMkLst>
        </pc:spChg>
        <pc:spChg chg="del">
          <ac:chgData name="Tee Hemjinda" userId="44a16990-220f-4721-8311-2d152a5cf4b5" providerId="ADAL" clId="{F86C8D31-ACE0-4CDE-A7AC-D0C583B97930}" dt="2024-02-10T12:27:31.821" v="955" actId="478"/>
          <ac:spMkLst>
            <pc:docMk/>
            <pc:sldMk cId="1655365095" sldId="271"/>
            <ac:spMk id="3" creationId="{5B4D5416-3B74-2BCC-7FF6-2DF84E9F5BF7}"/>
          </ac:spMkLst>
        </pc:spChg>
        <pc:spChg chg="add mod">
          <ac:chgData name="Tee Hemjinda" userId="44a16990-220f-4721-8311-2d152a5cf4b5" providerId="ADAL" clId="{F86C8D31-ACE0-4CDE-A7AC-D0C583B97930}" dt="2024-02-10T12:27:33.907" v="957"/>
          <ac:spMkLst>
            <pc:docMk/>
            <pc:sldMk cId="1655365095" sldId="271"/>
            <ac:spMk id="4" creationId="{8639FB85-80D1-35EB-BDC2-D7B8058A3AE4}"/>
          </ac:spMkLst>
        </pc:spChg>
        <pc:spChg chg="add mod">
          <ac:chgData name="Tee Hemjinda" userId="44a16990-220f-4721-8311-2d152a5cf4b5" providerId="ADAL" clId="{F86C8D31-ACE0-4CDE-A7AC-D0C583B97930}" dt="2024-02-10T12:51:46.237" v="1047" actId="20577"/>
          <ac:spMkLst>
            <pc:docMk/>
            <pc:sldMk cId="1655365095" sldId="271"/>
            <ac:spMk id="5" creationId="{13F480F5-0A4C-5929-1DF9-0315FE01B454}"/>
          </ac:spMkLst>
        </pc:spChg>
        <pc:spChg chg="add mod">
          <ac:chgData name="Tee Hemjinda" userId="44a16990-220f-4721-8311-2d152a5cf4b5" providerId="ADAL" clId="{F86C8D31-ACE0-4CDE-A7AC-D0C583B97930}" dt="2024-02-10T12:27:33.907" v="957"/>
          <ac:spMkLst>
            <pc:docMk/>
            <pc:sldMk cId="1655365095" sldId="271"/>
            <ac:spMk id="6" creationId="{84ABFA8D-719B-5BC8-4B01-F11B4567C690}"/>
          </ac:spMkLst>
        </pc:spChg>
        <pc:spChg chg="add mod">
          <ac:chgData name="Tee Hemjinda" userId="44a16990-220f-4721-8311-2d152a5cf4b5" providerId="ADAL" clId="{F86C8D31-ACE0-4CDE-A7AC-D0C583B97930}" dt="2024-02-10T12:27:39.547" v="958" actId="1076"/>
          <ac:spMkLst>
            <pc:docMk/>
            <pc:sldMk cId="1655365095" sldId="271"/>
            <ac:spMk id="8" creationId="{8A1B6E8F-A97F-579E-0473-1BA5EC785CDC}"/>
          </ac:spMkLst>
        </pc:spChg>
        <pc:spChg chg="add mod">
          <ac:chgData name="Tee Hemjinda" userId="44a16990-220f-4721-8311-2d152a5cf4b5" providerId="ADAL" clId="{F86C8D31-ACE0-4CDE-A7AC-D0C583B97930}" dt="2024-02-10T12:27:56.270" v="963" actId="207"/>
          <ac:spMkLst>
            <pc:docMk/>
            <pc:sldMk cId="1655365095" sldId="271"/>
            <ac:spMk id="15" creationId="{1D9CFE3D-1998-7339-D3D6-F4B2137BB91B}"/>
          </ac:spMkLst>
        </pc:spChg>
        <pc:cxnChg chg="add mod">
          <ac:chgData name="Tee Hemjinda" userId="44a16990-220f-4721-8311-2d152a5cf4b5" providerId="ADAL" clId="{F86C8D31-ACE0-4CDE-A7AC-D0C583B97930}" dt="2024-02-10T12:27:33.907" v="957"/>
          <ac:cxnSpMkLst>
            <pc:docMk/>
            <pc:sldMk cId="1655365095" sldId="271"/>
            <ac:cxnSpMk id="7" creationId="{7980A651-4B0D-4029-AABB-F938D6672047}"/>
          </ac:cxnSpMkLst>
        </pc:cxnChg>
        <pc:cxnChg chg="add mod">
          <ac:chgData name="Tee Hemjinda" userId="44a16990-220f-4721-8311-2d152a5cf4b5" providerId="ADAL" clId="{F86C8D31-ACE0-4CDE-A7AC-D0C583B97930}" dt="2024-02-10T12:27:41.854" v="959" actId="14100"/>
          <ac:cxnSpMkLst>
            <pc:docMk/>
            <pc:sldMk cId="1655365095" sldId="271"/>
            <ac:cxnSpMk id="9" creationId="{D0A846E2-0101-09DB-9EA6-5FF412421238}"/>
          </ac:cxnSpMkLst>
        </pc:cxnChg>
        <pc:cxnChg chg="add mod">
          <ac:chgData name="Tee Hemjinda" userId="44a16990-220f-4721-8311-2d152a5cf4b5" providerId="ADAL" clId="{F86C8D31-ACE0-4CDE-A7AC-D0C583B97930}" dt="2024-02-10T12:27:44.632" v="960" actId="14100"/>
          <ac:cxnSpMkLst>
            <pc:docMk/>
            <pc:sldMk cId="1655365095" sldId="271"/>
            <ac:cxnSpMk id="10" creationId="{52AE7B84-562D-390D-441C-C700A476F6E6}"/>
          </ac:cxnSpMkLst>
        </pc:cxnChg>
        <pc:cxnChg chg="add mod">
          <ac:chgData name="Tee Hemjinda" userId="44a16990-220f-4721-8311-2d152a5cf4b5" providerId="ADAL" clId="{F86C8D31-ACE0-4CDE-A7AC-D0C583B97930}" dt="2024-02-10T12:28:29.705" v="966" actId="14100"/>
          <ac:cxnSpMkLst>
            <pc:docMk/>
            <pc:sldMk cId="1655365095" sldId="271"/>
            <ac:cxnSpMk id="16" creationId="{DFD56215-6B66-E58E-0B7B-A98FA16D7ED2}"/>
          </ac:cxnSpMkLst>
        </pc:cxnChg>
        <pc:cxnChg chg="add mod">
          <ac:chgData name="Tee Hemjinda" userId="44a16990-220f-4721-8311-2d152a5cf4b5" providerId="ADAL" clId="{F86C8D31-ACE0-4CDE-A7AC-D0C583B97930}" dt="2024-02-10T12:28:36.009" v="969" actId="14100"/>
          <ac:cxnSpMkLst>
            <pc:docMk/>
            <pc:sldMk cId="1655365095" sldId="271"/>
            <ac:cxnSpMk id="19" creationId="{3FE9A620-3068-02B9-5D15-A180D0865826}"/>
          </ac:cxnSpMkLst>
        </pc:cxnChg>
        <pc:cxnChg chg="add mod">
          <ac:chgData name="Tee Hemjinda" userId="44a16990-220f-4721-8311-2d152a5cf4b5" providerId="ADAL" clId="{F86C8D31-ACE0-4CDE-A7AC-D0C583B97930}" dt="2024-02-10T12:28:41.061" v="972" actId="14100"/>
          <ac:cxnSpMkLst>
            <pc:docMk/>
            <pc:sldMk cId="1655365095" sldId="271"/>
            <ac:cxnSpMk id="22" creationId="{A9E1962A-4F13-D2F7-7CDF-0C93B0A4732E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2:57:57.824" v="1105" actId="1076"/>
        <pc:sldMkLst>
          <pc:docMk/>
          <pc:sldMk cId="2400773505" sldId="272"/>
        </pc:sldMkLst>
        <pc:spChg chg="del">
          <ac:chgData name="Tee Hemjinda" userId="44a16990-220f-4721-8311-2d152a5cf4b5" providerId="ADAL" clId="{F86C8D31-ACE0-4CDE-A7AC-D0C583B97930}" dt="2024-02-10T12:29:06.733" v="979" actId="478"/>
          <ac:spMkLst>
            <pc:docMk/>
            <pc:sldMk cId="2400773505" sldId="272"/>
            <ac:spMk id="2" creationId="{B5C9771F-06CE-D3F6-F0AA-D635B5DB5BC1}"/>
          </ac:spMkLst>
        </pc:spChg>
        <pc:spChg chg="del">
          <ac:chgData name="Tee Hemjinda" userId="44a16990-220f-4721-8311-2d152a5cf4b5" providerId="ADAL" clId="{F86C8D31-ACE0-4CDE-A7AC-D0C583B97930}" dt="2024-02-10T12:29:06.141" v="978" actId="478"/>
          <ac:spMkLst>
            <pc:docMk/>
            <pc:sldMk cId="2400773505" sldId="272"/>
            <ac:spMk id="3" creationId="{3596D63A-AC8F-0411-CAFD-D72416294313}"/>
          </ac:spMkLst>
        </pc:spChg>
        <pc:spChg chg="add mod">
          <ac:chgData name="Tee Hemjinda" userId="44a16990-220f-4721-8311-2d152a5cf4b5" providerId="ADAL" clId="{F86C8D31-ACE0-4CDE-A7AC-D0C583B97930}" dt="2024-02-10T12:54:58.262" v="1062" actId="1076"/>
          <ac:spMkLst>
            <pc:docMk/>
            <pc:sldMk cId="2400773505" sldId="272"/>
            <ac:spMk id="4" creationId="{F6BF621E-5E98-10B0-86F6-D0AD78D13391}"/>
          </ac:spMkLst>
        </pc:spChg>
        <pc:spChg chg="add mod">
          <ac:chgData name="Tee Hemjinda" userId="44a16990-220f-4721-8311-2d152a5cf4b5" providerId="ADAL" clId="{F86C8D31-ACE0-4CDE-A7AC-D0C583B97930}" dt="2024-02-10T12:55:01.375" v="1063" actId="1076"/>
          <ac:spMkLst>
            <pc:docMk/>
            <pc:sldMk cId="2400773505" sldId="272"/>
            <ac:spMk id="5" creationId="{42170BEC-9C53-7331-9A18-6CC5FB46AC17}"/>
          </ac:spMkLst>
        </pc:spChg>
        <pc:spChg chg="add del mod">
          <ac:chgData name="Tee Hemjinda" userId="44a16990-220f-4721-8311-2d152a5cf4b5" providerId="ADAL" clId="{F86C8D31-ACE0-4CDE-A7AC-D0C583B97930}" dt="2024-02-10T12:29:09.723" v="981" actId="478"/>
          <ac:spMkLst>
            <pc:docMk/>
            <pc:sldMk cId="2400773505" sldId="272"/>
            <ac:spMk id="6" creationId="{29C0FDB5-D781-06E5-873D-68352A2187EB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8" creationId="{D3005306-DC38-CF3A-BF47-A5BDB29AF697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9" creationId="{598AE1CF-F342-270C-74EC-ABF643E2585D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10" creationId="{087AA0F9-A842-3A78-B759-C02541BB4EC7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11" creationId="{7CE25994-0FA3-C137-7ADB-E4EFB21DBB94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12" creationId="{7C692792-CA25-3425-5CEF-948E5E905C2B}"/>
          </ac:spMkLst>
        </pc:spChg>
        <pc:spChg chg="add mod">
          <ac:chgData name="Tee Hemjinda" userId="44a16990-220f-4721-8311-2d152a5cf4b5" providerId="ADAL" clId="{F86C8D31-ACE0-4CDE-A7AC-D0C583B97930}" dt="2024-02-10T12:57:56.050" v="1104" actId="164"/>
          <ac:spMkLst>
            <pc:docMk/>
            <pc:sldMk cId="2400773505" sldId="272"/>
            <ac:spMk id="13" creationId="{36D6B583-F126-130D-D9EC-C7F175D5801E}"/>
          </ac:spMkLst>
        </pc:spChg>
        <pc:grpChg chg="add mod">
          <ac:chgData name="Tee Hemjinda" userId="44a16990-220f-4721-8311-2d152a5cf4b5" providerId="ADAL" clId="{F86C8D31-ACE0-4CDE-A7AC-D0C583B97930}" dt="2024-02-10T12:57:57.824" v="1105" actId="1076"/>
          <ac:grpSpMkLst>
            <pc:docMk/>
            <pc:sldMk cId="2400773505" sldId="272"/>
            <ac:grpSpMk id="14" creationId="{07FB41F3-2B72-76D8-9582-6CC2FF0570FF}"/>
          </ac:grpSpMkLst>
        </pc:grpChg>
        <pc:cxnChg chg="add del mod">
          <ac:chgData name="Tee Hemjinda" userId="44a16990-220f-4721-8311-2d152a5cf4b5" providerId="ADAL" clId="{F86C8D31-ACE0-4CDE-A7AC-D0C583B97930}" dt="2024-02-10T12:29:10.288" v="982" actId="478"/>
          <ac:cxnSpMkLst>
            <pc:docMk/>
            <pc:sldMk cId="2400773505" sldId="272"/>
            <ac:cxnSpMk id="7" creationId="{D11A148F-6A12-C6DB-3638-56E3091A506B}"/>
          </ac:cxnSpMkLst>
        </pc:cxnChg>
      </pc:sldChg>
      <pc:sldChg chg="addSp delSp modSp new mod">
        <pc:chgData name="Tee Hemjinda" userId="44a16990-220f-4721-8311-2d152a5cf4b5" providerId="ADAL" clId="{F86C8D31-ACE0-4CDE-A7AC-D0C583B97930}" dt="2024-02-10T13:06:00.212" v="1175" actId="1076"/>
        <pc:sldMkLst>
          <pc:docMk/>
          <pc:sldMk cId="1488169683" sldId="273"/>
        </pc:sldMkLst>
        <pc:spChg chg="del">
          <ac:chgData name="Tee Hemjinda" userId="44a16990-220f-4721-8311-2d152a5cf4b5" providerId="ADAL" clId="{F86C8D31-ACE0-4CDE-A7AC-D0C583B97930}" dt="2024-02-10T12:59:04.075" v="1112" actId="478"/>
          <ac:spMkLst>
            <pc:docMk/>
            <pc:sldMk cId="1488169683" sldId="273"/>
            <ac:spMk id="2" creationId="{DDE39D3D-51FF-E9F3-B5A0-D1C582EB85FC}"/>
          </ac:spMkLst>
        </pc:spChg>
        <pc:spChg chg="del">
          <ac:chgData name="Tee Hemjinda" userId="44a16990-220f-4721-8311-2d152a5cf4b5" providerId="ADAL" clId="{F86C8D31-ACE0-4CDE-A7AC-D0C583B97930}" dt="2024-02-10T12:59:03.114" v="1111" actId="478"/>
          <ac:spMkLst>
            <pc:docMk/>
            <pc:sldMk cId="1488169683" sldId="273"/>
            <ac:spMk id="3" creationId="{129EA5B2-90F8-6B48-2473-E3C80A310EA8}"/>
          </ac:spMkLst>
        </pc:spChg>
        <pc:spChg chg="mod topLvl">
          <ac:chgData name="Tee Hemjinda" userId="44a16990-220f-4721-8311-2d152a5cf4b5" providerId="ADAL" clId="{F86C8D31-ACE0-4CDE-A7AC-D0C583B97930}" dt="2024-02-10T12:59:52.284" v="1128" actId="1076"/>
          <ac:spMkLst>
            <pc:docMk/>
            <pc:sldMk cId="1488169683" sldId="273"/>
            <ac:spMk id="5" creationId="{FDEB3CE1-8B0B-1ED9-616F-D8CF8A038747}"/>
          </ac:spMkLst>
        </pc:spChg>
        <pc:spChg chg="mod topLvl">
          <ac:chgData name="Tee Hemjinda" userId="44a16990-220f-4721-8311-2d152a5cf4b5" providerId="ADAL" clId="{F86C8D31-ACE0-4CDE-A7AC-D0C583B97930}" dt="2024-02-10T13:00:00.770" v="1130" actId="1076"/>
          <ac:spMkLst>
            <pc:docMk/>
            <pc:sldMk cId="1488169683" sldId="273"/>
            <ac:spMk id="6" creationId="{9AF8858A-AB93-3FE5-E9E8-391E0FA55695}"/>
          </ac:spMkLst>
        </pc:spChg>
        <pc:spChg chg="mod topLvl">
          <ac:chgData name="Tee Hemjinda" userId="44a16990-220f-4721-8311-2d152a5cf4b5" providerId="ADAL" clId="{F86C8D31-ACE0-4CDE-A7AC-D0C583B97930}" dt="2024-02-10T13:00:06.748" v="1133" actId="1076"/>
          <ac:spMkLst>
            <pc:docMk/>
            <pc:sldMk cId="1488169683" sldId="273"/>
            <ac:spMk id="7" creationId="{BF21C625-29B2-2054-A446-6BCA3214519F}"/>
          </ac:spMkLst>
        </pc:spChg>
        <pc:spChg chg="del mod">
          <ac:chgData name="Tee Hemjinda" userId="44a16990-220f-4721-8311-2d152a5cf4b5" providerId="ADAL" clId="{F86C8D31-ACE0-4CDE-A7AC-D0C583B97930}" dt="2024-02-10T12:59:16.248" v="1117" actId="478"/>
          <ac:spMkLst>
            <pc:docMk/>
            <pc:sldMk cId="1488169683" sldId="273"/>
            <ac:spMk id="8" creationId="{9BAE0B8D-5061-1817-2BD1-F83914A38AC7}"/>
          </ac:spMkLst>
        </pc:spChg>
        <pc:spChg chg="mod topLvl">
          <ac:chgData name="Tee Hemjinda" userId="44a16990-220f-4721-8311-2d152a5cf4b5" providerId="ADAL" clId="{F86C8D31-ACE0-4CDE-A7AC-D0C583B97930}" dt="2024-02-10T13:06:00.212" v="1175" actId="1076"/>
          <ac:spMkLst>
            <pc:docMk/>
            <pc:sldMk cId="1488169683" sldId="273"/>
            <ac:spMk id="9" creationId="{E65D8B64-74A7-7CC3-3945-D1258229E6B1}"/>
          </ac:spMkLst>
        </pc:spChg>
        <pc:spChg chg="mod topLvl">
          <ac:chgData name="Tee Hemjinda" userId="44a16990-220f-4721-8311-2d152a5cf4b5" providerId="ADAL" clId="{F86C8D31-ACE0-4CDE-A7AC-D0C583B97930}" dt="2024-02-10T13:06:00.212" v="1175" actId="1076"/>
          <ac:spMkLst>
            <pc:docMk/>
            <pc:sldMk cId="1488169683" sldId="273"/>
            <ac:spMk id="10" creationId="{FE850FA3-9476-E2BF-43F3-3FC07210BD43}"/>
          </ac:spMkLst>
        </pc:spChg>
        <pc:spChg chg="mod topLvl">
          <ac:chgData name="Tee Hemjinda" userId="44a16990-220f-4721-8311-2d152a5cf4b5" providerId="ADAL" clId="{F86C8D31-ACE0-4CDE-A7AC-D0C583B97930}" dt="2024-02-10T13:06:00.212" v="1175" actId="1076"/>
          <ac:spMkLst>
            <pc:docMk/>
            <pc:sldMk cId="1488169683" sldId="273"/>
            <ac:spMk id="11" creationId="{F01EEC4D-CCF5-FB21-5303-99348C3008E5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19" creationId="{6CD89D01-A88E-C771-8966-EC7F9A235382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0" creationId="{D80AA868-1880-A565-574C-45C678528262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1" creationId="{E46DDB53-C659-8876-9656-DA20ADABD05D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2" creationId="{463BA991-9946-2954-B48B-9F176C235700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3" creationId="{91ADDE8D-3A0D-106C-6389-4A0395A07D8D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4" creationId="{4D5CC3B7-C4F7-472E-795E-566EF8E2952F}"/>
          </ac:spMkLst>
        </pc:spChg>
        <pc:spChg chg="mod">
          <ac:chgData name="Tee Hemjinda" userId="44a16990-220f-4721-8311-2d152a5cf4b5" providerId="ADAL" clId="{F86C8D31-ACE0-4CDE-A7AC-D0C583B97930}" dt="2024-02-10T13:05:37.860" v="1171"/>
          <ac:spMkLst>
            <pc:docMk/>
            <pc:sldMk cId="1488169683" sldId="273"/>
            <ac:spMk id="25" creationId="{F53DE06E-EDB6-A39A-1358-DD576B8ED268}"/>
          </ac:spMkLst>
        </pc:spChg>
        <pc:spChg chg="add mod">
          <ac:chgData name="Tee Hemjinda" userId="44a16990-220f-4721-8311-2d152a5cf4b5" providerId="ADAL" clId="{F86C8D31-ACE0-4CDE-A7AC-D0C583B97930}" dt="2024-02-10T13:06:00.212" v="1175" actId="1076"/>
          <ac:spMkLst>
            <pc:docMk/>
            <pc:sldMk cId="1488169683" sldId="273"/>
            <ac:spMk id="32" creationId="{BDCBEE61-1259-D76C-C032-6442948E5954}"/>
          </ac:spMkLst>
        </pc:spChg>
        <pc:grpChg chg="add del mod">
          <ac:chgData name="Tee Hemjinda" userId="44a16990-220f-4721-8311-2d152a5cf4b5" providerId="ADAL" clId="{F86C8D31-ACE0-4CDE-A7AC-D0C583B97930}" dt="2024-02-10T12:59:26.401" v="1122" actId="165"/>
          <ac:grpSpMkLst>
            <pc:docMk/>
            <pc:sldMk cId="1488169683" sldId="273"/>
            <ac:grpSpMk id="4" creationId="{C46C4166-E9D4-D494-BD28-93412D4E21DA}"/>
          </ac:grpSpMkLst>
        </pc:grpChg>
        <pc:grpChg chg="add mod">
          <ac:chgData name="Tee Hemjinda" userId="44a16990-220f-4721-8311-2d152a5cf4b5" providerId="ADAL" clId="{F86C8D31-ACE0-4CDE-A7AC-D0C583B97930}" dt="2024-02-10T13:05:37.860" v="1171"/>
          <ac:grpSpMkLst>
            <pc:docMk/>
            <pc:sldMk cId="1488169683" sldId="273"/>
            <ac:grpSpMk id="18" creationId="{5268BEAE-BA18-E5B0-6C17-DF4B428754EF}"/>
          </ac:grpSpMkLst>
        </pc:grpChg>
        <pc:cxnChg chg="del mod">
          <ac:chgData name="Tee Hemjinda" userId="44a16990-220f-4721-8311-2d152a5cf4b5" providerId="ADAL" clId="{F86C8D31-ACE0-4CDE-A7AC-D0C583B97930}" dt="2024-02-10T12:59:10.020" v="1114" actId="478"/>
          <ac:cxnSpMkLst>
            <pc:docMk/>
            <pc:sldMk cId="1488169683" sldId="273"/>
            <ac:cxnSpMk id="12" creationId="{516B3486-AA64-86F0-0C7E-457557842095}"/>
          </ac:cxnSpMkLst>
        </pc:cxnChg>
        <pc:cxnChg chg="del mod">
          <ac:chgData name="Tee Hemjinda" userId="44a16990-220f-4721-8311-2d152a5cf4b5" providerId="ADAL" clId="{F86C8D31-ACE0-4CDE-A7AC-D0C583B97930}" dt="2024-02-10T12:59:11.814" v="1115" actId="478"/>
          <ac:cxnSpMkLst>
            <pc:docMk/>
            <pc:sldMk cId="1488169683" sldId="273"/>
            <ac:cxnSpMk id="13" creationId="{CD57F7FF-FCD9-1E4C-9D70-8D2613EFE3E1}"/>
          </ac:cxnSpMkLst>
        </pc:cxnChg>
        <pc:cxnChg chg="del mod">
          <ac:chgData name="Tee Hemjinda" userId="44a16990-220f-4721-8311-2d152a5cf4b5" providerId="ADAL" clId="{F86C8D31-ACE0-4CDE-A7AC-D0C583B97930}" dt="2024-02-10T12:59:17.902" v="1118" actId="478"/>
          <ac:cxnSpMkLst>
            <pc:docMk/>
            <pc:sldMk cId="1488169683" sldId="273"/>
            <ac:cxnSpMk id="14" creationId="{2F7C0622-9ED9-7296-7552-66BFD167A3CB}"/>
          </ac:cxnSpMkLst>
        </pc:cxnChg>
        <pc:cxnChg chg="del mod">
          <ac:chgData name="Tee Hemjinda" userId="44a16990-220f-4721-8311-2d152a5cf4b5" providerId="ADAL" clId="{F86C8D31-ACE0-4CDE-A7AC-D0C583B97930}" dt="2024-02-10T12:59:19.208" v="1119" actId="478"/>
          <ac:cxnSpMkLst>
            <pc:docMk/>
            <pc:sldMk cId="1488169683" sldId="273"/>
            <ac:cxnSpMk id="15" creationId="{E004B6BC-9747-E16F-BA39-3AF60C84F992}"/>
          </ac:cxnSpMkLst>
        </pc:cxnChg>
        <pc:cxnChg chg="del mod">
          <ac:chgData name="Tee Hemjinda" userId="44a16990-220f-4721-8311-2d152a5cf4b5" providerId="ADAL" clId="{F86C8D31-ACE0-4CDE-A7AC-D0C583B97930}" dt="2024-02-10T12:59:22.598" v="1121" actId="478"/>
          <ac:cxnSpMkLst>
            <pc:docMk/>
            <pc:sldMk cId="1488169683" sldId="273"/>
            <ac:cxnSpMk id="16" creationId="{3878FA82-2E8D-1454-0DCC-475C0F8EB5EA}"/>
          </ac:cxnSpMkLst>
        </pc:cxnChg>
        <pc:cxnChg chg="del mod">
          <ac:chgData name="Tee Hemjinda" userId="44a16990-220f-4721-8311-2d152a5cf4b5" providerId="ADAL" clId="{F86C8D31-ACE0-4CDE-A7AC-D0C583B97930}" dt="2024-02-10T12:59:20.759" v="1120" actId="478"/>
          <ac:cxnSpMkLst>
            <pc:docMk/>
            <pc:sldMk cId="1488169683" sldId="273"/>
            <ac:cxnSpMk id="17" creationId="{4D508C81-9D60-333E-CC6A-3935DD82BB1A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26" creationId="{0FE0B04A-A8CA-6D7F-9EA0-EEAD37145C2E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27" creationId="{1E985140-1BE4-32A6-29EA-6D8270644991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28" creationId="{83587D3C-88D7-65F3-BAD6-74F4AA739026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29" creationId="{7F635375-A3E8-04E2-C0E5-A8D4828457B1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30" creationId="{D4E98A34-1AFB-53BC-69A1-A5E931DD9B1A}"/>
          </ac:cxnSpMkLst>
        </pc:cxnChg>
        <pc:cxnChg chg="mod">
          <ac:chgData name="Tee Hemjinda" userId="44a16990-220f-4721-8311-2d152a5cf4b5" providerId="ADAL" clId="{F86C8D31-ACE0-4CDE-A7AC-D0C583B97930}" dt="2024-02-10T13:05:37.860" v="1171"/>
          <ac:cxnSpMkLst>
            <pc:docMk/>
            <pc:sldMk cId="1488169683" sldId="273"/>
            <ac:cxnSpMk id="31" creationId="{DC3B4418-0F65-F8B6-8616-D6C70D5A71A7}"/>
          </ac:cxnSpMkLst>
        </pc:cxnChg>
      </pc:sldChg>
      <pc:sldChg chg="new del">
        <pc:chgData name="Tee Hemjinda" userId="44a16990-220f-4721-8311-2d152a5cf4b5" providerId="ADAL" clId="{F86C8D31-ACE0-4CDE-A7AC-D0C583B97930}" dt="2024-02-10T13:00:23.416" v="1135" actId="680"/>
        <pc:sldMkLst>
          <pc:docMk/>
          <pc:sldMk cId="1248967177" sldId="274"/>
        </pc:sldMkLst>
      </pc:sldChg>
      <pc:sldChg chg="addSp delSp modSp add mod">
        <pc:chgData name="Tee Hemjinda" userId="44a16990-220f-4721-8311-2d152a5cf4b5" providerId="ADAL" clId="{F86C8D31-ACE0-4CDE-A7AC-D0C583B97930}" dt="2024-02-10T13:06:09.400" v="1178" actId="478"/>
        <pc:sldMkLst>
          <pc:docMk/>
          <pc:sldMk cId="3016936186" sldId="274"/>
        </pc:sldMkLst>
        <pc:spChg chg="mod topLvl">
          <ac:chgData name="Tee Hemjinda" userId="44a16990-220f-4721-8311-2d152a5cf4b5" providerId="ADAL" clId="{F86C8D31-ACE0-4CDE-A7AC-D0C583B97930}" dt="2024-02-10T13:00:53.765" v="1147" actId="165"/>
          <ac:spMkLst>
            <pc:docMk/>
            <pc:sldMk cId="3016936186" sldId="274"/>
            <ac:spMk id="3" creationId="{7CE93BF6-E7A2-8358-8F52-62555C1D1857}"/>
          </ac:spMkLst>
        </pc:spChg>
        <pc:spChg chg="del mod topLvl">
          <ac:chgData name="Tee Hemjinda" userId="44a16990-220f-4721-8311-2d152a5cf4b5" providerId="ADAL" clId="{F86C8D31-ACE0-4CDE-A7AC-D0C583B97930}" dt="2024-02-10T13:01:21.363" v="1153" actId="478"/>
          <ac:spMkLst>
            <pc:docMk/>
            <pc:sldMk cId="3016936186" sldId="274"/>
            <ac:spMk id="4" creationId="{02ED53CB-7EB8-B564-0058-A06E1145B003}"/>
          </ac:spMkLst>
        </pc:spChg>
        <pc:spChg chg="del">
          <ac:chgData name="Tee Hemjinda" userId="44a16990-220f-4721-8311-2d152a5cf4b5" providerId="ADAL" clId="{F86C8D31-ACE0-4CDE-A7AC-D0C583B97930}" dt="2024-02-10T13:02:22.092" v="1155" actId="478"/>
          <ac:spMkLst>
            <pc:docMk/>
            <pc:sldMk cId="3016936186" sldId="274"/>
            <ac:spMk id="5" creationId="{4FD440D4-EA57-5471-3BEF-E18F7CCFF79E}"/>
          </ac:spMkLst>
        </pc:spChg>
        <pc:spChg chg="del">
          <ac:chgData name="Tee Hemjinda" userId="44a16990-220f-4721-8311-2d152a5cf4b5" providerId="ADAL" clId="{F86C8D31-ACE0-4CDE-A7AC-D0C583B97930}" dt="2024-02-10T13:06:06.650" v="1176" actId="478"/>
          <ac:spMkLst>
            <pc:docMk/>
            <pc:sldMk cId="3016936186" sldId="274"/>
            <ac:spMk id="6" creationId="{A8CE347B-A8AE-E5E5-62F6-AA53FBB39C5E}"/>
          </ac:spMkLst>
        </pc:spChg>
        <pc:spChg chg="del">
          <ac:chgData name="Tee Hemjinda" userId="44a16990-220f-4721-8311-2d152a5cf4b5" providerId="ADAL" clId="{F86C8D31-ACE0-4CDE-A7AC-D0C583B97930}" dt="2024-02-10T13:06:06.650" v="1176" actId="478"/>
          <ac:spMkLst>
            <pc:docMk/>
            <pc:sldMk cId="3016936186" sldId="274"/>
            <ac:spMk id="7" creationId="{67285193-E19D-DFC6-ED18-C25BF9B275A8}"/>
          </ac:spMkLst>
        </pc:spChg>
        <pc:spChg chg="del mod topLvl">
          <ac:chgData name="Tee Hemjinda" userId="44a16990-220f-4721-8311-2d152a5cf4b5" providerId="ADAL" clId="{F86C8D31-ACE0-4CDE-A7AC-D0C583B97930}" dt="2024-02-10T13:01:00.172" v="1151" actId="478"/>
          <ac:spMkLst>
            <pc:docMk/>
            <pc:sldMk cId="3016936186" sldId="274"/>
            <ac:spMk id="8" creationId="{3CBB0B0A-610B-87DF-5C02-0E8B41466C38}"/>
          </ac:spMkLst>
        </pc:spChg>
        <pc:spChg chg="del">
          <ac:chgData name="Tee Hemjinda" userId="44a16990-220f-4721-8311-2d152a5cf4b5" providerId="ADAL" clId="{F86C8D31-ACE0-4CDE-A7AC-D0C583B97930}" dt="2024-02-10T13:06:06.650" v="1176" actId="478"/>
          <ac:spMkLst>
            <pc:docMk/>
            <pc:sldMk cId="3016936186" sldId="274"/>
            <ac:spMk id="9" creationId="{30D7072F-AD6E-211A-20BE-BF72AE9B58F2}"/>
          </ac:spMkLst>
        </pc:spChg>
        <pc:spChg chg="del">
          <ac:chgData name="Tee Hemjinda" userId="44a16990-220f-4721-8311-2d152a5cf4b5" providerId="ADAL" clId="{F86C8D31-ACE0-4CDE-A7AC-D0C583B97930}" dt="2024-02-10T13:06:06.650" v="1176" actId="478"/>
          <ac:spMkLst>
            <pc:docMk/>
            <pc:sldMk cId="3016936186" sldId="274"/>
            <ac:spMk id="10" creationId="{D646F4F0-E8A9-A9EB-72EA-FBC86CE5C5AE}"/>
          </ac:spMkLst>
        </pc:spChg>
        <pc:spChg chg="del">
          <ac:chgData name="Tee Hemjinda" userId="44a16990-220f-4721-8311-2d152a5cf4b5" providerId="ADAL" clId="{F86C8D31-ACE0-4CDE-A7AC-D0C583B97930}" dt="2024-02-10T13:06:06.650" v="1176" actId="478"/>
          <ac:spMkLst>
            <pc:docMk/>
            <pc:sldMk cId="3016936186" sldId="274"/>
            <ac:spMk id="11" creationId="{E8F90284-644B-C19A-1F7D-8892D5ABF8E8}"/>
          </ac:spMkLst>
        </pc:spChg>
        <pc:spChg chg="del mod">
          <ac:chgData name="Tee Hemjinda" userId="44a16990-220f-4721-8311-2d152a5cf4b5" providerId="ADAL" clId="{F86C8D31-ACE0-4CDE-A7AC-D0C583B97930}" dt="2024-02-10T13:00:49.372" v="1144" actId="478"/>
          <ac:spMkLst>
            <pc:docMk/>
            <pc:sldMk cId="3016936186" sldId="274"/>
            <ac:spMk id="12" creationId="{97F9B217-D4FC-3305-653E-5708B350CA31}"/>
          </ac:spMkLst>
        </pc:spChg>
        <pc:spChg chg="del mod">
          <ac:chgData name="Tee Hemjinda" userId="44a16990-220f-4721-8311-2d152a5cf4b5" providerId="ADAL" clId="{F86C8D31-ACE0-4CDE-A7AC-D0C583B97930}" dt="2024-02-10T13:00:45.028" v="1142" actId="478"/>
          <ac:spMkLst>
            <pc:docMk/>
            <pc:sldMk cId="3016936186" sldId="274"/>
            <ac:spMk id="13" creationId="{7AEB447A-6439-1CB7-1BFC-460314B97BCC}"/>
          </ac:spMkLst>
        </pc:spChg>
        <pc:spChg chg="del mod topLvl">
          <ac:chgData name="Tee Hemjinda" userId="44a16990-220f-4721-8311-2d152a5cf4b5" providerId="ADAL" clId="{F86C8D31-ACE0-4CDE-A7AC-D0C583B97930}" dt="2024-02-10T13:00:57.122" v="1148" actId="478"/>
          <ac:spMkLst>
            <pc:docMk/>
            <pc:sldMk cId="3016936186" sldId="274"/>
            <ac:spMk id="14" creationId="{4EC56873-0E26-11CD-076D-9AC4E6CB1D7A}"/>
          </ac:spMkLst>
        </pc:spChg>
        <pc:spChg chg="del mod">
          <ac:chgData name="Tee Hemjinda" userId="44a16990-220f-4721-8311-2d152a5cf4b5" providerId="ADAL" clId="{F86C8D31-ACE0-4CDE-A7AC-D0C583B97930}" dt="2024-02-10T13:00:40.878" v="1139" actId="478"/>
          <ac:spMkLst>
            <pc:docMk/>
            <pc:sldMk cId="3016936186" sldId="274"/>
            <ac:spMk id="15" creationId="{F4066A00-08CC-EA79-9386-07DE84BA3CDE}"/>
          </ac:spMkLst>
        </pc:spChg>
        <pc:spChg chg="add del mod">
          <ac:chgData name="Tee Hemjinda" userId="44a16990-220f-4721-8311-2d152a5cf4b5" providerId="ADAL" clId="{F86C8D31-ACE0-4CDE-A7AC-D0C583B97930}" dt="2024-02-10T13:06:09.400" v="1178" actId="478"/>
          <ac:spMkLst>
            <pc:docMk/>
            <pc:sldMk cId="3016936186" sldId="274"/>
            <ac:spMk id="22" creationId="{96C75112-0C03-C7D5-633D-70ACB89FF078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3" creationId="{CEB14FEC-F867-E3A7-36C0-A63BE55743C1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4" creationId="{106EB4C8-CF46-4649-228F-188E0A0F5B56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5" creationId="{57E146D0-D4F7-E4B1-CFA4-DA248430CC37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6" creationId="{B4CEA3C0-8FB1-3F45-4564-18DD5A0BA9A3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7" creationId="{C30A10F3-1C6B-3D0F-03E9-CA28F72DF7EB}"/>
          </ac:spMkLst>
        </pc:spChg>
        <pc:spChg chg="add mod">
          <ac:chgData name="Tee Hemjinda" userId="44a16990-220f-4721-8311-2d152a5cf4b5" providerId="ADAL" clId="{F86C8D31-ACE0-4CDE-A7AC-D0C583B97930}" dt="2024-02-10T13:06:06.982" v="1177"/>
          <ac:spMkLst>
            <pc:docMk/>
            <pc:sldMk cId="3016936186" sldId="274"/>
            <ac:spMk id="28" creationId="{20763CDC-9A4D-B9FF-7B4D-7B2D0F97FAFC}"/>
          </ac:spMkLst>
        </pc:spChg>
        <pc:grpChg chg="add del mod">
          <ac:chgData name="Tee Hemjinda" userId="44a16990-220f-4721-8311-2d152a5cf4b5" providerId="ADAL" clId="{F86C8D31-ACE0-4CDE-A7AC-D0C583B97930}" dt="2024-02-10T13:00:53.765" v="1147" actId="165"/>
          <ac:grpSpMkLst>
            <pc:docMk/>
            <pc:sldMk cId="3016936186" sldId="274"/>
            <ac:grpSpMk id="2" creationId="{8D3A2D2B-EF17-E941-BCA4-4DE4D4E7FBA1}"/>
          </ac:grpSpMkLst>
        </pc:grpChg>
        <pc:cxnChg chg="del mod topLvl">
          <ac:chgData name="Tee Hemjinda" userId="44a16990-220f-4721-8311-2d152a5cf4b5" providerId="ADAL" clId="{F86C8D31-ACE0-4CDE-A7AC-D0C583B97930}" dt="2024-02-10T13:01:22.490" v="1154" actId="478"/>
          <ac:cxnSpMkLst>
            <pc:docMk/>
            <pc:sldMk cId="3016936186" sldId="274"/>
            <ac:cxnSpMk id="16" creationId="{28A3BB0B-5213-5B09-0BD2-144E83B83A23}"/>
          </ac:cxnSpMkLst>
        </pc:cxnChg>
        <pc:cxnChg chg="del mod topLvl">
          <ac:chgData name="Tee Hemjinda" userId="44a16990-220f-4721-8311-2d152a5cf4b5" providerId="ADAL" clId="{F86C8D31-ACE0-4CDE-A7AC-D0C583B97930}" dt="2024-02-10T13:01:01.416" v="1152" actId="478"/>
          <ac:cxnSpMkLst>
            <pc:docMk/>
            <pc:sldMk cId="3016936186" sldId="274"/>
            <ac:cxnSpMk id="17" creationId="{F3334F6E-13A6-F1C0-8A8A-67C4BEAA0FF9}"/>
          </ac:cxnSpMkLst>
        </pc:cxnChg>
        <pc:cxnChg chg="del mod topLvl">
          <ac:chgData name="Tee Hemjinda" userId="44a16990-220f-4721-8311-2d152a5cf4b5" providerId="ADAL" clId="{F86C8D31-ACE0-4CDE-A7AC-D0C583B97930}" dt="2024-02-10T13:00:59.005" v="1150" actId="478"/>
          <ac:cxnSpMkLst>
            <pc:docMk/>
            <pc:sldMk cId="3016936186" sldId="274"/>
            <ac:cxnSpMk id="18" creationId="{D1C514B0-8D02-03EF-04E6-7C925F561070}"/>
          </ac:cxnSpMkLst>
        </pc:cxnChg>
        <pc:cxnChg chg="del mod">
          <ac:chgData name="Tee Hemjinda" userId="44a16990-220f-4721-8311-2d152a5cf4b5" providerId="ADAL" clId="{F86C8D31-ACE0-4CDE-A7AC-D0C583B97930}" dt="2024-02-10T13:00:46.605" v="1143" actId="478"/>
          <ac:cxnSpMkLst>
            <pc:docMk/>
            <pc:sldMk cId="3016936186" sldId="274"/>
            <ac:cxnSpMk id="19" creationId="{D2DF5ED2-CD52-5742-6214-229219529FEB}"/>
          </ac:cxnSpMkLst>
        </pc:cxnChg>
        <pc:cxnChg chg="del mod topLvl">
          <ac:chgData name="Tee Hemjinda" userId="44a16990-220f-4721-8311-2d152a5cf4b5" providerId="ADAL" clId="{F86C8D31-ACE0-4CDE-A7AC-D0C583B97930}" dt="2024-02-10T13:00:58.282" v="1149" actId="478"/>
          <ac:cxnSpMkLst>
            <pc:docMk/>
            <pc:sldMk cId="3016936186" sldId="274"/>
            <ac:cxnSpMk id="20" creationId="{6940DA63-517A-AB64-BDDF-AA149DC27231}"/>
          </ac:cxnSpMkLst>
        </pc:cxnChg>
        <pc:cxnChg chg="del mod">
          <ac:chgData name="Tee Hemjinda" userId="44a16990-220f-4721-8311-2d152a5cf4b5" providerId="ADAL" clId="{F86C8D31-ACE0-4CDE-A7AC-D0C583B97930}" dt="2024-02-10T13:00:42.615" v="1140" actId="478"/>
          <ac:cxnSpMkLst>
            <pc:docMk/>
            <pc:sldMk cId="3016936186" sldId="274"/>
            <ac:cxnSpMk id="21" creationId="{CBD28A1F-BEB7-E61B-CED1-67D08F731A25}"/>
          </ac:cxnSpMkLst>
        </pc:cxnChg>
      </pc:sldChg>
      <pc:sldChg chg="addSp delSp modSp add mod">
        <pc:chgData name="Tee Hemjinda" userId="44a16990-220f-4721-8311-2d152a5cf4b5" providerId="ADAL" clId="{F86C8D31-ACE0-4CDE-A7AC-D0C583B97930}" dt="2024-02-10T13:06:17.299" v="1183" actId="478"/>
        <pc:sldMkLst>
          <pc:docMk/>
          <pc:sldMk cId="839803930" sldId="275"/>
        </pc:sldMkLst>
        <pc:spChg chg="add del mod">
          <ac:chgData name="Tee Hemjinda" userId="44a16990-220f-4721-8311-2d152a5cf4b5" providerId="ADAL" clId="{F86C8D31-ACE0-4CDE-A7AC-D0C583B97930}" dt="2024-02-10T13:06:16.274" v="1182" actId="478"/>
          <ac:spMkLst>
            <pc:docMk/>
            <pc:sldMk cId="839803930" sldId="275"/>
            <ac:spMk id="5" creationId="{27A5BBA9-8533-6395-5436-06D3D33AD865}"/>
          </ac:spMkLst>
        </pc:spChg>
        <pc:spChg chg="mod">
          <ac:chgData name="Tee Hemjinda" userId="44a16990-220f-4721-8311-2d152a5cf4b5" providerId="ADAL" clId="{F86C8D31-ACE0-4CDE-A7AC-D0C583B97930}" dt="2024-02-10T13:02:46.894" v="1158" actId="1076"/>
          <ac:spMkLst>
            <pc:docMk/>
            <pc:sldMk cId="839803930" sldId="275"/>
            <ac:spMk id="6" creationId="{47F32310-017A-BF05-819B-873CBF31AC64}"/>
          </ac:spMkLst>
        </pc:spChg>
        <pc:spChg chg="del">
          <ac:chgData name="Tee Hemjinda" userId="44a16990-220f-4721-8311-2d152a5cf4b5" providerId="ADAL" clId="{F86C8D31-ACE0-4CDE-A7AC-D0C583B97930}" dt="2024-02-10T13:06:13.943" v="1180" actId="478"/>
          <ac:spMkLst>
            <pc:docMk/>
            <pc:sldMk cId="839803930" sldId="275"/>
            <ac:spMk id="7" creationId="{6AD3EB0D-FBBD-2ADC-8462-94534B9DDB38}"/>
          </ac:spMkLst>
        </pc:spChg>
        <pc:spChg chg="add del mod">
          <ac:chgData name="Tee Hemjinda" userId="44a16990-220f-4721-8311-2d152a5cf4b5" providerId="ADAL" clId="{F86C8D31-ACE0-4CDE-A7AC-D0C583B97930}" dt="2024-02-10T13:06:17.299" v="1183" actId="478"/>
          <ac:spMkLst>
            <pc:docMk/>
            <pc:sldMk cId="839803930" sldId="275"/>
            <ac:spMk id="8" creationId="{1D97D567-7751-7ED6-43F9-2BE341B644C5}"/>
          </ac:spMkLst>
        </pc:spChg>
        <pc:spChg chg="del">
          <ac:chgData name="Tee Hemjinda" userId="44a16990-220f-4721-8311-2d152a5cf4b5" providerId="ADAL" clId="{F86C8D31-ACE0-4CDE-A7AC-D0C583B97930}" dt="2024-02-10T13:06:12.649" v="1179" actId="478"/>
          <ac:spMkLst>
            <pc:docMk/>
            <pc:sldMk cId="839803930" sldId="275"/>
            <ac:spMk id="9" creationId="{3268FAE0-C43D-EF83-2356-2A973525614C}"/>
          </ac:spMkLst>
        </pc:spChg>
        <pc:spChg chg="del">
          <ac:chgData name="Tee Hemjinda" userId="44a16990-220f-4721-8311-2d152a5cf4b5" providerId="ADAL" clId="{F86C8D31-ACE0-4CDE-A7AC-D0C583B97930}" dt="2024-02-10T13:06:12.649" v="1179" actId="478"/>
          <ac:spMkLst>
            <pc:docMk/>
            <pc:sldMk cId="839803930" sldId="275"/>
            <ac:spMk id="10" creationId="{6B327922-9A31-9957-F765-B778587A9EF2}"/>
          </ac:spMkLst>
        </pc:spChg>
        <pc:spChg chg="del">
          <ac:chgData name="Tee Hemjinda" userId="44a16990-220f-4721-8311-2d152a5cf4b5" providerId="ADAL" clId="{F86C8D31-ACE0-4CDE-A7AC-D0C583B97930}" dt="2024-02-10T13:06:12.649" v="1179" actId="478"/>
          <ac:spMkLst>
            <pc:docMk/>
            <pc:sldMk cId="839803930" sldId="275"/>
            <ac:spMk id="11" creationId="{1AB3F2F9-CC4C-9DDE-FFA4-AEC0ECB8A132}"/>
          </ac:spMkLst>
        </pc:spChg>
        <pc:spChg chg="add mod">
          <ac:chgData name="Tee Hemjinda" userId="44a16990-220f-4721-8311-2d152a5cf4b5" providerId="ADAL" clId="{F86C8D31-ACE0-4CDE-A7AC-D0C583B97930}" dt="2024-02-10T13:06:14.261" v="1181"/>
          <ac:spMkLst>
            <pc:docMk/>
            <pc:sldMk cId="839803930" sldId="275"/>
            <ac:spMk id="12" creationId="{F13DBFEC-4DA9-3B2E-C824-6E9264B3D376}"/>
          </ac:spMkLst>
        </pc:spChg>
        <pc:spChg chg="add mod">
          <ac:chgData name="Tee Hemjinda" userId="44a16990-220f-4721-8311-2d152a5cf4b5" providerId="ADAL" clId="{F86C8D31-ACE0-4CDE-A7AC-D0C583B97930}" dt="2024-02-10T13:06:14.261" v="1181"/>
          <ac:spMkLst>
            <pc:docMk/>
            <pc:sldMk cId="839803930" sldId="275"/>
            <ac:spMk id="13" creationId="{A18DB7DA-29C1-2EC4-3EC9-8860B64E2656}"/>
          </ac:spMkLst>
        </pc:spChg>
        <pc:spChg chg="add mod">
          <ac:chgData name="Tee Hemjinda" userId="44a16990-220f-4721-8311-2d152a5cf4b5" providerId="ADAL" clId="{F86C8D31-ACE0-4CDE-A7AC-D0C583B97930}" dt="2024-02-10T13:06:14.261" v="1181"/>
          <ac:spMkLst>
            <pc:docMk/>
            <pc:sldMk cId="839803930" sldId="275"/>
            <ac:spMk id="14" creationId="{C2014877-6E62-C005-ABFE-9F39F22FC347}"/>
          </ac:spMkLst>
        </pc:spChg>
        <pc:spChg chg="add mod">
          <ac:chgData name="Tee Hemjinda" userId="44a16990-220f-4721-8311-2d152a5cf4b5" providerId="ADAL" clId="{F86C8D31-ACE0-4CDE-A7AC-D0C583B97930}" dt="2024-02-10T13:06:14.261" v="1181"/>
          <ac:spMkLst>
            <pc:docMk/>
            <pc:sldMk cId="839803930" sldId="275"/>
            <ac:spMk id="15" creationId="{4F39072F-D83B-7C01-640B-484989A9172A}"/>
          </ac:spMkLst>
        </pc:spChg>
        <pc:spChg chg="add mod">
          <ac:chgData name="Tee Hemjinda" userId="44a16990-220f-4721-8311-2d152a5cf4b5" providerId="ADAL" clId="{F86C8D31-ACE0-4CDE-A7AC-D0C583B97930}" dt="2024-02-10T13:06:14.261" v="1181"/>
          <ac:spMkLst>
            <pc:docMk/>
            <pc:sldMk cId="839803930" sldId="275"/>
            <ac:spMk id="16" creationId="{EFC14610-FC76-4D36-4B15-B391A4D4E40C}"/>
          </ac:spMkLst>
        </pc:spChg>
        <pc:cxnChg chg="add mod">
          <ac:chgData name="Tee Hemjinda" userId="44a16990-220f-4721-8311-2d152a5cf4b5" providerId="ADAL" clId="{F86C8D31-ACE0-4CDE-A7AC-D0C583B97930}" dt="2024-02-10T13:02:53.886" v="1160" actId="13822"/>
          <ac:cxnSpMkLst>
            <pc:docMk/>
            <pc:sldMk cId="839803930" sldId="275"/>
            <ac:cxnSpMk id="4" creationId="{2DCCF2E5-B4FF-CA90-CD93-4F8EBE977FB7}"/>
          </ac:cxnSpMkLst>
        </pc:cxnChg>
      </pc:sldChg>
      <pc:sldChg chg="addSp delSp modSp add mod">
        <pc:chgData name="Tee Hemjinda" userId="44a16990-220f-4721-8311-2d152a5cf4b5" providerId="ADAL" clId="{F86C8D31-ACE0-4CDE-A7AC-D0C583B97930}" dt="2024-02-10T13:06:39.825" v="1192" actId="478"/>
        <pc:sldMkLst>
          <pc:docMk/>
          <pc:sldMk cId="2951359539" sldId="276"/>
        </pc:sldMkLst>
        <pc:spChg chg="mod">
          <ac:chgData name="Tee Hemjinda" userId="44a16990-220f-4721-8311-2d152a5cf4b5" providerId="ADAL" clId="{F86C8D31-ACE0-4CDE-A7AC-D0C583B97930}" dt="2024-02-10T13:03:08.428" v="1162" actId="1076"/>
          <ac:spMkLst>
            <pc:docMk/>
            <pc:sldMk cId="2951359539" sldId="276"/>
            <ac:spMk id="7" creationId="{0801ED0C-6F6C-9810-16C9-35C4E03AF065}"/>
          </ac:spMkLst>
        </pc:spChg>
        <pc:spChg chg="del mod">
          <ac:chgData name="Tee Hemjinda" userId="44a16990-220f-4721-8311-2d152a5cf4b5" providerId="ADAL" clId="{F86C8D31-ACE0-4CDE-A7AC-D0C583B97930}" dt="2024-02-10T13:06:31.305" v="1187" actId="478"/>
          <ac:spMkLst>
            <pc:docMk/>
            <pc:sldMk cId="2951359539" sldId="276"/>
            <ac:spMk id="9" creationId="{A5C0A651-9605-1A4E-BCB7-AE34E80FC44B}"/>
          </ac:spMkLst>
        </pc:spChg>
        <pc:spChg chg="del mod">
          <ac:chgData name="Tee Hemjinda" userId="44a16990-220f-4721-8311-2d152a5cf4b5" providerId="ADAL" clId="{F86C8D31-ACE0-4CDE-A7AC-D0C583B97930}" dt="2024-02-10T13:06:29.427" v="1184" actId="478"/>
          <ac:spMkLst>
            <pc:docMk/>
            <pc:sldMk cId="2951359539" sldId="276"/>
            <ac:spMk id="10" creationId="{09AC6396-DC3A-9E2F-243A-EADCF12EF188}"/>
          </ac:spMkLst>
        </pc:spChg>
        <pc:spChg chg="del">
          <ac:chgData name="Tee Hemjinda" userId="44a16990-220f-4721-8311-2d152a5cf4b5" providerId="ADAL" clId="{F86C8D31-ACE0-4CDE-A7AC-D0C583B97930}" dt="2024-02-10T13:06:32.149" v="1188" actId="478"/>
          <ac:spMkLst>
            <pc:docMk/>
            <pc:sldMk cId="2951359539" sldId="276"/>
            <ac:spMk id="11" creationId="{D3D78C7D-D8DC-6A5E-EF43-B7B0D021FF7F}"/>
          </ac:spMkLst>
        </pc:spChg>
        <pc:spChg chg="add del mod">
          <ac:chgData name="Tee Hemjinda" userId="44a16990-220f-4721-8311-2d152a5cf4b5" providerId="ADAL" clId="{F86C8D31-ACE0-4CDE-A7AC-D0C583B97930}" dt="2024-02-10T13:06:38.007" v="1190" actId="478"/>
          <ac:spMkLst>
            <pc:docMk/>
            <pc:sldMk cId="2951359539" sldId="276"/>
            <ac:spMk id="15" creationId="{62B3A553-BFDE-7755-4F43-D94CC3CA160C}"/>
          </ac:spMkLst>
        </pc:spChg>
        <pc:spChg chg="add del mod">
          <ac:chgData name="Tee Hemjinda" userId="44a16990-220f-4721-8311-2d152a5cf4b5" providerId="ADAL" clId="{F86C8D31-ACE0-4CDE-A7AC-D0C583B97930}" dt="2024-02-10T13:06:39.032" v="1191" actId="478"/>
          <ac:spMkLst>
            <pc:docMk/>
            <pc:sldMk cId="2951359539" sldId="276"/>
            <ac:spMk id="16" creationId="{86454B80-3A50-FD3A-C983-1A95078FC2C3}"/>
          </ac:spMkLst>
        </pc:spChg>
        <pc:spChg chg="add del mod">
          <ac:chgData name="Tee Hemjinda" userId="44a16990-220f-4721-8311-2d152a5cf4b5" providerId="ADAL" clId="{F86C8D31-ACE0-4CDE-A7AC-D0C583B97930}" dt="2024-02-10T13:06:39.825" v="1192" actId="478"/>
          <ac:spMkLst>
            <pc:docMk/>
            <pc:sldMk cId="2951359539" sldId="276"/>
            <ac:spMk id="17" creationId="{98460808-1D88-E9C2-35D7-36A3F9A91EA2}"/>
          </ac:spMkLst>
        </pc:spChg>
        <pc:spChg chg="add mod">
          <ac:chgData name="Tee Hemjinda" userId="44a16990-220f-4721-8311-2d152a5cf4b5" providerId="ADAL" clId="{F86C8D31-ACE0-4CDE-A7AC-D0C583B97930}" dt="2024-02-10T13:06:33.040" v="1189"/>
          <ac:spMkLst>
            <pc:docMk/>
            <pc:sldMk cId="2951359539" sldId="276"/>
            <ac:spMk id="18" creationId="{503EB489-FC1E-2A0D-0C62-E9E8527CE2BA}"/>
          </ac:spMkLst>
        </pc:spChg>
        <pc:spChg chg="add mod">
          <ac:chgData name="Tee Hemjinda" userId="44a16990-220f-4721-8311-2d152a5cf4b5" providerId="ADAL" clId="{F86C8D31-ACE0-4CDE-A7AC-D0C583B97930}" dt="2024-02-10T13:06:33.040" v="1189"/>
          <ac:spMkLst>
            <pc:docMk/>
            <pc:sldMk cId="2951359539" sldId="276"/>
            <ac:spMk id="19" creationId="{2D963265-58A2-E9DE-A671-39A02001E972}"/>
          </ac:spMkLst>
        </pc:spChg>
        <pc:spChg chg="add mod">
          <ac:chgData name="Tee Hemjinda" userId="44a16990-220f-4721-8311-2d152a5cf4b5" providerId="ADAL" clId="{F86C8D31-ACE0-4CDE-A7AC-D0C583B97930}" dt="2024-02-10T13:06:33.040" v="1189"/>
          <ac:spMkLst>
            <pc:docMk/>
            <pc:sldMk cId="2951359539" sldId="276"/>
            <ac:spMk id="20" creationId="{22DE7345-739E-3A43-B955-1637E73DD4C0}"/>
          </ac:spMkLst>
        </pc:spChg>
        <pc:spChg chg="add mod">
          <ac:chgData name="Tee Hemjinda" userId="44a16990-220f-4721-8311-2d152a5cf4b5" providerId="ADAL" clId="{F86C8D31-ACE0-4CDE-A7AC-D0C583B97930}" dt="2024-02-10T13:06:33.040" v="1189"/>
          <ac:spMkLst>
            <pc:docMk/>
            <pc:sldMk cId="2951359539" sldId="276"/>
            <ac:spMk id="21" creationId="{C54C0DF0-7D85-BC0A-0098-858F5950100B}"/>
          </ac:spMkLst>
        </pc:spChg>
        <pc:cxnChg chg="add mod">
          <ac:chgData name="Tee Hemjinda" userId="44a16990-220f-4721-8311-2d152a5cf4b5" providerId="ADAL" clId="{F86C8D31-ACE0-4CDE-A7AC-D0C583B97930}" dt="2024-02-10T13:03:17.638" v="1164" actId="13822"/>
          <ac:cxnSpMkLst>
            <pc:docMk/>
            <pc:sldMk cId="2951359539" sldId="276"/>
            <ac:cxnSpMk id="5" creationId="{36AD049A-7E4D-909B-E6F6-F436092096F2}"/>
          </ac:cxnSpMkLst>
        </pc:cxnChg>
        <pc:cxnChg chg="add del mod">
          <ac:chgData name="Tee Hemjinda" userId="44a16990-220f-4721-8311-2d152a5cf4b5" providerId="ADAL" clId="{F86C8D31-ACE0-4CDE-A7AC-D0C583B97930}" dt="2024-02-10T13:06:30.640" v="1186" actId="478"/>
          <ac:cxnSpMkLst>
            <pc:docMk/>
            <pc:sldMk cId="2951359539" sldId="276"/>
            <ac:cxnSpMk id="12" creationId="{D519224A-C0A2-CB66-B274-DA253A68D84C}"/>
          </ac:cxnSpMkLst>
        </pc:cxnChg>
        <pc:cxnChg chg="add del mod">
          <ac:chgData name="Tee Hemjinda" userId="44a16990-220f-4721-8311-2d152a5cf4b5" providerId="ADAL" clId="{F86C8D31-ACE0-4CDE-A7AC-D0C583B97930}" dt="2024-02-10T13:06:30.113" v="1185" actId="478"/>
          <ac:cxnSpMkLst>
            <pc:docMk/>
            <pc:sldMk cId="2951359539" sldId="276"/>
            <ac:cxnSpMk id="14" creationId="{2DCE8E11-5033-1E6E-E72E-280FA16EBC04}"/>
          </ac:cxnSpMkLst>
        </pc:cxnChg>
      </pc:sldChg>
      <pc:sldChg chg="addSp modSp add mod">
        <pc:chgData name="Tee Hemjinda" userId="44a16990-220f-4721-8311-2d152a5cf4b5" providerId="ADAL" clId="{F86C8D31-ACE0-4CDE-A7AC-D0C583B97930}" dt="2024-02-10T13:07:57.888" v="1199" actId="14100"/>
        <pc:sldMkLst>
          <pc:docMk/>
          <pc:sldMk cId="3926949392" sldId="277"/>
        </pc:sldMkLst>
        <pc:spChg chg="mod">
          <ac:chgData name="Tee Hemjinda" userId="44a16990-220f-4721-8311-2d152a5cf4b5" providerId="ADAL" clId="{F86C8D31-ACE0-4CDE-A7AC-D0C583B97930}" dt="2024-02-10T13:07:51.029" v="1196" actId="1076"/>
          <ac:spMkLst>
            <pc:docMk/>
            <pc:sldMk cId="3926949392" sldId="277"/>
            <ac:spMk id="21" creationId="{2A8437F1-2F82-ED15-16B0-73FB5806C148}"/>
          </ac:spMkLst>
        </pc:spChg>
        <pc:cxnChg chg="add mod">
          <ac:chgData name="Tee Hemjinda" userId="44a16990-220f-4721-8311-2d152a5cf4b5" providerId="ADAL" clId="{F86C8D31-ACE0-4CDE-A7AC-D0C583B97930}" dt="2024-02-10T13:07:57.888" v="1199" actId="14100"/>
          <ac:cxnSpMkLst>
            <pc:docMk/>
            <pc:sldMk cId="3926949392" sldId="277"/>
            <ac:cxnSpMk id="2" creationId="{30082D66-1234-1C90-F809-38393267C1F8}"/>
          </ac:cxnSpMkLst>
        </pc:cxnChg>
      </pc:sldChg>
      <pc:sldChg chg="addSp modSp add mod">
        <pc:chgData name="Tee Hemjinda" userId="44a16990-220f-4721-8311-2d152a5cf4b5" providerId="ADAL" clId="{F86C8D31-ACE0-4CDE-A7AC-D0C583B97930}" dt="2024-02-10T13:08:20.564" v="1205" actId="14100"/>
        <pc:sldMkLst>
          <pc:docMk/>
          <pc:sldMk cId="325701400" sldId="278"/>
        </pc:sldMkLst>
        <pc:spChg chg="mod">
          <ac:chgData name="Tee Hemjinda" userId="44a16990-220f-4721-8311-2d152a5cf4b5" providerId="ADAL" clId="{F86C8D31-ACE0-4CDE-A7AC-D0C583B97930}" dt="2024-02-10T13:08:14.406" v="1202" actId="1076"/>
          <ac:spMkLst>
            <pc:docMk/>
            <pc:sldMk cId="325701400" sldId="278"/>
            <ac:spMk id="18" creationId="{8EE70913-7BAF-47C4-D8A7-4015B92FD9C2}"/>
          </ac:spMkLst>
        </pc:spChg>
        <pc:cxnChg chg="add mod">
          <ac:chgData name="Tee Hemjinda" userId="44a16990-220f-4721-8311-2d152a5cf4b5" providerId="ADAL" clId="{F86C8D31-ACE0-4CDE-A7AC-D0C583B97930}" dt="2024-02-10T13:08:20.564" v="1205" actId="14100"/>
          <ac:cxnSpMkLst>
            <pc:docMk/>
            <pc:sldMk cId="325701400" sldId="278"/>
            <ac:cxnSpMk id="8" creationId="{83A93DB3-796F-5130-0B03-FC5DC4D8D758}"/>
          </ac:cxnSpMkLst>
        </pc:cxnChg>
      </pc:sldChg>
      <pc:sldChg chg="addSp modSp add mod">
        <pc:chgData name="Tee Hemjinda" userId="44a16990-220f-4721-8311-2d152a5cf4b5" providerId="ADAL" clId="{F86C8D31-ACE0-4CDE-A7AC-D0C583B97930}" dt="2024-02-10T13:09:56.953" v="1210" actId="14100"/>
        <pc:sldMkLst>
          <pc:docMk/>
          <pc:sldMk cId="1183974584" sldId="279"/>
        </pc:sldMkLst>
        <pc:spChg chg="mod">
          <ac:chgData name="Tee Hemjinda" userId="44a16990-220f-4721-8311-2d152a5cf4b5" providerId="ADAL" clId="{F86C8D31-ACE0-4CDE-A7AC-D0C583B97930}" dt="2024-02-10T13:09:50.243" v="1207" actId="1076"/>
          <ac:spMkLst>
            <pc:docMk/>
            <pc:sldMk cId="1183974584" sldId="279"/>
            <ac:spMk id="19" creationId="{260ADF16-AFEF-A97D-2720-17D688CC2E75}"/>
          </ac:spMkLst>
        </pc:spChg>
        <pc:cxnChg chg="add mod">
          <ac:chgData name="Tee Hemjinda" userId="44a16990-220f-4721-8311-2d152a5cf4b5" providerId="ADAL" clId="{F86C8D31-ACE0-4CDE-A7AC-D0C583B97930}" dt="2024-02-10T13:09:56.953" v="1210" actId="14100"/>
          <ac:cxnSpMkLst>
            <pc:docMk/>
            <pc:sldMk cId="1183974584" sldId="279"/>
            <ac:cxnSpMk id="9" creationId="{9EA06EC4-2CD6-4D8B-D1A5-37CD2043586A}"/>
          </ac:cxnSpMkLst>
        </pc:cxnChg>
      </pc:sldChg>
      <pc:sldChg chg="addSp modSp add mod">
        <pc:chgData name="Tee Hemjinda" userId="44a16990-220f-4721-8311-2d152a5cf4b5" providerId="ADAL" clId="{F86C8D31-ACE0-4CDE-A7AC-D0C583B97930}" dt="2024-02-10T13:15:39.159" v="1225" actId="20577"/>
        <pc:sldMkLst>
          <pc:docMk/>
          <pc:sldMk cId="615971480" sldId="280"/>
        </pc:sldMkLst>
        <pc:spChg chg="add mod">
          <ac:chgData name="Tee Hemjinda" userId="44a16990-220f-4721-8311-2d152a5cf4b5" providerId="ADAL" clId="{F86C8D31-ACE0-4CDE-A7AC-D0C583B97930}" dt="2024-02-10T13:15:39.159" v="1225" actId="20577"/>
          <ac:spMkLst>
            <pc:docMk/>
            <pc:sldMk cId="615971480" sldId="280"/>
            <ac:spMk id="13" creationId="{022C4599-9233-B4C3-5B9D-D9FA83FF948A}"/>
          </ac:spMkLst>
        </pc:spChg>
        <pc:spChg chg="mod">
          <ac:chgData name="Tee Hemjinda" userId="44a16990-220f-4721-8311-2d152a5cf4b5" providerId="ADAL" clId="{F86C8D31-ACE0-4CDE-A7AC-D0C583B97930}" dt="2024-02-10T13:11:56.614" v="1212" actId="1076"/>
          <ac:spMkLst>
            <pc:docMk/>
            <pc:sldMk cId="615971480" sldId="280"/>
            <ac:spMk id="20" creationId="{2D6436BE-D20F-DA5B-FDF8-2FF04D6F69F5}"/>
          </ac:spMkLst>
        </pc:spChg>
        <pc:cxnChg chg="add mod">
          <ac:chgData name="Tee Hemjinda" userId="44a16990-220f-4721-8311-2d152a5cf4b5" providerId="ADAL" clId="{F86C8D31-ACE0-4CDE-A7AC-D0C583B97930}" dt="2024-02-10T13:12:03.437" v="1215" actId="14100"/>
          <ac:cxnSpMkLst>
            <pc:docMk/>
            <pc:sldMk cId="615971480" sldId="280"/>
            <ac:cxnSpMk id="10" creationId="{CF227BA8-2F65-C930-80CE-3E7D8354A8B5}"/>
          </ac:cxnSpMkLst>
        </pc:cxnChg>
      </pc:sldChg>
      <pc:sldChg chg="add ord">
        <pc:chgData name="Tee Hemjinda" userId="44a16990-220f-4721-8311-2d152a5cf4b5" providerId="ADAL" clId="{F86C8D31-ACE0-4CDE-A7AC-D0C583B97930}" dt="2024-02-10T13:16:00.278" v="1230"/>
        <pc:sldMkLst>
          <pc:docMk/>
          <pc:sldMk cId="4090338618" sldId="281"/>
        </pc:sldMkLst>
      </pc:sldChg>
      <pc:sldChg chg="modSp add mod ord">
        <pc:chgData name="Tee Hemjinda" userId="44a16990-220f-4721-8311-2d152a5cf4b5" providerId="ADAL" clId="{F86C8D31-ACE0-4CDE-A7AC-D0C583B97930}" dt="2024-02-10T13:17:51.173" v="1240" actId="207"/>
        <pc:sldMkLst>
          <pc:docMk/>
          <pc:sldMk cId="2756595527" sldId="282"/>
        </pc:sldMkLst>
        <pc:spChg chg="mod">
          <ac:chgData name="Tee Hemjinda" userId="44a16990-220f-4721-8311-2d152a5cf4b5" providerId="ADAL" clId="{F86C8D31-ACE0-4CDE-A7AC-D0C583B97930}" dt="2024-02-10T13:17:51.173" v="1240" actId="207"/>
          <ac:spMkLst>
            <pc:docMk/>
            <pc:sldMk cId="2756595527" sldId="282"/>
            <ac:spMk id="3" creationId="{0A76C1CF-6D1C-0272-B98E-3A8F100AC419}"/>
          </ac:spMkLst>
        </pc:spChg>
        <pc:spChg chg="mod">
          <ac:chgData name="Tee Hemjinda" userId="44a16990-220f-4721-8311-2d152a5cf4b5" providerId="ADAL" clId="{F86C8D31-ACE0-4CDE-A7AC-D0C583B97930}" dt="2024-02-10T13:16:05.353" v="1231" actId="1076"/>
          <ac:spMkLst>
            <pc:docMk/>
            <pc:sldMk cId="2756595527" sldId="282"/>
            <ac:spMk id="13" creationId="{BFE55B34-BF46-0544-F05B-BAAD7C4190C0}"/>
          </ac:spMkLst>
        </pc:spChg>
      </pc:sldChg>
      <pc:sldChg chg="modSp add mod">
        <pc:chgData name="Tee Hemjinda" userId="44a16990-220f-4721-8311-2d152a5cf4b5" providerId="ADAL" clId="{F86C8D31-ACE0-4CDE-A7AC-D0C583B97930}" dt="2024-02-10T13:17:57.428" v="1241" actId="207"/>
        <pc:sldMkLst>
          <pc:docMk/>
          <pc:sldMk cId="4002437545" sldId="283"/>
        </pc:sldMkLst>
        <pc:spChg chg="mod">
          <ac:chgData name="Tee Hemjinda" userId="44a16990-220f-4721-8311-2d152a5cf4b5" providerId="ADAL" clId="{F86C8D31-ACE0-4CDE-A7AC-D0C583B97930}" dt="2024-02-10T13:17:57.428" v="1241" actId="207"/>
          <ac:spMkLst>
            <pc:docMk/>
            <pc:sldMk cId="4002437545" sldId="283"/>
            <ac:spMk id="3" creationId="{2105E9A0-CCCF-C6D5-C783-EA36927020A3}"/>
          </ac:spMkLst>
        </pc:spChg>
        <pc:spChg chg="mod">
          <ac:chgData name="Tee Hemjinda" userId="44a16990-220f-4721-8311-2d152a5cf4b5" providerId="ADAL" clId="{F86C8D31-ACE0-4CDE-A7AC-D0C583B97930}" dt="2024-02-10T13:17:57.428" v="1241" actId="207"/>
          <ac:spMkLst>
            <pc:docMk/>
            <pc:sldMk cId="4002437545" sldId="283"/>
            <ac:spMk id="7" creationId="{A6F002FE-1B47-8313-2D8E-09154743E987}"/>
          </ac:spMkLst>
        </pc:spChg>
        <pc:spChg chg="mod">
          <ac:chgData name="Tee Hemjinda" userId="44a16990-220f-4721-8311-2d152a5cf4b5" providerId="ADAL" clId="{F86C8D31-ACE0-4CDE-A7AC-D0C583B97930}" dt="2024-02-10T13:16:50.390" v="1234" actId="1076"/>
          <ac:spMkLst>
            <pc:docMk/>
            <pc:sldMk cId="4002437545" sldId="283"/>
            <ac:spMk id="13" creationId="{3D88DF2E-F1FA-FA08-7AF5-556CD4A5DFC9}"/>
          </ac:spMkLst>
        </pc:spChg>
      </pc:sldChg>
      <pc:sldChg chg="modSp add mod">
        <pc:chgData name="Tee Hemjinda" userId="44a16990-220f-4721-8311-2d152a5cf4b5" providerId="ADAL" clId="{F86C8D31-ACE0-4CDE-A7AC-D0C583B97930}" dt="2024-02-10T13:17:43.485" v="1239" actId="207"/>
        <pc:sldMkLst>
          <pc:docMk/>
          <pc:sldMk cId="1471270240" sldId="284"/>
        </pc:sldMkLst>
        <pc:spChg chg="mod">
          <ac:chgData name="Tee Hemjinda" userId="44a16990-220f-4721-8311-2d152a5cf4b5" providerId="ADAL" clId="{F86C8D31-ACE0-4CDE-A7AC-D0C583B97930}" dt="2024-02-10T13:17:43.485" v="1239" actId="207"/>
          <ac:spMkLst>
            <pc:docMk/>
            <pc:sldMk cId="1471270240" sldId="284"/>
            <ac:spMk id="3" creationId="{00A61818-235A-E6DD-BDC2-A09D99F14618}"/>
          </ac:spMkLst>
        </pc:spChg>
        <pc:spChg chg="mod">
          <ac:chgData name="Tee Hemjinda" userId="44a16990-220f-4721-8311-2d152a5cf4b5" providerId="ADAL" clId="{F86C8D31-ACE0-4CDE-A7AC-D0C583B97930}" dt="2024-02-10T13:17:43.485" v="1239" actId="207"/>
          <ac:spMkLst>
            <pc:docMk/>
            <pc:sldMk cId="1471270240" sldId="284"/>
            <ac:spMk id="7" creationId="{30097A5F-900B-8CD0-7DDF-F20D0FC589A2}"/>
          </ac:spMkLst>
        </pc:spChg>
        <pc:spChg chg="mod">
          <ac:chgData name="Tee Hemjinda" userId="44a16990-220f-4721-8311-2d152a5cf4b5" providerId="ADAL" clId="{F86C8D31-ACE0-4CDE-A7AC-D0C583B97930}" dt="2024-02-10T13:17:25.879" v="1237" actId="1076"/>
          <ac:spMkLst>
            <pc:docMk/>
            <pc:sldMk cId="1471270240" sldId="284"/>
            <ac:spMk id="13" creationId="{3E679518-3794-46B2-D698-29BF7F1C5B1F}"/>
          </ac:spMkLst>
        </pc:spChg>
        <pc:spChg chg="mod">
          <ac:chgData name="Tee Hemjinda" userId="44a16990-220f-4721-8311-2d152a5cf4b5" providerId="ADAL" clId="{F86C8D31-ACE0-4CDE-A7AC-D0C583B97930}" dt="2024-02-10T13:17:34.963" v="1238" actId="207"/>
          <ac:spMkLst>
            <pc:docMk/>
            <pc:sldMk cId="1471270240" sldId="284"/>
            <ac:spMk id="21" creationId="{FC0D431A-5003-CEC8-DEA9-00212699CBC4}"/>
          </ac:spMkLst>
        </pc:spChg>
      </pc:sldChg>
      <pc:sldChg chg="modSp add mod">
        <pc:chgData name="Tee Hemjinda" userId="44a16990-220f-4721-8311-2d152a5cf4b5" providerId="ADAL" clId="{F86C8D31-ACE0-4CDE-A7AC-D0C583B97930}" dt="2024-02-10T13:19:06.721" v="1244" actId="207"/>
        <pc:sldMkLst>
          <pc:docMk/>
          <pc:sldMk cId="989909457" sldId="285"/>
        </pc:sldMkLst>
        <pc:spChg chg="mod">
          <ac:chgData name="Tee Hemjinda" userId="44a16990-220f-4721-8311-2d152a5cf4b5" providerId="ADAL" clId="{F86C8D31-ACE0-4CDE-A7AC-D0C583B97930}" dt="2024-02-10T13:19:02.807" v="1243" actId="1076"/>
          <ac:spMkLst>
            <pc:docMk/>
            <pc:sldMk cId="989909457" sldId="285"/>
            <ac:spMk id="13" creationId="{AF8DD2A5-DB1F-6C80-1C52-76F2F0C9691D}"/>
          </ac:spMkLst>
        </pc:spChg>
        <pc:spChg chg="mod">
          <ac:chgData name="Tee Hemjinda" userId="44a16990-220f-4721-8311-2d152a5cf4b5" providerId="ADAL" clId="{F86C8D31-ACE0-4CDE-A7AC-D0C583B97930}" dt="2024-02-10T13:19:06.721" v="1244" actId="207"/>
          <ac:spMkLst>
            <pc:docMk/>
            <pc:sldMk cId="989909457" sldId="285"/>
            <ac:spMk id="19" creationId="{BD02B11A-47B5-0A14-EBD7-CB95296CF5FE}"/>
          </ac:spMkLst>
        </pc:spChg>
      </pc:sldChg>
      <pc:sldChg chg="addSp modSp add mod">
        <pc:chgData name="Tee Hemjinda" userId="44a16990-220f-4721-8311-2d152a5cf4b5" providerId="ADAL" clId="{F86C8D31-ACE0-4CDE-A7AC-D0C583B97930}" dt="2024-02-10T13:22:08.521" v="1266" actId="255"/>
        <pc:sldMkLst>
          <pc:docMk/>
          <pc:sldMk cId="120293334" sldId="286"/>
        </pc:sldMkLst>
        <pc:spChg chg="add mod">
          <ac:chgData name="Tee Hemjinda" userId="44a16990-220f-4721-8311-2d152a5cf4b5" providerId="ADAL" clId="{F86C8D31-ACE0-4CDE-A7AC-D0C583B97930}" dt="2024-02-10T13:22:08.521" v="1266" actId="255"/>
          <ac:spMkLst>
            <pc:docMk/>
            <pc:sldMk cId="120293334" sldId="286"/>
            <ac:spMk id="11" creationId="{C73A28E4-F46A-F570-F91F-D85D634C2EC3}"/>
          </ac:spMkLst>
        </pc:spChg>
        <pc:spChg chg="mod">
          <ac:chgData name="Tee Hemjinda" userId="44a16990-220f-4721-8311-2d152a5cf4b5" providerId="ADAL" clId="{F86C8D31-ACE0-4CDE-A7AC-D0C583B97930}" dt="2024-02-10T13:21:24.005" v="1246" actId="207"/>
          <ac:spMkLst>
            <pc:docMk/>
            <pc:sldMk cId="120293334" sldId="286"/>
            <ac:spMk id="19" creationId="{A2EADB21-F7FF-162C-3031-7CA964EB9F40}"/>
          </ac:spMkLst>
        </pc:spChg>
      </pc:sldChg>
      <pc:sldChg chg="modSp add mod">
        <pc:chgData name="Tee Hemjinda" userId="44a16990-220f-4721-8311-2d152a5cf4b5" providerId="ADAL" clId="{F86C8D31-ACE0-4CDE-A7AC-D0C583B97930}" dt="2024-02-10T13:22:47.160" v="1273" actId="20577"/>
        <pc:sldMkLst>
          <pc:docMk/>
          <pc:sldMk cId="372629196" sldId="287"/>
        </pc:sldMkLst>
        <pc:spChg chg="mod">
          <ac:chgData name="Tee Hemjinda" userId="44a16990-220f-4721-8311-2d152a5cf4b5" providerId="ADAL" clId="{F86C8D31-ACE0-4CDE-A7AC-D0C583B97930}" dt="2024-02-10T13:22:47.160" v="1273" actId="20577"/>
          <ac:spMkLst>
            <pc:docMk/>
            <pc:sldMk cId="372629196" sldId="287"/>
            <ac:spMk id="11" creationId="{038F0053-1E02-E2D1-EFFB-2BF67E261380}"/>
          </ac:spMkLst>
        </pc:spChg>
        <pc:spChg chg="mod">
          <ac:chgData name="Tee Hemjinda" userId="44a16990-220f-4721-8311-2d152a5cf4b5" providerId="ADAL" clId="{F86C8D31-ACE0-4CDE-A7AC-D0C583B97930}" dt="2024-02-10T13:22:23.473" v="1268" actId="1076"/>
          <ac:spMkLst>
            <pc:docMk/>
            <pc:sldMk cId="372629196" sldId="287"/>
            <ac:spMk id="13" creationId="{741A92F4-D873-5EBE-47F7-33E5207DBC8B}"/>
          </ac:spMkLst>
        </pc:spChg>
        <pc:spChg chg="mod">
          <ac:chgData name="Tee Hemjinda" userId="44a16990-220f-4721-8311-2d152a5cf4b5" providerId="ADAL" clId="{F86C8D31-ACE0-4CDE-A7AC-D0C583B97930}" dt="2024-02-10T13:22:26.135" v="1269" actId="207"/>
          <ac:spMkLst>
            <pc:docMk/>
            <pc:sldMk cId="372629196" sldId="287"/>
            <ac:spMk id="21" creationId="{6FA76DF9-3AF9-226B-00B5-B2E73277623B}"/>
          </ac:spMkLst>
        </pc:spChg>
      </pc:sldChg>
      <pc:sldChg chg="modSp add mod">
        <pc:chgData name="Tee Hemjinda" userId="44a16990-220f-4721-8311-2d152a5cf4b5" providerId="ADAL" clId="{F86C8D31-ACE0-4CDE-A7AC-D0C583B97930}" dt="2024-02-10T13:23:18.367" v="1276" actId="207"/>
        <pc:sldMkLst>
          <pc:docMk/>
          <pc:sldMk cId="1504082446" sldId="288"/>
        </pc:sldMkLst>
        <pc:spChg chg="mod">
          <ac:chgData name="Tee Hemjinda" userId="44a16990-220f-4721-8311-2d152a5cf4b5" providerId="ADAL" clId="{F86C8D31-ACE0-4CDE-A7AC-D0C583B97930}" dt="2024-02-10T13:23:18.367" v="1276" actId="207"/>
          <ac:spMkLst>
            <pc:docMk/>
            <pc:sldMk cId="1504082446" sldId="288"/>
            <ac:spMk id="7" creationId="{402CDA23-0330-F74F-EB99-BF4E80458860}"/>
          </ac:spMkLst>
        </pc:spChg>
        <pc:spChg chg="mod">
          <ac:chgData name="Tee Hemjinda" userId="44a16990-220f-4721-8311-2d152a5cf4b5" providerId="ADAL" clId="{F86C8D31-ACE0-4CDE-A7AC-D0C583B97930}" dt="2024-02-10T13:23:12.993" v="1275" actId="1076"/>
          <ac:spMkLst>
            <pc:docMk/>
            <pc:sldMk cId="1504082446" sldId="288"/>
            <ac:spMk id="13" creationId="{F0165356-B8CD-E1F6-759F-5AF9DBD02B92}"/>
          </ac:spMkLst>
        </pc:spChg>
      </pc:sldChg>
      <pc:sldChg chg="modSp add mod">
        <pc:chgData name="Tee Hemjinda" userId="44a16990-220f-4721-8311-2d152a5cf4b5" providerId="ADAL" clId="{F86C8D31-ACE0-4CDE-A7AC-D0C583B97930}" dt="2024-02-10T13:24:01.389" v="1279" actId="207"/>
        <pc:sldMkLst>
          <pc:docMk/>
          <pc:sldMk cId="3088750870" sldId="289"/>
        </pc:sldMkLst>
        <pc:spChg chg="mod">
          <ac:chgData name="Tee Hemjinda" userId="44a16990-220f-4721-8311-2d152a5cf4b5" providerId="ADAL" clId="{F86C8D31-ACE0-4CDE-A7AC-D0C583B97930}" dt="2024-02-10T13:24:01.389" v="1279" actId="207"/>
          <ac:spMkLst>
            <pc:docMk/>
            <pc:sldMk cId="3088750870" sldId="289"/>
            <ac:spMk id="3" creationId="{0EDBD668-9CD9-FD40-8674-333659BBBEE3}"/>
          </ac:spMkLst>
        </pc:spChg>
        <pc:spChg chg="mod">
          <ac:chgData name="Tee Hemjinda" userId="44a16990-220f-4721-8311-2d152a5cf4b5" providerId="ADAL" clId="{F86C8D31-ACE0-4CDE-A7AC-D0C583B97930}" dt="2024-02-10T13:23:58.595" v="1278" actId="1076"/>
          <ac:spMkLst>
            <pc:docMk/>
            <pc:sldMk cId="3088750870" sldId="289"/>
            <ac:spMk id="13" creationId="{C705938F-7E92-81E3-A84F-6BAB056CA019}"/>
          </ac:spMkLst>
        </pc:spChg>
      </pc:sldChg>
      <pc:sldChg chg="modSp add mod">
        <pc:chgData name="Tee Hemjinda" userId="44a16990-220f-4721-8311-2d152a5cf4b5" providerId="ADAL" clId="{F86C8D31-ACE0-4CDE-A7AC-D0C583B97930}" dt="2024-02-10T13:24:35.921" v="1281" actId="207"/>
        <pc:sldMkLst>
          <pc:docMk/>
          <pc:sldMk cId="1504047614" sldId="290"/>
        </pc:sldMkLst>
        <pc:spChg chg="mod">
          <ac:chgData name="Tee Hemjinda" userId="44a16990-220f-4721-8311-2d152a5cf4b5" providerId="ADAL" clId="{F86C8D31-ACE0-4CDE-A7AC-D0C583B97930}" dt="2024-02-10T13:24:35.921" v="1281" actId="207"/>
          <ac:spMkLst>
            <pc:docMk/>
            <pc:sldMk cId="1504047614" sldId="290"/>
            <ac:spMk id="21" creationId="{57B01B3B-A9F3-9D00-7012-028B3DEA0452}"/>
          </ac:spMkLst>
        </pc:spChg>
      </pc:sldChg>
      <pc:sldChg chg="addSp delSp modSp add mod">
        <pc:chgData name="Tee Hemjinda" userId="44a16990-220f-4721-8311-2d152a5cf4b5" providerId="ADAL" clId="{F86C8D31-ACE0-4CDE-A7AC-D0C583B97930}" dt="2024-02-10T13:28:03.141" v="1334" actId="20577"/>
        <pc:sldMkLst>
          <pc:docMk/>
          <pc:sldMk cId="2160247958" sldId="291"/>
        </pc:sldMkLst>
        <pc:spChg chg="del">
          <ac:chgData name="Tee Hemjinda" userId="44a16990-220f-4721-8311-2d152a5cf4b5" providerId="ADAL" clId="{F86C8D31-ACE0-4CDE-A7AC-D0C583B97930}" dt="2024-02-10T13:25:08.708" v="1287" actId="478"/>
          <ac:spMkLst>
            <pc:docMk/>
            <pc:sldMk cId="2160247958" sldId="291"/>
            <ac:spMk id="3" creationId="{6573E850-7AF7-849D-F23D-829BB318F545}"/>
          </ac:spMkLst>
        </pc:spChg>
        <pc:spChg chg="del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6" creationId="{80397B8E-4630-6CC3-5762-ACB0FE7F7E0D}"/>
          </ac:spMkLst>
        </pc:spChg>
        <pc:spChg chg="del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7" creationId="{CFE37A39-302F-C056-6DE6-07CB4953771A}"/>
          </ac:spMkLst>
        </pc:spChg>
        <pc:spChg chg="del mod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11" creationId="{0E533CB3-21BC-131F-808B-5E21B3396FE9}"/>
          </ac:spMkLst>
        </pc:spChg>
        <pc:spChg chg="del">
          <ac:chgData name="Tee Hemjinda" userId="44a16990-220f-4721-8311-2d152a5cf4b5" providerId="ADAL" clId="{F86C8D31-ACE0-4CDE-A7AC-D0C583B97930}" dt="2024-02-10T13:25:08.708" v="1287" actId="478"/>
          <ac:spMkLst>
            <pc:docMk/>
            <pc:sldMk cId="2160247958" sldId="291"/>
            <ac:spMk id="13" creationId="{CA2BF91C-6717-6843-92B3-E5C1B09D39F2}"/>
          </ac:spMkLst>
        </pc:spChg>
        <pc:spChg chg="mod">
          <ac:chgData name="Tee Hemjinda" userId="44a16990-220f-4721-8311-2d152a5cf4b5" providerId="ADAL" clId="{F86C8D31-ACE0-4CDE-A7AC-D0C583B97930}" dt="2024-02-10T13:25:09.119" v="1288"/>
          <ac:spMkLst>
            <pc:docMk/>
            <pc:sldMk cId="2160247958" sldId="291"/>
            <ac:spMk id="16" creationId="{611A95BE-47C0-B97C-D0D4-58E3EFBB2CCA}"/>
          </ac:spMkLst>
        </pc:spChg>
        <pc:spChg chg="mod">
          <ac:chgData name="Tee Hemjinda" userId="44a16990-220f-4721-8311-2d152a5cf4b5" providerId="ADAL" clId="{F86C8D31-ACE0-4CDE-A7AC-D0C583B97930}" dt="2024-02-10T13:25:09.119" v="1288"/>
          <ac:spMkLst>
            <pc:docMk/>
            <pc:sldMk cId="2160247958" sldId="291"/>
            <ac:spMk id="17" creationId="{49659E0E-08F8-177A-BC39-AEBA5216F0C7}"/>
          </ac:spMkLst>
        </pc:spChg>
        <pc:spChg chg="del mod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18" creationId="{9C6AF2AA-55FA-33D3-A34B-3D14011170C7}"/>
          </ac:spMkLst>
        </pc:spChg>
        <pc:spChg chg="del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19" creationId="{C3672C43-91E2-A6C3-3E65-DAAB6FA0B3A8}"/>
          </ac:spMkLst>
        </pc:spChg>
        <pc:spChg chg="del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20" creationId="{41664697-C486-9CBB-F77B-7D027CAE4AD8}"/>
          </ac:spMkLst>
        </pc:spChg>
        <pc:spChg chg="del">
          <ac:chgData name="Tee Hemjinda" userId="44a16990-220f-4721-8311-2d152a5cf4b5" providerId="ADAL" clId="{F86C8D31-ACE0-4CDE-A7AC-D0C583B97930}" dt="2024-02-10T13:25:06.575" v="1286" actId="478"/>
          <ac:spMkLst>
            <pc:docMk/>
            <pc:sldMk cId="2160247958" sldId="291"/>
            <ac:spMk id="21" creationId="{F5B54786-3969-E99A-0C4C-7628286AF455}"/>
          </ac:spMkLst>
        </pc:spChg>
        <pc:spChg chg="mod">
          <ac:chgData name="Tee Hemjinda" userId="44a16990-220f-4721-8311-2d152a5cf4b5" providerId="ADAL" clId="{F86C8D31-ACE0-4CDE-A7AC-D0C583B97930}" dt="2024-02-10T13:25:09.119" v="1288"/>
          <ac:spMkLst>
            <pc:docMk/>
            <pc:sldMk cId="2160247958" sldId="291"/>
            <ac:spMk id="22" creationId="{51165EDA-324F-DF50-3C5A-22C4FA13BE15}"/>
          </ac:spMkLst>
        </pc:spChg>
        <pc:spChg chg="mod">
          <ac:chgData name="Tee Hemjinda" userId="44a16990-220f-4721-8311-2d152a5cf4b5" providerId="ADAL" clId="{F86C8D31-ACE0-4CDE-A7AC-D0C583B97930}" dt="2024-02-10T13:26:24.609" v="1296" actId="20577"/>
          <ac:spMkLst>
            <pc:docMk/>
            <pc:sldMk cId="2160247958" sldId="291"/>
            <ac:spMk id="23" creationId="{5EEF5441-11BB-DBBD-75F4-B69EE89DFFC2}"/>
          </ac:spMkLst>
        </pc:spChg>
        <pc:spChg chg="mod">
          <ac:chgData name="Tee Hemjinda" userId="44a16990-220f-4721-8311-2d152a5cf4b5" providerId="ADAL" clId="{F86C8D31-ACE0-4CDE-A7AC-D0C583B97930}" dt="2024-02-10T13:26:28.632" v="1300" actId="20577"/>
          <ac:spMkLst>
            <pc:docMk/>
            <pc:sldMk cId="2160247958" sldId="291"/>
            <ac:spMk id="24" creationId="{15A4BEB3-19B1-EAE0-2CA3-0FD61675C846}"/>
          </ac:spMkLst>
        </pc:spChg>
        <pc:spChg chg="mod">
          <ac:chgData name="Tee Hemjinda" userId="44a16990-220f-4721-8311-2d152a5cf4b5" providerId="ADAL" clId="{F86C8D31-ACE0-4CDE-A7AC-D0C583B97930}" dt="2024-02-10T13:26:31.959" v="1301" actId="20577"/>
          <ac:spMkLst>
            <pc:docMk/>
            <pc:sldMk cId="2160247958" sldId="291"/>
            <ac:spMk id="25" creationId="{FF3E4EB3-AEE1-510E-0CC5-2FE8E813E08F}"/>
          </ac:spMkLst>
        </pc:spChg>
        <pc:spChg chg="mod">
          <ac:chgData name="Tee Hemjinda" userId="44a16990-220f-4721-8311-2d152a5cf4b5" providerId="ADAL" clId="{F86C8D31-ACE0-4CDE-A7AC-D0C583B97930}" dt="2024-02-10T13:26:54.554" v="1302"/>
          <ac:spMkLst>
            <pc:docMk/>
            <pc:sldMk cId="2160247958" sldId="291"/>
            <ac:spMk id="27" creationId="{2AE1B4E3-704E-137A-1CC7-20F3C788316A}"/>
          </ac:spMkLst>
        </pc:spChg>
        <pc:spChg chg="mod">
          <ac:chgData name="Tee Hemjinda" userId="44a16990-220f-4721-8311-2d152a5cf4b5" providerId="ADAL" clId="{F86C8D31-ACE0-4CDE-A7AC-D0C583B97930}" dt="2024-02-10T13:26:54.554" v="1302"/>
          <ac:spMkLst>
            <pc:docMk/>
            <pc:sldMk cId="2160247958" sldId="291"/>
            <ac:spMk id="28" creationId="{3CDBEC79-1930-13CC-B0B4-AE100323F51C}"/>
          </ac:spMkLst>
        </pc:spChg>
        <pc:spChg chg="mod">
          <ac:chgData name="Tee Hemjinda" userId="44a16990-220f-4721-8311-2d152a5cf4b5" providerId="ADAL" clId="{F86C8D31-ACE0-4CDE-A7AC-D0C583B97930}" dt="2024-02-10T13:26:54.554" v="1302"/>
          <ac:spMkLst>
            <pc:docMk/>
            <pc:sldMk cId="2160247958" sldId="291"/>
            <ac:spMk id="29" creationId="{40F3AEE8-961C-3DD6-967A-AC62B7723ABA}"/>
          </ac:spMkLst>
        </pc:spChg>
        <pc:spChg chg="mod">
          <ac:chgData name="Tee Hemjinda" userId="44a16990-220f-4721-8311-2d152a5cf4b5" providerId="ADAL" clId="{F86C8D31-ACE0-4CDE-A7AC-D0C583B97930}" dt="2024-02-10T13:27:56.170" v="1331" actId="20577"/>
          <ac:spMkLst>
            <pc:docMk/>
            <pc:sldMk cId="2160247958" sldId="291"/>
            <ac:spMk id="30" creationId="{0EFCADC5-789D-D774-7904-F779B9F7C8EB}"/>
          </ac:spMkLst>
        </pc:spChg>
        <pc:spChg chg="mod">
          <ac:chgData name="Tee Hemjinda" userId="44a16990-220f-4721-8311-2d152a5cf4b5" providerId="ADAL" clId="{F86C8D31-ACE0-4CDE-A7AC-D0C583B97930}" dt="2024-02-10T13:27:57.949" v="1332" actId="20577"/>
          <ac:spMkLst>
            <pc:docMk/>
            <pc:sldMk cId="2160247958" sldId="291"/>
            <ac:spMk id="31" creationId="{A332C1F2-6289-1E57-8FD4-178D31B4F2CE}"/>
          </ac:spMkLst>
        </pc:spChg>
        <pc:spChg chg="mod">
          <ac:chgData name="Tee Hemjinda" userId="44a16990-220f-4721-8311-2d152a5cf4b5" providerId="ADAL" clId="{F86C8D31-ACE0-4CDE-A7AC-D0C583B97930}" dt="2024-02-10T13:28:03.141" v="1334" actId="20577"/>
          <ac:spMkLst>
            <pc:docMk/>
            <pc:sldMk cId="2160247958" sldId="291"/>
            <ac:spMk id="32" creationId="{FF56581D-9D49-E4BD-8BF5-4EB5A4445903}"/>
          </ac:spMkLst>
        </pc:spChg>
        <pc:spChg chg="add mod">
          <ac:chgData name="Tee Hemjinda" userId="44a16990-220f-4721-8311-2d152a5cf4b5" providerId="ADAL" clId="{F86C8D31-ACE0-4CDE-A7AC-D0C583B97930}" dt="2024-02-10T13:27:44.585" v="1330" actId="1076"/>
          <ac:spMkLst>
            <pc:docMk/>
            <pc:sldMk cId="2160247958" sldId="291"/>
            <ac:spMk id="33" creationId="{A135F1E9-ACAE-F544-7A15-E8C8C6693BB4}"/>
          </ac:spMkLst>
        </pc:spChg>
        <pc:spChg chg="add mod">
          <ac:chgData name="Tee Hemjinda" userId="44a16990-220f-4721-8311-2d152a5cf4b5" providerId="ADAL" clId="{F86C8D31-ACE0-4CDE-A7AC-D0C583B97930}" dt="2024-02-10T13:27:44.585" v="1330" actId="1076"/>
          <ac:spMkLst>
            <pc:docMk/>
            <pc:sldMk cId="2160247958" sldId="291"/>
            <ac:spMk id="34" creationId="{0AC72606-EF95-2AEB-6E58-EC248A5BF19F}"/>
          </ac:spMkLst>
        </pc:spChg>
        <pc:grpChg chg="add mod">
          <ac:chgData name="Tee Hemjinda" userId="44a16990-220f-4721-8311-2d152a5cf4b5" providerId="ADAL" clId="{F86C8D31-ACE0-4CDE-A7AC-D0C583B97930}" dt="2024-02-10T13:27:44.585" v="1330" actId="1076"/>
          <ac:grpSpMkLst>
            <pc:docMk/>
            <pc:sldMk cId="2160247958" sldId="291"/>
            <ac:grpSpMk id="15" creationId="{65BD1247-69FE-652F-81E6-52408D16B4C6}"/>
          </ac:grpSpMkLst>
        </pc:grpChg>
        <pc:grpChg chg="add mod">
          <ac:chgData name="Tee Hemjinda" userId="44a16990-220f-4721-8311-2d152a5cf4b5" providerId="ADAL" clId="{F86C8D31-ACE0-4CDE-A7AC-D0C583B97930}" dt="2024-02-10T13:27:44.585" v="1330" actId="1076"/>
          <ac:grpSpMkLst>
            <pc:docMk/>
            <pc:sldMk cId="2160247958" sldId="291"/>
            <ac:grpSpMk id="26" creationId="{51F47DAC-E69C-E0EB-833E-CD9B86DE043B}"/>
          </ac:grpSpMkLst>
        </pc:grp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2" creationId="{7D724B74-85CD-7DFE-32E6-DDE831A5AC69}"/>
          </ac:cxnSpMkLst>
        </pc:cxn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4" creationId="{866B3C12-645D-B43C-D791-65526428C61D}"/>
          </ac:cxnSpMkLst>
        </pc:cxn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5" creationId="{7BEEA103-B499-5F9D-6F24-369A0A86049A}"/>
          </ac:cxnSpMkLst>
        </pc:cxn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8" creationId="{B685AB76-CF45-552E-DC25-7CE11DF1123D}"/>
          </ac:cxnSpMkLst>
        </pc:cxn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9" creationId="{EC404473-5C21-6F4F-3B5F-1BBCD963B1DC}"/>
          </ac:cxnSpMkLst>
        </pc:cxnChg>
        <pc:cxnChg chg="del mod">
          <ac:chgData name="Tee Hemjinda" userId="44a16990-220f-4721-8311-2d152a5cf4b5" providerId="ADAL" clId="{F86C8D31-ACE0-4CDE-A7AC-D0C583B97930}" dt="2024-02-10T13:25:06.575" v="1286" actId="478"/>
          <ac:cxnSpMkLst>
            <pc:docMk/>
            <pc:sldMk cId="2160247958" sldId="291"/>
            <ac:cxnSpMk id="10" creationId="{71A0205E-40AB-B2E0-9183-E65A9443A369}"/>
          </ac:cxnSpMkLst>
        </pc:cxnChg>
      </pc:sldChg>
      <pc:sldChg chg="delSp modSp new mod">
        <pc:chgData name="Tee Hemjinda" userId="44a16990-220f-4721-8311-2d152a5cf4b5" providerId="ADAL" clId="{F86C8D31-ACE0-4CDE-A7AC-D0C583B97930}" dt="2024-02-10T13:29:25.922" v="1340" actId="478"/>
        <pc:sldMkLst>
          <pc:docMk/>
          <pc:sldMk cId="1209544182" sldId="292"/>
        </pc:sldMkLst>
        <pc:spChg chg="del mod">
          <ac:chgData name="Tee Hemjinda" userId="44a16990-220f-4721-8311-2d152a5cf4b5" providerId="ADAL" clId="{F86C8D31-ACE0-4CDE-A7AC-D0C583B97930}" dt="2024-02-10T13:29:25.190" v="1339" actId="478"/>
          <ac:spMkLst>
            <pc:docMk/>
            <pc:sldMk cId="1209544182" sldId="292"/>
            <ac:spMk id="2" creationId="{CFA40E79-FB4F-5798-7077-1492BF49696E}"/>
          </ac:spMkLst>
        </pc:spChg>
        <pc:spChg chg="del">
          <ac:chgData name="Tee Hemjinda" userId="44a16990-220f-4721-8311-2d152a5cf4b5" providerId="ADAL" clId="{F86C8D31-ACE0-4CDE-A7AC-D0C583B97930}" dt="2024-02-10T13:29:25.922" v="1340" actId="478"/>
          <ac:spMkLst>
            <pc:docMk/>
            <pc:sldMk cId="1209544182" sldId="292"/>
            <ac:spMk id="3" creationId="{20B961D0-1C9F-32CB-7605-BBF456570C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D777-778C-4901-B5AB-1C7398786B8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5D3B-DDF4-4EDC-B177-ED68CE87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CE76-ADE6-3586-241A-C270D1BEA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3" y="1643473"/>
            <a:ext cx="9144000" cy="2387600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K-Nearest Neighbors</a:t>
            </a:r>
            <a:br>
              <a:rPr lang="en-US" b="1" i="0" u="none" strike="noStrike" dirty="0">
                <a:effectLst/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F419-309E-202F-C2F6-21D48A411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342" y="355876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sz="6000" b="1" i="0" u="none" strike="noStrike" dirty="0">
                <a:effectLst/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K-Dimensional Tree</a:t>
            </a:r>
            <a:br>
              <a:rPr lang="en-US" sz="6000" b="1" i="0" u="none" strike="noStrike" dirty="0">
                <a:effectLst/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6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6AF347-9C84-C1AB-2D6B-7639A1CAA977}"/>
              </a:ext>
            </a:extLst>
          </p:cNvPr>
          <p:cNvCxnSpPr/>
          <p:nvPr/>
        </p:nvCxnSpPr>
        <p:spPr>
          <a:xfrm>
            <a:off x="7757652" y="4470729"/>
            <a:ext cx="26842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EB1D0-272F-A02C-889A-1DAE9C0468BD}"/>
              </a:ext>
            </a:extLst>
          </p:cNvPr>
          <p:cNvCxnSpPr/>
          <p:nvPr/>
        </p:nvCxnSpPr>
        <p:spPr>
          <a:xfrm>
            <a:off x="1823884" y="3197452"/>
            <a:ext cx="26842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9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2CBF72-B8E8-5CCA-295F-1E4E3A63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49" y="2525686"/>
            <a:ext cx="3096966" cy="15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C7983A-4203-C7B1-5F3E-EF4A9AE0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28698"/>
              </p:ext>
            </p:extLst>
          </p:nvPr>
        </p:nvGraphicFramePr>
        <p:xfrm>
          <a:off x="1329785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185F206-B7DF-0A72-916F-29F67D53EC44}"/>
              </a:ext>
            </a:extLst>
          </p:cNvPr>
          <p:cNvGrpSpPr/>
          <p:nvPr/>
        </p:nvGrpSpPr>
        <p:grpSpPr>
          <a:xfrm>
            <a:off x="1918021" y="2606824"/>
            <a:ext cx="3011079" cy="2393047"/>
            <a:chOff x="4598159" y="2606824"/>
            <a:chExt cx="3011079" cy="239304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3AB4EB-FD45-95CF-E6B5-E90A5A4F406F}"/>
                </a:ext>
              </a:extLst>
            </p:cNvPr>
            <p:cNvSpPr/>
            <p:nvPr/>
          </p:nvSpPr>
          <p:spPr>
            <a:xfrm>
              <a:off x="4598159" y="4776106"/>
              <a:ext cx="221614" cy="22376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2F8110-1F55-FF21-2603-C7C1B1E20DDF}"/>
                </a:ext>
              </a:extLst>
            </p:cNvPr>
            <p:cNvSpPr/>
            <p:nvPr/>
          </p:nvSpPr>
          <p:spPr>
            <a:xfrm>
              <a:off x="7387624" y="2606824"/>
              <a:ext cx="221614" cy="2237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1A17F2-D302-5569-286E-03EBA9C85745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4787318" y="2797819"/>
              <a:ext cx="2632761" cy="201105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AE0476-1A29-DF3A-4E6A-0EC0E29F5D3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7498431" y="2830589"/>
              <a:ext cx="0" cy="203865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B9778A-5C0B-826F-2240-AC74CBBA55D5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819773" y="4869241"/>
              <a:ext cx="2708787" cy="187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E5155-68F4-D1B8-D26A-F08DF35DFBB9}"/>
              </a:ext>
            </a:extLst>
          </p:cNvPr>
          <p:cNvGrpSpPr/>
          <p:nvPr/>
        </p:nvGrpSpPr>
        <p:grpSpPr>
          <a:xfrm>
            <a:off x="923017" y="486383"/>
            <a:ext cx="5524632" cy="5588974"/>
            <a:chOff x="3603155" y="486383"/>
            <a:chExt cx="5524632" cy="55889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A0FC0E-02BA-FE17-0A08-9490AA5F0FC8}"/>
                </a:ext>
              </a:extLst>
            </p:cNvPr>
            <p:cNvGrpSpPr/>
            <p:nvPr/>
          </p:nvGrpSpPr>
          <p:grpSpPr>
            <a:xfrm>
              <a:off x="3956304" y="486383"/>
              <a:ext cx="5171483" cy="5109676"/>
              <a:chOff x="3956304" y="486383"/>
              <a:chExt cx="5171483" cy="510967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1E48AD8-9161-2B5D-CD49-0F8B5F87E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3347" y="486383"/>
                <a:ext cx="0" cy="510967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7D14CF1-4816-60C6-189E-0F19A3697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304" y="5596059"/>
                <a:ext cx="517148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880BAC-0D61-D06D-36A2-938A9448B3F4}"/>
                </a:ext>
              </a:extLst>
            </p:cNvPr>
            <p:cNvGrpSpPr/>
            <p:nvPr/>
          </p:nvGrpSpPr>
          <p:grpSpPr>
            <a:xfrm>
              <a:off x="3603155" y="1066698"/>
              <a:ext cx="4707315" cy="5008659"/>
              <a:chOff x="3603155" y="1066698"/>
              <a:chExt cx="4707315" cy="5008659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EC1EE6F-CDC9-7AFD-8734-706D908BCF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5694947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0</a:t>
                </a:r>
              </a:p>
            </p:txBody>
          </p:sp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47DD7445-5C77-12A4-B8A9-728CE9C37F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4697783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F188BA7D-4D8F-8532-E137-9D7AE8369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3989711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FEACF9ED-E4C2-6918-32EB-EE19882FA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1536" y="3238795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E799FE8F-445A-9569-A55E-9E7794B8A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2525686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9D0F3DF4-1D2F-B424-FF14-00622D5EBA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1817614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8E9715AF-CA87-6940-3F8B-40EB159B2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6645" y="106669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5AA6703F-7A6D-8BDC-591A-05CB558FA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15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1F4B326A-30B5-AC09-D8B2-533C6CCD3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23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94290F0E-4189-808D-4191-1EDC67187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931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162CCA5E-2D84-F212-0287-7A57E60CDE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339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AC14CDB4-256B-608E-1FA0-88CCCA4250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981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659960DA-FC76-4383-422A-89DDB55CE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389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6E09BFE9-71E7-CA8B-F8E7-776D303FC812}"/>
              </a:ext>
            </a:extLst>
          </p:cNvPr>
          <p:cNvSpPr txBox="1">
            <a:spLocks/>
          </p:cNvSpPr>
          <p:nvPr/>
        </p:nvSpPr>
        <p:spPr>
          <a:xfrm>
            <a:off x="1720754" y="5004955"/>
            <a:ext cx="1140914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p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AED676D-B257-8B4B-D899-BF071A2FB066}"/>
              </a:ext>
            </a:extLst>
          </p:cNvPr>
          <p:cNvSpPr txBox="1">
            <a:spLocks/>
          </p:cNvSpPr>
          <p:nvPr/>
        </p:nvSpPr>
        <p:spPr>
          <a:xfrm>
            <a:off x="4420924" y="2700749"/>
            <a:ext cx="1367219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850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FF900BFC-8B19-EFFA-0034-C6EC53252F9A}"/>
              </a:ext>
            </a:extLst>
          </p:cNvPr>
          <p:cNvSpPr/>
          <p:nvPr/>
        </p:nvSpPr>
        <p:spPr>
          <a:xfrm>
            <a:off x="4332309" y="3252486"/>
            <a:ext cx="737403" cy="7295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DF4B65-D7B5-2495-49A5-7CC32BA845A0}"/>
              </a:ext>
            </a:extLst>
          </p:cNvPr>
          <p:cNvSpPr txBox="1">
            <a:spLocks/>
          </p:cNvSpPr>
          <p:nvPr/>
        </p:nvSpPr>
        <p:spPr>
          <a:xfrm>
            <a:off x="5069712" y="3480245"/>
            <a:ext cx="6744544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จุด หาระยะทาง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endParaRPr lang="th-TH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หาระยะทางรวมทั้งหมด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 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C08261-9D3B-5332-1755-EA287966EBAC}"/>
              </a:ext>
            </a:extLst>
          </p:cNvPr>
          <p:cNvSpPr/>
          <p:nvPr/>
        </p:nvSpPr>
        <p:spPr>
          <a:xfrm>
            <a:off x="1544740" y="3252486"/>
            <a:ext cx="737403" cy="7295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B22C9A-FF66-5B09-BCAE-1B3EC93D4659}"/>
              </a:ext>
            </a:extLst>
          </p:cNvPr>
          <p:cNvCxnSpPr>
            <a:stCxn id="34" idx="6"/>
            <a:endCxn id="31" idx="2"/>
          </p:cNvCxnSpPr>
          <p:nvPr/>
        </p:nvCxnSpPr>
        <p:spPr>
          <a:xfrm>
            <a:off x="2282143" y="3617275"/>
            <a:ext cx="2050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F4E321-93CD-7574-7E00-CC1FF5B78DC0}"/>
              </a:ext>
            </a:extLst>
          </p:cNvPr>
          <p:cNvSpPr/>
          <p:nvPr/>
        </p:nvSpPr>
        <p:spPr>
          <a:xfrm>
            <a:off x="4332309" y="2083443"/>
            <a:ext cx="737403" cy="7295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CE0D14-8DBF-A9EC-F323-257C5253D8E4}"/>
              </a:ext>
            </a:extLst>
          </p:cNvPr>
          <p:cNvSpPr txBox="1">
            <a:spLocks/>
          </p:cNvSpPr>
          <p:nvPr/>
        </p:nvSpPr>
        <p:spPr>
          <a:xfrm>
            <a:off x="4911163" y="3305005"/>
            <a:ext cx="6744544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3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จุด หาระยะทาง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</a:t>
            </a:r>
          </a:p>
          <a:p>
            <a:pPr algn="ctr"/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หาระยะทางรวมทั้งหมด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3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 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556886-45B2-C000-8F10-695C917594CA}"/>
              </a:ext>
            </a:extLst>
          </p:cNvPr>
          <p:cNvSpPr/>
          <p:nvPr/>
        </p:nvSpPr>
        <p:spPr>
          <a:xfrm>
            <a:off x="1544740" y="2083443"/>
            <a:ext cx="737403" cy="7295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EE1E4-69CD-4349-A3A1-167CFF50C211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2282143" y="2448232"/>
            <a:ext cx="2050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2F3906-EFDE-A732-CD9E-95A868AC2E40}"/>
              </a:ext>
            </a:extLst>
          </p:cNvPr>
          <p:cNvSpPr/>
          <p:nvPr/>
        </p:nvSpPr>
        <p:spPr>
          <a:xfrm>
            <a:off x="2938524" y="4191965"/>
            <a:ext cx="737403" cy="7295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AA161-9F13-A7C0-2D3F-342C9238B286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1913442" y="2813021"/>
            <a:ext cx="1133072" cy="14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6A38AF-8B21-B0A5-0FE0-BB89385C158C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V="1">
            <a:off x="3567937" y="2813021"/>
            <a:ext cx="1133074" cy="14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639FB85-80D1-35EB-BDC2-D7B8058A3AE4}"/>
              </a:ext>
            </a:extLst>
          </p:cNvPr>
          <p:cNvSpPr/>
          <p:nvPr/>
        </p:nvSpPr>
        <p:spPr>
          <a:xfrm>
            <a:off x="4332309" y="2083443"/>
            <a:ext cx="737403" cy="7295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F480F5-0A4C-5929-1DF9-0315FE01B454}"/>
              </a:ext>
            </a:extLst>
          </p:cNvPr>
          <p:cNvSpPr txBox="1">
            <a:spLocks/>
          </p:cNvSpPr>
          <p:nvPr/>
        </p:nvSpPr>
        <p:spPr>
          <a:xfrm>
            <a:off x="4911163" y="3305005"/>
            <a:ext cx="6744544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4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จุด หาระยะทาง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3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หาระยะทางรวมทั้งหมด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6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 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BFA8D-719B-5BC8-4B01-F11B4567C690}"/>
              </a:ext>
            </a:extLst>
          </p:cNvPr>
          <p:cNvSpPr/>
          <p:nvPr/>
        </p:nvSpPr>
        <p:spPr>
          <a:xfrm>
            <a:off x="1544740" y="2083443"/>
            <a:ext cx="737403" cy="7295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80A651-4B0D-4029-AABB-F938D6672047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2282143" y="2448232"/>
            <a:ext cx="2050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A1B6E8F-A97F-579E-0473-1BA5EC785CDC}"/>
              </a:ext>
            </a:extLst>
          </p:cNvPr>
          <p:cNvSpPr/>
          <p:nvPr/>
        </p:nvSpPr>
        <p:spPr>
          <a:xfrm>
            <a:off x="1544740" y="4191965"/>
            <a:ext cx="737403" cy="7295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846E2-0101-09DB-9EA6-5FF41242123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913442" y="2813021"/>
            <a:ext cx="0" cy="1378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AE7B84-562D-390D-441C-C700A476F6E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4701011" y="2813021"/>
            <a:ext cx="0" cy="1378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D9CFE3D-1998-7339-D3D6-F4B2137BB91B}"/>
              </a:ext>
            </a:extLst>
          </p:cNvPr>
          <p:cNvSpPr/>
          <p:nvPr/>
        </p:nvSpPr>
        <p:spPr>
          <a:xfrm>
            <a:off x="4332309" y="4191965"/>
            <a:ext cx="737403" cy="7295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56215-6B66-E58E-0B7B-A98FA16D7ED2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282143" y="4556754"/>
            <a:ext cx="2050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E9A620-3068-02B9-5D15-A180D0865826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2174153" y="2706177"/>
            <a:ext cx="2266146" cy="159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E1962A-4F13-D2F7-7CDF-0C93B0A4732E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174153" y="2706177"/>
            <a:ext cx="2266146" cy="159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6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BF621E-5E98-10B0-86F6-D0AD78D13391}"/>
              </a:ext>
            </a:extLst>
          </p:cNvPr>
          <p:cNvSpPr/>
          <p:nvPr/>
        </p:nvSpPr>
        <p:spPr>
          <a:xfrm>
            <a:off x="5727298" y="1354238"/>
            <a:ext cx="737403" cy="7295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170BEC-9C53-7331-9A18-6CC5FB46AC17}"/>
              </a:ext>
            </a:extLst>
          </p:cNvPr>
          <p:cNvSpPr txBox="1">
            <a:spLocks/>
          </p:cNvSpPr>
          <p:nvPr/>
        </p:nvSpPr>
        <p:spPr>
          <a:xfrm>
            <a:off x="1489274" y="2927181"/>
            <a:ext cx="9213449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N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จุด หาระยะทาง 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N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หาระยะทางรวมทั้งหมด</a:t>
            </a:r>
            <a:r>
              <a:rPr lang="en-US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(N)(N -1) / 2 </a:t>
            </a:r>
            <a:r>
              <a:rPr lang="th-TH" sz="4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ครั้ง</a:t>
            </a:r>
            <a:endParaRPr lang="en-US" sz="4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B41F3-2B72-76D8-9582-6CC2FF0570FF}"/>
              </a:ext>
            </a:extLst>
          </p:cNvPr>
          <p:cNvGrpSpPr/>
          <p:nvPr/>
        </p:nvGrpSpPr>
        <p:grpSpPr>
          <a:xfrm>
            <a:off x="2700103" y="4445985"/>
            <a:ext cx="6791789" cy="1321443"/>
            <a:chOff x="2700103" y="4272365"/>
            <a:chExt cx="6791789" cy="13214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005306-DC38-CF3A-BF47-A5BDB29AF697}"/>
                </a:ext>
              </a:extLst>
            </p:cNvPr>
            <p:cNvSpPr/>
            <p:nvPr/>
          </p:nvSpPr>
          <p:spPr>
            <a:xfrm>
              <a:off x="2700103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Best Case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8AE1CF-F342-270C-74EC-ABF643E2585D}"/>
                </a:ext>
              </a:extLst>
            </p:cNvPr>
            <p:cNvSpPr/>
            <p:nvPr/>
          </p:nvSpPr>
          <p:spPr>
            <a:xfrm>
              <a:off x="5187385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Average Case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7AA0F9-A842-3A78-B759-C02541BB4EC7}"/>
                </a:ext>
              </a:extLst>
            </p:cNvPr>
            <p:cNvSpPr/>
            <p:nvPr/>
          </p:nvSpPr>
          <p:spPr>
            <a:xfrm>
              <a:off x="7674667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Worst Case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E25994-0FA3-C137-7ADB-E4EFB21DBB94}"/>
                </a:ext>
              </a:extLst>
            </p:cNvPr>
            <p:cNvSpPr/>
            <p:nvPr/>
          </p:nvSpPr>
          <p:spPr>
            <a:xfrm>
              <a:off x="2700103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O(N^2)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692792-CA25-3425-5CEF-948E5E905C2B}"/>
                </a:ext>
              </a:extLst>
            </p:cNvPr>
            <p:cNvSpPr/>
            <p:nvPr/>
          </p:nvSpPr>
          <p:spPr>
            <a:xfrm>
              <a:off x="5187385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O(N^2)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6B583-F126-130D-D9EC-C7F175D5801E}"/>
                </a:ext>
              </a:extLst>
            </p:cNvPr>
            <p:cNvSpPr/>
            <p:nvPr/>
          </p:nvSpPr>
          <p:spPr>
            <a:xfrm>
              <a:off x="7674667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O(N^2)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4D73AD-9CE4-807B-2060-3FEEE851437B}"/>
              </a:ext>
            </a:extLst>
          </p:cNvPr>
          <p:cNvSpPr txBox="1">
            <a:spLocks/>
          </p:cNvSpPr>
          <p:nvPr/>
        </p:nvSpPr>
        <p:spPr>
          <a:xfrm>
            <a:off x="884904" y="2235200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K-Dimensional Tree</a:t>
            </a:r>
          </a:p>
        </p:txBody>
      </p:sp>
    </p:spTree>
    <p:extLst>
      <p:ext uri="{BB962C8B-B14F-4D97-AF65-F5344CB8AC3E}">
        <p14:creationId xmlns:p14="http://schemas.microsoft.com/office/powerpoint/2010/main" val="107991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d tree - Wikipedia">
            <a:extLst>
              <a:ext uri="{FF2B5EF4-FFF2-40B4-BE49-F238E27FC236}">
                <a16:creationId xmlns:a16="http://schemas.microsoft.com/office/drawing/2014/main" id="{73C68807-6AD2-BB63-0F1A-96716622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734" y="1156189"/>
            <a:ext cx="3758531" cy="35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1B0DEC-C5F4-8FDA-EB7F-3A66D2366F4F}"/>
              </a:ext>
            </a:extLst>
          </p:cNvPr>
          <p:cNvSpPr txBox="1">
            <a:spLocks/>
          </p:cNvSpPr>
          <p:nvPr/>
        </p:nvSpPr>
        <p:spPr>
          <a:xfrm>
            <a:off x="2012750" y="4620856"/>
            <a:ext cx="81664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4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แหล่งที่มา</a:t>
            </a:r>
            <a:r>
              <a:rPr lang="en-US" sz="14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: </a:t>
            </a:r>
          </a:p>
          <a:p>
            <a:pPr algn="ctr"/>
            <a:r>
              <a:rPr lang="en-US" sz="14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https://www.google.com/url?sa=i&amp;url=https%3A%2F%2Fen.wikipedia.org%2Fwiki%2FK-d_tree&amp;psig=AOvVaw0nPjb6u2BFuu6OHavlM694&amp;ust=1707652976680000&amp;source=images&amp;cd=vfe&amp;opi=89978449&amp;ved=0CBIQjRxqFwoTCMCDlZrdoIQDFQAAAAAdAAAAABAJ</a:t>
            </a:r>
          </a:p>
        </p:txBody>
      </p:sp>
    </p:spTree>
    <p:extLst>
      <p:ext uri="{BB962C8B-B14F-4D97-AF65-F5344CB8AC3E}">
        <p14:creationId xmlns:p14="http://schemas.microsoft.com/office/powerpoint/2010/main" val="316246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4066-EBC9-3DD7-B70D-BEB4CE763EDF}"/>
              </a:ext>
            </a:extLst>
          </p:cNvPr>
          <p:cNvSpPr/>
          <p:nvPr/>
        </p:nvSpPr>
        <p:spPr>
          <a:xfrm>
            <a:off x="4285834" y="218327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D93B6-71A7-F9F4-2B5D-D53C69015C43}"/>
              </a:ext>
            </a:extLst>
          </p:cNvPr>
          <p:cNvSpPr/>
          <p:nvPr/>
        </p:nvSpPr>
        <p:spPr>
          <a:xfrm>
            <a:off x="2454491" y="3126618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35EC0-EA15-4367-6725-579C986456D6}"/>
              </a:ext>
            </a:extLst>
          </p:cNvPr>
          <p:cNvSpPr/>
          <p:nvPr/>
        </p:nvSpPr>
        <p:spPr>
          <a:xfrm>
            <a:off x="6103059" y="3126618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C19B35-C199-FE7F-6566-7EB37B0973C8}"/>
              </a:ext>
            </a:extLst>
          </p:cNvPr>
          <p:cNvSpPr/>
          <p:nvPr/>
        </p:nvSpPr>
        <p:spPr>
          <a:xfrm>
            <a:off x="4271716" y="416254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F9B6B-5128-9ED7-E33B-55788162161B}"/>
              </a:ext>
            </a:extLst>
          </p:cNvPr>
          <p:cNvSpPr/>
          <p:nvPr/>
        </p:nvSpPr>
        <p:spPr>
          <a:xfrm>
            <a:off x="7920284" y="4168337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64659-6465-9EF0-1767-730B7F03BF7E}"/>
              </a:ext>
            </a:extLst>
          </p:cNvPr>
          <p:cNvSpPr/>
          <p:nvPr/>
        </p:nvSpPr>
        <p:spPr>
          <a:xfrm>
            <a:off x="5041432" y="5386575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C5656-983E-6799-F052-7EB4BC675769}"/>
              </a:ext>
            </a:extLst>
          </p:cNvPr>
          <p:cNvSpPr/>
          <p:nvPr/>
        </p:nvSpPr>
        <p:spPr>
          <a:xfrm>
            <a:off x="7150567" y="5386575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7A2E5-B394-2607-9893-FD30413BDD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363104" y="2785163"/>
            <a:ext cx="1831343" cy="341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5051B1-F1FA-05DF-D332-2B1C715811B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94447" y="2785163"/>
            <a:ext cx="1817225" cy="341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D78D5A-3441-0C7D-2D37-7C6BC0B8F0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180329" y="3728502"/>
            <a:ext cx="1831343" cy="43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16120-D303-0BC0-4F8D-1D965C8D67B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11672" y="3728502"/>
            <a:ext cx="1817225" cy="43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319436-4DCC-1AA1-AC99-AB4645B2AF9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180329" y="4764433"/>
            <a:ext cx="769716" cy="62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EA6C4A-A7A5-9499-D866-1C35103F670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059180" y="4770221"/>
            <a:ext cx="769717" cy="616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E7AB9681-9F59-395A-4386-901927397329}"/>
              </a:ext>
            </a:extLst>
          </p:cNvPr>
          <p:cNvSpPr txBox="1">
            <a:spLocks/>
          </p:cNvSpPr>
          <p:nvPr/>
        </p:nvSpPr>
        <p:spPr>
          <a:xfrm>
            <a:off x="891963" y="0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K-D Tree</a:t>
            </a:r>
          </a:p>
        </p:txBody>
      </p:sp>
    </p:spTree>
    <p:extLst>
      <p:ext uri="{BB962C8B-B14F-4D97-AF65-F5344CB8AC3E}">
        <p14:creationId xmlns:p14="http://schemas.microsoft.com/office/powerpoint/2010/main" val="22937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EB3CE1-8B0B-1ED9-616F-D8CF8A038747}"/>
              </a:ext>
            </a:extLst>
          </p:cNvPr>
          <p:cNvSpPr/>
          <p:nvPr/>
        </p:nvSpPr>
        <p:spPr>
          <a:xfrm>
            <a:off x="3186239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8858A-AB93-3FE5-E9E8-391E0FA55695}"/>
              </a:ext>
            </a:extLst>
          </p:cNvPr>
          <p:cNvSpPr/>
          <p:nvPr/>
        </p:nvSpPr>
        <p:spPr>
          <a:xfrm>
            <a:off x="5093522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1C625-29B2-2054-A446-6BCA3214519F}"/>
              </a:ext>
            </a:extLst>
          </p:cNvPr>
          <p:cNvSpPr/>
          <p:nvPr/>
        </p:nvSpPr>
        <p:spPr>
          <a:xfrm>
            <a:off x="7000804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D8B64-74A7-7CC3-3945-D1258229E6B1}"/>
              </a:ext>
            </a:extLst>
          </p:cNvPr>
          <p:cNvSpPr/>
          <p:nvPr/>
        </p:nvSpPr>
        <p:spPr>
          <a:xfrm>
            <a:off x="4184909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50FA3-9476-E2BF-43F3-3FC07210BD43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EEC4D-CCF5-FB21-5303-99348C3008E5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BEE61-1259-D76C-C032-6442948E5954}"/>
              </a:ext>
            </a:extLst>
          </p:cNvPr>
          <p:cNvSpPr/>
          <p:nvPr/>
        </p:nvSpPr>
        <p:spPr>
          <a:xfrm>
            <a:off x="2277626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</p:spTree>
    <p:extLst>
      <p:ext uri="{BB962C8B-B14F-4D97-AF65-F5344CB8AC3E}">
        <p14:creationId xmlns:p14="http://schemas.microsoft.com/office/powerpoint/2010/main" val="14881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E283-D929-832B-1003-3C2BA76D8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E93BF6-E7A2-8358-8F52-62555C1D1857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14FEC-F867-E3A7-36C0-A63BE55743C1}"/>
              </a:ext>
            </a:extLst>
          </p:cNvPr>
          <p:cNvSpPr/>
          <p:nvPr/>
        </p:nvSpPr>
        <p:spPr>
          <a:xfrm>
            <a:off x="5093522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EB4C8-CF46-4649-228F-188E0A0F5B56}"/>
              </a:ext>
            </a:extLst>
          </p:cNvPr>
          <p:cNvSpPr/>
          <p:nvPr/>
        </p:nvSpPr>
        <p:spPr>
          <a:xfrm>
            <a:off x="7000804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146D0-D4F7-E4B1-CFA4-DA248430CC37}"/>
              </a:ext>
            </a:extLst>
          </p:cNvPr>
          <p:cNvSpPr/>
          <p:nvPr/>
        </p:nvSpPr>
        <p:spPr>
          <a:xfrm>
            <a:off x="4184909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EA3C0-8FB1-3F45-4564-18DD5A0BA9A3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A10F3-1C6B-3D0F-03E9-CA28F72DF7EB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763CDC-9A4D-B9FF-7B4D-7B2D0F97FAFC}"/>
              </a:ext>
            </a:extLst>
          </p:cNvPr>
          <p:cNvSpPr/>
          <p:nvPr/>
        </p:nvSpPr>
        <p:spPr>
          <a:xfrm>
            <a:off x="2277626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</p:spTree>
    <p:extLst>
      <p:ext uri="{BB962C8B-B14F-4D97-AF65-F5344CB8AC3E}">
        <p14:creationId xmlns:p14="http://schemas.microsoft.com/office/powerpoint/2010/main" val="30169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87BC7F-D227-4A35-C5F2-3C5386013AB6}"/>
              </a:ext>
            </a:extLst>
          </p:cNvPr>
          <p:cNvSpPr txBox="1">
            <a:spLocks/>
          </p:cNvSpPr>
          <p:nvPr/>
        </p:nvSpPr>
        <p:spPr>
          <a:xfrm>
            <a:off x="1002892" y="2775974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K-Nearest Neighbors ?</a:t>
            </a:r>
            <a:b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7200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82BD-4A27-3895-C631-0809A257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F32310-017A-BF05-819B-873CBF31AC64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B1941-B6AB-02E9-7339-6DDD697CCA7A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CCF2E5-B4FF-CA90-CD93-4F8EBE977FB7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DBFEC-4DA9-3B2E-C824-6E9264B3D376}"/>
              </a:ext>
            </a:extLst>
          </p:cNvPr>
          <p:cNvSpPr/>
          <p:nvPr/>
        </p:nvSpPr>
        <p:spPr>
          <a:xfrm>
            <a:off x="7000804" y="470655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8DB7DA-29C1-2EC4-3EC9-8860B64E2656}"/>
              </a:ext>
            </a:extLst>
          </p:cNvPr>
          <p:cNvSpPr/>
          <p:nvPr/>
        </p:nvSpPr>
        <p:spPr>
          <a:xfrm>
            <a:off x="4184909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14877-6E62-C005-ABFE-9F39F22FC347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9072F-D83B-7C01-640B-484989A9172A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14610-FC76-4D36-4B15-B391A4D4E40C}"/>
              </a:ext>
            </a:extLst>
          </p:cNvPr>
          <p:cNvSpPr/>
          <p:nvPr/>
        </p:nvSpPr>
        <p:spPr>
          <a:xfrm>
            <a:off x="2277626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</p:spTree>
    <p:extLst>
      <p:ext uri="{BB962C8B-B14F-4D97-AF65-F5344CB8AC3E}">
        <p14:creationId xmlns:p14="http://schemas.microsoft.com/office/powerpoint/2010/main" val="83980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1459-B704-CF15-4532-02FAEB61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7146F1-D0DC-9B43-985C-17C32B562E24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1ED0C-6F6C-9810-16C9-35C4E03AF065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C3BF6-494D-7FBD-4EDC-3F36C90A3823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E8791-A327-526F-80D4-DA305CA8FA4E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AD049A-7E4D-909B-E6F6-F436092096F2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EB489-FC1E-2A0D-0C62-E9E8527CE2BA}"/>
              </a:ext>
            </a:extLst>
          </p:cNvPr>
          <p:cNvSpPr/>
          <p:nvPr/>
        </p:nvSpPr>
        <p:spPr>
          <a:xfrm>
            <a:off x="4184909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63265-58A2-E9DE-A671-39A02001E972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DE7345-739E-3A43-B955-1637E73DD4C0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C0DF0-7D85-BC0A-0098-858F5950100B}"/>
              </a:ext>
            </a:extLst>
          </p:cNvPr>
          <p:cNvSpPr/>
          <p:nvPr/>
        </p:nvSpPr>
        <p:spPr>
          <a:xfrm>
            <a:off x="2277626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</p:spTree>
    <p:extLst>
      <p:ext uri="{BB962C8B-B14F-4D97-AF65-F5344CB8AC3E}">
        <p14:creationId xmlns:p14="http://schemas.microsoft.com/office/powerpoint/2010/main" val="29513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CD65E-7472-3162-A52F-C1EC6FC8B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7A3316-E125-5356-4B87-98E358C39D4F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0641-1F39-FB67-E6F4-F08A28087F08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C8ACCF-1D0C-0D1D-B668-392A97F4F216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F75C8-E0AD-817D-310C-BA6C22620D8E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29C05D-7D78-E0CE-D23A-C72D57D8C8E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CE13A-39E9-7240-B829-5ECEAA44C8F5}"/>
              </a:ext>
            </a:extLst>
          </p:cNvPr>
          <p:cNvSpPr/>
          <p:nvPr/>
        </p:nvSpPr>
        <p:spPr>
          <a:xfrm>
            <a:off x="4184909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056119-8663-7614-9727-BDC178AB4BA4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6BE0E-506C-358A-BE1D-5FA28F0716C7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437F1-2F82-ED15-16B0-73FB5806C148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082D66-1234-1C90-F809-38393267C1F8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4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E54D7-C958-97B6-847D-C7579553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30955F-8FB2-1F58-FBD3-39A319EDBB58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803F2-13C0-1EED-E3EF-31A59BD442A9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38CC6A-CF04-0644-8A35-90FE23061EC7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CEF98-F16B-55E1-148B-93E01D154A6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4AAD24-DB63-8DFD-19D6-40D8242B5FC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913-7BAF-47C4-D8A7-4015B92FD9C2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08BFB-B4F8-C7B0-ADD2-A68683CAD837}"/>
              </a:ext>
            </a:extLst>
          </p:cNvPr>
          <p:cNvSpPr/>
          <p:nvPr/>
        </p:nvSpPr>
        <p:spPr>
          <a:xfrm>
            <a:off x="6092192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0B9214-8B44-C692-FE55-0281FF582A4A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E827E-274D-926C-0AB9-EBC1B6611B1C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DA834-C42B-7A67-A951-B73FB9EAA3E5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A93DB3-796F-5130-0B03-FC5DC4D8D75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B1E1-1DD0-DCDC-1B09-0D8C5326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475573-3BC2-FC51-5562-5C9A0D27C8A7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B2517-B615-54F7-A510-883BDEDC3FFA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9DC14-6511-577F-110C-FC4FD0C23EB8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FD62B-2935-F63E-F1A4-7C4B8028920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6B467-1017-0BA0-B5C2-1BCACAA88D12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5B349-8B6F-B260-F71D-6BCF146F1D4C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0ADF16-AFEF-A97D-2720-17D688CC2E75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93E91-8212-36E3-C72E-A4A88084D1B6}"/>
              </a:ext>
            </a:extLst>
          </p:cNvPr>
          <p:cNvSpPr/>
          <p:nvPr/>
        </p:nvSpPr>
        <p:spPr>
          <a:xfrm>
            <a:off x="7999475" y="5461800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C2B04-100D-54EB-4C59-EBCFE16CAE1C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7AF768-E042-8B70-A5D9-3C8F140268F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837B-B469-BB42-74A6-6C5E4AB047D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A06EC4-2CD6-4D8B-D1A5-37CD2043586A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7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C68A-9C79-77FA-5A0C-658E4516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A76B8-85EB-0488-7E15-0413F316C94B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CA611-0FFD-6ACA-53AE-5BA68F98E039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B6C85-C290-0C6F-7013-9A6F3ABB4D17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AE150-F288-30DA-6D94-71B39EF13390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EBD283-9C63-90AB-E32D-6ACA42CB5CE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6F1FB-1F01-424D-21AD-026DE64B575D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1BB76B-CDE6-BD24-4409-6EA9E0119364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FFC57-3DF0-31F2-A67C-A4F36BFCE1BD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FCA50E-78D1-F3AA-4493-6232EBE43914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904F24-937F-E08F-E6F6-445BDF3D315D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A72062-214E-286B-E324-84A02CAF2FA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0266D-047D-168A-AB4D-7AEF595B3271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AC1AC3-FEB1-AB6B-373B-95A0FD0176B6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46DD-2299-B890-260F-7E70288B4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69FC2C-5995-A8EC-D284-7DE1E526AA7F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B374C-B575-4E10-A38D-539013E5BD11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97FCB-E6BD-31D9-AE5F-75C457ED2C75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C47B67-C3F1-3768-DD36-08B2FD9500BE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76971-758B-DE8B-4152-D4F7A35B65E4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66B27-395A-0658-6884-E220F0D2D45D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B79C5F-5EE6-46C8-C69C-9A376D7CC386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436BE-D20F-DA5B-FDF8-2FF04D6F69F5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602A92-6D60-2AFB-5902-B7F8EEAEB1FC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1695B2-8337-2E30-761F-E09BA996C2B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20B28A-BF91-A007-BC08-7AC4363CF74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86244C-F5EC-CAE3-D11A-0CF7CC0895F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27BA8-2F65-C930-80CE-3E7D8354A8B5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C4599-9233-B4C3-5B9D-D9FA83FF948A}"/>
              </a:ext>
            </a:extLst>
          </p:cNvPr>
          <p:cNvSpPr/>
          <p:nvPr/>
        </p:nvSpPr>
        <p:spPr>
          <a:xfrm>
            <a:off x="4687774" y="573381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</p:spTree>
    <p:extLst>
      <p:ext uri="{BB962C8B-B14F-4D97-AF65-F5344CB8AC3E}">
        <p14:creationId xmlns:p14="http://schemas.microsoft.com/office/powerpoint/2010/main" val="61597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6BF8-6A19-F381-DE24-894DFA16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508755-6672-4134-ACD5-CB1D9785881E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AAA3F-0831-F544-E240-C32C69CD02D1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76C1CF-6D1C-0272-B98E-3A8F100AC419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DDB37E-4B47-7460-992C-4CB819E325F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FB62AB-FF63-C4F3-37F0-9D1E4D296D9D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443E5-1CD4-729C-973C-00E470036F86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8A409-B4EF-B64B-3BBF-ED8792DCC5E9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F5602F-535B-8A5E-494C-9C1DE9CC00A6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2C208-C9B3-42E9-39F5-0914D7DD8F77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006029-3351-45A6-472B-AB17208D6480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668082-60BC-0BB8-C1D7-7C603F9184B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3597B-CAFD-43EC-DCDA-80F9F5B3E2EC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52A41-3D45-D9E2-C302-1A57845C4F2A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55B34-BF46-0544-F05B-BAAD7C4190C0}"/>
              </a:ext>
            </a:extLst>
          </p:cNvPr>
          <p:cNvSpPr/>
          <p:nvPr/>
        </p:nvSpPr>
        <p:spPr>
          <a:xfrm>
            <a:off x="7189237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</p:spTree>
    <p:extLst>
      <p:ext uri="{BB962C8B-B14F-4D97-AF65-F5344CB8AC3E}">
        <p14:creationId xmlns:p14="http://schemas.microsoft.com/office/powerpoint/2010/main" val="275659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A96D-BCB1-A22F-8A1D-BF512234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96DED-BD96-28CB-E0F0-6096B82F7E23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002FE-1B47-8313-2D8E-09154743E987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5E9A0-CCCF-C6D5-C783-EA36927020A3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A79AE-4658-DC89-FB4F-A4BAAFEB9E0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DEE3BB-E722-0361-B7F4-02E7830B2AB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C06EB-DDE5-C0E6-BFDC-78D1E5AC20FA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EFD63-4A94-D379-B6C2-EA8DFD6C2E27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ACBD6-5192-082D-9212-D9EDA64161D7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1456C-FD0E-6994-9C11-D9A047413A59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A7BD69-ACA1-7E1B-BE0A-3F99C5DD22B9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E2C2F2-2567-E521-48DB-87F536B74F5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93309A-FE5E-DA17-6753-33471567F0ED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BB2649-D2D1-0D06-0472-FA61E7EB04DB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8DF2E-F1FA-FA08-7AF5-556CD4A5DFC9}"/>
              </a:ext>
            </a:extLst>
          </p:cNvPr>
          <p:cNvSpPr/>
          <p:nvPr/>
        </p:nvSpPr>
        <p:spPr>
          <a:xfrm>
            <a:off x="8901028" y="221506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</p:spTree>
    <p:extLst>
      <p:ext uri="{BB962C8B-B14F-4D97-AF65-F5344CB8AC3E}">
        <p14:creationId xmlns:p14="http://schemas.microsoft.com/office/powerpoint/2010/main" val="4002437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A18D-2C39-32BA-9D75-8783657A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6405B7-FE0C-8F83-279C-B41876833CF4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97A5F-900B-8CD0-7DDF-F20D0FC589A2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61818-235A-E6DD-BDC2-A09D99F14618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832909-ED0A-9D81-65F8-1203CA8BDA9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87D4D7-2AAD-A164-C86B-D75F633800AD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2698E-929F-E59C-EDA3-6063CC5D5256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FFF0AC-B541-83BA-D38F-E8190C88E172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D92E6-B1FA-5B63-A8E1-8B0176EC2A80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D431A-5003-CEC8-DEA9-00212699CBC4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256172-F19D-7B9A-A902-8FA5EB2967AE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41D3BC-88A0-E236-B40D-3C8581AC377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3851B-B266-776B-DF92-951B6D5B008F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36352-5529-814C-9AFC-7896B7C32DCA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679518-3794-46B2-D698-29BF7F1C5B1F}"/>
              </a:ext>
            </a:extLst>
          </p:cNvPr>
          <p:cNvSpPr/>
          <p:nvPr/>
        </p:nvSpPr>
        <p:spPr>
          <a:xfrm>
            <a:off x="3117356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</p:spTree>
    <p:extLst>
      <p:ext uri="{BB962C8B-B14F-4D97-AF65-F5344CB8AC3E}">
        <p14:creationId xmlns:p14="http://schemas.microsoft.com/office/powerpoint/2010/main" val="147127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C89FC1-DCB6-0726-D19F-B44FFDC5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90459"/>
              </p:ext>
            </p:extLst>
          </p:nvPr>
        </p:nvGraphicFramePr>
        <p:xfrm>
          <a:off x="4009923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134114D-DCD4-9415-64BC-9B3AE98456B1}"/>
              </a:ext>
            </a:extLst>
          </p:cNvPr>
          <p:cNvSpPr/>
          <p:nvPr/>
        </p:nvSpPr>
        <p:spPr>
          <a:xfrm>
            <a:off x="5984331" y="3312622"/>
            <a:ext cx="223338" cy="232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E723697-CC8A-8851-C0E4-B11DE29FE54E}"/>
              </a:ext>
            </a:extLst>
          </p:cNvPr>
          <p:cNvSpPr/>
          <p:nvPr/>
        </p:nvSpPr>
        <p:spPr>
          <a:xfrm rot="18900000">
            <a:off x="4997593" y="226472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4CD9059-FD2B-81E8-E966-3842093831A8}"/>
              </a:ext>
            </a:extLst>
          </p:cNvPr>
          <p:cNvSpPr/>
          <p:nvPr/>
        </p:nvSpPr>
        <p:spPr>
          <a:xfrm rot="3600000">
            <a:off x="4726632" y="399481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11C0C61-3E05-E3C5-1B24-39FC967A674C}"/>
              </a:ext>
            </a:extLst>
          </p:cNvPr>
          <p:cNvSpPr/>
          <p:nvPr/>
        </p:nvSpPr>
        <p:spPr>
          <a:xfrm rot="20700000">
            <a:off x="5227819" y="293459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F9FA6B3-8FEC-5810-128A-1F9784368253}"/>
              </a:ext>
            </a:extLst>
          </p:cNvPr>
          <p:cNvSpPr/>
          <p:nvPr/>
        </p:nvSpPr>
        <p:spPr>
          <a:xfrm rot="19800000">
            <a:off x="5846548" y="240154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5B9376D-354B-C5AC-B845-B1A114F30465}"/>
              </a:ext>
            </a:extLst>
          </p:cNvPr>
          <p:cNvSpPr/>
          <p:nvPr/>
        </p:nvSpPr>
        <p:spPr>
          <a:xfrm rot="900000">
            <a:off x="4470514" y="330630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A807DC0-28DB-FA35-6F11-D2F78D9138FF}"/>
              </a:ext>
            </a:extLst>
          </p:cNvPr>
          <p:cNvSpPr/>
          <p:nvPr/>
        </p:nvSpPr>
        <p:spPr>
          <a:xfrm>
            <a:off x="5663737" y="3121429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F8A25-7682-7CC6-803A-2C1823696771}"/>
              </a:ext>
            </a:extLst>
          </p:cNvPr>
          <p:cNvSpPr/>
          <p:nvPr/>
        </p:nvSpPr>
        <p:spPr>
          <a:xfrm>
            <a:off x="6249529" y="3865969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BA0E6-7107-DAF8-208F-C0B5D3A06414}"/>
              </a:ext>
            </a:extLst>
          </p:cNvPr>
          <p:cNvSpPr/>
          <p:nvPr/>
        </p:nvSpPr>
        <p:spPr>
          <a:xfrm>
            <a:off x="6557671" y="352930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5BAC5-2DB1-D249-14AB-E5F77D21EE93}"/>
              </a:ext>
            </a:extLst>
          </p:cNvPr>
          <p:cNvSpPr/>
          <p:nvPr/>
        </p:nvSpPr>
        <p:spPr>
          <a:xfrm>
            <a:off x="7739150" y="4282505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08A9D-DB4E-0C88-B686-E2100A509956}"/>
              </a:ext>
            </a:extLst>
          </p:cNvPr>
          <p:cNvSpPr/>
          <p:nvPr/>
        </p:nvSpPr>
        <p:spPr>
          <a:xfrm>
            <a:off x="7254066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6F610-15C8-66B3-DEB0-84186AFA934E}"/>
              </a:ext>
            </a:extLst>
          </p:cNvPr>
          <p:cNvSpPr/>
          <p:nvPr/>
        </p:nvSpPr>
        <p:spPr>
          <a:xfrm>
            <a:off x="6249529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769A8-7ED6-E7C2-8C6D-CA7B776AE188}"/>
              </a:ext>
            </a:extLst>
          </p:cNvPr>
          <p:cNvSpPr/>
          <p:nvPr/>
        </p:nvSpPr>
        <p:spPr>
          <a:xfrm>
            <a:off x="7843059" y="291797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1B04F-87A4-F415-5B59-9305F3D1B975}"/>
              </a:ext>
            </a:extLst>
          </p:cNvPr>
          <p:cNvSpPr txBox="1">
            <a:spLocks/>
          </p:cNvSpPr>
          <p:nvPr/>
        </p:nvSpPr>
        <p:spPr>
          <a:xfrm>
            <a:off x="7739150" y="1041400"/>
            <a:ext cx="345154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C000"/>
                </a:solidFill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Class A</a:t>
            </a:r>
          </a:p>
          <a:p>
            <a:pPr algn="ctr"/>
            <a:endParaRPr lang="en-US" sz="3200" dirty="0">
              <a:solidFill>
                <a:srgbClr val="00B0F0"/>
              </a:solidFill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  <a:p>
            <a:pPr algn="ctr"/>
            <a:r>
              <a:rPr lang="en-US" sz="3200" dirty="0">
                <a:solidFill>
                  <a:srgbClr val="00B0F0"/>
                </a:solidFill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Class B</a:t>
            </a:r>
            <a:br>
              <a:rPr lang="en-US" sz="3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3200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BFCC9E0-7298-7E27-392B-0102962AE1B3}"/>
              </a:ext>
            </a:extLst>
          </p:cNvPr>
          <p:cNvSpPr/>
          <p:nvPr/>
        </p:nvSpPr>
        <p:spPr>
          <a:xfrm>
            <a:off x="10455426" y="1454861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1A978-DC34-4C2A-64A5-31FA48C27B74}"/>
              </a:ext>
            </a:extLst>
          </p:cNvPr>
          <p:cNvSpPr/>
          <p:nvPr/>
        </p:nvSpPr>
        <p:spPr>
          <a:xfrm>
            <a:off x="10463739" y="236032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DA45-B1B7-AD1B-A16F-6F724966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B0DA88-A86C-207E-9CD4-C315D9EF0298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9F11A-B081-9133-E9F2-892BCDD7269A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8AA097-D0ED-E1D1-8B0C-968F1B2B62B5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D93D72-40CA-C2E6-D558-B726863CF4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FA96D8-8231-CE39-CD44-9AE7412DB3D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87B51-DF16-7DEB-46E2-E49D922CBA73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2B11A-47B5-0A14-EBD7-CB95296CF5FE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D226B-E7B0-E2EE-1481-3E098C423D11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AB09C-6605-1815-91CB-D0BB20964842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6A9065-27FC-C305-7A92-F7B4B356142C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1C488-B65F-27B2-7AE7-E9F1C828D660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D6F21-BC5B-28B6-2048-FF627D97FEA0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41CA18-81D5-A0E4-E410-421EBBC0AC1B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DD2A5-DB1F-6C80-1C52-76F2F0C9691D}"/>
              </a:ext>
            </a:extLst>
          </p:cNvPr>
          <p:cNvSpPr/>
          <p:nvPr/>
        </p:nvSpPr>
        <p:spPr>
          <a:xfrm>
            <a:off x="4108968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</p:spTree>
    <p:extLst>
      <p:ext uri="{BB962C8B-B14F-4D97-AF65-F5344CB8AC3E}">
        <p14:creationId xmlns:p14="http://schemas.microsoft.com/office/powerpoint/2010/main" val="98990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5153C-F6F3-004D-4807-E1B907B5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8EE82A-B8B2-F5B9-6041-6C18DC4E8C26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1DED3-76D2-21D4-C4AB-9C0602D7DA1A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B4EC0-681C-67A3-16C3-66F2EE8FE374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DB2FB0-C94D-761D-FCBB-73AD98FA4677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5BD22D-E39F-F241-5363-977B1DC3BA92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4CF8E74-A6A4-527B-9D78-CB14D838661C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EADB21-F7FF-162C-3031-7CA964EB9F40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E977F-E7FB-9F7A-D198-D74A1F795207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AEC3E-3A8C-5D27-70B1-2D10AA5B686D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E6DC36-3A96-D61C-3C85-77D7D4672458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85A0B-0132-C133-B839-0066BF284FE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FAFD64-BD2C-3FD6-44A5-60A6D8AF780F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2C0E43-F429-81B2-3437-9BFD3A0F39E8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2D684-2778-2365-B43C-D884B81C3940}"/>
              </a:ext>
            </a:extLst>
          </p:cNvPr>
          <p:cNvSpPr/>
          <p:nvPr/>
        </p:nvSpPr>
        <p:spPr>
          <a:xfrm>
            <a:off x="4108968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3A28E4-F46A-F570-F91F-D85D634C2EC3}"/>
              </a:ext>
            </a:extLst>
          </p:cNvPr>
          <p:cNvSpPr txBox="1">
            <a:spLocks/>
          </p:cNvSpPr>
          <p:nvPr/>
        </p:nvSpPr>
        <p:spPr>
          <a:xfrm>
            <a:off x="884904" y="4858518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Mindis</a:t>
            </a:r>
            <a:r>
              <a:rPr lang="en-US" sz="24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 = sqrt(82)</a:t>
            </a:r>
          </a:p>
        </p:txBody>
      </p:sp>
    </p:spTree>
    <p:extLst>
      <p:ext uri="{BB962C8B-B14F-4D97-AF65-F5344CB8AC3E}">
        <p14:creationId xmlns:p14="http://schemas.microsoft.com/office/powerpoint/2010/main" val="12029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4797A-90EA-1CC2-FCA3-F3413209D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27065-7756-5F1C-2DD3-CDF739577584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C1062-436A-E13F-6006-7498427B5F64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973CC-C635-EBB4-A474-276BAF3C8BA0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3EC19A-C3C1-BFFB-E9AF-BED37A0EB356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5B5F98-A76C-C596-B3F0-648D4B8AACDC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C5863-4E57-D07B-B65E-ECEB46FB881D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80F1E8-BAE0-88E0-7983-25838A1AA858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F60DE-842F-AFC2-0951-1725788E2413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76DF9-3AF9-226B-00B5-B2E73277623B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D74E9C7-A5BB-D9ED-EEE3-70016C8759B6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5D42F8-CC54-ABD8-AE61-E448CC5AF09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6085D-60E3-8D85-BD66-4C8CC26949F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2B1981-E156-1432-5B6C-3618A9989BE0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A92F4-D873-5EBE-47F7-33E5207DBC8B}"/>
              </a:ext>
            </a:extLst>
          </p:cNvPr>
          <p:cNvSpPr/>
          <p:nvPr/>
        </p:nvSpPr>
        <p:spPr>
          <a:xfrm>
            <a:off x="3117356" y="338133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8F0053-1E02-E2D1-EFFB-2BF67E261380}"/>
              </a:ext>
            </a:extLst>
          </p:cNvPr>
          <p:cNvSpPr txBox="1">
            <a:spLocks/>
          </p:cNvSpPr>
          <p:nvPr/>
        </p:nvSpPr>
        <p:spPr>
          <a:xfrm>
            <a:off x="884904" y="4858518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Mindis</a:t>
            </a:r>
            <a:r>
              <a:rPr lang="en-US" sz="24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 = sqrt(20)</a:t>
            </a:r>
          </a:p>
        </p:txBody>
      </p:sp>
    </p:spTree>
    <p:extLst>
      <p:ext uri="{BB962C8B-B14F-4D97-AF65-F5344CB8AC3E}">
        <p14:creationId xmlns:p14="http://schemas.microsoft.com/office/powerpoint/2010/main" val="372629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C71D0-73E5-B264-717D-B1EEB98E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9E0419-30D5-BCA4-8BA5-2E3CF9E475E0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CDA23-0330-F74F-EB99-BF4E80458860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4037CA-772D-A6B8-5D65-7F9F48FC066B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CE7B7E-BAC5-5BDB-38D1-2A8B321A1D2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1C6E9C-D67F-8790-F652-DD3513D7A8C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280ED9-FE8F-8229-E9A7-6177F6780B62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6D9A6E-EAE0-159B-764E-AF35F1221A68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21BB0-D19C-8AB1-6031-115EC3395E7D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7D058-4472-4CCA-5082-2FEAF09A921E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BF21D8-8D57-E5CF-3ED4-ACEAC5048CA1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A4580B-1A10-FF5B-D06B-2192BA390CF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0E5B0D-096A-75C8-2491-88506931A2DF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21DDD-05D9-1B9B-FE9F-4FCFDE9F7E6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65356-B8CD-E1F6-759F-5AF9DBD02B92}"/>
              </a:ext>
            </a:extLst>
          </p:cNvPr>
          <p:cNvSpPr/>
          <p:nvPr/>
        </p:nvSpPr>
        <p:spPr>
          <a:xfrm>
            <a:off x="8901028" y="2215069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630FC5-18DE-BA01-62A6-A8084C45F862}"/>
              </a:ext>
            </a:extLst>
          </p:cNvPr>
          <p:cNvSpPr txBox="1">
            <a:spLocks/>
          </p:cNvSpPr>
          <p:nvPr/>
        </p:nvSpPr>
        <p:spPr>
          <a:xfrm>
            <a:off x="884904" y="4858518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Mindis</a:t>
            </a:r>
            <a:r>
              <a:rPr lang="en-US" sz="24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 = sqrt(20)</a:t>
            </a:r>
          </a:p>
        </p:txBody>
      </p:sp>
    </p:spTree>
    <p:extLst>
      <p:ext uri="{BB962C8B-B14F-4D97-AF65-F5344CB8AC3E}">
        <p14:creationId xmlns:p14="http://schemas.microsoft.com/office/powerpoint/2010/main" val="1504082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C2AF-74C7-E4A1-3DC0-381E26A3C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3BC059-929C-5601-07DD-FBE35F4A21CE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EAE4A-CC79-F4F8-4F86-0649F9AA957E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DBD668-9CD9-FD40-8674-333659BBBEE3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44260F-36F8-A48C-F948-8DA80FDA7085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F7FD6A-6378-6314-F0BE-3CBD5A17090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DD94E-5C92-15CA-B6AE-7C37B42F8412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4486-B671-5C05-D9EB-3043FE45013F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8D6F9-83CA-77C2-E8BE-CA21496F20D8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2B3B6-ED86-0D2D-8CC1-4A431BB8B79E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0AFC2D-F387-235A-4B5A-064FDC1DA64E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630106-9FD9-EE5A-7FBD-3924F4CC2E7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7CB4A2-C223-DF3D-6A7E-05488A093D0D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93E5C-2C7B-470D-5DE6-6C028D68F5D1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5938F-7E92-81E3-A84F-6BAB056CA019}"/>
              </a:ext>
            </a:extLst>
          </p:cNvPr>
          <p:cNvSpPr/>
          <p:nvPr/>
        </p:nvSpPr>
        <p:spPr>
          <a:xfrm>
            <a:off x="7083803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83E125-FA40-EA5F-1661-023D71025755}"/>
              </a:ext>
            </a:extLst>
          </p:cNvPr>
          <p:cNvSpPr txBox="1">
            <a:spLocks/>
          </p:cNvSpPr>
          <p:nvPr/>
        </p:nvSpPr>
        <p:spPr>
          <a:xfrm>
            <a:off x="884904" y="4858518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Mindis</a:t>
            </a:r>
            <a:r>
              <a:rPr lang="en-US" sz="24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 = sqrt(20)</a:t>
            </a:r>
          </a:p>
        </p:txBody>
      </p:sp>
    </p:spTree>
    <p:extLst>
      <p:ext uri="{BB962C8B-B14F-4D97-AF65-F5344CB8AC3E}">
        <p14:creationId xmlns:p14="http://schemas.microsoft.com/office/powerpoint/2010/main" val="308875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01099-4340-9FC2-2454-005E9BA2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D58408-91C5-3799-5160-1B5050DB75F1}"/>
              </a:ext>
            </a:extLst>
          </p:cNvPr>
          <p:cNvSpPr/>
          <p:nvPr/>
        </p:nvSpPr>
        <p:spPr>
          <a:xfrm>
            <a:off x="3186238" y="220509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(2 , 7)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0B88-FF3B-958C-36A4-66A3A3C79CCB}"/>
              </a:ext>
            </a:extLst>
          </p:cNvPr>
          <p:cNvSpPr/>
          <p:nvPr/>
        </p:nvSpPr>
        <p:spPr>
          <a:xfrm>
            <a:off x="6917805" y="220509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(17 , 15)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B008A-3CA7-943C-51C2-DEC3B8B265EC}"/>
              </a:ext>
            </a:extLst>
          </p:cNvPr>
          <p:cNvSpPr/>
          <p:nvPr/>
        </p:nvSpPr>
        <p:spPr>
          <a:xfrm>
            <a:off x="5100580" y="1202321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(3 , 6)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813130-FD02-FCBA-4A96-5FF489D6F0D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094851" y="1804205"/>
            <a:ext cx="1914342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8E49A-FDAF-24C7-A539-486A4D6A2F69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09193" y="1804205"/>
            <a:ext cx="1817225" cy="40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2689F-4199-02DC-79DE-E9C44BEF84F1}"/>
              </a:ext>
            </a:extLst>
          </p:cNvPr>
          <p:cNvSpPr/>
          <p:nvPr/>
        </p:nvSpPr>
        <p:spPr>
          <a:xfrm>
            <a:off x="8735030" y="3373754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(13 , 15)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B854F-51EF-D2ED-F1C3-7A2DA246D01D}"/>
              </a:ext>
            </a:extLst>
          </p:cNvPr>
          <p:cNvSpPr/>
          <p:nvPr/>
        </p:nvSpPr>
        <p:spPr>
          <a:xfrm>
            <a:off x="6092192" y="4557576"/>
            <a:ext cx="1817225" cy="601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(9 , 1)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C4253-7FE2-A2A3-1711-0EDA3CCCC5C5}"/>
              </a:ext>
            </a:extLst>
          </p:cNvPr>
          <p:cNvSpPr/>
          <p:nvPr/>
        </p:nvSpPr>
        <p:spPr>
          <a:xfrm>
            <a:off x="7992416" y="4557576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B01B3B-A9F3-9D00-7012-028B3DEA0452}"/>
              </a:ext>
            </a:extLst>
          </p:cNvPr>
          <p:cNvSpPr/>
          <p:nvPr/>
        </p:nvSpPr>
        <p:spPr>
          <a:xfrm>
            <a:off x="5100580" y="3381336"/>
            <a:ext cx="1817225" cy="601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(6 , 12)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0D660-8244-9BF8-E0B8-2C0B3FACD3A8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09193" y="2806980"/>
            <a:ext cx="1817225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33C85B-0A52-8CC6-CCEC-33B4F92F59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826418" y="2806980"/>
            <a:ext cx="1817225" cy="56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AF57D3-CBF9-2686-B021-5031877DBC4B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6009193" y="3983220"/>
            <a:ext cx="991612" cy="57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7E8914-595D-F527-64A6-35ED5C6B51E7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901029" y="3975638"/>
            <a:ext cx="742614" cy="58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CC51A-1AC7-7BFE-92F3-B77225EBE712}"/>
              </a:ext>
            </a:extLst>
          </p:cNvPr>
          <p:cNvSpPr/>
          <p:nvPr/>
        </p:nvSpPr>
        <p:spPr>
          <a:xfrm>
            <a:off x="7083803" y="1202321"/>
            <a:ext cx="1817225" cy="60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(10 , 10)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28C753-787B-65F3-5FA8-2F96DB147B93}"/>
              </a:ext>
            </a:extLst>
          </p:cNvPr>
          <p:cNvSpPr txBox="1">
            <a:spLocks/>
          </p:cNvSpPr>
          <p:nvPr/>
        </p:nvSpPr>
        <p:spPr>
          <a:xfrm>
            <a:off x="884904" y="4858518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Mindis</a:t>
            </a:r>
            <a:r>
              <a:rPr lang="en-US" sz="24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 = sqrt(20)</a:t>
            </a:r>
          </a:p>
        </p:txBody>
      </p:sp>
    </p:spTree>
    <p:extLst>
      <p:ext uri="{BB962C8B-B14F-4D97-AF65-F5344CB8AC3E}">
        <p14:creationId xmlns:p14="http://schemas.microsoft.com/office/powerpoint/2010/main" val="1504047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544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F3AD-7D71-53A8-EC27-4CCA9BD94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BD1247-69FE-652F-81E6-52408D16B4C6}"/>
              </a:ext>
            </a:extLst>
          </p:cNvPr>
          <p:cNvGrpSpPr/>
          <p:nvPr/>
        </p:nvGrpSpPr>
        <p:grpSpPr>
          <a:xfrm>
            <a:off x="2700103" y="1849930"/>
            <a:ext cx="6791789" cy="1321443"/>
            <a:chOff x="2700103" y="4272365"/>
            <a:chExt cx="6791789" cy="1321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1A95BE-47C0-B97C-D0D4-58E3EFBB2CCA}"/>
                </a:ext>
              </a:extLst>
            </p:cNvPr>
            <p:cNvSpPr/>
            <p:nvPr/>
          </p:nvSpPr>
          <p:spPr>
            <a:xfrm>
              <a:off x="2700103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Best Case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659E0E-08F8-177A-BC39-AEBA5216F0C7}"/>
                </a:ext>
              </a:extLst>
            </p:cNvPr>
            <p:cNvSpPr/>
            <p:nvPr/>
          </p:nvSpPr>
          <p:spPr>
            <a:xfrm>
              <a:off x="5187385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Average Case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165EDA-324F-DF50-3C5A-22C4FA13BE15}"/>
                </a:ext>
              </a:extLst>
            </p:cNvPr>
            <p:cNvSpPr/>
            <p:nvPr/>
          </p:nvSpPr>
          <p:spPr>
            <a:xfrm>
              <a:off x="7674667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Worst Case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EF5441-11BB-DBBD-75F4-B69EE89DFFC2}"/>
                </a:ext>
              </a:extLst>
            </p:cNvPr>
            <p:cNvSpPr/>
            <p:nvPr/>
          </p:nvSpPr>
          <p:spPr>
            <a:xfrm>
              <a:off x="2700103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</a:t>
              </a:r>
              <a:r>
                <a:rPr lang="en-US" dirty="0" err="1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logN</a:t>
              </a:r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A4BEB3-19B1-EAE0-2CA3-0FD61675C846}"/>
                </a:ext>
              </a:extLst>
            </p:cNvPr>
            <p:cNvSpPr/>
            <p:nvPr/>
          </p:nvSpPr>
          <p:spPr>
            <a:xfrm>
              <a:off x="5187385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</a:t>
              </a:r>
              <a:r>
                <a:rPr lang="en-US" dirty="0" err="1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logN</a:t>
              </a:r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3E4EB3-AEE1-510E-0CC5-2FE8E813E08F}"/>
                </a:ext>
              </a:extLst>
            </p:cNvPr>
            <p:cNvSpPr/>
            <p:nvPr/>
          </p:nvSpPr>
          <p:spPr>
            <a:xfrm>
              <a:off x="7674667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O(N)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F47DAC-E69C-E0EB-833E-CD9B86DE043B}"/>
              </a:ext>
            </a:extLst>
          </p:cNvPr>
          <p:cNvGrpSpPr/>
          <p:nvPr/>
        </p:nvGrpSpPr>
        <p:grpSpPr>
          <a:xfrm>
            <a:off x="2700103" y="4230523"/>
            <a:ext cx="6791789" cy="1321443"/>
            <a:chOff x="2700103" y="4272365"/>
            <a:chExt cx="6791789" cy="13214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E1B4E3-704E-137A-1CC7-20F3C788316A}"/>
                </a:ext>
              </a:extLst>
            </p:cNvPr>
            <p:cNvSpPr/>
            <p:nvPr/>
          </p:nvSpPr>
          <p:spPr>
            <a:xfrm>
              <a:off x="2700103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Best Case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DBEC79-1930-13CC-B0B4-AE100323F51C}"/>
                </a:ext>
              </a:extLst>
            </p:cNvPr>
            <p:cNvSpPr/>
            <p:nvPr/>
          </p:nvSpPr>
          <p:spPr>
            <a:xfrm>
              <a:off x="5187385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Average Case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F3AEE8-961C-3DD6-967A-AC62B7723ABA}"/>
                </a:ext>
              </a:extLst>
            </p:cNvPr>
            <p:cNvSpPr/>
            <p:nvPr/>
          </p:nvSpPr>
          <p:spPr>
            <a:xfrm>
              <a:off x="7674667" y="4272365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Worst Case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FCADC5-789D-D774-7904-F779B9F7C8EB}"/>
                </a:ext>
              </a:extLst>
            </p:cNvPr>
            <p:cNvSpPr/>
            <p:nvPr/>
          </p:nvSpPr>
          <p:spPr>
            <a:xfrm>
              <a:off x="2700103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</a:t>
              </a:r>
              <a:r>
                <a:rPr lang="en-US" dirty="0" err="1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NlogN</a:t>
              </a:r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2C1F2-6289-1E57-8FD4-178D31B4F2CE}"/>
                </a:ext>
              </a:extLst>
            </p:cNvPr>
            <p:cNvSpPr/>
            <p:nvPr/>
          </p:nvSpPr>
          <p:spPr>
            <a:xfrm>
              <a:off x="5187385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</a:t>
              </a:r>
              <a:r>
                <a:rPr lang="en-US" dirty="0" err="1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NlogN</a:t>
              </a:r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56581D-9D49-E4BD-8BF5-4EB5A4445903}"/>
                </a:ext>
              </a:extLst>
            </p:cNvPr>
            <p:cNvSpPr/>
            <p:nvPr/>
          </p:nvSpPr>
          <p:spPr>
            <a:xfrm>
              <a:off x="7674667" y="4991924"/>
              <a:ext cx="1817225" cy="601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INE Seed Sans TH" panose="020B0303020203020204" pitchFamily="34" charset="-34"/>
                  <a:ea typeface="LINE Seed Sans TH" panose="020B0303020203020204" pitchFamily="34" charset="-34"/>
                  <a:cs typeface="LINE Seed Sans TH" panose="020B0303020203020204" pitchFamily="34" charset="-34"/>
                </a:rPr>
                <a:t>O(N^2)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A135F1E9-ACAE-F544-7A15-E8C8C6693BB4}"/>
              </a:ext>
            </a:extLst>
          </p:cNvPr>
          <p:cNvSpPr txBox="1">
            <a:spLocks/>
          </p:cNvSpPr>
          <p:nvPr/>
        </p:nvSpPr>
        <p:spPr>
          <a:xfrm>
            <a:off x="1489274" y="3542161"/>
            <a:ext cx="9213449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All task :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AC72606-EF95-2AEB-6E58-EC248A5BF19F}"/>
              </a:ext>
            </a:extLst>
          </p:cNvPr>
          <p:cNvSpPr txBox="1">
            <a:spLocks/>
          </p:cNvSpPr>
          <p:nvPr/>
        </p:nvSpPr>
        <p:spPr>
          <a:xfrm>
            <a:off x="1489274" y="1211153"/>
            <a:ext cx="9213449" cy="501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Query :</a:t>
            </a:r>
          </a:p>
        </p:txBody>
      </p:sp>
    </p:spTree>
    <p:extLst>
      <p:ext uri="{BB962C8B-B14F-4D97-AF65-F5344CB8AC3E}">
        <p14:creationId xmlns:p14="http://schemas.microsoft.com/office/powerpoint/2010/main" val="21602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CF047C-B33B-08B3-94E6-19C9711A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04213"/>
              </p:ext>
            </p:extLst>
          </p:nvPr>
        </p:nvGraphicFramePr>
        <p:xfrm>
          <a:off x="2141794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4EB91EB-EF42-DE33-2B6E-3656A9E692BF}"/>
              </a:ext>
            </a:extLst>
          </p:cNvPr>
          <p:cNvSpPr/>
          <p:nvPr/>
        </p:nvSpPr>
        <p:spPr>
          <a:xfrm>
            <a:off x="4116202" y="3312622"/>
            <a:ext cx="223338" cy="232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E968F8D-4FAC-2B3B-F01A-502AD8C851B6}"/>
              </a:ext>
            </a:extLst>
          </p:cNvPr>
          <p:cNvSpPr/>
          <p:nvPr/>
        </p:nvSpPr>
        <p:spPr>
          <a:xfrm rot="18900000">
            <a:off x="3129464" y="226472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D64E2C-C8FC-79BF-1621-BDD1CDA3B05A}"/>
              </a:ext>
            </a:extLst>
          </p:cNvPr>
          <p:cNvSpPr/>
          <p:nvPr/>
        </p:nvSpPr>
        <p:spPr>
          <a:xfrm rot="3600000">
            <a:off x="2858503" y="399481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A4F238C-A2A5-45B2-FB56-1C168D62E57E}"/>
              </a:ext>
            </a:extLst>
          </p:cNvPr>
          <p:cNvSpPr/>
          <p:nvPr/>
        </p:nvSpPr>
        <p:spPr>
          <a:xfrm rot="20700000">
            <a:off x="3359690" y="293459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F9F2BD-C018-2F9F-9014-3E54A3761605}"/>
              </a:ext>
            </a:extLst>
          </p:cNvPr>
          <p:cNvSpPr/>
          <p:nvPr/>
        </p:nvSpPr>
        <p:spPr>
          <a:xfrm rot="19800000">
            <a:off x="3978419" y="240154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F8A8E34-102F-B003-9D98-A70792836349}"/>
              </a:ext>
            </a:extLst>
          </p:cNvPr>
          <p:cNvSpPr/>
          <p:nvPr/>
        </p:nvSpPr>
        <p:spPr>
          <a:xfrm rot="900000">
            <a:off x="2602385" y="330630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E516E0-2C30-906A-C528-F611F5B02AFF}"/>
              </a:ext>
            </a:extLst>
          </p:cNvPr>
          <p:cNvSpPr/>
          <p:nvPr/>
        </p:nvSpPr>
        <p:spPr>
          <a:xfrm>
            <a:off x="3795608" y="3121429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0742-6B56-75B3-5681-54E1C36535BE}"/>
              </a:ext>
            </a:extLst>
          </p:cNvPr>
          <p:cNvSpPr/>
          <p:nvPr/>
        </p:nvSpPr>
        <p:spPr>
          <a:xfrm>
            <a:off x="4381400" y="3865969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70CA85-01F4-949F-E5DB-D0A32F6BEF73}"/>
              </a:ext>
            </a:extLst>
          </p:cNvPr>
          <p:cNvSpPr/>
          <p:nvPr/>
        </p:nvSpPr>
        <p:spPr>
          <a:xfrm>
            <a:off x="4689542" y="352930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87020-A13D-2A9B-787E-000E584EBB50}"/>
              </a:ext>
            </a:extLst>
          </p:cNvPr>
          <p:cNvSpPr/>
          <p:nvPr/>
        </p:nvSpPr>
        <p:spPr>
          <a:xfrm>
            <a:off x="5871021" y="4282505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8AF78-99A4-6E97-DDC2-D1EC58EDDAA9}"/>
              </a:ext>
            </a:extLst>
          </p:cNvPr>
          <p:cNvSpPr/>
          <p:nvPr/>
        </p:nvSpPr>
        <p:spPr>
          <a:xfrm>
            <a:off x="5385937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E17E11-7E5F-1694-98DA-ABE48864C1E2}"/>
              </a:ext>
            </a:extLst>
          </p:cNvPr>
          <p:cNvSpPr/>
          <p:nvPr/>
        </p:nvSpPr>
        <p:spPr>
          <a:xfrm>
            <a:off x="4381400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3CB2A-D78A-0B58-196E-BD4B744D6ED2}"/>
              </a:ext>
            </a:extLst>
          </p:cNvPr>
          <p:cNvSpPr/>
          <p:nvPr/>
        </p:nvSpPr>
        <p:spPr>
          <a:xfrm>
            <a:off x="5974930" y="291797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0482A1F-4991-20CE-8EB3-51C9BDDAD2D0}"/>
              </a:ext>
            </a:extLst>
          </p:cNvPr>
          <p:cNvSpPr txBox="1">
            <a:spLocks/>
          </p:cNvSpPr>
          <p:nvPr/>
        </p:nvSpPr>
        <p:spPr>
          <a:xfrm>
            <a:off x="7510784" y="2775974"/>
            <a:ext cx="345154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K= 3</a:t>
            </a:r>
            <a:b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7200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4998A3-A397-710C-AE7A-39E816E4AD01}"/>
              </a:ext>
            </a:extLst>
          </p:cNvPr>
          <p:cNvSpPr/>
          <p:nvPr/>
        </p:nvSpPr>
        <p:spPr>
          <a:xfrm>
            <a:off x="3436076" y="2640116"/>
            <a:ext cx="1583590" cy="15777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24C572-EDDE-E102-3474-7A45B02E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89768"/>
              </p:ext>
            </p:extLst>
          </p:nvPr>
        </p:nvGraphicFramePr>
        <p:xfrm>
          <a:off x="2141794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72F34DB-3BB1-E74B-CE61-84617A85216F}"/>
              </a:ext>
            </a:extLst>
          </p:cNvPr>
          <p:cNvSpPr/>
          <p:nvPr/>
        </p:nvSpPr>
        <p:spPr>
          <a:xfrm>
            <a:off x="4116202" y="3312622"/>
            <a:ext cx="223338" cy="232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6AE15FB-7992-514C-E524-42124AF9CF9E}"/>
              </a:ext>
            </a:extLst>
          </p:cNvPr>
          <p:cNvSpPr/>
          <p:nvPr/>
        </p:nvSpPr>
        <p:spPr>
          <a:xfrm rot="18900000">
            <a:off x="3129464" y="226472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3B40E59-E5A5-1814-A39B-655F331EB423}"/>
              </a:ext>
            </a:extLst>
          </p:cNvPr>
          <p:cNvSpPr/>
          <p:nvPr/>
        </p:nvSpPr>
        <p:spPr>
          <a:xfrm rot="3600000">
            <a:off x="2858503" y="399481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694F57D-B7FD-56C8-ADC0-B84A1B706169}"/>
              </a:ext>
            </a:extLst>
          </p:cNvPr>
          <p:cNvSpPr/>
          <p:nvPr/>
        </p:nvSpPr>
        <p:spPr>
          <a:xfrm rot="20700000">
            <a:off x="3359690" y="293459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B2B364-A18E-2BF7-119E-F6E3BB8FF438}"/>
              </a:ext>
            </a:extLst>
          </p:cNvPr>
          <p:cNvSpPr/>
          <p:nvPr/>
        </p:nvSpPr>
        <p:spPr>
          <a:xfrm rot="19800000">
            <a:off x="3978419" y="240154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461654E-9E79-725E-2F7D-D81F0B0F21A2}"/>
              </a:ext>
            </a:extLst>
          </p:cNvPr>
          <p:cNvSpPr/>
          <p:nvPr/>
        </p:nvSpPr>
        <p:spPr>
          <a:xfrm rot="900000">
            <a:off x="2602385" y="330630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A6401D-D8F1-4F9A-B452-A0308FB1403E}"/>
              </a:ext>
            </a:extLst>
          </p:cNvPr>
          <p:cNvSpPr/>
          <p:nvPr/>
        </p:nvSpPr>
        <p:spPr>
          <a:xfrm>
            <a:off x="3795608" y="3121429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5781-C8D4-A1EF-4FF4-6BA9D5C94C0A}"/>
              </a:ext>
            </a:extLst>
          </p:cNvPr>
          <p:cNvSpPr/>
          <p:nvPr/>
        </p:nvSpPr>
        <p:spPr>
          <a:xfrm>
            <a:off x="4381400" y="3865969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38A30-787C-3078-1A8B-BA110517F43D}"/>
              </a:ext>
            </a:extLst>
          </p:cNvPr>
          <p:cNvSpPr/>
          <p:nvPr/>
        </p:nvSpPr>
        <p:spPr>
          <a:xfrm>
            <a:off x="4689542" y="352930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CB9A7-B690-A55F-6BA2-5818EDAEC98B}"/>
              </a:ext>
            </a:extLst>
          </p:cNvPr>
          <p:cNvSpPr/>
          <p:nvPr/>
        </p:nvSpPr>
        <p:spPr>
          <a:xfrm>
            <a:off x="5871021" y="4282505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5B33C-7BEB-E2F2-B1A1-1C39B66179F5}"/>
              </a:ext>
            </a:extLst>
          </p:cNvPr>
          <p:cNvSpPr/>
          <p:nvPr/>
        </p:nvSpPr>
        <p:spPr>
          <a:xfrm>
            <a:off x="5385937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0B535-A980-9228-F509-4AE9090F9649}"/>
              </a:ext>
            </a:extLst>
          </p:cNvPr>
          <p:cNvSpPr/>
          <p:nvPr/>
        </p:nvSpPr>
        <p:spPr>
          <a:xfrm>
            <a:off x="4381400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1E4299-BABC-3941-1BF4-5B9FFF8BA5B3}"/>
              </a:ext>
            </a:extLst>
          </p:cNvPr>
          <p:cNvSpPr/>
          <p:nvPr/>
        </p:nvSpPr>
        <p:spPr>
          <a:xfrm>
            <a:off x="5974930" y="291797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381594D-FD96-EFFF-22E4-8B60B6CB2F13}"/>
              </a:ext>
            </a:extLst>
          </p:cNvPr>
          <p:cNvSpPr txBox="1">
            <a:spLocks/>
          </p:cNvSpPr>
          <p:nvPr/>
        </p:nvSpPr>
        <p:spPr>
          <a:xfrm>
            <a:off x="7510784" y="2775974"/>
            <a:ext cx="345154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K= 5</a:t>
            </a:r>
            <a:b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7200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6C86CE-8651-F5FA-6862-A92B13A8F4D4}"/>
              </a:ext>
            </a:extLst>
          </p:cNvPr>
          <p:cNvSpPr/>
          <p:nvPr/>
        </p:nvSpPr>
        <p:spPr>
          <a:xfrm>
            <a:off x="3144875" y="2347486"/>
            <a:ext cx="2165991" cy="2158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DC6A3-999C-D7A6-2FDA-B5C2F99AA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75325"/>
              </p:ext>
            </p:extLst>
          </p:nvPr>
        </p:nvGraphicFramePr>
        <p:xfrm>
          <a:off x="2141794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89F44B8-1313-5BA9-EB8C-8DF04AEA02FF}"/>
              </a:ext>
            </a:extLst>
          </p:cNvPr>
          <p:cNvSpPr/>
          <p:nvPr/>
        </p:nvSpPr>
        <p:spPr>
          <a:xfrm>
            <a:off x="4116202" y="3312622"/>
            <a:ext cx="223338" cy="232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B5C1624-2088-264C-C52D-773EFAD90906}"/>
              </a:ext>
            </a:extLst>
          </p:cNvPr>
          <p:cNvSpPr/>
          <p:nvPr/>
        </p:nvSpPr>
        <p:spPr>
          <a:xfrm rot="18900000">
            <a:off x="3129464" y="226472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5BD173-97C5-28D1-29DA-5F1D35F828CE}"/>
              </a:ext>
            </a:extLst>
          </p:cNvPr>
          <p:cNvSpPr/>
          <p:nvPr/>
        </p:nvSpPr>
        <p:spPr>
          <a:xfrm rot="3600000">
            <a:off x="2858503" y="399481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2A5375-CD2A-AEA6-1FFC-313D868B608A}"/>
              </a:ext>
            </a:extLst>
          </p:cNvPr>
          <p:cNvSpPr/>
          <p:nvPr/>
        </p:nvSpPr>
        <p:spPr>
          <a:xfrm rot="20700000">
            <a:off x="3359690" y="293459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BD8D716-88F5-D3E3-F175-796A659C9402}"/>
              </a:ext>
            </a:extLst>
          </p:cNvPr>
          <p:cNvSpPr/>
          <p:nvPr/>
        </p:nvSpPr>
        <p:spPr>
          <a:xfrm rot="19800000">
            <a:off x="3978419" y="2401548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07D27EB-125D-DAD3-CCE9-3A23B4834E6E}"/>
              </a:ext>
            </a:extLst>
          </p:cNvPr>
          <p:cNvSpPr/>
          <p:nvPr/>
        </p:nvSpPr>
        <p:spPr>
          <a:xfrm rot="900000">
            <a:off x="2602385" y="3306307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5C8743-5692-2D9A-A42B-0E0A4231116C}"/>
              </a:ext>
            </a:extLst>
          </p:cNvPr>
          <p:cNvSpPr/>
          <p:nvPr/>
        </p:nvSpPr>
        <p:spPr>
          <a:xfrm>
            <a:off x="3795608" y="3121429"/>
            <a:ext cx="216131" cy="19119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09851-CFEB-A717-9A34-9E13ABB0DE42}"/>
              </a:ext>
            </a:extLst>
          </p:cNvPr>
          <p:cNvSpPr/>
          <p:nvPr/>
        </p:nvSpPr>
        <p:spPr>
          <a:xfrm>
            <a:off x="4381400" y="3865969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672E61-3DF3-BCBA-61D3-8B6100D3B6B3}"/>
              </a:ext>
            </a:extLst>
          </p:cNvPr>
          <p:cNvSpPr/>
          <p:nvPr/>
        </p:nvSpPr>
        <p:spPr>
          <a:xfrm>
            <a:off x="4689542" y="352930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0315E-FD25-9DC1-E723-71540BC9EBF4}"/>
              </a:ext>
            </a:extLst>
          </p:cNvPr>
          <p:cNvSpPr/>
          <p:nvPr/>
        </p:nvSpPr>
        <p:spPr>
          <a:xfrm>
            <a:off x="5871021" y="4282505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3D39AA-1EAC-1840-72F3-B38399F61665}"/>
              </a:ext>
            </a:extLst>
          </p:cNvPr>
          <p:cNvSpPr/>
          <p:nvPr/>
        </p:nvSpPr>
        <p:spPr>
          <a:xfrm>
            <a:off x="5385937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53513E-17C2-923D-4D30-8302480FD5BC}"/>
              </a:ext>
            </a:extLst>
          </p:cNvPr>
          <p:cNvSpPr/>
          <p:nvPr/>
        </p:nvSpPr>
        <p:spPr>
          <a:xfrm>
            <a:off x="4381400" y="5012577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59723F-D6D3-C0F4-6F60-F31666292609}"/>
              </a:ext>
            </a:extLst>
          </p:cNvPr>
          <p:cNvSpPr/>
          <p:nvPr/>
        </p:nvSpPr>
        <p:spPr>
          <a:xfrm>
            <a:off x="5974930" y="2917972"/>
            <a:ext cx="207818" cy="224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C3E8F1-CA40-C672-B710-71CD56EC6DFF}"/>
              </a:ext>
            </a:extLst>
          </p:cNvPr>
          <p:cNvSpPr txBox="1">
            <a:spLocks/>
          </p:cNvSpPr>
          <p:nvPr/>
        </p:nvSpPr>
        <p:spPr>
          <a:xfrm>
            <a:off x="7510784" y="2775974"/>
            <a:ext cx="345154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K= 7</a:t>
            </a:r>
            <a:b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</a:br>
            <a:endParaRPr lang="en-US" sz="7200" dirty="0">
              <a:latin typeface="LINE Seed Sans" panose="020B0503020203020204" pitchFamily="34" charset="0"/>
              <a:ea typeface="LINE Seed Sans" panose="020B0503020203020204" pitchFamily="34" charset="0"/>
              <a:cs typeface="LINE Seed Sans" panose="020B05030202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96A2C6-4D0D-2C71-5081-E64652425649}"/>
              </a:ext>
            </a:extLst>
          </p:cNvPr>
          <p:cNvSpPr/>
          <p:nvPr/>
        </p:nvSpPr>
        <p:spPr>
          <a:xfrm>
            <a:off x="2724533" y="1942482"/>
            <a:ext cx="2984010" cy="2973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DBC75-69D6-41E4-33FF-DB2F35C40986}"/>
              </a:ext>
            </a:extLst>
          </p:cNvPr>
          <p:cNvSpPr txBox="1">
            <a:spLocks/>
          </p:cNvSpPr>
          <p:nvPr/>
        </p:nvSpPr>
        <p:spPr>
          <a:xfrm>
            <a:off x="884904" y="2235200"/>
            <a:ext cx="1042219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74211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A068AF-BA2D-9FF1-23AF-8B54DCD5F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79464"/>
              </p:ext>
            </p:extLst>
          </p:nvPr>
        </p:nvGraphicFramePr>
        <p:xfrm>
          <a:off x="4009923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10E1441-5C41-B71A-3CA6-DCA79BF79E39}"/>
              </a:ext>
            </a:extLst>
          </p:cNvPr>
          <p:cNvSpPr/>
          <p:nvPr/>
        </p:nvSpPr>
        <p:spPr>
          <a:xfrm>
            <a:off x="4598159" y="4776106"/>
            <a:ext cx="221614" cy="2237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09F436-87D0-2921-D72A-2677F46B1D05}"/>
              </a:ext>
            </a:extLst>
          </p:cNvPr>
          <p:cNvSpPr/>
          <p:nvPr/>
        </p:nvSpPr>
        <p:spPr>
          <a:xfrm>
            <a:off x="7387624" y="2606824"/>
            <a:ext cx="221614" cy="2237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77E7E8-76F2-DCE5-F033-39060DFDEDA4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787318" y="2797819"/>
            <a:ext cx="2632761" cy="20110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126C2-2333-8186-AE3F-D113FA9C7A91}"/>
              </a:ext>
            </a:extLst>
          </p:cNvPr>
          <p:cNvGrpSpPr/>
          <p:nvPr/>
        </p:nvGrpSpPr>
        <p:grpSpPr>
          <a:xfrm>
            <a:off x="3603155" y="486383"/>
            <a:ext cx="5524632" cy="5588974"/>
            <a:chOff x="3603155" y="486383"/>
            <a:chExt cx="5524632" cy="55889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614CE6B-0356-1CA5-2061-FD295F72448C}"/>
                </a:ext>
              </a:extLst>
            </p:cNvPr>
            <p:cNvGrpSpPr/>
            <p:nvPr/>
          </p:nvGrpSpPr>
          <p:grpSpPr>
            <a:xfrm>
              <a:off x="3956304" y="486383"/>
              <a:ext cx="5171483" cy="5109676"/>
              <a:chOff x="3956304" y="486383"/>
              <a:chExt cx="5171483" cy="5109676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C1103B6-7A45-0F66-E8D7-44077CA25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3347" y="486383"/>
                <a:ext cx="0" cy="510967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84257CC-5661-6992-AFE2-17B646DF9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304" y="5596059"/>
                <a:ext cx="517148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8B2FF3-A049-131C-B7C6-61A29FDDD5F4}"/>
                </a:ext>
              </a:extLst>
            </p:cNvPr>
            <p:cNvGrpSpPr/>
            <p:nvPr/>
          </p:nvGrpSpPr>
          <p:grpSpPr>
            <a:xfrm>
              <a:off x="3603155" y="1066698"/>
              <a:ext cx="4707315" cy="5008659"/>
              <a:chOff x="3603155" y="1066698"/>
              <a:chExt cx="4707315" cy="5008659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2B24B3AD-A35B-ED6E-14D9-8290B3FBA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5694947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0</a:t>
                </a:r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2841BB31-3F29-6142-8411-88941DC46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4697783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D55E01D-A564-CB6B-4C4F-27EF3184AA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3989711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4A031CD5-50DD-B7BD-BBDD-C18108CE5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1536" y="3238795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0B6774B0-CAE5-34C1-AC47-3ED9594C77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2525686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8560A5D-636F-391A-F30E-834803CE99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1817614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35" name="Title 1">
                <a:extLst>
                  <a:ext uri="{FF2B5EF4-FFF2-40B4-BE49-F238E27FC236}">
                    <a16:creationId xmlns:a16="http://schemas.microsoft.com/office/drawing/2014/main" id="{34C2339C-9B91-88BD-690E-AB2AE2D88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6645" y="106669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65961FFF-B697-5522-8D96-2FE926A91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15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E93195B2-9090-F900-C0D9-4890D9D6A4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23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41" name="Title 1">
                <a:extLst>
                  <a:ext uri="{FF2B5EF4-FFF2-40B4-BE49-F238E27FC236}">
                    <a16:creationId xmlns:a16="http://schemas.microsoft.com/office/drawing/2014/main" id="{BD51E34A-F6FE-C647-CF08-01F4B165D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931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42" name="Title 1">
                <a:extLst>
                  <a:ext uri="{FF2B5EF4-FFF2-40B4-BE49-F238E27FC236}">
                    <a16:creationId xmlns:a16="http://schemas.microsoft.com/office/drawing/2014/main" id="{46943762-B59A-4660-2169-EF3AD0933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339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43" name="Title 1">
                <a:extLst>
                  <a:ext uri="{FF2B5EF4-FFF2-40B4-BE49-F238E27FC236}">
                    <a16:creationId xmlns:a16="http://schemas.microsoft.com/office/drawing/2014/main" id="{599B8D05-7995-7D5F-F3C0-FA3143665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981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44" name="Title 1">
                <a:extLst>
                  <a:ext uri="{FF2B5EF4-FFF2-40B4-BE49-F238E27FC236}">
                    <a16:creationId xmlns:a16="http://schemas.microsoft.com/office/drawing/2014/main" id="{04F74C7F-E96A-CEA7-9809-23D5058AC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389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</p:grp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9079ED28-03A1-9441-3080-32A9493FE0BB}"/>
              </a:ext>
            </a:extLst>
          </p:cNvPr>
          <p:cNvSpPr txBox="1">
            <a:spLocks/>
          </p:cNvSpPr>
          <p:nvPr/>
        </p:nvSpPr>
        <p:spPr>
          <a:xfrm>
            <a:off x="4778398" y="5024655"/>
            <a:ext cx="1140914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(x1 , y1)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80E6FC9E-F5CD-F0E1-3A89-015094978BB4}"/>
              </a:ext>
            </a:extLst>
          </p:cNvPr>
          <p:cNvSpPr txBox="1">
            <a:spLocks/>
          </p:cNvSpPr>
          <p:nvPr/>
        </p:nvSpPr>
        <p:spPr>
          <a:xfrm>
            <a:off x="7514017" y="2846472"/>
            <a:ext cx="1367219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(x2 , y2)</a:t>
            </a:r>
          </a:p>
        </p:txBody>
      </p:sp>
    </p:spTree>
    <p:extLst>
      <p:ext uri="{BB962C8B-B14F-4D97-AF65-F5344CB8AC3E}">
        <p14:creationId xmlns:p14="http://schemas.microsoft.com/office/powerpoint/2010/main" val="5454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8C88FF4-36D4-33F3-4681-E62D89F8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08119"/>
              </p:ext>
            </p:extLst>
          </p:nvPr>
        </p:nvGraphicFramePr>
        <p:xfrm>
          <a:off x="1329785" y="1261941"/>
          <a:ext cx="4172154" cy="433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59">
                  <a:extLst>
                    <a:ext uri="{9D8B030D-6E8A-4147-A177-3AD203B41FA5}">
                      <a16:colId xmlns:a16="http://schemas.microsoft.com/office/drawing/2014/main" val="2603827392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071440673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2739177026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51509638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598286934"/>
                    </a:ext>
                  </a:extLst>
                </a:gridCol>
                <a:gridCol w="695359">
                  <a:extLst>
                    <a:ext uri="{9D8B030D-6E8A-4147-A177-3AD203B41FA5}">
                      <a16:colId xmlns:a16="http://schemas.microsoft.com/office/drawing/2014/main" val="4115834396"/>
                    </a:ext>
                  </a:extLst>
                </a:gridCol>
              </a:tblGrid>
              <a:tr h="722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8867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30038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3526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5644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490513"/>
                  </a:ext>
                </a:extLst>
              </a:tr>
              <a:tr h="722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67198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1E6C0BCC-ED23-AC8E-9B5B-5EC919D3901E}"/>
              </a:ext>
            </a:extLst>
          </p:cNvPr>
          <p:cNvGrpSpPr/>
          <p:nvPr/>
        </p:nvGrpSpPr>
        <p:grpSpPr>
          <a:xfrm>
            <a:off x="1918021" y="2606824"/>
            <a:ext cx="3011079" cy="2393047"/>
            <a:chOff x="4598159" y="2606824"/>
            <a:chExt cx="3011079" cy="239304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BFABEB9-8AEA-6E12-429A-7B4565D06D67}"/>
                </a:ext>
              </a:extLst>
            </p:cNvPr>
            <p:cNvSpPr/>
            <p:nvPr/>
          </p:nvSpPr>
          <p:spPr>
            <a:xfrm>
              <a:off x="4598159" y="4776106"/>
              <a:ext cx="221614" cy="22376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141B50F-6940-5669-809E-7A1129F431A4}"/>
                </a:ext>
              </a:extLst>
            </p:cNvPr>
            <p:cNvSpPr/>
            <p:nvPr/>
          </p:nvSpPr>
          <p:spPr>
            <a:xfrm>
              <a:off x="7387624" y="2606824"/>
              <a:ext cx="221614" cy="2237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DE54D35-2911-3D9D-7102-5F2E6F0FC69A}"/>
                </a:ext>
              </a:extLst>
            </p:cNvPr>
            <p:cNvCxnSpPr>
              <a:cxnSpLocks/>
              <a:stCxn id="86" idx="7"/>
              <a:endCxn id="87" idx="3"/>
            </p:cNvCxnSpPr>
            <p:nvPr/>
          </p:nvCxnSpPr>
          <p:spPr>
            <a:xfrm flipV="1">
              <a:off x="4787318" y="2797819"/>
              <a:ext cx="2632761" cy="201105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311790-C077-93B0-500A-F99AC42A7986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7498431" y="2830589"/>
              <a:ext cx="0" cy="203865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ADAC485-AEFA-57D8-C9B0-C3319A7C9197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 flipV="1">
              <a:off x="4819773" y="4869241"/>
              <a:ext cx="2708787" cy="187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B7462D-2E6D-27AC-6FA5-F96324346431}"/>
              </a:ext>
            </a:extLst>
          </p:cNvPr>
          <p:cNvGrpSpPr/>
          <p:nvPr/>
        </p:nvGrpSpPr>
        <p:grpSpPr>
          <a:xfrm>
            <a:off x="923017" y="486383"/>
            <a:ext cx="5524632" cy="5588974"/>
            <a:chOff x="3603155" y="486383"/>
            <a:chExt cx="5524632" cy="55889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CD7948E-ACE7-2778-DB1F-40FC964679DF}"/>
                </a:ext>
              </a:extLst>
            </p:cNvPr>
            <p:cNvGrpSpPr/>
            <p:nvPr/>
          </p:nvGrpSpPr>
          <p:grpSpPr>
            <a:xfrm>
              <a:off x="3956304" y="486383"/>
              <a:ext cx="5171483" cy="5109676"/>
              <a:chOff x="3956304" y="486383"/>
              <a:chExt cx="5171483" cy="5109676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1671EDEB-650A-8253-5EB6-BE25FC7F5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3347" y="486383"/>
                <a:ext cx="0" cy="510967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B2742DD-7D07-151A-F2EE-87C6CF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304" y="5596059"/>
                <a:ext cx="517148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30B4A98-8CDF-35CB-43A0-56E7D96FB17D}"/>
                </a:ext>
              </a:extLst>
            </p:cNvPr>
            <p:cNvGrpSpPr/>
            <p:nvPr/>
          </p:nvGrpSpPr>
          <p:grpSpPr>
            <a:xfrm>
              <a:off x="3603155" y="1066698"/>
              <a:ext cx="4707315" cy="5008659"/>
              <a:chOff x="3603155" y="1066698"/>
              <a:chExt cx="4707315" cy="5008659"/>
            </a:xfrm>
          </p:grpSpPr>
          <p:sp>
            <p:nvSpPr>
              <p:cNvPr id="94" name="Title 1">
                <a:extLst>
                  <a:ext uri="{FF2B5EF4-FFF2-40B4-BE49-F238E27FC236}">
                    <a16:creationId xmlns:a16="http://schemas.microsoft.com/office/drawing/2014/main" id="{B80A012F-93C5-DF28-6742-C696CC7232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5694947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0</a:t>
                </a:r>
              </a:p>
            </p:txBody>
          </p:sp>
          <p:sp>
            <p:nvSpPr>
              <p:cNvPr id="95" name="Title 1">
                <a:extLst>
                  <a:ext uri="{FF2B5EF4-FFF2-40B4-BE49-F238E27FC236}">
                    <a16:creationId xmlns:a16="http://schemas.microsoft.com/office/drawing/2014/main" id="{023BF56A-DEC7-65CE-2FE6-41E75777D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4697783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96" name="Title 1">
                <a:extLst>
                  <a:ext uri="{FF2B5EF4-FFF2-40B4-BE49-F238E27FC236}">
                    <a16:creationId xmlns:a16="http://schemas.microsoft.com/office/drawing/2014/main" id="{AF538CE7-466C-4E58-1D47-A0DCA1CE8B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155" y="3989711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97" name="Title 1">
                <a:extLst>
                  <a:ext uri="{FF2B5EF4-FFF2-40B4-BE49-F238E27FC236}">
                    <a16:creationId xmlns:a16="http://schemas.microsoft.com/office/drawing/2014/main" id="{75DADBCF-068F-F3BF-C8A5-804D79160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1536" y="3238795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98" name="Title 1">
                <a:extLst>
                  <a:ext uri="{FF2B5EF4-FFF2-40B4-BE49-F238E27FC236}">
                    <a16:creationId xmlns:a16="http://schemas.microsoft.com/office/drawing/2014/main" id="{7A5AD574-A74D-0839-70D9-94AE1FAFA1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2525686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99" name="Title 1">
                <a:extLst>
                  <a:ext uri="{FF2B5EF4-FFF2-40B4-BE49-F238E27FC236}">
                    <a16:creationId xmlns:a16="http://schemas.microsoft.com/office/drawing/2014/main" id="{554659D7-F1B0-7E89-158F-70FC9AAA39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8264" y="1817614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100" name="Title 1">
                <a:extLst>
                  <a:ext uri="{FF2B5EF4-FFF2-40B4-BE49-F238E27FC236}">
                    <a16:creationId xmlns:a16="http://schemas.microsoft.com/office/drawing/2014/main" id="{FE14A16E-037E-B371-D64B-8FAB911C2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6645" y="106669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9FB92820-FFBF-0997-BBCD-021D60B65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15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1</a:t>
                </a:r>
              </a:p>
            </p:txBody>
          </p:sp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A54E5B46-4879-853F-2DDD-9116C4BDB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23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2</a:t>
                </a:r>
              </a:p>
            </p:txBody>
          </p:sp>
          <p:sp>
            <p:nvSpPr>
              <p:cNvPr id="103" name="Title 1">
                <a:extLst>
                  <a:ext uri="{FF2B5EF4-FFF2-40B4-BE49-F238E27FC236}">
                    <a16:creationId xmlns:a16="http://schemas.microsoft.com/office/drawing/2014/main" id="{5F527CB4-4CC0-0604-B578-A6AB7432DA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931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3</a:t>
                </a:r>
              </a:p>
            </p:txBody>
          </p:sp>
          <p:sp>
            <p:nvSpPr>
              <p:cNvPr id="104" name="Title 1">
                <a:extLst>
                  <a:ext uri="{FF2B5EF4-FFF2-40B4-BE49-F238E27FC236}">
                    <a16:creationId xmlns:a16="http://schemas.microsoft.com/office/drawing/2014/main" id="{E16EFAA7-EE14-B701-408C-53D90D850A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3392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4</a:t>
                </a:r>
              </a:p>
            </p:txBody>
          </p:sp>
          <p:sp>
            <p:nvSpPr>
              <p:cNvPr id="105" name="Title 1">
                <a:extLst>
                  <a:ext uri="{FF2B5EF4-FFF2-40B4-BE49-F238E27FC236}">
                    <a16:creationId xmlns:a16="http://schemas.microsoft.com/office/drawing/2014/main" id="{61DE231D-A9AB-5590-C735-709559E117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981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5</a:t>
                </a:r>
              </a:p>
            </p:txBody>
          </p:sp>
          <p:sp>
            <p:nvSpPr>
              <p:cNvPr id="106" name="Title 1">
                <a:extLst>
                  <a:ext uri="{FF2B5EF4-FFF2-40B4-BE49-F238E27FC236}">
                    <a16:creationId xmlns:a16="http://schemas.microsoft.com/office/drawing/2014/main" id="{5F90A2B5-25F8-B7DE-EEB6-B2C7E44DB8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3896" y="5694948"/>
                <a:ext cx="316574" cy="380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dirty="0">
                    <a:latin typeface="LINE Seed Sans" panose="020B0503020203020204" pitchFamily="34" charset="0"/>
                    <a:ea typeface="LINE Seed Sans" panose="020B0503020203020204" pitchFamily="34" charset="0"/>
                    <a:cs typeface="LINE Seed Sans" panose="020B0503020203020204" pitchFamily="34" charset="0"/>
                  </a:rPr>
                  <a:t>6</a:t>
                </a:r>
              </a:p>
            </p:txBody>
          </p:sp>
        </p:grpSp>
      </p:grpSp>
      <p:sp>
        <p:nvSpPr>
          <p:cNvPr id="109" name="Title 1">
            <a:extLst>
              <a:ext uri="{FF2B5EF4-FFF2-40B4-BE49-F238E27FC236}">
                <a16:creationId xmlns:a16="http://schemas.microsoft.com/office/drawing/2014/main" id="{9CB25FF4-2C72-9C6B-7898-06A16108A723}"/>
              </a:ext>
            </a:extLst>
          </p:cNvPr>
          <p:cNvSpPr txBox="1">
            <a:spLocks/>
          </p:cNvSpPr>
          <p:nvPr/>
        </p:nvSpPr>
        <p:spPr>
          <a:xfrm>
            <a:off x="2098260" y="5024655"/>
            <a:ext cx="1140914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(x1 , y1)</a:t>
            </a: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02FCF441-A770-62BA-8565-2FCB1A8F73D7}"/>
              </a:ext>
            </a:extLst>
          </p:cNvPr>
          <p:cNvSpPr txBox="1">
            <a:spLocks/>
          </p:cNvSpPr>
          <p:nvPr/>
        </p:nvSpPr>
        <p:spPr>
          <a:xfrm>
            <a:off x="4833879" y="2846472"/>
            <a:ext cx="1367219" cy="380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LINE Seed Sans" panose="020B0503020203020204" pitchFamily="34" charset="0"/>
                <a:ea typeface="LINE Seed Sans" panose="020B0503020203020204" pitchFamily="34" charset="0"/>
                <a:cs typeface="LINE Seed Sans" panose="020B0503020203020204" pitchFamily="34" charset="0"/>
              </a:rPr>
              <a:t>(x2 , y2)</a:t>
            </a:r>
          </a:p>
        </p:txBody>
      </p:sp>
      <p:pic>
        <p:nvPicPr>
          <p:cNvPr id="1026" name="Picture 2" descr="Distance Between Two Points In 2D, 3D, 4D,, 55% OFF">
            <a:extLst>
              <a:ext uri="{FF2B5EF4-FFF2-40B4-BE49-F238E27FC236}">
                <a16:creationId xmlns:a16="http://schemas.microsoft.com/office/drawing/2014/main" id="{5C3905D7-133D-3813-A76B-14C62828D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0" b="53561"/>
          <a:stretch/>
        </p:blipFill>
        <p:spPr bwMode="auto">
          <a:xfrm>
            <a:off x="6447649" y="2984196"/>
            <a:ext cx="5015206" cy="4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1038</Words>
  <Application>Microsoft Office PowerPoint</Application>
  <PresentationFormat>Widescreen</PresentationFormat>
  <Paragraphs>251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LINE Seed Sans</vt:lpstr>
      <vt:lpstr>LINE Seed Sans TH</vt:lpstr>
      <vt:lpstr>Office Theme</vt:lpstr>
      <vt:lpstr>K-Nearest Neighbors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Hemjinda</dc:creator>
  <cp:lastModifiedBy>Tee Hemjinda</cp:lastModifiedBy>
  <cp:revision>1</cp:revision>
  <dcterms:created xsi:type="dcterms:W3CDTF">2024-02-10T04:24:16Z</dcterms:created>
  <dcterms:modified xsi:type="dcterms:W3CDTF">2024-02-10T13:29:29Z</dcterms:modified>
</cp:coreProperties>
</file>