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embeddedFontLst>
    <p:embeddedFont>
      <p:font typeface="Archivo Black" panose="020B0604020202020204" charset="0"/>
      <p:regular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5B9B1-109F-454E-81AB-246F50315DB6}">
  <a:tblStyle styleId="{9CC5B9B1-109F-454E-81AB-246F50315D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68" y="-439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be61f1aed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be61f1aed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bdd5c597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bdd5c597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719f49ca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719f49ca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719f49c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c719f49c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719f49ca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719f49ca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5001" b="19174"/>
          <a:stretch/>
        </p:blipFill>
        <p:spPr>
          <a:xfrm>
            <a:off x="2148236" y="5055506"/>
            <a:ext cx="1054100" cy="4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/>
        </p:nvSpPr>
        <p:spPr>
          <a:xfrm>
            <a:off x="407233" y="600667"/>
            <a:ext cx="696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Crea tu propio material complementario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de la facultad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07233" y="1645014"/>
            <a:ext cx="6912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 favor considerar: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títulos: 16pt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Subtítulos: 14 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textos descriptivos: mínimo 10 pt , máximo 12pt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el cabecero agregar nombre del curso: 11pt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Mantener los colores del template a menos que se requiera destacar algo, tratar de que sea en los mismos colores de la facultad.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407233" y="4255067"/>
            <a:ext cx="6362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Para exportar a PDF sigue los siguientes pasos.</a:t>
            </a:r>
            <a:endParaRPr sz="1900"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07233" y="5000100"/>
            <a:ext cx="6912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 a File -&gt;                    en páginas marca personalizado, agrega las páginas que deseas exportar y finalmente selecciona “guardar”, se abrirá una ventana para que dejes en la carpeta de tu preferencia tu archivo pdf.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67" y="6247700"/>
            <a:ext cx="3584512" cy="3271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 flipH="1">
            <a:off x="4112933" y="7564567"/>
            <a:ext cx="1415100" cy="681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7;p2"/>
          <p:cNvSpPr/>
          <p:nvPr/>
        </p:nvSpPr>
        <p:spPr>
          <a:xfrm>
            <a:off x="-101800" y="-50900"/>
            <a:ext cx="7951200" cy="40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82" y="-6051"/>
            <a:ext cx="902100" cy="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033"/>
              </a:buClr>
              <a:buSzPts val="2400"/>
              <a:buFont typeface="Roboto"/>
              <a:buNone/>
              <a:defRPr sz="2400" b="1">
                <a:solidFill>
                  <a:srgbClr val="0040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613200" y="2188800"/>
            <a:ext cx="6546000" cy="66783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 sin títul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13200" y="926433"/>
            <a:ext cx="6546000" cy="79407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900" cy="6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ctr" anchorCtr="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Guía de retos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del Curso de Fundamentos de Ingeniería de Datos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39" name="Google Shape;39;p5"/>
          <p:cNvGraphicFramePr/>
          <p:nvPr>
            <p:extLst>
              <p:ext uri="{D42A27DB-BD31-4B8C-83A1-F6EECF244321}">
                <p14:modId xmlns:p14="http://schemas.microsoft.com/office/powerpoint/2010/main" val="1375910321"/>
              </p:ext>
            </p:extLst>
          </p:nvPr>
        </p:nvGraphicFramePr>
        <p:xfrm>
          <a:off x="388825" y="2333625"/>
          <a:ext cx="6778175" cy="5730147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1: Introducción a la ingeniería de datos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¿Cómo convertirte en Data Engineer?</a:t>
                      </a:r>
                      <a:endParaRPr sz="1300" b="1" dirty="0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las vacantes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oportunidades para data engineers.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</a:t>
                      </a:r>
                      <a:r>
                        <a:rPr lang="es-CO" sz="1100" i="1" dirty="0" err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</a:t>
                      </a:r>
                      <a:r>
                        <a:rPr lang="es-CO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Junior para </a:t>
                      </a:r>
                      <a:r>
                        <a:rPr lang="es-CO" sz="1100" i="1" dirty="0" err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Prevensión</a:t>
                      </a:r>
                      <a:r>
                        <a:rPr lang="es-CO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ALM.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</a:t>
                      </a:r>
                      <a:r>
                        <a:rPr lang="es-CO" sz="1100" i="1" dirty="0" err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</a:t>
                      </a:r>
                      <a:r>
                        <a:rPr lang="es-CO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GCP Senior.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</a:t>
                      </a:r>
                      <a:r>
                        <a:rPr lang="es-CO" sz="1100" i="1" dirty="0" err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</a:t>
                      </a:r>
                      <a:r>
                        <a:rPr lang="es-CO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(Scala).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ejercer como Data Engineer?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 empresa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tus sueños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3 empresas donde te gustaría trabajar como Data Engineer. Comenta por qué.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Amazon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BBVA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IBM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HSBC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Tareas de Data Engineer: DataOPs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Reconoce tu camino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Recapitula tus habilidades.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herramientas has utilizado previamente?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 utilizado metodologías agiles y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devops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 usado herramientas como: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Azure.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SQL Server.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S3.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Power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BI.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SQL.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 Studio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Microsoft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Teams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Bash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46" name="Google Shape;46;p6"/>
          <p:cNvGraphicFramePr/>
          <p:nvPr>
            <p:extLst>
              <p:ext uri="{D42A27DB-BD31-4B8C-83A1-F6EECF244321}">
                <p14:modId xmlns:p14="http://schemas.microsoft.com/office/powerpoint/2010/main" val="3643727529"/>
              </p:ext>
            </p:extLst>
          </p:nvPr>
        </p:nvGraphicFramePr>
        <p:xfrm>
          <a:off x="-227375" y="1302258"/>
          <a:ext cx="6778175" cy="5274066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Agile en 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ingeniería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Kanban vs. Scrum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diferencias encuentras entre ellos?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ventajas y desventajas observas en cada uno?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Kanban: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Estructura flexible, sin roles definidos.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Enfoque en la entrega continua y flujo de trabajo.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hay iteraciones fijas, cambios se pueden introducir en cualquier momento.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Visualización del flujo de trabajo y métricas para mejorar continuamente.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Scrum: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Roles definidos (Scrum Master, </a:t>
                      </a:r>
                      <a:r>
                        <a:rPr lang="es-ES" sz="1100" i="1" dirty="0" err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</a:t>
                      </a: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s-ES" sz="1100" i="1" dirty="0" err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Owner</a:t>
                      </a: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equipo).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Utiliza iteraciones fijas llamadas </a:t>
                      </a:r>
                      <a:r>
                        <a:rPr lang="es-ES" sz="1100" i="1" dirty="0" err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sprints</a:t>
                      </a: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Compromiso de entregar un conjunto de elementos en cada sprint.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Métricas como velocidad y gráficos de quemado para medir el progreso.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 de Kanban: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Flexibilidad y capacidad de respuesta a cambios.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Visualización clara del flujo de trabajo.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Enfoque en la entrega continua.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Implementación gradual y sin interrupciones.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Desventajas de Kanban: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Menor estructura y claridad en roles.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Menor previsibilidad en los tiempos de entrega.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Dependencia de la disciplina del equipo.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 de Scrum: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Estructura clara y roles definidos.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Planificación y previsibilidad en los </a:t>
                      </a:r>
                      <a:r>
                        <a:rPr lang="es-ES" sz="1100" i="1" dirty="0" err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sprints</a:t>
                      </a: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Enfoque en la mejora continua.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colaboración y comunicación.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Desventajas de Scrum: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Menos flexibilidad para cambios durante los </a:t>
                      </a:r>
                      <a:r>
                        <a:rPr lang="es-ES" sz="1100" i="1" dirty="0" err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sprints</a:t>
                      </a: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complejidad de implementación.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Dependencia de la planificación inicial.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Lenguajes de programación e ingeniería de software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para Data Engineer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herramientas/librerías en Google que se usan en ingeniería de datos.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Hadoop: Un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framework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procesamiento distribuido utilizado para el almacenamiento y procesamiento de grandes conjuntos de datos.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Un motor de procesamiento de datos en memoria que proporciona capacidades de análisis y procesamiento de datos de alto rendimiento.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Kafka: Una plataforma de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streaming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distribuido utilizada para la transmisión y procesamiento de datos en tiempo real.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Airflow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Una plataforma de orquestación de tareas utilizada para programar y administrar flujos de trabajo complejos de procesamiento de datos.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Cassandra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Una base de datos distribuida altamente escalable y de alto rendimiento, diseñada para manejar grandes volúmenes de datos y cargas de trabajo masivas.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Hive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Una infraestructura de almacenamiento y consulta de datos basada en Hadoop que proporciona un lenguaje de consulta similar a SQL para el análisis de datos estructurados.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Python: Un lenguaje de programación ampliamente utilizado en la ingeniería de datos debido a su amplia variedad de librerías como Pandas,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NumPy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y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scikit-learn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que facilitan el análisis y manipulación de datos.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SQL: Lenguaje de consulta estructurado utilizado para manipular y consultar bases de datos relacionales, ampliamente utilizado en la ingeniería de datos.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y cómo escribir tu código en ingeniería de datos?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Jupyter Notebooks vs. IDE vs. Editor de código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ventajas y desventajas 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estas tres herramientas.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Jupyter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Notebooks: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Ventajas: Interactividad, documentación enriquecida, facilidad de compartir y reproducir, soporte para múltiples lenguajes.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Desventajas: Rendimiento limitado, menos funcionalidades de depuración, gestión de versiones complicada.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IDE (Entorno de Desarrollo Integrado):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Ventajas: Funcionalidades completas, rendimiento optimizado, integración con sistemas de control de versiones, personalización.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Desventajas: Curva de aprendizaje, consumo de recursos, menos enfoque en la documentación.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Editor de código: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Ventajas: Ligero y rápido, amplia gama de lenguajes, personalización, integración con herramientas externas.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Desventajas: Menos funcionalidades avanzadas, menos enfoque en la documentación, mayor configuración inicial.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y scripting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de tareas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las tareas que haces repetitivamente que podrías automatizar.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Envío de correos electrónicos o respuestas a preguntas frecuentes.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Procesamiento de facturas y pagos.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Generación de informes o informes financieros.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Gestión de inventario y pedidos de productos.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Actualización de bases de datos y sistemas de gestión.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Recopilación y análisis de datos.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Programación de citas y recordatorios.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Seguimiento y gestión de tareas y proyectos.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Notificaciones y alertas para eventos o cambios específicos.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Extracción y clasificación de información de documentos o formularios.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Publicación y programación de contenido en redes sociales.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Monitorización y análisis de métricas y estadísticas.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Procesamiento y clasificación de correos electrónicos o mensajes.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Creación y actualización de informes de ventas y marketing.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Análisis y filtrado de grandes volúmenes de datos.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Fuentes de datos: SQL, NoSQL, API y web scraping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Bases de datos 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bases de datos usan tus apps favoritas.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MySQL: Una base de datos relacional de código abierto ampliamente utilizada, adecuada para aplicaciones web y de empresas.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PostgreSQL: Otra base de datos relacional de código abierto conocida por su confiabilidad y funcionalidades avanzadas.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MongoDB: Una base de datos NoSQL que utiliza un modelo de documentos flexible y es popular para aplicaciones web y móviles.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Oracle: Un sistema de gestión de bases de datos relacional ampliamente utilizado en aplicaciones empresariales.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Microsoft SQL Server: Una base de datos relacional desarrollada por Microsoft para aplicaciones de Windows y entornos empresariales.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Procesamiento de datos: pipelines, Apache Spark y cómputo paralelo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 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empresas/apps usan Spark.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Netflix: Netflix utiliza Apache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realizar análisis y procesamiento de datos a gran escala, como la personalización de recomendaciones y la optimización de la infraestructura de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streaming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Uber: Uber ha incorporado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en su plataforma de datos para procesar y analizar grandes volúmenes de datos en tiempo real, como la gestión de flotas y el análisis de patrones de viaje.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Airbnb: Airbnb utiliza Apache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el análisis de datos y la generación de informes, lo que les permite comprender mejor el comportamiento y las preferencias de sus usuarios.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eBay: eBay emplea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analizar datos de comportamiento de usuario y mejorar la experiencia de compra en su plataforma, así como para optimizar la logística y la gestión de inventario.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Pinterest: Pinterest utiliza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análisis de datos y generación de informes, permitiendo mejorar la personalización y la recomendación de contenido a sus usuarios.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53" name="Google Shape;53;p7"/>
          <p:cNvGraphicFramePr/>
          <p:nvPr>
            <p:extLst>
              <p:ext uri="{D42A27DB-BD31-4B8C-83A1-F6EECF244321}">
                <p14:modId xmlns:p14="http://schemas.microsoft.com/office/powerpoint/2010/main" val="2439395276"/>
              </p:ext>
            </p:extLst>
          </p:nvPr>
        </p:nvGraphicFramePr>
        <p:xfrm>
          <a:off x="497100" y="1162050"/>
          <a:ext cx="6778175" cy="28835196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Automatizar los pipelines: Airflow</a:t>
                      </a:r>
                      <a:endParaRPr sz="1300" b="1" dirty="0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un 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repositorio de Airflow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el repositorio del proyecto de la clase y anota tus observaciones.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 puede ver que en el archivo que sirve de </a:t>
                      </a:r>
                      <a:r>
                        <a:rPr lang="es-CO" sz="1100" i="1" dirty="0" err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crontab</a:t>
                      </a:r>
                      <a:r>
                        <a:rPr lang="es-CO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el proyecto lista diferentes librerías que se usan para programar cuando y como va a ejecutarse cierta tarea. Definiendo tiempos y fechas para su ejecución sin ningún límite de tareas para colocarlas en el cronograma.</a:t>
                      </a:r>
                      <a:endParaRPr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Containers y empaquetamiento: Docker y Kubernetes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Imágenes de Docker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las imágenes públicas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Docker Hub y anota tus observaciones.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Formato de contenedor Docker.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Reutilizabilidad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Versionamiento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Compatibilidad y portabilidad.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Documentación y etiquetas.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Colaboración y comunidad.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Manejo de ambientes para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 de ambientes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ventajas y desventajas de utilizar ambientes.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 de utilizar ambientes de desarrollo y producción separados: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Aislamiento y estabilidad.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seguridad.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Mejora la calidad del software.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escalabilidad.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Desventajas de utilizar ambientes de desarrollo y producción separados: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Dificultad en la replicación exacta.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complejidad en la administración.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Posibles diferencias de configuración.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necesidad de sincronización.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 de software y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Librerías de Python para testing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internet qué librerías existen para testing.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unittest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Módulo de pruebas unitarias integrado en Python.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pytest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Biblioteca de pruebas extensible y fácil de usar.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nose2: Marco de pruebas compatible con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unittest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doctest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Permite escribir pruebas dentro de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docstrings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mock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unittest.mock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Para crear objetos simulados en pruebas.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hypothesis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Biblioteca de pruebas basada en generación automática de datos.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Selenium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Para automatización de pruebas de interfaz de usuario (UI).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coverage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Utilizado para medir la cobertura del código.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CI/CD basico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DataOps vs. DevOps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el límite entre ambas.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DevOps se enfoca en mejorar la colaboración entre equipos de desarrollo y operaciones para entregar software de manera eficiente y de alta calidad.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DataOps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se centra en la gestión de datos para garantizar un flujo eficiente de datos de alta calidad en el ciclo de vida de desarrollo y operaciones. Aunque tienen algunas similitudes, su enfoque principal y las herramientas utilizadas difieren. DevOps se centra en el desarrollo y entrega de software, mientras que </a:t>
                      </a:r>
                      <a:r>
                        <a:rPr lang="es-ES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DataOps</a:t>
                      </a: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se enfoca en la gestión de datos.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Servidores y computación en la nube para data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en cloud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productos de data ofrece cada proveedor.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Amazon Web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Services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(AWS): AWS ofrece una amplia gama de servicios para almacenamiento y gestión de datos, como Amazon S3 (Simple Storage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para almacenamiento de objetos, Amazon RDS (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Relational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para bases de datos relacionales, Amazon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Redshift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análisis de datos a gran escala, entre otros.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Microsoft Azure: Azure proporciona servicios de almacenamiento y gestión de datos, como Azure Blob Storage para almacenamiento de objetos, Azure SQL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bases de datos relacionales, Azure Cosmos DB para bases de datos NoSQL, Azure Data Lake Storage para almacenamiento de datos a gran escala, entre otros.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Cloud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Platform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(GCP): GCP ofrece servicios como Google Cloud Storage para almacenamiento de objetos, Google Cloud SQL para bases de datos relacionales, Google Cloud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BigQuery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análisis de datos a gran escala, Google Cloud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Spanner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bases de datos distribuidas, entre otros.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IBM Cloud: IBM Cloud ofrece servicios de almacenamiento y gestión de datos, como IBM Cloud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Storage para almacenamiento de objetos, Db2 en la nube para bases de datos relacionales, IBM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Cloudant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bases de datos NoSQL, IBM Db2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Warehouse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análisis de datos a gran escala, entre otros.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Oracle Cloud: Oracle Cloud proporciona servicios de almacenamiento y gestión de datos, como Oracle Cloud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Infrastructure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Storage para almacenamiento de objetos, Oracle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Autonomous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bases de datos relacionales, Oracle NoSQL </a:t>
                      </a:r>
                      <a:r>
                        <a:rPr lang="es-CO" sz="1100" i="1" dirty="0" err="1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</a:t>
                      </a: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bases de datos NoSQL, entre otros.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0" name="Google Shape;60;p8"/>
          <p:cNvGraphicFramePr/>
          <p:nvPr>
            <p:extLst>
              <p:ext uri="{D42A27DB-BD31-4B8C-83A1-F6EECF244321}">
                <p14:modId xmlns:p14="http://schemas.microsoft.com/office/powerpoint/2010/main" val="919754582"/>
              </p:ext>
            </p:extLst>
          </p:nvPr>
        </p:nvGraphicFramePr>
        <p:xfrm>
          <a:off x="497100" y="1162050"/>
          <a:ext cx="6778175" cy="4370866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3)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Reentrenamiento y control de salud de servicios</a:t>
                      </a:r>
                      <a:endParaRPr sz="1300" b="1" dirty="0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ML Engineers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a una ML Engineer y analiza su trayectoria y habilidades.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https://www.linkedin.com/in/jorgedelatorredavalos/</a:t>
                      </a:r>
                      <a:endParaRPr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Medición de indicadores y seguimiento a proyectos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Prevención con monitoreo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desastres que han ocurrido por falta de monitoreo.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falta de monitoreo en Big Data puede llevar a problemas como la pérdida de datos, rendimiento deficiente, falta de seguridad, inexactitud en los análisis y falta de cumplimiento normativo. Es fundamental implementar prácticas sólidas de monitoreo para evitar estos riesgos y garantizar un rendimiento óptimo y seguro de los sistemas.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Google Shape;61;p8"/>
          <p:cNvGraphicFramePr/>
          <p:nvPr>
            <p:extLst>
              <p:ext uri="{D42A27DB-BD31-4B8C-83A1-F6EECF244321}">
                <p14:modId xmlns:p14="http://schemas.microsoft.com/office/powerpoint/2010/main" val="2497411201"/>
              </p:ext>
            </p:extLst>
          </p:nvPr>
        </p:nvGraphicFramePr>
        <p:xfrm>
          <a:off x="497099" y="5673530"/>
          <a:ext cx="6778175" cy="390647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1)</a:t>
                      </a:r>
                      <a:endParaRPr b="1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Buscando Oportunidades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Networking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Crea tu LinkedIn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Participa en un evento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Ya tengo mi perfil de linkeIn y he participado en diferentes eventos de data engineer.</a:t>
                      </a:r>
                      <a:endParaRPr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ganando seniority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Imagínate ejerciendo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 qué dudas podrías tener en tu primer día al ejercer.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¿Cuál es el flujo de trabajo?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¿Cuál es mi equipo de trabajo?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5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manager, architect, pivot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Los caminos de evolución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camino te puede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atraer más?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1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Manager.</a:t>
                      </a: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8" name="Google Shape;68;p9"/>
          <p:cNvGraphicFramePr/>
          <p:nvPr>
            <p:extLst>
              <p:ext uri="{D42A27DB-BD31-4B8C-83A1-F6EECF244321}">
                <p14:modId xmlns:p14="http://schemas.microsoft.com/office/powerpoint/2010/main" val="142269917"/>
              </p:ext>
            </p:extLst>
          </p:nvPr>
        </p:nvGraphicFramePr>
        <p:xfrm>
          <a:off x="497100" y="1162050"/>
          <a:ext cx="6778175" cy="1768445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Trabajando en equipo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Discord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Únete al Discord de Platzi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 a sus canales de Data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Google Shape;69;p9"/>
          <p:cNvSpPr txBox="1"/>
          <p:nvPr/>
        </p:nvSpPr>
        <p:spPr>
          <a:xfrm>
            <a:off x="571500" y="3684275"/>
            <a:ext cx="6543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¡Felicidades! Has completado esta Guía de retos y con ello el curso.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Estoy muy emocionado de que hayas llegado hasta aquí. Has dado un gran paso conociendo el camino para convertirte en Data Engineer. Sin dudarlo, tener este conocimiento te llevará a ser una persona profesional en el mundo de los datos ¡Nunca pares de aprender! 💚⚙️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891940-3C37-C408-05F5-E77A6EA6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340" y="1953450"/>
            <a:ext cx="2122438" cy="11311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2378</Words>
  <Application>Microsoft Office PowerPoint</Application>
  <PresentationFormat>Personalizado</PresentationFormat>
  <Paragraphs>319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Roboto</vt:lpstr>
      <vt:lpstr>Archivo Black</vt:lpstr>
      <vt:lpstr>Simple Light</vt:lpstr>
      <vt:lpstr>Guía de retos</vt:lpstr>
      <vt:lpstr>Curso de Fundamentos de Ingeniería de Datos</vt:lpstr>
      <vt:lpstr>Curso de Fundamentos de Ingeniería de Datos</vt:lpstr>
      <vt:lpstr>Curso de Fundamentos de Ingeniería de Datos</vt:lpstr>
      <vt:lpstr>Curso de Fundamentos de Ingeniería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de retos</dc:title>
  <cp:lastModifiedBy>JOAN SEBASTIAN CASTIBLANCO CUVIDES</cp:lastModifiedBy>
  <cp:revision>6</cp:revision>
  <dcterms:modified xsi:type="dcterms:W3CDTF">2023-07-12T23:52:26Z</dcterms:modified>
</cp:coreProperties>
</file>