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1" r:id="rId17"/>
    <p:sldId id="273" r:id="rId18"/>
    <p:sldId id="272" r:id="rId19"/>
  </p:sldIdLst>
  <p:sldSz cx="12192000" cy="6858000"/>
  <p:notesSz cx="6858000" cy="9144000"/>
  <p:embeddedFontLs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ad327b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ad327b1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fad327b13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ad327b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ad327b1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fad327b1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ad327b1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ad327b13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fad327b13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ad327b1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ad327b1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fad327b13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ad327b1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ad327b1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fad327b13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ad327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ad327b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fad327b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ad327b1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ad327b13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fad327b13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ad327b1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ad327b1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fad327b1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ad327b1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ad327b1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fad327b1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ad327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ad327b1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fad327b1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5" name="Google Shape;65;p10" descr="An empty placeholder to add an image. Click on the placeholder and select the image that you wish to add.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33400" y="2057400"/>
            <a:ext cx="10363200" cy="193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olas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Locke(Virtual Lock Assistant)</a:t>
            </a:r>
            <a:endParaRPr sz="4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14400" y="4343400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By: John Herrera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Final Project Presentation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CSE480HA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8/06/18</a:t>
            </a:r>
            <a:endParaRPr sz="185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Example 1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13" y="1350238"/>
            <a:ext cx="4962525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125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Example 1 Result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Example 2 Result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Logout?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Back to login screen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 Organizing Table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Patterns that I will possibly be using during the execution phase</a:t>
            </a:r>
            <a:r>
              <a:rPr lang="en-US" dirty="0" smtClean="0"/>
              <a:t>.</a:t>
            </a:r>
          </a:p>
          <a:p>
            <a:pPr marL="457200" lvl="0" indent="-35560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dirty="0" smtClean="0"/>
              <a:t>Chain of Responsibility:  Process elements in pipeline abstraction and have users launch and leave requests at start of pipeline.</a:t>
            </a:r>
            <a:endParaRPr dirty="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2600"/>
            <a:ext cx="6019800" cy="446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passwordGenerator</a:t>
            </a:r>
            <a:r>
              <a:rPr lang="en-US" dirty="0"/>
              <a:t> method </a:t>
            </a: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00" y="457200"/>
            <a:ext cx="6572497" cy="599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 encryption</a:t>
            </a:r>
          </a:p>
          <a:p>
            <a:r>
              <a:rPr lang="en-US" dirty="0" smtClean="0"/>
              <a:t>Login page</a:t>
            </a:r>
          </a:p>
          <a:p>
            <a:r>
              <a:rPr lang="en-US" dirty="0" smtClean="0"/>
              <a:t>More advanced 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524000" y="1828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Conclusion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/>
              <a:t>This does not represent the final product and may be changed or different.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Project Description and Purpose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Locke is a virtual assistant which will generate and store passwords for the users based on their input. </a:t>
            </a:r>
            <a:endParaRPr lang="en-US" sz="2000" b="0" i="0" u="none" strike="noStrike" cap="none" dirty="0" smtClean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lang="en-US" sz="2000" b="0" i="0" u="none" strike="noStrike" cap="none" dirty="0" smtClean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purpose of this program is to simplify the way you create, save your passwords, and update them. </a:t>
            </a:r>
            <a:endParaRPr lang="en-US" sz="2000" b="0" i="0" u="none" strike="noStrike" cap="none" dirty="0" smtClean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passwords will be generated randomly with some criteria attached such as including uppercase letters, numbers, and symbols to be more secure</a:t>
            </a: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Additionally, this program will not be connected online so that hackers will have to get it from the website you used your password on or if your computer is stolen.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24000" y="616325"/>
            <a:ext cx="9144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 Cases </a:t>
            </a:r>
            <a:r>
              <a:rPr lang="en-US"/>
              <a:t>&amp;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4140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Primarily used to generate passwords for the user to use.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also save passwords and provide to user when asked.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passwords can be saved in a document by request.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passwords can be destroyed by request.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passwords can be updated by request.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484075" y="1828800"/>
            <a:ext cx="5490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User: Generate password for BestBuy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Locke: A&amp;CKADGF@15461 generated for BestBuy and stored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User: Display password for Amazon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Locke: The password for Amazon is AbfrD412&amp;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User: Update password for Bestbuy FreddyAM9812@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Locke: Bestbuy password updated to FreddyAM9812@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Scope &amp; Functionality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Students, Adults, and those who are forgetful of their passwords.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be a bot that responds to user input but return an error when non-supported request are inputted. </a:t>
            </a:r>
            <a:endParaRPr lang="en-US" sz="2000" b="0" i="0" u="none" strike="noStrike" cap="none" dirty="0" smtClean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only responds to greetings and any requests that pertain to your passwords such as creating or updating them. </a:t>
            </a:r>
            <a:endParaRPr lang="en-US" sz="2000" b="0" i="0" u="none" strike="noStrike" cap="none" dirty="0" smtClean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have multiple pages that will have a chat box, passwords, and about page. 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/>
              <a:t>Project will run on Eclipse using Java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97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Technology Stack &amp; Architecture Diagram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6" name="Google Shape;16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76123" y="1600199"/>
            <a:ext cx="2601152" cy="490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7" y="1600200"/>
            <a:ext cx="1562122" cy="4906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 Diagram</a:t>
            </a:r>
            <a:endParaRPr sz="3400" b="0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Basic representation of classes and methods.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56677"/>
            <a:ext cx="4837723" cy="5608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Cases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43400" cy="4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storePassword method.</a:t>
            </a:r>
            <a:br>
              <a:rPr lang="en-US"/>
            </a:br>
            <a:r>
              <a:rPr lang="en-US"/>
              <a:t>Input: Store CleayQ123# for PSN</a:t>
            </a:r>
            <a:br>
              <a:rPr lang="en-US"/>
            </a:br>
            <a:r>
              <a:rPr lang="en-US"/>
              <a:t>Return: CleayQ123# stored for PSN</a:t>
            </a:r>
            <a:br>
              <a:rPr lang="en-US"/>
            </a:br>
            <a:r>
              <a:rPr lang="en-US"/>
              <a:t>Completed the imputed exercise</a:t>
            </a:r>
            <a:br>
              <a:rPr lang="en-US"/>
            </a:br>
            <a:r>
              <a:rPr lang="en-US"/>
              <a:t>Detects keyword store and performs action on PSN which was added into file and then attaching user inputted password</a:t>
            </a:r>
            <a:br>
              <a:rPr lang="en-US"/>
            </a:b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2"/>
          </p:nvPr>
        </p:nvSpPr>
        <p:spPr>
          <a:xfrm>
            <a:off x="6324600" y="1825625"/>
            <a:ext cx="4343400" cy="427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deletePassword method.</a:t>
            </a:r>
            <a:br>
              <a:rPr lang="en-US"/>
            </a:br>
            <a:r>
              <a:rPr lang="en-US"/>
              <a:t>Input: Delete Gamestop password</a:t>
            </a:r>
            <a:br>
              <a:rPr lang="en-US"/>
            </a:br>
            <a:r>
              <a:rPr lang="en-US"/>
              <a:t>Return: Gamestop and attached password deleted</a:t>
            </a:r>
            <a:br>
              <a:rPr lang="en-US"/>
            </a:br>
            <a:r>
              <a:rPr lang="en-US"/>
              <a:t>Completed the imputed exercise</a:t>
            </a:r>
            <a:br>
              <a:rPr lang="en-US"/>
            </a:br>
            <a:r>
              <a:rPr lang="en-US"/>
              <a:t>Detects keyword delete and performs action on Gamestop which is stored on file and then removes it.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Login or Create Account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00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>
            <a:spLocks noGrp="1"/>
          </p:cNvSpPr>
          <p:nvPr>
            <p:ph type="title" idx="4294967295"/>
          </p:nvPr>
        </p:nvSpPr>
        <p:spPr>
          <a:xfrm>
            <a:off x="1280363" y="438925"/>
            <a:ext cx="91440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Welcome Page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25" y="1350250"/>
            <a:ext cx="49625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407</Words>
  <Application>Microsoft Office PowerPoint</Application>
  <PresentationFormat>Widescreen</PresentationFormat>
  <Paragraphs>63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Candara</vt:lpstr>
      <vt:lpstr>Consolas</vt:lpstr>
      <vt:lpstr>Arial</vt:lpstr>
      <vt:lpstr>Tech Computer 16x9</vt:lpstr>
      <vt:lpstr>Locke(Virtual Lock Assistant)</vt:lpstr>
      <vt:lpstr>Project Description and Purpose</vt:lpstr>
      <vt:lpstr>Use Cases &amp; Examples</vt:lpstr>
      <vt:lpstr>Scope &amp; Functionality</vt:lpstr>
      <vt:lpstr>Technology Stack &amp; Architecture Diagram</vt:lpstr>
      <vt:lpstr>Class Diagram</vt:lpstr>
      <vt:lpstr>Test Cases</vt:lpstr>
      <vt:lpstr>Login or Create Account</vt:lpstr>
      <vt:lpstr>Welcome Page</vt:lpstr>
      <vt:lpstr>Example 1</vt:lpstr>
      <vt:lpstr>Example 1 Result</vt:lpstr>
      <vt:lpstr>Example 2 Result</vt:lpstr>
      <vt:lpstr>Logout?</vt:lpstr>
      <vt:lpstr>Back to login screen</vt:lpstr>
      <vt:lpstr>Pattern Organizing Table</vt:lpstr>
      <vt:lpstr>Code</vt:lpstr>
      <vt:lpstr>Future Expansion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Locke(Virtual Lock Assistant)</dc:title>
  <cp:lastModifiedBy>John Herrera</cp:lastModifiedBy>
  <cp:revision>3</cp:revision>
  <dcterms:modified xsi:type="dcterms:W3CDTF">2018-08-15T20:25:47Z</dcterms:modified>
</cp:coreProperties>
</file>