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65" r:id="rId6"/>
    <p:sldId id="276" r:id="rId7"/>
    <p:sldId id="277" r:id="rId8"/>
    <p:sldId id="266" r:id="rId9"/>
    <p:sldId id="267"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p:cViewPr varScale="1">
        <p:scale>
          <a:sx n="119" d="100"/>
          <a:sy n="119" d="100"/>
        </p:scale>
        <p:origin x="96" y="3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8/8/2018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8/8/2018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8/8/2018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8/8/2018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8/8/2018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8/8/2018</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8/8/2018</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10363200" cy="1939637"/>
          </a:xfrm>
        </p:spPr>
        <p:txBody>
          <a:bodyPr>
            <a:normAutofit/>
          </a:bodyPr>
          <a:lstStyle/>
          <a:p>
            <a:r>
              <a:rPr lang="en-US" sz="4800" dirty="0" smtClean="0"/>
              <a:t>Locke(Virtual Lock Assistant)</a:t>
            </a:r>
            <a:endParaRPr sz="4800" dirty="0"/>
          </a:p>
        </p:txBody>
      </p:sp>
      <p:sp>
        <p:nvSpPr>
          <p:cNvPr id="3" name="Subtitle 2"/>
          <p:cNvSpPr>
            <a:spLocks noGrp="1"/>
          </p:cNvSpPr>
          <p:nvPr>
            <p:ph type="subTitle" idx="1"/>
          </p:nvPr>
        </p:nvSpPr>
        <p:spPr>
          <a:xfrm>
            <a:off x="914400" y="4343400"/>
            <a:ext cx="10058400" cy="1066800"/>
          </a:xfrm>
        </p:spPr>
        <p:txBody>
          <a:bodyPr>
            <a:normAutofit fontScale="92500" lnSpcReduction="10000"/>
          </a:bodyPr>
          <a:lstStyle/>
          <a:p>
            <a:r>
              <a:rPr lang="en-US" dirty="0" smtClean="0"/>
              <a:t>By: John Herrera</a:t>
            </a:r>
          </a:p>
          <a:p>
            <a:r>
              <a:rPr lang="en-US" dirty="0" smtClean="0"/>
              <a:t>Final Project Presentation</a:t>
            </a:r>
          </a:p>
          <a:p>
            <a:r>
              <a:rPr lang="en-US" dirty="0" smtClean="0"/>
              <a:t>CSE480HA</a:t>
            </a:r>
          </a:p>
          <a:p>
            <a:r>
              <a:rPr lang="en-US" dirty="0" smtClean="0"/>
              <a:t>8/06/18</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Project Description and Purpose</a:t>
            </a:r>
            <a:endParaRPr dirty="0"/>
          </a:p>
        </p:txBody>
      </p:sp>
      <p:sp>
        <p:nvSpPr>
          <p:cNvPr id="14" name="Content Placeholder 13"/>
          <p:cNvSpPr>
            <a:spLocks noGrp="1"/>
          </p:cNvSpPr>
          <p:nvPr>
            <p:ph idx="1"/>
          </p:nvPr>
        </p:nvSpPr>
        <p:spPr/>
        <p:txBody>
          <a:bodyPr/>
          <a:lstStyle/>
          <a:p>
            <a:r>
              <a:rPr lang="en-US" dirty="0"/>
              <a:t>Locke is a virtual assistant which will generate and store passwords for the users based on their input. The application will have multiple pages ranging from the chat box to the </a:t>
            </a:r>
            <a:r>
              <a:rPr lang="en-US" dirty="0" smtClean="0"/>
              <a:t>passwords </a:t>
            </a:r>
            <a:r>
              <a:rPr lang="en-US" dirty="0"/>
              <a:t>page</a:t>
            </a:r>
            <a:r>
              <a:rPr lang="en-US" dirty="0" smtClean="0"/>
              <a:t>.</a:t>
            </a:r>
          </a:p>
          <a:p>
            <a:r>
              <a:rPr lang="en-US" dirty="0" smtClean="0"/>
              <a:t>The purpose of this program is to simplify the way you create, save your passwords, and update them. The passwords will be generated randomly with some criteria attached such as including uppercase letters, numbers, and symbols to be more secure. Additionally, this program will not be connected online so that hackers will have to get it from the website you used your password on or if your computer is stolen.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Examples</a:t>
            </a:r>
            <a:endParaRPr dirty="0"/>
          </a:p>
        </p:txBody>
      </p:sp>
      <p:sp>
        <p:nvSpPr>
          <p:cNvPr id="14" name="Content Placeholder 13"/>
          <p:cNvSpPr>
            <a:spLocks noGrp="1"/>
          </p:cNvSpPr>
          <p:nvPr>
            <p:ph idx="1"/>
          </p:nvPr>
        </p:nvSpPr>
        <p:spPr/>
        <p:txBody>
          <a:bodyPr/>
          <a:lstStyle/>
          <a:p>
            <a:r>
              <a:rPr lang="en-US" dirty="0"/>
              <a:t>User: Generate password for </a:t>
            </a:r>
            <a:r>
              <a:rPr lang="en-US" dirty="0" smtClean="0"/>
              <a:t>BestBuy</a:t>
            </a:r>
          </a:p>
          <a:p>
            <a:r>
              <a:rPr lang="en-US" dirty="0" smtClean="0"/>
              <a:t>Locke</a:t>
            </a:r>
            <a:r>
              <a:rPr lang="en-US" dirty="0"/>
              <a:t>: A&amp;CKADGF@15461 generated for BestBuy and stored</a:t>
            </a:r>
          </a:p>
          <a:p>
            <a:r>
              <a:rPr lang="en-US" dirty="0" smtClean="0"/>
              <a:t>User: Display password for Amazon</a:t>
            </a:r>
          </a:p>
          <a:p>
            <a:r>
              <a:rPr lang="en-US" dirty="0" smtClean="0"/>
              <a:t>Locke: The password for Amazon is AbfrD412&amp;</a:t>
            </a:r>
          </a:p>
          <a:p>
            <a:r>
              <a:rPr lang="en-US" dirty="0" smtClean="0"/>
              <a:t>User: Update password for </a:t>
            </a:r>
            <a:r>
              <a:rPr lang="en-US" dirty="0" err="1" smtClean="0"/>
              <a:t>Bestbuy</a:t>
            </a:r>
            <a:r>
              <a:rPr lang="en-US" dirty="0" smtClean="0"/>
              <a:t> FreddyAM9812@</a:t>
            </a:r>
          </a:p>
          <a:p>
            <a:r>
              <a:rPr lang="en-US" dirty="0" smtClean="0"/>
              <a:t>Locke: </a:t>
            </a:r>
            <a:r>
              <a:rPr lang="en-US" dirty="0" err="1" smtClean="0"/>
              <a:t>Bestbuy</a:t>
            </a:r>
            <a:r>
              <a:rPr lang="en-US" dirty="0" smtClean="0"/>
              <a:t> password updated </a:t>
            </a:r>
            <a:r>
              <a:rPr lang="en-US" dirty="0"/>
              <a:t>to FreddyAM9812@</a:t>
            </a:r>
            <a:endParaRPr dirty="0"/>
          </a:p>
        </p:txBody>
      </p:sp>
    </p:spTree>
    <p:extLst>
      <p:ext uri="{BB962C8B-B14F-4D97-AF65-F5344CB8AC3E}">
        <p14:creationId xmlns:p14="http://schemas.microsoft.com/office/powerpoint/2010/main" val="26404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End Users of Application &amp; Scope</a:t>
            </a:r>
            <a:endParaRPr dirty="0"/>
          </a:p>
        </p:txBody>
      </p:sp>
      <p:sp>
        <p:nvSpPr>
          <p:cNvPr id="14" name="Content Placeholder 13"/>
          <p:cNvSpPr>
            <a:spLocks noGrp="1"/>
          </p:cNvSpPr>
          <p:nvPr>
            <p:ph idx="1"/>
          </p:nvPr>
        </p:nvSpPr>
        <p:spPr/>
        <p:txBody>
          <a:bodyPr/>
          <a:lstStyle/>
          <a:p>
            <a:r>
              <a:rPr lang="en-US" dirty="0" smtClean="0"/>
              <a:t>Students, Adults, and those who are forgetful of their passwords like my mother.</a:t>
            </a:r>
          </a:p>
          <a:p>
            <a:r>
              <a:rPr lang="en-US" dirty="0"/>
              <a:t>Will be a bot that responds to user input but return an error when non-supported request are inputted. Will only responds to </a:t>
            </a:r>
            <a:r>
              <a:rPr lang="en-US" dirty="0" smtClean="0"/>
              <a:t>greetings and any requests that pertain to your passwords such as creating or updating them. </a:t>
            </a:r>
            <a:r>
              <a:rPr lang="en-US" dirty="0"/>
              <a:t>Will have multiple pages that will have a chat box, passwords, and about </a:t>
            </a:r>
            <a:r>
              <a:rPr lang="en-US"/>
              <a:t>page</a:t>
            </a:r>
            <a:r>
              <a:rPr lang="en-US" smtClean="0"/>
              <a:t>. </a:t>
            </a:r>
            <a:endParaRPr dirty="0"/>
          </a:p>
        </p:txBody>
      </p:sp>
    </p:spTree>
    <p:extLst>
      <p:ext uri="{BB962C8B-B14F-4D97-AF65-F5344CB8AC3E}">
        <p14:creationId xmlns:p14="http://schemas.microsoft.com/office/powerpoint/2010/main" val="330437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9753600" cy="1143000"/>
          </a:xfrm>
        </p:spPr>
        <p:txBody>
          <a:bodyPr/>
          <a:lstStyle/>
          <a:p>
            <a:r>
              <a:rPr lang="en-US" dirty="0" smtClean="0"/>
              <a:t>Technology Stack &amp; Architecture Diagram</a:t>
            </a:r>
            <a:endParaRP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0" y="2057400"/>
            <a:ext cx="2022017" cy="42672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60" y="2057399"/>
            <a:ext cx="4267240" cy="4114801"/>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dirty="0"/>
          </a:p>
        </p:txBody>
      </p:sp>
      <p:sp>
        <p:nvSpPr>
          <p:cNvPr id="3" name="Content Placeholder 2"/>
          <p:cNvSpPr>
            <a:spLocks noGrp="1"/>
          </p:cNvSpPr>
          <p:nvPr>
            <p:ph sz="half" idx="1"/>
          </p:nvPr>
        </p:nvSpPr>
        <p:spPr/>
        <p:txBody>
          <a:bodyPr/>
          <a:lstStyle/>
          <a:p>
            <a:r>
              <a:rPr lang="en-US" dirty="0" smtClean="0"/>
              <a:t>A very basic outlook of how my project will be laid out. Will be updated for final presentation.</a:t>
            </a:r>
            <a:endParaRPr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1752600"/>
            <a:ext cx="5334000" cy="3505200"/>
          </a:xfrm>
        </p:spPr>
      </p:pic>
    </p:spTree>
    <p:extLst>
      <p:ext uri="{BB962C8B-B14F-4D97-AF65-F5344CB8AC3E}">
        <p14:creationId xmlns:p14="http://schemas.microsoft.com/office/powerpoint/2010/main" val="41452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dirty="0"/>
          </a:p>
        </p:txBody>
      </p:sp>
      <p:sp>
        <p:nvSpPr>
          <p:cNvPr id="3" name="Content Placeholder 2"/>
          <p:cNvSpPr>
            <a:spLocks noGrp="1"/>
          </p:cNvSpPr>
          <p:nvPr>
            <p:ph idx="1"/>
          </p:nvPr>
        </p:nvSpPr>
        <p:spPr/>
        <p:txBody>
          <a:bodyPr/>
          <a:lstStyle/>
          <a:p>
            <a:r>
              <a:rPr lang="en-US" dirty="0"/>
              <a:t>Primarily used to generate passwords for the user to use.</a:t>
            </a:r>
          </a:p>
          <a:p>
            <a:r>
              <a:rPr lang="en-US" dirty="0"/>
              <a:t>Will also save passwords and provide to user when asked. </a:t>
            </a:r>
          </a:p>
          <a:p>
            <a:r>
              <a:rPr lang="en-US" dirty="0"/>
              <a:t>The passwords can be saved in a document by request.</a:t>
            </a:r>
          </a:p>
          <a:p>
            <a:r>
              <a:rPr lang="en-US" dirty="0"/>
              <a:t>The passwords can be destroyed by request.</a:t>
            </a:r>
          </a:p>
          <a:p>
            <a:r>
              <a:rPr lang="en-US" dirty="0"/>
              <a:t>The passwords can be updated by request.</a:t>
            </a:r>
          </a:p>
          <a:p>
            <a:endParaRPr lang="en-US" dirty="0"/>
          </a:p>
        </p:txBody>
      </p:sp>
    </p:spTree>
    <p:extLst>
      <p:ext uri="{BB962C8B-B14F-4D97-AF65-F5344CB8AC3E}">
        <p14:creationId xmlns:p14="http://schemas.microsoft.com/office/powerpoint/2010/main" val="11530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1066800"/>
          </a:xfrm>
        </p:spPr>
        <p:txBody>
          <a:bodyPr/>
          <a:lstStyle/>
          <a:p>
            <a:r>
              <a:rPr lang="en-US" dirty="0" smtClean="0"/>
              <a:t>Conclusion</a:t>
            </a:r>
            <a:endParaRPr dirty="0"/>
          </a:p>
        </p:txBody>
      </p:sp>
      <p:sp>
        <p:nvSpPr>
          <p:cNvPr id="3" name="Text Placeholder 2"/>
          <p:cNvSpPr>
            <a:spLocks noGrp="1"/>
          </p:cNvSpPr>
          <p:nvPr>
            <p:ph type="body" idx="1"/>
          </p:nvPr>
        </p:nvSpPr>
        <p:spPr/>
        <p:txBody>
          <a:bodyPr/>
          <a:lstStyle/>
          <a:p>
            <a:r>
              <a:rPr lang="en-US" dirty="0" smtClean="0"/>
              <a:t>This is just a beta and does not represent how the end product will be.</a:t>
            </a:r>
            <a:endParaRPr dirty="0"/>
          </a:p>
        </p:txBody>
      </p:sp>
    </p:spTree>
    <p:extLst>
      <p:ext uri="{BB962C8B-B14F-4D97-AF65-F5344CB8AC3E}">
        <p14:creationId xmlns:p14="http://schemas.microsoft.com/office/powerpoint/2010/main" val="344443523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4873beb7-5857-4685-be1f-d57550cc96cc"/>
    <ds:schemaRef ds:uri="http://schemas.microsoft.com/office/2006/documentManagement/types"/>
    <ds:schemaRef ds:uri="http://schemas.openxmlformats.org/package/2006/metadata/core-properties"/>
    <ds:schemaRef ds:uri="http://purl.org/dc/elements/1.1/"/>
    <ds:schemaRef ds:uri="http://purl.org/dc/dcmitype/"/>
    <ds:schemaRef ds:uri="http://www.w3.org/XML/1998/namespac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38</TotalTime>
  <Words>349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Consolas</vt:lpstr>
      <vt:lpstr>Tech Computer 16x9</vt:lpstr>
      <vt:lpstr>Locke(Virtual Lock Assistant)</vt:lpstr>
      <vt:lpstr>Project Description and Purpose</vt:lpstr>
      <vt:lpstr>Examples</vt:lpstr>
      <vt:lpstr>End Users of Application &amp; Scope</vt:lpstr>
      <vt:lpstr>Technology Stack &amp; Architecture Diagram</vt:lpstr>
      <vt:lpstr>Class Diagram</vt:lpstr>
      <vt:lpstr>Use Cases</vt:lpstr>
      <vt:lpstr>Conclusion</vt:lpstr>
    </vt:vector>
  </TitlesOfParts>
  <Company>Cogswell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Locke(Virtual Lock Assistant)</dc:title>
  <dc:creator>John Herrera</dc:creator>
  <cp:lastModifiedBy>John Herrera</cp:lastModifiedBy>
  <cp:revision>4</cp:revision>
  <dcterms:created xsi:type="dcterms:W3CDTF">2018-08-08T20:09:17Z</dcterms:created>
  <dcterms:modified xsi:type="dcterms:W3CDTF">2018-08-08T20:54:49Z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