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Candar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andara-bold.fntdata"/><Relationship Id="rId23" Type="http://schemas.openxmlformats.org/officeDocument/2006/relationships/font" Target="fonts/Candar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ndara-boldItalic.fntdata"/><Relationship Id="rId25" Type="http://schemas.openxmlformats.org/officeDocument/2006/relationships/font" Target="fonts/Canda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indent="-228600" lvl="1" marL="9144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2pPr>
            <a:lvl3pPr indent="-228600" lvl="2" marL="13716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3pPr>
            <a:lvl4pPr indent="-228600" lvl="3" marL="18288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4pPr>
            <a:lvl5pPr indent="-228600" lvl="4" marL="22860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5pPr>
            <a:lvl6pPr indent="-228600" lvl="5" marL="27432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6pPr>
            <a:lvl7pPr indent="-228600" lvl="6" marL="32004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7pPr>
            <a:lvl8pPr indent="-228600" lvl="7" marL="36576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8pPr>
            <a:lvl9pPr indent="-228600" lvl="8" marL="41148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ndara"/>
                <a:ea typeface="Candara"/>
                <a:cs typeface="Candara"/>
                <a:sym typeface="Candara"/>
              </a:rPr>
              <a:t>‹#›</a:t>
            </a:fld>
            <a:endParaRPr b="0" i="0" sz="1200" u="none" cap="none" strike="noStrike">
              <a:solidFill>
                <a:schemeClr val="dk1"/>
              </a:solidFill>
              <a:latin typeface="Candara"/>
              <a:ea typeface="Candara"/>
              <a:cs typeface="Candara"/>
              <a:sym typeface="Candar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fad327b13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fad327b13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49" name="Google Shape;149;g3fad327b13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fad327b13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fad327b13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57" name="Google Shape;157;g3fad327b13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3" name="Google Shape;16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0" name="Google Shape;1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fad327b1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fad327b1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8" name="Google Shape;178;g3fad327b1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fad327b13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fad327b13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6" name="Google Shape;186;g3fad327b13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fad327b13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fad327b13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94" name="Google Shape;194;g3fad327b13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 name="Google Shape;20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5" name="Google Shape;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2" name="Google Shape;1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fad327b1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fad327b13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9" name="Google Shape;109;g3fad327b13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fad327b13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fad327b13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16" name="Google Shape;116;g3fad327b13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fad327b13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fad327b13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24" name="Google Shape;124;g3fad327b13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fad327b13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fad327b13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33" name="Google Shape;133;g3fad327b13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fad327b13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fad327b13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41" name="Google Shape;141;g3fad327b13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p:nvPr/>
        </p:nvSpPr>
        <p:spPr>
          <a:xfrm>
            <a:off x="0" y="2825016"/>
            <a:ext cx="12188952" cy="3180930"/>
          </a:xfrm>
          <a:prstGeom prst="rect">
            <a:avLst/>
          </a:prstGeom>
          <a:solidFill>
            <a:srgbClr val="262626">
              <a:alpha val="7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7" name="Google Shape;17;p2"/>
          <p:cNvSpPr/>
          <p:nvPr/>
        </p:nvSpPr>
        <p:spPr>
          <a:xfrm>
            <a:off x="0" y="3075709"/>
            <a:ext cx="12188952" cy="263929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8" name="Google Shape;18;p2"/>
          <p:cNvSpPr txBox="1"/>
          <p:nvPr>
            <p:ph type="ctrTitle"/>
          </p:nvPr>
        </p:nvSpPr>
        <p:spPr>
          <a:xfrm>
            <a:off x="1066800" y="3165763"/>
            <a:ext cx="10058400" cy="1711037"/>
          </a:xfrm>
          <a:prstGeom prst="rect">
            <a:avLst/>
          </a:prstGeom>
          <a:noFill/>
          <a:ln>
            <a:noFill/>
          </a:ln>
        </p:spPr>
        <p:txBody>
          <a:bodyPr anchorCtr="0" anchor="b" bIns="45700" lIns="91425" spcFirstLastPara="1" rIns="91425" wrap="square" tIns="45700"/>
          <a:lstStyle>
            <a:lvl1pPr lvl="0" marR="0" rtl="0" algn="l">
              <a:lnSpc>
                <a:spcPct val="80000"/>
              </a:lnSpc>
              <a:spcBef>
                <a:spcPts val="0"/>
              </a:spcBef>
              <a:spcAft>
                <a:spcPts val="0"/>
              </a:spcAft>
              <a:buClr>
                <a:schemeClr val="lt1"/>
              </a:buClr>
              <a:buSzPts val="5400"/>
              <a:buFont typeface="Consolas"/>
              <a:buNone/>
              <a:defRPr b="0" i="0" sz="5400" u="none" cap="none" strike="noStrike">
                <a:solidFill>
                  <a:schemeClr val="l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2"/>
          <p:cNvSpPr txBox="1"/>
          <p:nvPr>
            <p:ph idx="1" type="subTitle"/>
          </p:nvPr>
        </p:nvSpPr>
        <p:spPr>
          <a:xfrm>
            <a:off x="1066800" y="4953000"/>
            <a:ext cx="10058400" cy="685800"/>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accent1"/>
              </a:buClr>
              <a:buSzPts val="2000"/>
              <a:buFont typeface="Arial"/>
              <a:buNone/>
              <a:defRPr b="0" i="0" sz="2000" u="none" cap="none" strike="noStrike">
                <a:solidFill>
                  <a:schemeClr val="accent1"/>
                </a:solidFill>
                <a:latin typeface="Consolas"/>
                <a:ea typeface="Consolas"/>
                <a:cs typeface="Consolas"/>
                <a:sym typeface="Consolas"/>
              </a:defRPr>
            </a:lvl1pPr>
            <a:lvl2pPr lvl="1" marR="0" rtl="0" algn="ctr">
              <a:lnSpc>
                <a:spcPct val="90000"/>
              </a:lnSpc>
              <a:spcBef>
                <a:spcPts val="1000"/>
              </a:spcBef>
              <a:spcAft>
                <a:spcPts val="0"/>
              </a:spcAft>
              <a:buClr>
                <a:schemeClr val="accent1"/>
              </a:buClr>
              <a:buSzPts val="2000"/>
              <a:buFont typeface="Arial"/>
              <a:buNone/>
              <a:defRPr b="0" i="0" sz="2000" u="none" cap="none" strike="noStrike">
                <a:solidFill>
                  <a:srgbClr val="D8D8D8"/>
                </a:solidFill>
                <a:latin typeface="Candara"/>
                <a:ea typeface="Candara"/>
                <a:cs typeface="Candara"/>
                <a:sym typeface="Candara"/>
              </a:defRPr>
            </a:lvl2pPr>
            <a:lvl3pPr lvl="2" marR="0" rtl="0" algn="ctr">
              <a:lnSpc>
                <a:spcPct val="90000"/>
              </a:lnSpc>
              <a:spcBef>
                <a:spcPts val="800"/>
              </a:spcBef>
              <a:spcAft>
                <a:spcPts val="0"/>
              </a:spcAft>
              <a:buClr>
                <a:schemeClr val="accent1"/>
              </a:buClr>
              <a:buSzPts val="1800"/>
              <a:buFont typeface="Arial"/>
              <a:buNone/>
              <a:defRPr b="0" i="0" sz="1800" u="none" cap="none" strike="noStrike">
                <a:solidFill>
                  <a:srgbClr val="D8D8D8"/>
                </a:solidFill>
                <a:latin typeface="Candara"/>
                <a:ea typeface="Candara"/>
                <a:cs typeface="Candara"/>
                <a:sym typeface="Candara"/>
              </a:defRPr>
            </a:lvl3pPr>
            <a:lvl4pPr lvl="3" marR="0" rtl="0" algn="ctr">
              <a:lnSpc>
                <a:spcPct val="90000"/>
              </a:lnSpc>
              <a:spcBef>
                <a:spcPts val="800"/>
              </a:spcBef>
              <a:spcAft>
                <a:spcPts val="0"/>
              </a:spcAft>
              <a:buClr>
                <a:schemeClr val="accent1"/>
              </a:buClr>
              <a:buSzPts val="1600"/>
              <a:buFont typeface="Arial"/>
              <a:buNone/>
              <a:defRPr b="0" i="0" sz="1600" u="none" cap="none" strike="noStrike">
                <a:solidFill>
                  <a:srgbClr val="D8D8D8"/>
                </a:solidFill>
                <a:latin typeface="Candara"/>
                <a:ea typeface="Candara"/>
                <a:cs typeface="Candara"/>
                <a:sym typeface="Candara"/>
              </a:defRPr>
            </a:lvl4pPr>
            <a:lvl5pPr lvl="4" marR="0" rtl="0" algn="ctr">
              <a:lnSpc>
                <a:spcPct val="90000"/>
              </a:lnSpc>
              <a:spcBef>
                <a:spcPts val="800"/>
              </a:spcBef>
              <a:spcAft>
                <a:spcPts val="0"/>
              </a:spcAft>
              <a:buClr>
                <a:schemeClr val="accent1"/>
              </a:buClr>
              <a:buSzPts val="1600"/>
              <a:buFont typeface="Arial"/>
              <a:buNone/>
              <a:defRPr b="0" i="0" sz="1600" u="none" cap="none" strike="noStrike">
                <a:solidFill>
                  <a:srgbClr val="D8D8D8"/>
                </a:solidFill>
                <a:latin typeface="Candara"/>
                <a:ea typeface="Candara"/>
                <a:cs typeface="Candara"/>
                <a:sym typeface="Candara"/>
              </a:defRPr>
            </a:lvl5pPr>
            <a:lvl6pPr lvl="5" marR="0" rtl="0" algn="ctr">
              <a:lnSpc>
                <a:spcPct val="90000"/>
              </a:lnSpc>
              <a:spcBef>
                <a:spcPts val="800"/>
              </a:spcBef>
              <a:spcAft>
                <a:spcPts val="0"/>
              </a:spcAft>
              <a:buClr>
                <a:schemeClr val="accent1"/>
              </a:buClr>
              <a:buSzPts val="1600"/>
              <a:buFont typeface="Arial"/>
              <a:buNone/>
              <a:defRPr b="0" i="0" sz="1600" u="none" cap="none" strike="noStrike">
                <a:solidFill>
                  <a:schemeClr val="lt1"/>
                </a:solidFill>
                <a:latin typeface="Candara"/>
                <a:ea typeface="Candara"/>
                <a:cs typeface="Candara"/>
                <a:sym typeface="Candara"/>
              </a:defRPr>
            </a:lvl6pPr>
            <a:lvl7pPr lvl="6" marR="0" rtl="0" algn="ctr">
              <a:lnSpc>
                <a:spcPct val="90000"/>
              </a:lnSpc>
              <a:spcBef>
                <a:spcPts val="800"/>
              </a:spcBef>
              <a:spcAft>
                <a:spcPts val="0"/>
              </a:spcAft>
              <a:buClr>
                <a:schemeClr val="accent1"/>
              </a:buClr>
              <a:buSzPts val="1600"/>
              <a:buFont typeface="Arial"/>
              <a:buNone/>
              <a:defRPr b="0" i="0" sz="1600" u="none" cap="none" strike="noStrike">
                <a:solidFill>
                  <a:schemeClr val="lt1"/>
                </a:solidFill>
                <a:latin typeface="Candara"/>
                <a:ea typeface="Candara"/>
                <a:cs typeface="Candara"/>
                <a:sym typeface="Candara"/>
              </a:defRPr>
            </a:lvl7pPr>
            <a:lvl8pPr lvl="7" marR="0" rtl="0" algn="ctr">
              <a:lnSpc>
                <a:spcPct val="90000"/>
              </a:lnSpc>
              <a:spcBef>
                <a:spcPts val="800"/>
              </a:spcBef>
              <a:spcAft>
                <a:spcPts val="0"/>
              </a:spcAft>
              <a:buClr>
                <a:schemeClr val="accent1"/>
              </a:buClr>
              <a:buSzPts val="1600"/>
              <a:buFont typeface="Arial"/>
              <a:buNone/>
              <a:defRPr b="0" i="0" sz="1600" u="none" cap="none" strike="noStrike">
                <a:solidFill>
                  <a:schemeClr val="lt1"/>
                </a:solidFill>
                <a:latin typeface="Candara"/>
                <a:ea typeface="Candara"/>
                <a:cs typeface="Candara"/>
                <a:sym typeface="Candara"/>
              </a:defRPr>
            </a:lvl8pPr>
            <a:lvl9pPr lvl="8" marR="0" rtl="0" algn="ctr">
              <a:lnSpc>
                <a:spcPct val="90000"/>
              </a:lnSpc>
              <a:spcBef>
                <a:spcPts val="800"/>
              </a:spcBef>
              <a:spcAft>
                <a:spcPts val="0"/>
              </a:spcAft>
              <a:buClr>
                <a:schemeClr val="accent1"/>
              </a:buClr>
              <a:buSzPts val="1600"/>
              <a:buFont typeface="Arial"/>
              <a:buNone/>
              <a:defRPr b="0" i="0" sz="1600" u="none" cap="none" strike="noStrike">
                <a:solidFill>
                  <a:schemeClr val="lt1"/>
                </a:solidFill>
                <a:latin typeface="Candara"/>
                <a:ea typeface="Candara"/>
                <a:cs typeface="Candara"/>
                <a:sym typeface="Candar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1"/>
              </a:buClr>
              <a:buSzPts val="3400"/>
              <a:buFont typeface="Consolas"/>
              <a:buNone/>
              <a:defRPr b="0" i="0" sz="3400" u="none" cap="none" strike="noStrik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11"/>
          <p:cNvSpPr txBox="1"/>
          <p:nvPr>
            <p:ph idx="1" type="body"/>
          </p:nvPr>
        </p:nvSpPr>
        <p:spPr>
          <a:xfrm rot="5400000">
            <a:off x="3962400" y="-609600"/>
            <a:ext cx="4267200" cy="9144000"/>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rgbClr val="D8D8D8"/>
                </a:solidFill>
                <a:latin typeface="Candara"/>
                <a:ea typeface="Candara"/>
                <a:cs typeface="Candara"/>
                <a:sym typeface="Candara"/>
              </a:defRPr>
            </a:lvl1pPr>
            <a:lvl2pPr indent="-342900" lvl="1" marL="914400" marR="0" rtl="0" algn="l">
              <a:lnSpc>
                <a:spcPct val="90000"/>
              </a:lnSpc>
              <a:spcBef>
                <a:spcPts val="1000"/>
              </a:spcBef>
              <a:spcAft>
                <a:spcPts val="0"/>
              </a:spcAft>
              <a:buClr>
                <a:schemeClr val="accent1"/>
              </a:buClr>
              <a:buSzPts val="1800"/>
              <a:buFont typeface="Arial"/>
              <a:buChar char="•"/>
              <a:defRPr b="0" i="0" sz="1800" u="none" cap="none" strike="noStrike">
                <a:solidFill>
                  <a:srgbClr val="D8D8D8"/>
                </a:solidFill>
                <a:latin typeface="Candara"/>
                <a:ea typeface="Candara"/>
                <a:cs typeface="Candara"/>
                <a:sym typeface="Candara"/>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rgbClr val="D8D8D8"/>
                </a:solidFill>
                <a:latin typeface="Candara"/>
                <a:ea typeface="Candara"/>
                <a:cs typeface="Candara"/>
                <a:sym typeface="Candara"/>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8pPr>
            <a:lvl9pPr indent="-317500" lvl="8" marL="4114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9pPr>
          </a:lstStyle>
          <a:p/>
        </p:txBody>
      </p:sp>
      <p:sp>
        <p:nvSpPr>
          <p:cNvPr id="72" name="Google Shape;72;p11"/>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73" name="Google Shape;73;p11"/>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74" name="Google Shape;74;p11"/>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D8D8D8"/>
                </a:solidFill>
                <a:latin typeface="Candara"/>
                <a:ea typeface="Candara"/>
                <a:cs typeface="Candara"/>
                <a:sym typeface="Candara"/>
              </a:defRPr>
            </a:lvl1pPr>
            <a:lvl2pPr indent="0" lvl="1" marL="0" marR="0" rtl="0" algn="r">
              <a:spcBef>
                <a:spcPts val="0"/>
              </a:spcBef>
              <a:buNone/>
              <a:defRPr b="0" i="0" sz="1100" u="none" cap="none" strike="noStrike">
                <a:solidFill>
                  <a:srgbClr val="D8D8D8"/>
                </a:solidFill>
                <a:latin typeface="Candara"/>
                <a:ea typeface="Candara"/>
                <a:cs typeface="Candara"/>
                <a:sym typeface="Candara"/>
              </a:defRPr>
            </a:lvl2pPr>
            <a:lvl3pPr indent="0" lvl="2" marL="0" marR="0" rtl="0" algn="r">
              <a:spcBef>
                <a:spcPts val="0"/>
              </a:spcBef>
              <a:buNone/>
              <a:defRPr b="0" i="0" sz="1100" u="none" cap="none" strike="noStrike">
                <a:solidFill>
                  <a:srgbClr val="D8D8D8"/>
                </a:solidFill>
                <a:latin typeface="Candara"/>
                <a:ea typeface="Candara"/>
                <a:cs typeface="Candara"/>
                <a:sym typeface="Candara"/>
              </a:defRPr>
            </a:lvl3pPr>
            <a:lvl4pPr indent="0" lvl="3" marL="0" marR="0" rtl="0" algn="r">
              <a:spcBef>
                <a:spcPts val="0"/>
              </a:spcBef>
              <a:buNone/>
              <a:defRPr b="0" i="0" sz="1100" u="none" cap="none" strike="noStrike">
                <a:solidFill>
                  <a:srgbClr val="D8D8D8"/>
                </a:solidFill>
                <a:latin typeface="Candara"/>
                <a:ea typeface="Candara"/>
                <a:cs typeface="Candara"/>
                <a:sym typeface="Candara"/>
              </a:defRPr>
            </a:lvl4pPr>
            <a:lvl5pPr indent="0" lvl="4" marL="0" marR="0" rtl="0" algn="r">
              <a:spcBef>
                <a:spcPts val="0"/>
              </a:spcBef>
              <a:buNone/>
              <a:defRPr b="0" i="0" sz="1100" u="none" cap="none" strike="noStrike">
                <a:solidFill>
                  <a:srgbClr val="D8D8D8"/>
                </a:solidFill>
                <a:latin typeface="Candara"/>
                <a:ea typeface="Candara"/>
                <a:cs typeface="Candara"/>
                <a:sym typeface="Candara"/>
              </a:defRPr>
            </a:lvl5pPr>
            <a:lvl6pPr indent="0" lvl="5" marL="0" marR="0" rtl="0" algn="r">
              <a:spcBef>
                <a:spcPts val="0"/>
              </a:spcBef>
              <a:buNone/>
              <a:defRPr b="0" i="0" sz="1100" u="none" cap="none" strike="noStrike">
                <a:solidFill>
                  <a:srgbClr val="D8D8D8"/>
                </a:solidFill>
                <a:latin typeface="Candara"/>
                <a:ea typeface="Candara"/>
                <a:cs typeface="Candara"/>
                <a:sym typeface="Candara"/>
              </a:defRPr>
            </a:lvl6pPr>
            <a:lvl7pPr indent="0" lvl="6" marL="0" marR="0" rtl="0" algn="r">
              <a:spcBef>
                <a:spcPts val="0"/>
              </a:spcBef>
              <a:buNone/>
              <a:defRPr b="0" i="0" sz="1100" u="none" cap="none" strike="noStrike">
                <a:solidFill>
                  <a:srgbClr val="D8D8D8"/>
                </a:solidFill>
                <a:latin typeface="Candara"/>
                <a:ea typeface="Candara"/>
                <a:cs typeface="Candara"/>
                <a:sym typeface="Candara"/>
              </a:defRPr>
            </a:lvl7pPr>
            <a:lvl8pPr indent="0" lvl="7" marL="0" marR="0" rtl="0" algn="r">
              <a:spcBef>
                <a:spcPts val="0"/>
              </a:spcBef>
              <a:buNone/>
              <a:defRPr b="0" i="0" sz="1100" u="none" cap="none" strike="noStrike">
                <a:solidFill>
                  <a:srgbClr val="D8D8D8"/>
                </a:solidFill>
                <a:latin typeface="Candara"/>
                <a:ea typeface="Candara"/>
                <a:cs typeface="Candara"/>
                <a:sym typeface="Candara"/>
              </a:defRPr>
            </a:lvl8pPr>
            <a:lvl9pPr indent="0" lvl="8" marL="0" marR="0" rtl="0" algn="r">
              <a:spcBef>
                <a:spcPts val="0"/>
              </a:spcBef>
              <a:buNone/>
              <a:defRPr b="0" i="0" sz="1100" u="none" cap="none" strike="noStrike">
                <a:solidFill>
                  <a:srgbClr val="D8D8D8"/>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6877050" y="2305049"/>
            <a:ext cx="5638801" cy="19431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1"/>
              </a:buClr>
              <a:buSzPts val="3400"/>
              <a:buFont typeface="Consolas"/>
              <a:buNone/>
              <a:defRPr b="0" i="0" sz="3400" u="none" cap="none" strike="noStrik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2"/>
          <p:cNvSpPr txBox="1"/>
          <p:nvPr>
            <p:ph idx="1" type="body"/>
          </p:nvPr>
        </p:nvSpPr>
        <p:spPr>
          <a:xfrm rot="5400000">
            <a:off x="2228850" y="-247650"/>
            <a:ext cx="5638801" cy="7048500"/>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rgbClr val="D8D8D8"/>
                </a:solidFill>
                <a:latin typeface="Candara"/>
                <a:ea typeface="Candara"/>
                <a:cs typeface="Candara"/>
                <a:sym typeface="Candara"/>
              </a:defRPr>
            </a:lvl1pPr>
            <a:lvl2pPr indent="-342900" lvl="1" marL="914400" marR="0" rtl="0" algn="l">
              <a:lnSpc>
                <a:spcPct val="90000"/>
              </a:lnSpc>
              <a:spcBef>
                <a:spcPts val="1000"/>
              </a:spcBef>
              <a:spcAft>
                <a:spcPts val="0"/>
              </a:spcAft>
              <a:buClr>
                <a:schemeClr val="accent1"/>
              </a:buClr>
              <a:buSzPts val="1800"/>
              <a:buFont typeface="Arial"/>
              <a:buChar char="•"/>
              <a:defRPr b="0" i="0" sz="1800" u="none" cap="none" strike="noStrike">
                <a:solidFill>
                  <a:srgbClr val="D8D8D8"/>
                </a:solidFill>
                <a:latin typeface="Candara"/>
                <a:ea typeface="Candara"/>
                <a:cs typeface="Candara"/>
                <a:sym typeface="Candara"/>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rgbClr val="D8D8D8"/>
                </a:solidFill>
                <a:latin typeface="Candara"/>
                <a:ea typeface="Candara"/>
                <a:cs typeface="Candara"/>
                <a:sym typeface="Candara"/>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8pPr>
            <a:lvl9pPr indent="-317500" lvl="8" marL="4114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9pPr>
          </a:lstStyle>
          <a:p/>
        </p:txBody>
      </p:sp>
      <p:sp>
        <p:nvSpPr>
          <p:cNvPr id="78" name="Google Shape;78;p12"/>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79" name="Google Shape;79;p12"/>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80" name="Google Shape;80;p12"/>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D8D8D8"/>
                </a:solidFill>
                <a:latin typeface="Candara"/>
                <a:ea typeface="Candara"/>
                <a:cs typeface="Candara"/>
                <a:sym typeface="Candara"/>
              </a:defRPr>
            </a:lvl1pPr>
            <a:lvl2pPr indent="0" lvl="1" marL="0" marR="0" rtl="0" algn="r">
              <a:spcBef>
                <a:spcPts val="0"/>
              </a:spcBef>
              <a:buNone/>
              <a:defRPr b="0" i="0" sz="1100" u="none" cap="none" strike="noStrike">
                <a:solidFill>
                  <a:srgbClr val="D8D8D8"/>
                </a:solidFill>
                <a:latin typeface="Candara"/>
                <a:ea typeface="Candara"/>
                <a:cs typeface="Candara"/>
                <a:sym typeface="Candara"/>
              </a:defRPr>
            </a:lvl2pPr>
            <a:lvl3pPr indent="0" lvl="2" marL="0" marR="0" rtl="0" algn="r">
              <a:spcBef>
                <a:spcPts val="0"/>
              </a:spcBef>
              <a:buNone/>
              <a:defRPr b="0" i="0" sz="1100" u="none" cap="none" strike="noStrike">
                <a:solidFill>
                  <a:srgbClr val="D8D8D8"/>
                </a:solidFill>
                <a:latin typeface="Candara"/>
                <a:ea typeface="Candara"/>
                <a:cs typeface="Candara"/>
                <a:sym typeface="Candara"/>
              </a:defRPr>
            </a:lvl3pPr>
            <a:lvl4pPr indent="0" lvl="3" marL="0" marR="0" rtl="0" algn="r">
              <a:spcBef>
                <a:spcPts val="0"/>
              </a:spcBef>
              <a:buNone/>
              <a:defRPr b="0" i="0" sz="1100" u="none" cap="none" strike="noStrike">
                <a:solidFill>
                  <a:srgbClr val="D8D8D8"/>
                </a:solidFill>
                <a:latin typeface="Candara"/>
                <a:ea typeface="Candara"/>
                <a:cs typeface="Candara"/>
                <a:sym typeface="Candara"/>
              </a:defRPr>
            </a:lvl4pPr>
            <a:lvl5pPr indent="0" lvl="4" marL="0" marR="0" rtl="0" algn="r">
              <a:spcBef>
                <a:spcPts val="0"/>
              </a:spcBef>
              <a:buNone/>
              <a:defRPr b="0" i="0" sz="1100" u="none" cap="none" strike="noStrike">
                <a:solidFill>
                  <a:srgbClr val="D8D8D8"/>
                </a:solidFill>
                <a:latin typeface="Candara"/>
                <a:ea typeface="Candara"/>
                <a:cs typeface="Candara"/>
                <a:sym typeface="Candara"/>
              </a:defRPr>
            </a:lvl5pPr>
            <a:lvl6pPr indent="0" lvl="5" marL="0" marR="0" rtl="0" algn="r">
              <a:spcBef>
                <a:spcPts val="0"/>
              </a:spcBef>
              <a:buNone/>
              <a:defRPr b="0" i="0" sz="1100" u="none" cap="none" strike="noStrike">
                <a:solidFill>
                  <a:srgbClr val="D8D8D8"/>
                </a:solidFill>
                <a:latin typeface="Candara"/>
                <a:ea typeface="Candara"/>
                <a:cs typeface="Candara"/>
                <a:sym typeface="Candara"/>
              </a:defRPr>
            </a:lvl6pPr>
            <a:lvl7pPr indent="0" lvl="6" marL="0" marR="0" rtl="0" algn="r">
              <a:spcBef>
                <a:spcPts val="0"/>
              </a:spcBef>
              <a:buNone/>
              <a:defRPr b="0" i="0" sz="1100" u="none" cap="none" strike="noStrike">
                <a:solidFill>
                  <a:srgbClr val="D8D8D8"/>
                </a:solidFill>
                <a:latin typeface="Candara"/>
                <a:ea typeface="Candara"/>
                <a:cs typeface="Candara"/>
                <a:sym typeface="Candara"/>
              </a:defRPr>
            </a:lvl7pPr>
            <a:lvl8pPr indent="0" lvl="7" marL="0" marR="0" rtl="0" algn="r">
              <a:spcBef>
                <a:spcPts val="0"/>
              </a:spcBef>
              <a:buNone/>
              <a:defRPr b="0" i="0" sz="1100" u="none" cap="none" strike="noStrike">
                <a:solidFill>
                  <a:srgbClr val="D8D8D8"/>
                </a:solidFill>
                <a:latin typeface="Candara"/>
                <a:ea typeface="Candara"/>
                <a:cs typeface="Candara"/>
                <a:sym typeface="Candara"/>
              </a:defRPr>
            </a:lvl8pPr>
            <a:lvl9pPr indent="0" lvl="8" marL="0" marR="0" rtl="0" algn="r">
              <a:spcBef>
                <a:spcPts val="0"/>
              </a:spcBef>
              <a:buNone/>
              <a:defRPr b="0" i="0" sz="1100" u="none" cap="none" strike="noStrike">
                <a:solidFill>
                  <a:srgbClr val="D8D8D8"/>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1"/>
              </a:buClr>
              <a:buSzPts val="3400"/>
              <a:buFont typeface="Consolas"/>
              <a:buNone/>
              <a:defRPr b="0" i="0" sz="3400" u="none" cap="none" strike="noStrik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3"/>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rgbClr val="D8D8D8"/>
                </a:solidFill>
                <a:latin typeface="Candara"/>
                <a:ea typeface="Candara"/>
                <a:cs typeface="Candara"/>
                <a:sym typeface="Candara"/>
              </a:defRPr>
            </a:lvl1pPr>
            <a:lvl2pPr indent="-342900" lvl="1" marL="914400" marR="0" rtl="0" algn="l">
              <a:lnSpc>
                <a:spcPct val="90000"/>
              </a:lnSpc>
              <a:spcBef>
                <a:spcPts val="1000"/>
              </a:spcBef>
              <a:spcAft>
                <a:spcPts val="0"/>
              </a:spcAft>
              <a:buClr>
                <a:schemeClr val="accent1"/>
              </a:buClr>
              <a:buSzPts val="1800"/>
              <a:buFont typeface="Arial"/>
              <a:buChar char="•"/>
              <a:defRPr b="0" i="0" sz="1800" u="none" cap="none" strike="noStrike">
                <a:solidFill>
                  <a:srgbClr val="D8D8D8"/>
                </a:solidFill>
                <a:latin typeface="Candara"/>
                <a:ea typeface="Candara"/>
                <a:cs typeface="Candara"/>
                <a:sym typeface="Candara"/>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rgbClr val="D8D8D8"/>
                </a:solidFill>
                <a:latin typeface="Candara"/>
                <a:ea typeface="Candara"/>
                <a:cs typeface="Candara"/>
                <a:sym typeface="Candara"/>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8pPr>
            <a:lvl9pPr indent="-317500" lvl="8" marL="4114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9pPr>
          </a:lstStyle>
          <a:p/>
        </p:txBody>
      </p:sp>
      <p:sp>
        <p:nvSpPr>
          <p:cNvPr id="23" name="Google Shape;23;p3"/>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24" name="Google Shape;24;p3"/>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25" name="Google Shape;25;p3"/>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D8D8D8"/>
                </a:solidFill>
                <a:latin typeface="Candara"/>
                <a:ea typeface="Candara"/>
                <a:cs typeface="Candara"/>
                <a:sym typeface="Candara"/>
              </a:defRPr>
            </a:lvl1pPr>
            <a:lvl2pPr indent="0" lvl="1" marL="0" marR="0" rtl="0" algn="r">
              <a:spcBef>
                <a:spcPts val="0"/>
              </a:spcBef>
              <a:buNone/>
              <a:defRPr b="0" i="0" sz="1100" u="none" cap="none" strike="noStrike">
                <a:solidFill>
                  <a:srgbClr val="D8D8D8"/>
                </a:solidFill>
                <a:latin typeface="Candara"/>
                <a:ea typeface="Candara"/>
                <a:cs typeface="Candara"/>
                <a:sym typeface="Candara"/>
              </a:defRPr>
            </a:lvl2pPr>
            <a:lvl3pPr indent="0" lvl="2" marL="0" marR="0" rtl="0" algn="r">
              <a:spcBef>
                <a:spcPts val="0"/>
              </a:spcBef>
              <a:buNone/>
              <a:defRPr b="0" i="0" sz="1100" u="none" cap="none" strike="noStrike">
                <a:solidFill>
                  <a:srgbClr val="D8D8D8"/>
                </a:solidFill>
                <a:latin typeface="Candara"/>
                <a:ea typeface="Candara"/>
                <a:cs typeface="Candara"/>
                <a:sym typeface="Candara"/>
              </a:defRPr>
            </a:lvl3pPr>
            <a:lvl4pPr indent="0" lvl="3" marL="0" marR="0" rtl="0" algn="r">
              <a:spcBef>
                <a:spcPts val="0"/>
              </a:spcBef>
              <a:buNone/>
              <a:defRPr b="0" i="0" sz="1100" u="none" cap="none" strike="noStrike">
                <a:solidFill>
                  <a:srgbClr val="D8D8D8"/>
                </a:solidFill>
                <a:latin typeface="Candara"/>
                <a:ea typeface="Candara"/>
                <a:cs typeface="Candara"/>
                <a:sym typeface="Candara"/>
              </a:defRPr>
            </a:lvl4pPr>
            <a:lvl5pPr indent="0" lvl="4" marL="0" marR="0" rtl="0" algn="r">
              <a:spcBef>
                <a:spcPts val="0"/>
              </a:spcBef>
              <a:buNone/>
              <a:defRPr b="0" i="0" sz="1100" u="none" cap="none" strike="noStrike">
                <a:solidFill>
                  <a:srgbClr val="D8D8D8"/>
                </a:solidFill>
                <a:latin typeface="Candara"/>
                <a:ea typeface="Candara"/>
                <a:cs typeface="Candara"/>
                <a:sym typeface="Candara"/>
              </a:defRPr>
            </a:lvl5pPr>
            <a:lvl6pPr indent="0" lvl="5" marL="0" marR="0" rtl="0" algn="r">
              <a:spcBef>
                <a:spcPts val="0"/>
              </a:spcBef>
              <a:buNone/>
              <a:defRPr b="0" i="0" sz="1100" u="none" cap="none" strike="noStrike">
                <a:solidFill>
                  <a:srgbClr val="D8D8D8"/>
                </a:solidFill>
                <a:latin typeface="Candara"/>
                <a:ea typeface="Candara"/>
                <a:cs typeface="Candara"/>
                <a:sym typeface="Candara"/>
              </a:defRPr>
            </a:lvl6pPr>
            <a:lvl7pPr indent="0" lvl="6" marL="0" marR="0" rtl="0" algn="r">
              <a:spcBef>
                <a:spcPts val="0"/>
              </a:spcBef>
              <a:buNone/>
              <a:defRPr b="0" i="0" sz="1100" u="none" cap="none" strike="noStrike">
                <a:solidFill>
                  <a:srgbClr val="D8D8D8"/>
                </a:solidFill>
                <a:latin typeface="Candara"/>
                <a:ea typeface="Candara"/>
                <a:cs typeface="Candara"/>
                <a:sym typeface="Candara"/>
              </a:defRPr>
            </a:lvl7pPr>
            <a:lvl8pPr indent="0" lvl="7" marL="0" marR="0" rtl="0" algn="r">
              <a:spcBef>
                <a:spcPts val="0"/>
              </a:spcBef>
              <a:buNone/>
              <a:defRPr b="0" i="0" sz="1100" u="none" cap="none" strike="noStrike">
                <a:solidFill>
                  <a:srgbClr val="D8D8D8"/>
                </a:solidFill>
                <a:latin typeface="Candara"/>
                <a:ea typeface="Candara"/>
                <a:cs typeface="Candara"/>
                <a:sym typeface="Candara"/>
              </a:defRPr>
            </a:lvl8pPr>
            <a:lvl9pPr indent="0" lvl="8" marL="0" marR="0" rtl="0" algn="r">
              <a:spcBef>
                <a:spcPts val="0"/>
              </a:spcBef>
              <a:buNone/>
              <a:defRPr b="0" i="0" sz="1100" u="none" cap="none" strike="noStrike">
                <a:solidFill>
                  <a:srgbClr val="D8D8D8"/>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6" name="Shape 26"/>
        <p:cNvGrpSpPr/>
        <p:nvPr/>
      </p:nvGrpSpPr>
      <p:grpSpPr>
        <a:xfrm>
          <a:off x="0" y="0"/>
          <a:ext cx="0" cy="0"/>
          <a:chOff x="0" y="0"/>
          <a:chExt cx="0" cy="0"/>
        </a:xfrm>
      </p:grpSpPr>
      <p:sp>
        <p:nvSpPr>
          <p:cNvPr id="27" name="Google Shape;27;p4"/>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1"/>
              </a:buClr>
              <a:buSzPts val="3400"/>
              <a:buFont typeface="Consolas"/>
              <a:buNone/>
              <a:defRPr b="0" i="0" sz="3400" u="none" cap="none" strike="noStrik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4"/>
          <p:cNvSpPr txBox="1"/>
          <p:nvPr>
            <p:ph idx="1" type="body"/>
          </p:nvPr>
        </p:nvSpPr>
        <p:spPr>
          <a:xfrm>
            <a:off x="1524000" y="1825625"/>
            <a:ext cx="4343400" cy="4270375"/>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rgbClr val="D8D8D8"/>
                </a:solidFill>
                <a:latin typeface="Candara"/>
                <a:ea typeface="Candara"/>
                <a:cs typeface="Candara"/>
                <a:sym typeface="Candara"/>
              </a:defRPr>
            </a:lvl1pPr>
            <a:lvl2pPr indent="-342900" lvl="1" marL="914400" marR="0" rtl="0" algn="l">
              <a:lnSpc>
                <a:spcPct val="90000"/>
              </a:lnSpc>
              <a:spcBef>
                <a:spcPts val="1000"/>
              </a:spcBef>
              <a:spcAft>
                <a:spcPts val="0"/>
              </a:spcAft>
              <a:buClr>
                <a:schemeClr val="accent1"/>
              </a:buClr>
              <a:buSzPts val="1800"/>
              <a:buFont typeface="Arial"/>
              <a:buChar char="•"/>
              <a:defRPr b="0" i="0" sz="1800" u="none" cap="none" strike="noStrike">
                <a:solidFill>
                  <a:srgbClr val="D8D8D8"/>
                </a:solidFill>
                <a:latin typeface="Candara"/>
                <a:ea typeface="Candara"/>
                <a:cs typeface="Candara"/>
                <a:sym typeface="Candara"/>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rgbClr val="D8D8D8"/>
                </a:solidFill>
                <a:latin typeface="Candara"/>
                <a:ea typeface="Candara"/>
                <a:cs typeface="Candara"/>
                <a:sym typeface="Candara"/>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8pPr>
            <a:lvl9pPr indent="-317500" lvl="8" marL="4114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9pPr>
          </a:lstStyle>
          <a:p/>
        </p:txBody>
      </p:sp>
      <p:sp>
        <p:nvSpPr>
          <p:cNvPr id="29" name="Google Shape;29;p4"/>
          <p:cNvSpPr txBox="1"/>
          <p:nvPr>
            <p:ph idx="2" type="body"/>
          </p:nvPr>
        </p:nvSpPr>
        <p:spPr>
          <a:xfrm>
            <a:off x="6324600" y="1825625"/>
            <a:ext cx="4343400" cy="4270375"/>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rgbClr val="D8D8D8"/>
                </a:solidFill>
                <a:latin typeface="Candara"/>
                <a:ea typeface="Candara"/>
                <a:cs typeface="Candara"/>
                <a:sym typeface="Candara"/>
              </a:defRPr>
            </a:lvl1pPr>
            <a:lvl2pPr indent="-342900" lvl="1" marL="914400" marR="0" rtl="0" algn="l">
              <a:lnSpc>
                <a:spcPct val="90000"/>
              </a:lnSpc>
              <a:spcBef>
                <a:spcPts val="1000"/>
              </a:spcBef>
              <a:spcAft>
                <a:spcPts val="0"/>
              </a:spcAft>
              <a:buClr>
                <a:schemeClr val="accent1"/>
              </a:buClr>
              <a:buSzPts val="1800"/>
              <a:buFont typeface="Arial"/>
              <a:buChar char="•"/>
              <a:defRPr b="0" i="0" sz="1800" u="none" cap="none" strike="noStrike">
                <a:solidFill>
                  <a:srgbClr val="D8D8D8"/>
                </a:solidFill>
                <a:latin typeface="Candara"/>
                <a:ea typeface="Candara"/>
                <a:cs typeface="Candara"/>
                <a:sym typeface="Candara"/>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rgbClr val="D8D8D8"/>
                </a:solidFill>
                <a:latin typeface="Candara"/>
                <a:ea typeface="Candara"/>
                <a:cs typeface="Candara"/>
                <a:sym typeface="Candara"/>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8pPr>
            <a:lvl9pPr indent="-317500" lvl="8" marL="4114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9pPr>
          </a:lstStyle>
          <a:p/>
        </p:txBody>
      </p:sp>
      <p:sp>
        <p:nvSpPr>
          <p:cNvPr id="30" name="Google Shape;30;p4"/>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31" name="Google Shape;31;p4"/>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32" name="Google Shape;32;p4"/>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D8D8D8"/>
                </a:solidFill>
                <a:latin typeface="Candara"/>
                <a:ea typeface="Candara"/>
                <a:cs typeface="Candara"/>
                <a:sym typeface="Candara"/>
              </a:defRPr>
            </a:lvl1pPr>
            <a:lvl2pPr indent="0" lvl="1" marL="0" marR="0" rtl="0" algn="r">
              <a:spcBef>
                <a:spcPts val="0"/>
              </a:spcBef>
              <a:buNone/>
              <a:defRPr b="0" i="0" sz="1100" u="none" cap="none" strike="noStrike">
                <a:solidFill>
                  <a:srgbClr val="D8D8D8"/>
                </a:solidFill>
                <a:latin typeface="Candara"/>
                <a:ea typeface="Candara"/>
                <a:cs typeface="Candara"/>
                <a:sym typeface="Candara"/>
              </a:defRPr>
            </a:lvl2pPr>
            <a:lvl3pPr indent="0" lvl="2" marL="0" marR="0" rtl="0" algn="r">
              <a:spcBef>
                <a:spcPts val="0"/>
              </a:spcBef>
              <a:buNone/>
              <a:defRPr b="0" i="0" sz="1100" u="none" cap="none" strike="noStrike">
                <a:solidFill>
                  <a:srgbClr val="D8D8D8"/>
                </a:solidFill>
                <a:latin typeface="Candara"/>
                <a:ea typeface="Candara"/>
                <a:cs typeface="Candara"/>
                <a:sym typeface="Candara"/>
              </a:defRPr>
            </a:lvl3pPr>
            <a:lvl4pPr indent="0" lvl="3" marL="0" marR="0" rtl="0" algn="r">
              <a:spcBef>
                <a:spcPts val="0"/>
              </a:spcBef>
              <a:buNone/>
              <a:defRPr b="0" i="0" sz="1100" u="none" cap="none" strike="noStrike">
                <a:solidFill>
                  <a:srgbClr val="D8D8D8"/>
                </a:solidFill>
                <a:latin typeface="Candara"/>
                <a:ea typeface="Candara"/>
                <a:cs typeface="Candara"/>
                <a:sym typeface="Candara"/>
              </a:defRPr>
            </a:lvl4pPr>
            <a:lvl5pPr indent="0" lvl="4" marL="0" marR="0" rtl="0" algn="r">
              <a:spcBef>
                <a:spcPts val="0"/>
              </a:spcBef>
              <a:buNone/>
              <a:defRPr b="0" i="0" sz="1100" u="none" cap="none" strike="noStrike">
                <a:solidFill>
                  <a:srgbClr val="D8D8D8"/>
                </a:solidFill>
                <a:latin typeface="Candara"/>
                <a:ea typeface="Candara"/>
                <a:cs typeface="Candara"/>
                <a:sym typeface="Candara"/>
              </a:defRPr>
            </a:lvl5pPr>
            <a:lvl6pPr indent="0" lvl="5" marL="0" marR="0" rtl="0" algn="r">
              <a:spcBef>
                <a:spcPts val="0"/>
              </a:spcBef>
              <a:buNone/>
              <a:defRPr b="0" i="0" sz="1100" u="none" cap="none" strike="noStrike">
                <a:solidFill>
                  <a:srgbClr val="D8D8D8"/>
                </a:solidFill>
                <a:latin typeface="Candara"/>
                <a:ea typeface="Candara"/>
                <a:cs typeface="Candara"/>
                <a:sym typeface="Candara"/>
              </a:defRPr>
            </a:lvl6pPr>
            <a:lvl7pPr indent="0" lvl="6" marL="0" marR="0" rtl="0" algn="r">
              <a:spcBef>
                <a:spcPts val="0"/>
              </a:spcBef>
              <a:buNone/>
              <a:defRPr b="0" i="0" sz="1100" u="none" cap="none" strike="noStrike">
                <a:solidFill>
                  <a:srgbClr val="D8D8D8"/>
                </a:solidFill>
                <a:latin typeface="Candara"/>
                <a:ea typeface="Candara"/>
                <a:cs typeface="Candara"/>
                <a:sym typeface="Candara"/>
              </a:defRPr>
            </a:lvl7pPr>
            <a:lvl8pPr indent="0" lvl="7" marL="0" marR="0" rtl="0" algn="r">
              <a:spcBef>
                <a:spcPts val="0"/>
              </a:spcBef>
              <a:buNone/>
              <a:defRPr b="0" i="0" sz="1100" u="none" cap="none" strike="noStrike">
                <a:solidFill>
                  <a:srgbClr val="D8D8D8"/>
                </a:solidFill>
                <a:latin typeface="Candara"/>
                <a:ea typeface="Candara"/>
                <a:cs typeface="Candara"/>
                <a:sym typeface="Candara"/>
              </a:defRPr>
            </a:lvl8pPr>
            <a:lvl9pPr indent="0" lvl="8" marL="0" marR="0" rtl="0" algn="r">
              <a:spcBef>
                <a:spcPts val="0"/>
              </a:spcBef>
              <a:buNone/>
              <a:defRPr b="0" i="0" sz="1100" u="none" cap="none" strike="noStrike">
                <a:solidFill>
                  <a:srgbClr val="D8D8D8"/>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1524000" y="1828800"/>
            <a:ext cx="9144000" cy="2743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5400"/>
              <a:buFont typeface="Consolas"/>
              <a:buNone/>
              <a:defRPr b="0" i="0" sz="5400" u="none" cap="none" strike="noStrike">
                <a:solidFill>
                  <a:schemeClr val="l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5"/>
          <p:cNvSpPr txBox="1"/>
          <p:nvPr>
            <p:ph idx="1" type="body"/>
          </p:nvPr>
        </p:nvSpPr>
        <p:spPr>
          <a:xfrm>
            <a:off x="1524000" y="4589463"/>
            <a:ext cx="9144000" cy="150653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0"/>
              </a:spcBef>
              <a:spcAft>
                <a:spcPts val="0"/>
              </a:spcAft>
              <a:buClr>
                <a:schemeClr val="accent1"/>
              </a:buClr>
              <a:buSzPts val="2000"/>
              <a:buFont typeface="Arial"/>
              <a:buNone/>
              <a:defRPr b="0" i="0" sz="2000" u="none" cap="none" strike="noStrike">
                <a:solidFill>
                  <a:schemeClr val="accent1"/>
                </a:solidFill>
                <a:latin typeface="Consolas"/>
                <a:ea typeface="Consolas"/>
                <a:cs typeface="Consolas"/>
                <a:sym typeface="Consolas"/>
              </a:defRPr>
            </a:lvl1pPr>
            <a:lvl2pPr indent="-228600" lvl="1" marL="914400" marR="0" rtl="0" algn="l">
              <a:lnSpc>
                <a:spcPct val="90000"/>
              </a:lnSpc>
              <a:spcBef>
                <a:spcPts val="1000"/>
              </a:spcBef>
              <a:spcAft>
                <a:spcPts val="0"/>
              </a:spcAft>
              <a:buClr>
                <a:schemeClr val="accent1"/>
              </a:buClr>
              <a:buSzPts val="2000"/>
              <a:buFont typeface="Arial"/>
              <a:buNone/>
              <a:defRPr b="0" i="0" sz="2000" u="none" cap="none" strike="noStrike">
                <a:solidFill>
                  <a:srgbClr val="D8D8D8"/>
                </a:solidFill>
                <a:latin typeface="Candara"/>
                <a:ea typeface="Candara"/>
                <a:cs typeface="Candara"/>
                <a:sym typeface="Candara"/>
              </a:defRPr>
            </a:lvl2pPr>
            <a:lvl3pPr indent="-228600" lvl="2" marL="1371600" marR="0" rtl="0" algn="l">
              <a:lnSpc>
                <a:spcPct val="90000"/>
              </a:lnSpc>
              <a:spcBef>
                <a:spcPts val="800"/>
              </a:spcBef>
              <a:spcAft>
                <a:spcPts val="0"/>
              </a:spcAft>
              <a:buClr>
                <a:schemeClr val="accent1"/>
              </a:buClr>
              <a:buSzPts val="1800"/>
              <a:buFont typeface="Arial"/>
              <a:buNone/>
              <a:defRPr b="0" i="0" sz="1800" u="none" cap="none" strike="noStrike">
                <a:solidFill>
                  <a:srgbClr val="D8D8D8"/>
                </a:solidFill>
                <a:latin typeface="Candara"/>
                <a:ea typeface="Candara"/>
                <a:cs typeface="Candara"/>
                <a:sym typeface="Candara"/>
              </a:defRPr>
            </a:lvl3pPr>
            <a:lvl4pPr indent="-228600" lvl="3" marL="1828800" marR="0" rtl="0" algn="l">
              <a:lnSpc>
                <a:spcPct val="90000"/>
              </a:lnSpc>
              <a:spcBef>
                <a:spcPts val="800"/>
              </a:spcBef>
              <a:spcAft>
                <a:spcPts val="0"/>
              </a:spcAft>
              <a:buClr>
                <a:schemeClr val="accent1"/>
              </a:buClr>
              <a:buSzPts val="1600"/>
              <a:buFont typeface="Arial"/>
              <a:buNone/>
              <a:defRPr b="0" i="0" sz="1600" u="none" cap="none" strike="noStrike">
                <a:solidFill>
                  <a:srgbClr val="D8D8D8"/>
                </a:solidFill>
                <a:latin typeface="Candara"/>
                <a:ea typeface="Candara"/>
                <a:cs typeface="Candara"/>
                <a:sym typeface="Candara"/>
              </a:defRPr>
            </a:lvl4pPr>
            <a:lvl5pPr indent="-228600" lvl="4" marL="2286000" marR="0" rtl="0" algn="l">
              <a:lnSpc>
                <a:spcPct val="90000"/>
              </a:lnSpc>
              <a:spcBef>
                <a:spcPts val="800"/>
              </a:spcBef>
              <a:spcAft>
                <a:spcPts val="0"/>
              </a:spcAft>
              <a:buClr>
                <a:schemeClr val="accent1"/>
              </a:buClr>
              <a:buSzPts val="1600"/>
              <a:buFont typeface="Arial"/>
              <a:buNone/>
              <a:defRPr b="0" i="0" sz="1600" u="none" cap="none" strike="noStrike">
                <a:solidFill>
                  <a:srgbClr val="D8D8D8"/>
                </a:solidFill>
                <a:latin typeface="Candara"/>
                <a:ea typeface="Candara"/>
                <a:cs typeface="Candara"/>
                <a:sym typeface="Candara"/>
              </a:defRPr>
            </a:lvl5pPr>
            <a:lvl6pPr indent="-228600" lvl="5" marL="2743200" marR="0" rtl="0" algn="l">
              <a:lnSpc>
                <a:spcPct val="90000"/>
              </a:lnSpc>
              <a:spcBef>
                <a:spcPts val="800"/>
              </a:spcBef>
              <a:spcAft>
                <a:spcPts val="0"/>
              </a:spcAft>
              <a:buClr>
                <a:schemeClr val="accent1"/>
              </a:buClr>
              <a:buSzPts val="1600"/>
              <a:buFont typeface="Arial"/>
              <a:buNone/>
              <a:defRPr b="0" i="0" sz="1600" u="none" cap="none" strike="noStrike">
                <a:solidFill>
                  <a:schemeClr val="lt1"/>
                </a:solidFill>
                <a:latin typeface="Candara"/>
                <a:ea typeface="Candara"/>
                <a:cs typeface="Candara"/>
                <a:sym typeface="Candara"/>
              </a:defRPr>
            </a:lvl6pPr>
            <a:lvl7pPr indent="-228600" lvl="6" marL="3200400" marR="0" rtl="0" algn="l">
              <a:lnSpc>
                <a:spcPct val="90000"/>
              </a:lnSpc>
              <a:spcBef>
                <a:spcPts val="800"/>
              </a:spcBef>
              <a:spcAft>
                <a:spcPts val="0"/>
              </a:spcAft>
              <a:buClr>
                <a:schemeClr val="accent1"/>
              </a:buClr>
              <a:buSzPts val="1600"/>
              <a:buFont typeface="Arial"/>
              <a:buNone/>
              <a:defRPr b="0" i="0" sz="1600" u="none" cap="none" strike="noStrike">
                <a:solidFill>
                  <a:schemeClr val="lt1"/>
                </a:solidFill>
                <a:latin typeface="Candara"/>
                <a:ea typeface="Candara"/>
                <a:cs typeface="Candara"/>
                <a:sym typeface="Candara"/>
              </a:defRPr>
            </a:lvl7pPr>
            <a:lvl8pPr indent="-228600" lvl="7" marL="3657600" marR="0" rtl="0" algn="l">
              <a:lnSpc>
                <a:spcPct val="90000"/>
              </a:lnSpc>
              <a:spcBef>
                <a:spcPts val="800"/>
              </a:spcBef>
              <a:spcAft>
                <a:spcPts val="0"/>
              </a:spcAft>
              <a:buClr>
                <a:schemeClr val="accent1"/>
              </a:buClr>
              <a:buSzPts val="1600"/>
              <a:buFont typeface="Arial"/>
              <a:buNone/>
              <a:defRPr b="0" i="0" sz="1600" u="none" cap="none" strike="noStrike">
                <a:solidFill>
                  <a:schemeClr val="lt1"/>
                </a:solidFill>
                <a:latin typeface="Candara"/>
                <a:ea typeface="Candara"/>
                <a:cs typeface="Candara"/>
                <a:sym typeface="Candara"/>
              </a:defRPr>
            </a:lvl8pPr>
            <a:lvl9pPr indent="-228600" lvl="8" marL="4114800" marR="0" rtl="0" algn="l">
              <a:lnSpc>
                <a:spcPct val="90000"/>
              </a:lnSpc>
              <a:spcBef>
                <a:spcPts val="800"/>
              </a:spcBef>
              <a:spcAft>
                <a:spcPts val="0"/>
              </a:spcAft>
              <a:buClr>
                <a:schemeClr val="accent1"/>
              </a:buClr>
              <a:buSzPts val="1600"/>
              <a:buFont typeface="Arial"/>
              <a:buNone/>
              <a:defRPr b="0" i="0" sz="1600" u="none" cap="none" strike="noStrike">
                <a:solidFill>
                  <a:schemeClr val="lt1"/>
                </a:solidFill>
                <a:latin typeface="Candara"/>
                <a:ea typeface="Candara"/>
                <a:cs typeface="Candara"/>
                <a:sym typeface="Candar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1"/>
              </a:buClr>
              <a:buSzPts val="3400"/>
              <a:buFont typeface="Consolas"/>
              <a:buNone/>
              <a:defRPr b="0" i="0" sz="3400" u="none" cap="none" strike="noStrik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1527048" y="1828800"/>
            <a:ext cx="4343400" cy="685800"/>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0"/>
              </a:spcBef>
              <a:spcAft>
                <a:spcPts val="0"/>
              </a:spcAft>
              <a:buClr>
                <a:schemeClr val="accent1"/>
              </a:buClr>
              <a:buSzPts val="2200"/>
              <a:buFont typeface="Arial"/>
              <a:buNone/>
              <a:defRPr b="0" i="0" sz="2200" u="none" cap="none" strike="noStrike">
                <a:solidFill>
                  <a:schemeClr val="lt1"/>
                </a:solidFill>
                <a:latin typeface="Candara"/>
                <a:ea typeface="Candara"/>
                <a:cs typeface="Candara"/>
                <a:sym typeface="Candara"/>
              </a:defRPr>
            </a:lvl1pPr>
            <a:lvl2pPr indent="-228600" lvl="1" marL="914400" marR="0" rtl="0" algn="l">
              <a:lnSpc>
                <a:spcPct val="90000"/>
              </a:lnSpc>
              <a:spcBef>
                <a:spcPts val="1000"/>
              </a:spcBef>
              <a:spcAft>
                <a:spcPts val="0"/>
              </a:spcAft>
              <a:buClr>
                <a:schemeClr val="accent1"/>
              </a:buClr>
              <a:buSzPts val="2000"/>
              <a:buFont typeface="Arial"/>
              <a:buNone/>
              <a:defRPr b="1" i="0" sz="2000" u="none" cap="none" strike="noStrike">
                <a:solidFill>
                  <a:srgbClr val="D8D8D8"/>
                </a:solidFill>
                <a:latin typeface="Candara"/>
                <a:ea typeface="Candara"/>
                <a:cs typeface="Candara"/>
                <a:sym typeface="Candara"/>
              </a:defRPr>
            </a:lvl2pPr>
            <a:lvl3pPr indent="-228600" lvl="2" marL="1371600" marR="0" rtl="0" algn="l">
              <a:lnSpc>
                <a:spcPct val="90000"/>
              </a:lnSpc>
              <a:spcBef>
                <a:spcPts val="800"/>
              </a:spcBef>
              <a:spcAft>
                <a:spcPts val="0"/>
              </a:spcAft>
              <a:buClr>
                <a:schemeClr val="accent1"/>
              </a:buClr>
              <a:buSzPts val="1800"/>
              <a:buFont typeface="Arial"/>
              <a:buNone/>
              <a:defRPr b="1" i="0" sz="1800" u="none" cap="none" strike="noStrike">
                <a:solidFill>
                  <a:srgbClr val="D8D8D8"/>
                </a:solidFill>
                <a:latin typeface="Candara"/>
                <a:ea typeface="Candara"/>
                <a:cs typeface="Candara"/>
                <a:sym typeface="Candara"/>
              </a:defRPr>
            </a:lvl3pPr>
            <a:lvl4pPr indent="-228600" lvl="3" marL="1828800" marR="0" rtl="0" algn="l">
              <a:lnSpc>
                <a:spcPct val="90000"/>
              </a:lnSpc>
              <a:spcBef>
                <a:spcPts val="800"/>
              </a:spcBef>
              <a:spcAft>
                <a:spcPts val="0"/>
              </a:spcAft>
              <a:buClr>
                <a:schemeClr val="accent1"/>
              </a:buClr>
              <a:buSzPts val="1600"/>
              <a:buFont typeface="Arial"/>
              <a:buNone/>
              <a:defRPr b="1" i="0" sz="1600" u="none" cap="none" strike="noStrike">
                <a:solidFill>
                  <a:srgbClr val="D8D8D8"/>
                </a:solidFill>
                <a:latin typeface="Candara"/>
                <a:ea typeface="Candara"/>
                <a:cs typeface="Candara"/>
                <a:sym typeface="Candara"/>
              </a:defRPr>
            </a:lvl4pPr>
            <a:lvl5pPr indent="-228600" lvl="4" marL="2286000" marR="0" rtl="0" algn="l">
              <a:lnSpc>
                <a:spcPct val="90000"/>
              </a:lnSpc>
              <a:spcBef>
                <a:spcPts val="800"/>
              </a:spcBef>
              <a:spcAft>
                <a:spcPts val="0"/>
              </a:spcAft>
              <a:buClr>
                <a:schemeClr val="accent1"/>
              </a:buClr>
              <a:buSzPts val="1600"/>
              <a:buFont typeface="Arial"/>
              <a:buNone/>
              <a:defRPr b="1" i="0" sz="1600" u="none" cap="none" strike="noStrike">
                <a:solidFill>
                  <a:srgbClr val="D8D8D8"/>
                </a:solidFill>
                <a:latin typeface="Candara"/>
                <a:ea typeface="Candara"/>
                <a:cs typeface="Candara"/>
                <a:sym typeface="Candara"/>
              </a:defRPr>
            </a:lvl5pPr>
            <a:lvl6pPr indent="-228600" lvl="5" marL="2743200" marR="0" rtl="0" algn="l">
              <a:lnSpc>
                <a:spcPct val="90000"/>
              </a:lnSpc>
              <a:spcBef>
                <a:spcPts val="800"/>
              </a:spcBef>
              <a:spcAft>
                <a:spcPts val="0"/>
              </a:spcAft>
              <a:buClr>
                <a:schemeClr val="accent1"/>
              </a:buClr>
              <a:buSzPts val="1600"/>
              <a:buFont typeface="Arial"/>
              <a:buNone/>
              <a:defRPr b="1" i="0" sz="1600" u="none" cap="none" strike="noStrike">
                <a:solidFill>
                  <a:schemeClr val="lt1"/>
                </a:solidFill>
                <a:latin typeface="Candara"/>
                <a:ea typeface="Candara"/>
                <a:cs typeface="Candara"/>
                <a:sym typeface="Candara"/>
              </a:defRPr>
            </a:lvl6pPr>
            <a:lvl7pPr indent="-228600" lvl="6" marL="3200400" marR="0" rtl="0" algn="l">
              <a:lnSpc>
                <a:spcPct val="90000"/>
              </a:lnSpc>
              <a:spcBef>
                <a:spcPts val="800"/>
              </a:spcBef>
              <a:spcAft>
                <a:spcPts val="0"/>
              </a:spcAft>
              <a:buClr>
                <a:schemeClr val="accent1"/>
              </a:buClr>
              <a:buSzPts val="1600"/>
              <a:buFont typeface="Arial"/>
              <a:buNone/>
              <a:defRPr b="1" i="0" sz="1600" u="none" cap="none" strike="noStrike">
                <a:solidFill>
                  <a:schemeClr val="lt1"/>
                </a:solidFill>
                <a:latin typeface="Candara"/>
                <a:ea typeface="Candara"/>
                <a:cs typeface="Candara"/>
                <a:sym typeface="Candara"/>
              </a:defRPr>
            </a:lvl7pPr>
            <a:lvl8pPr indent="-228600" lvl="7" marL="3657600" marR="0" rtl="0" algn="l">
              <a:lnSpc>
                <a:spcPct val="90000"/>
              </a:lnSpc>
              <a:spcBef>
                <a:spcPts val="800"/>
              </a:spcBef>
              <a:spcAft>
                <a:spcPts val="0"/>
              </a:spcAft>
              <a:buClr>
                <a:schemeClr val="accent1"/>
              </a:buClr>
              <a:buSzPts val="1600"/>
              <a:buFont typeface="Arial"/>
              <a:buNone/>
              <a:defRPr b="1" i="0" sz="1600" u="none" cap="none" strike="noStrike">
                <a:solidFill>
                  <a:schemeClr val="lt1"/>
                </a:solidFill>
                <a:latin typeface="Candara"/>
                <a:ea typeface="Candara"/>
                <a:cs typeface="Candara"/>
                <a:sym typeface="Candara"/>
              </a:defRPr>
            </a:lvl8pPr>
            <a:lvl9pPr indent="-228600" lvl="8" marL="4114800" marR="0" rtl="0" algn="l">
              <a:lnSpc>
                <a:spcPct val="90000"/>
              </a:lnSpc>
              <a:spcBef>
                <a:spcPts val="800"/>
              </a:spcBef>
              <a:spcAft>
                <a:spcPts val="0"/>
              </a:spcAft>
              <a:buClr>
                <a:schemeClr val="accent1"/>
              </a:buClr>
              <a:buSzPts val="1600"/>
              <a:buFont typeface="Arial"/>
              <a:buNone/>
              <a:defRPr b="1" i="0" sz="1600" u="none" cap="none" strike="noStrike">
                <a:solidFill>
                  <a:schemeClr val="lt1"/>
                </a:solidFill>
                <a:latin typeface="Candara"/>
                <a:ea typeface="Candara"/>
                <a:cs typeface="Candara"/>
                <a:sym typeface="Candara"/>
              </a:defRPr>
            </a:lvl9pPr>
          </a:lstStyle>
          <a:p/>
        </p:txBody>
      </p:sp>
      <p:sp>
        <p:nvSpPr>
          <p:cNvPr id="39" name="Google Shape;39;p6"/>
          <p:cNvSpPr txBox="1"/>
          <p:nvPr>
            <p:ph idx="2" type="body"/>
          </p:nvPr>
        </p:nvSpPr>
        <p:spPr>
          <a:xfrm>
            <a:off x="1527048" y="2514600"/>
            <a:ext cx="4343400" cy="3581401"/>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rgbClr val="D8D8D8"/>
                </a:solidFill>
                <a:latin typeface="Candara"/>
                <a:ea typeface="Candara"/>
                <a:cs typeface="Candara"/>
                <a:sym typeface="Candara"/>
              </a:defRPr>
            </a:lvl1pPr>
            <a:lvl2pPr indent="-342900" lvl="1" marL="914400" marR="0" rtl="0" algn="l">
              <a:lnSpc>
                <a:spcPct val="90000"/>
              </a:lnSpc>
              <a:spcBef>
                <a:spcPts val="1000"/>
              </a:spcBef>
              <a:spcAft>
                <a:spcPts val="0"/>
              </a:spcAft>
              <a:buClr>
                <a:schemeClr val="accent1"/>
              </a:buClr>
              <a:buSzPts val="1800"/>
              <a:buFont typeface="Arial"/>
              <a:buChar char="•"/>
              <a:defRPr b="0" i="0" sz="1800" u="none" cap="none" strike="noStrike">
                <a:solidFill>
                  <a:srgbClr val="D8D8D8"/>
                </a:solidFill>
                <a:latin typeface="Candara"/>
                <a:ea typeface="Candara"/>
                <a:cs typeface="Candara"/>
                <a:sym typeface="Candara"/>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rgbClr val="D8D8D8"/>
                </a:solidFill>
                <a:latin typeface="Candara"/>
                <a:ea typeface="Candara"/>
                <a:cs typeface="Candara"/>
                <a:sym typeface="Candara"/>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8pPr>
            <a:lvl9pPr indent="-317500" lvl="8" marL="4114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9pPr>
          </a:lstStyle>
          <a:p/>
        </p:txBody>
      </p:sp>
      <p:sp>
        <p:nvSpPr>
          <p:cNvPr id="40" name="Google Shape;40;p6"/>
          <p:cNvSpPr txBox="1"/>
          <p:nvPr>
            <p:ph idx="3" type="body"/>
          </p:nvPr>
        </p:nvSpPr>
        <p:spPr>
          <a:xfrm>
            <a:off x="6327648" y="1828800"/>
            <a:ext cx="4343400" cy="685800"/>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0"/>
              </a:spcBef>
              <a:spcAft>
                <a:spcPts val="0"/>
              </a:spcAft>
              <a:buClr>
                <a:schemeClr val="accent1"/>
              </a:buClr>
              <a:buSzPts val="2200"/>
              <a:buFont typeface="Arial"/>
              <a:buNone/>
              <a:defRPr b="0" i="0" sz="2200" u="none" cap="none" strike="noStrike">
                <a:solidFill>
                  <a:schemeClr val="lt1"/>
                </a:solidFill>
                <a:latin typeface="Candara"/>
                <a:ea typeface="Candara"/>
                <a:cs typeface="Candara"/>
                <a:sym typeface="Candara"/>
              </a:defRPr>
            </a:lvl1pPr>
            <a:lvl2pPr indent="-228600" lvl="1" marL="914400" marR="0" rtl="0" algn="l">
              <a:lnSpc>
                <a:spcPct val="90000"/>
              </a:lnSpc>
              <a:spcBef>
                <a:spcPts val="1000"/>
              </a:spcBef>
              <a:spcAft>
                <a:spcPts val="0"/>
              </a:spcAft>
              <a:buClr>
                <a:schemeClr val="accent1"/>
              </a:buClr>
              <a:buSzPts val="2000"/>
              <a:buFont typeface="Arial"/>
              <a:buNone/>
              <a:defRPr b="1" i="0" sz="2000" u="none" cap="none" strike="noStrike">
                <a:solidFill>
                  <a:srgbClr val="D8D8D8"/>
                </a:solidFill>
                <a:latin typeface="Candara"/>
                <a:ea typeface="Candara"/>
                <a:cs typeface="Candara"/>
                <a:sym typeface="Candara"/>
              </a:defRPr>
            </a:lvl2pPr>
            <a:lvl3pPr indent="-228600" lvl="2" marL="1371600" marR="0" rtl="0" algn="l">
              <a:lnSpc>
                <a:spcPct val="90000"/>
              </a:lnSpc>
              <a:spcBef>
                <a:spcPts val="800"/>
              </a:spcBef>
              <a:spcAft>
                <a:spcPts val="0"/>
              </a:spcAft>
              <a:buClr>
                <a:schemeClr val="accent1"/>
              </a:buClr>
              <a:buSzPts val="1800"/>
              <a:buFont typeface="Arial"/>
              <a:buNone/>
              <a:defRPr b="1" i="0" sz="1800" u="none" cap="none" strike="noStrike">
                <a:solidFill>
                  <a:srgbClr val="D8D8D8"/>
                </a:solidFill>
                <a:latin typeface="Candara"/>
                <a:ea typeface="Candara"/>
                <a:cs typeface="Candara"/>
                <a:sym typeface="Candara"/>
              </a:defRPr>
            </a:lvl3pPr>
            <a:lvl4pPr indent="-228600" lvl="3" marL="1828800" marR="0" rtl="0" algn="l">
              <a:lnSpc>
                <a:spcPct val="90000"/>
              </a:lnSpc>
              <a:spcBef>
                <a:spcPts val="800"/>
              </a:spcBef>
              <a:spcAft>
                <a:spcPts val="0"/>
              </a:spcAft>
              <a:buClr>
                <a:schemeClr val="accent1"/>
              </a:buClr>
              <a:buSzPts val="1600"/>
              <a:buFont typeface="Arial"/>
              <a:buNone/>
              <a:defRPr b="1" i="0" sz="1600" u="none" cap="none" strike="noStrike">
                <a:solidFill>
                  <a:srgbClr val="D8D8D8"/>
                </a:solidFill>
                <a:latin typeface="Candara"/>
                <a:ea typeface="Candara"/>
                <a:cs typeface="Candara"/>
                <a:sym typeface="Candara"/>
              </a:defRPr>
            </a:lvl4pPr>
            <a:lvl5pPr indent="-228600" lvl="4" marL="2286000" marR="0" rtl="0" algn="l">
              <a:lnSpc>
                <a:spcPct val="90000"/>
              </a:lnSpc>
              <a:spcBef>
                <a:spcPts val="800"/>
              </a:spcBef>
              <a:spcAft>
                <a:spcPts val="0"/>
              </a:spcAft>
              <a:buClr>
                <a:schemeClr val="accent1"/>
              </a:buClr>
              <a:buSzPts val="1600"/>
              <a:buFont typeface="Arial"/>
              <a:buNone/>
              <a:defRPr b="1" i="0" sz="1600" u="none" cap="none" strike="noStrike">
                <a:solidFill>
                  <a:srgbClr val="D8D8D8"/>
                </a:solidFill>
                <a:latin typeface="Candara"/>
                <a:ea typeface="Candara"/>
                <a:cs typeface="Candara"/>
                <a:sym typeface="Candara"/>
              </a:defRPr>
            </a:lvl5pPr>
            <a:lvl6pPr indent="-228600" lvl="5" marL="2743200" marR="0" rtl="0" algn="l">
              <a:lnSpc>
                <a:spcPct val="90000"/>
              </a:lnSpc>
              <a:spcBef>
                <a:spcPts val="800"/>
              </a:spcBef>
              <a:spcAft>
                <a:spcPts val="0"/>
              </a:spcAft>
              <a:buClr>
                <a:schemeClr val="accent1"/>
              </a:buClr>
              <a:buSzPts val="1600"/>
              <a:buFont typeface="Arial"/>
              <a:buNone/>
              <a:defRPr b="1" i="0" sz="1600" u="none" cap="none" strike="noStrike">
                <a:solidFill>
                  <a:schemeClr val="lt1"/>
                </a:solidFill>
                <a:latin typeface="Candara"/>
                <a:ea typeface="Candara"/>
                <a:cs typeface="Candara"/>
                <a:sym typeface="Candara"/>
              </a:defRPr>
            </a:lvl6pPr>
            <a:lvl7pPr indent="-228600" lvl="6" marL="3200400" marR="0" rtl="0" algn="l">
              <a:lnSpc>
                <a:spcPct val="90000"/>
              </a:lnSpc>
              <a:spcBef>
                <a:spcPts val="800"/>
              </a:spcBef>
              <a:spcAft>
                <a:spcPts val="0"/>
              </a:spcAft>
              <a:buClr>
                <a:schemeClr val="accent1"/>
              </a:buClr>
              <a:buSzPts val="1600"/>
              <a:buFont typeface="Arial"/>
              <a:buNone/>
              <a:defRPr b="1" i="0" sz="1600" u="none" cap="none" strike="noStrike">
                <a:solidFill>
                  <a:schemeClr val="lt1"/>
                </a:solidFill>
                <a:latin typeface="Candara"/>
                <a:ea typeface="Candara"/>
                <a:cs typeface="Candara"/>
                <a:sym typeface="Candara"/>
              </a:defRPr>
            </a:lvl7pPr>
            <a:lvl8pPr indent="-228600" lvl="7" marL="3657600" marR="0" rtl="0" algn="l">
              <a:lnSpc>
                <a:spcPct val="90000"/>
              </a:lnSpc>
              <a:spcBef>
                <a:spcPts val="800"/>
              </a:spcBef>
              <a:spcAft>
                <a:spcPts val="0"/>
              </a:spcAft>
              <a:buClr>
                <a:schemeClr val="accent1"/>
              </a:buClr>
              <a:buSzPts val="1600"/>
              <a:buFont typeface="Arial"/>
              <a:buNone/>
              <a:defRPr b="1" i="0" sz="1600" u="none" cap="none" strike="noStrike">
                <a:solidFill>
                  <a:schemeClr val="lt1"/>
                </a:solidFill>
                <a:latin typeface="Candara"/>
                <a:ea typeface="Candara"/>
                <a:cs typeface="Candara"/>
                <a:sym typeface="Candara"/>
              </a:defRPr>
            </a:lvl8pPr>
            <a:lvl9pPr indent="-228600" lvl="8" marL="4114800" marR="0" rtl="0" algn="l">
              <a:lnSpc>
                <a:spcPct val="90000"/>
              </a:lnSpc>
              <a:spcBef>
                <a:spcPts val="800"/>
              </a:spcBef>
              <a:spcAft>
                <a:spcPts val="0"/>
              </a:spcAft>
              <a:buClr>
                <a:schemeClr val="accent1"/>
              </a:buClr>
              <a:buSzPts val="1600"/>
              <a:buFont typeface="Arial"/>
              <a:buNone/>
              <a:defRPr b="1" i="0" sz="1600" u="none" cap="none" strike="noStrike">
                <a:solidFill>
                  <a:schemeClr val="lt1"/>
                </a:solidFill>
                <a:latin typeface="Candara"/>
                <a:ea typeface="Candara"/>
                <a:cs typeface="Candara"/>
                <a:sym typeface="Candara"/>
              </a:defRPr>
            </a:lvl9pPr>
          </a:lstStyle>
          <a:p/>
        </p:txBody>
      </p:sp>
      <p:sp>
        <p:nvSpPr>
          <p:cNvPr id="41" name="Google Shape;41;p6"/>
          <p:cNvSpPr txBox="1"/>
          <p:nvPr>
            <p:ph idx="4" type="body"/>
          </p:nvPr>
        </p:nvSpPr>
        <p:spPr>
          <a:xfrm>
            <a:off x="6327648" y="2514600"/>
            <a:ext cx="4343400" cy="3581401"/>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rgbClr val="D8D8D8"/>
                </a:solidFill>
                <a:latin typeface="Candara"/>
                <a:ea typeface="Candara"/>
                <a:cs typeface="Candara"/>
                <a:sym typeface="Candara"/>
              </a:defRPr>
            </a:lvl1pPr>
            <a:lvl2pPr indent="-342900" lvl="1" marL="914400" marR="0" rtl="0" algn="l">
              <a:lnSpc>
                <a:spcPct val="90000"/>
              </a:lnSpc>
              <a:spcBef>
                <a:spcPts val="1000"/>
              </a:spcBef>
              <a:spcAft>
                <a:spcPts val="0"/>
              </a:spcAft>
              <a:buClr>
                <a:schemeClr val="accent1"/>
              </a:buClr>
              <a:buSzPts val="1800"/>
              <a:buFont typeface="Arial"/>
              <a:buChar char="•"/>
              <a:defRPr b="0" i="0" sz="1800" u="none" cap="none" strike="noStrike">
                <a:solidFill>
                  <a:srgbClr val="D8D8D8"/>
                </a:solidFill>
                <a:latin typeface="Candara"/>
                <a:ea typeface="Candara"/>
                <a:cs typeface="Candara"/>
                <a:sym typeface="Candara"/>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rgbClr val="D8D8D8"/>
                </a:solidFill>
                <a:latin typeface="Candara"/>
                <a:ea typeface="Candara"/>
                <a:cs typeface="Candara"/>
                <a:sym typeface="Candara"/>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8pPr>
            <a:lvl9pPr indent="-317500" lvl="8" marL="4114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9pPr>
          </a:lstStyle>
          <a:p/>
        </p:txBody>
      </p:sp>
      <p:sp>
        <p:nvSpPr>
          <p:cNvPr id="42" name="Google Shape;42;p6"/>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43" name="Google Shape;43;p6"/>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44" name="Google Shape;44;p6"/>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D8D8D8"/>
                </a:solidFill>
                <a:latin typeface="Candara"/>
                <a:ea typeface="Candara"/>
                <a:cs typeface="Candara"/>
                <a:sym typeface="Candara"/>
              </a:defRPr>
            </a:lvl1pPr>
            <a:lvl2pPr indent="0" lvl="1" marL="0" marR="0" rtl="0" algn="r">
              <a:spcBef>
                <a:spcPts val="0"/>
              </a:spcBef>
              <a:buNone/>
              <a:defRPr b="0" i="0" sz="1100" u="none" cap="none" strike="noStrike">
                <a:solidFill>
                  <a:srgbClr val="D8D8D8"/>
                </a:solidFill>
                <a:latin typeface="Candara"/>
                <a:ea typeface="Candara"/>
                <a:cs typeface="Candara"/>
                <a:sym typeface="Candara"/>
              </a:defRPr>
            </a:lvl2pPr>
            <a:lvl3pPr indent="0" lvl="2" marL="0" marR="0" rtl="0" algn="r">
              <a:spcBef>
                <a:spcPts val="0"/>
              </a:spcBef>
              <a:buNone/>
              <a:defRPr b="0" i="0" sz="1100" u="none" cap="none" strike="noStrike">
                <a:solidFill>
                  <a:srgbClr val="D8D8D8"/>
                </a:solidFill>
                <a:latin typeface="Candara"/>
                <a:ea typeface="Candara"/>
                <a:cs typeface="Candara"/>
                <a:sym typeface="Candara"/>
              </a:defRPr>
            </a:lvl3pPr>
            <a:lvl4pPr indent="0" lvl="3" marL="0" marR="0" rtl="0" algn="r">
              <a:spcBef>
                <a:spcPts val="0"/>
              </a:spcBef>
              <a:buNone/>
              <a:defRPr b="0" i="0" sz="1100" u="none" cap="none" strike="noStrike">
                <a:solidFill>
                  <a:srgbClr val="D8D8D8"/>
                </a:solidFill>
                <a:latin typeface="Candara"/>
                <a:ea typeface="Candara"/>
                <a:cs typeface="Candara"/>
                <a:sym typeface="Candara"/>
              </a:defRPr>
            </a:lvl4pPr>
            <a:lvl5pPr indent="0" lvl="4" marL="0" marR="0" rtl="0" algn="r">
              <a:spcBef>
                <a:spcPts val="0"/>
              </a:spcBef>
              <a:buNone/>
              <a:defRPr b="0" i="0" sz="1100" u="none" cap="none" strike="noStrike">
                <a:solidFill>
                  <a:srgbClr val="D8D8D8"/>
                </a:solidFill>
                <a:latin typeface="Candara"/>
                <a:ea typeface="Candara"/>
                <a:cs typeface="Candara"/>
                <a:sym typeface="Candara"/>
              </a:defRPr>
            </a:lvl5pPr>
            <a:lvl6pPr indent="0" lvl="5" marL="0" marR="0" rtl="0" algn="r">
              <a:spcBef>
                <a:spcPts val="0"/>
              </a:spcBef>
              <a:buNone/>
              <a:defRPr b="0" i="0" sz="1100" u="none" cap="none" strike="noStrike">
                <a:solidFill>
                  <a:srgbClr val="D8D8D8"/>
                </a:solidFill>
                <a:latin typeface="Candara"/>
                <a:ea typeface="Candara"/>
                <a:cs typeface="Candara"/>
                <a:sym typeface="Candara"/>
              </a:defRPr>
            </a:lvl6pPr>
            <a:lvl7pPr indent="0" lvl="6" marL="0" marR="0" rtl="0" algn="r">
              <a:spcBef>
                <a:spcPts val="0"/>
              </a:spcBef>
              <a:buNone/>
              <a:defRPr b="0" i="0" sz="1100" u="none" cap="none" strike="noStrike">
                <a:solidFill>
                  <a:srgbClr val="D8D8D8"/>
                </a:solidFill>
                <a:latin typeface="Candara"/>
                <a:ea typeface="Candara"/>
                <a:cs typeface="Candara"/>
                <a:sym typeface="Candara"/>
              </a:defRPr>
            </a:lvl7pPr>
            <a:lvl8pPr indent="0" lvl="7" marL="0" marR="0" rtl="0" algn="r">
              <a:spcBef>
                <a:spcPts val="0"/>
              </a:spcBef>
              <a:buNone/>
              <a:defRPr b="0" i="0" sz="1100" u="none" cap="none" strike="noStrike">
                <a:solidFill>
                  <a:srgbClr val="D8D8D8"/>
                </a:solidFill>
                <a:latin typeface="Candara"/>
                <a:ea typeface="Candara"/>
                <a:cs typeface="Candara"/>
                <a:sym typeface="Candara"/>
              </a:defRPr>
            </a:lvl8pPr>
            <a:lvl9pPr indent="0" lvl="8" marL="0" marR="0" rtl="0" algn="r">
              <a:spcBef>
                <a:spcPts val="0"/>
              </a:spcBef>
              <a:buNone/>
              <a:defRPr b="0" i="0" sz="1100" u="none" cap="none" strike="noStrike">
                <a:solidFill>
                  <a:srgbClr val="D8D8D8"/>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1"/>
              </a:buClr>
              <a:buSzPts val="3400"/>
              <a:buFont typeface="Consolas"/>
              <a:buNone/>
              <a:defRPr b="0" i="0" sz="3400" u="none" cap="none" strike="noStrik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48" name="Google Shape;48;p7"/>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49" name="Google Shape;49;p7"/>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D8D8D8"/>
                </a:solidFill>
                <a:latin typeface="Candara"/>
                <a:ea typeface="Candara"/>
                <a:cs typeface="Candara"/>
                <a:sym typeface="Candara"/>
              </a:defRPr>
            </a:lvl1pPr>
            <a:lvl2pPr indent="0" lvl="1" marL="0" marR="0" rtl="0" algn="r">
              <a:spcBef>
                <a:spcPts val="0"/>
              </a:spcBef>
              <a:buNone/>
              <a:defRPr b="0" i="0" sz="1100" u="none" cap="none" strike="noStrike">
                <a:solidFill>
                  <a:srgbClr val="D8D8D8"/>
                </a:solidFill>
                <a:latin typeface="Candara"/>
                <a:ea typeface="Candara"/>
                <a:cs typeface="Candara"/>
                <a:sym typeface="Candara"/>
              </a:defRPr>
            </a:lvl2pPr>
            <a:lvl3pPr indent="0" lvl="2" marL="0" marR="0" rtl="0" algn="r">
              <a:spcBef>
                <a:spcPts val="0"/>
              </a:spcBef>
              <a:buNone/>
              <a:defRPr b="0" i="0" sz="1100" u="none" cap="none" strike="noStrike">
                <a:solidFill>
                  <a:srgbClr val="D8D8D8"/>
                </a:solidFill>
                <a:latin typeface="Candara"/>
                <a:ea typeface="Candara"/>
                <a:cs typeface="Candara"/>
                <a:sym typeface="Candara"/>
              </a:defRPr>
            </a:lvl3pPr>
            <a:lvl4pPr indent="0" lvl="3" marL="0" marR="0" rtl="0" algn="r">
              <a:spcBef>
                <a:spcPts val="0"/>
              </a:spcBef>
              <a:buNone/>
              <a:defRPr b="0" i="0" sz="1100" u="none" cap="none" strike="noStrike">
                <a:solidFill>
                  <a:srgbClr val="D8D8D8"/>
                </a:solidFill>
                <a:latin typeface="Candara"/>
                <a:ea typeface="Candara"/>
                <a:cs typeface="Candara"/>
                <a:sym typeface="Candara"/>
              </a:defRPr>
            </a:lvl4pPr>
            <a:lvl5pPr indent="0" lvl="4" marL="0" marR="0" rtl="0" algn="r">
              <a:spcBef>
                <a:spcPts val="0"/>
              </a:spcBef>
              <a:buNone/>
              <a:defRPr b="0" i="0" sz="1100" u="none" cap="none" strike="noStrike">
                <a:solidFill>
                  <a:srgbClr val="D8D8D8"/>
                </a:solidFill>
                <a:latin typeface="Candara"/>
                <a:ea typeface="Candara"/>
                <a:cs typeface="Candara"/>
                <a:sym typeface="Candara"/>
              </a:defRPr>
            </a:lvl5pPr>
            <a:lvl6pPr indent="0" lvl="5" marL="0" marR="0" rtl="0" algn="r">
              <a:spcBef>
                <a:spcPts val="0"/>
              </a:spcBef>
              <a:buNone/>
              <a:defRPr b="0" i="0" sz="1100" u="none" cap="none" strike="noStrike">
                <a:solidFill>
                  <a:srgbClr val="D8D8D8"/>
                </a:solidFill>
                <a:latin typeface="Candara"/>
                <a:ea typeface="Candara"/>
                <a:cs typeface="Candara"/>
                <a:sym typeface="Candara"/>
              </a:defRPr>
            </a:lvl6pPr>
            <a:lvl7pPr indent="0" lvl="6" marL="0" marR="0" rtl="0" algn="r">
              <a:spcBef>
                <a:spcPts val="0"/>
              </a:spcBef>
              <a:buNone/>
              <a:defRPr b="0" i="0" sz="1100" u="none" cap="none" strike="noStrike">
                <a:solidFill>
                  <a:srgbClr val="D8D8D8"/>
                </a:solidFill>
                <a:latin typeface="Candara"/>
                <a:ea typeface="Candara"/>
                <a:cs typeface="Candara"/>
                <a:sym typeface="Candara"/>
              </a:defRPr>
            </a:lvl7pPr>
            <a:lvl8pPr indent="0" lvl="7" marL="0" marR="0" rtl="0" algn="r">
              <a:spcBef>
                <a:spcPts val="0"/>
              </a:spcBef>
              <a:buNone/>
              <a:defRPr b="0" i="0" sz="1100" u="none" cap="none" strike="noStrike">
                <a:solidFill>
                  <a:srgbClr val="D8D8D8"/>
                </a:solidFill>
                <a:latin typeface="Candara"/>
                <a:ea typeface="Candara"/>
                <a:cs typeface="Candara"/>
                <a:sym typeface="Candara"/>
              </a:defRPr>
            </a:lvl8pPr>
            <a:lvl9pPr indent="0" lvl="8" marL="0" marR="0" rtl="0" algn="r">
              <a:spcBef>
                <a:spcPts val="0"/>
              </a:spcBef>
              <a:buNone/>
              <a:defRPr b="0" i="0" sz="1100" u="none" cap="none" strike="noStrike">
                <a:solidFill>
                  <a:srgbClr val="D8D8D8"/>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52" name="Google Shape;52;p8"/>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53" name="Google Shape;53;p8"/>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D8D8D8"/>
                </a:solidFill>
                <a:latin typeface="Candara"/>
                <a:ea typeface="Candara"/>
                <a:cs typeface="Candara"/>
                <a:sym typeface="Candara"/>
              </a:defRPr>
            </a:lvl1pPr>
            <a:lvl2pPr indent="0" lvl="1" marL="0" marR="0" rtl="0" algn="r">
              <a:spcBef>
                <a:spcPts val="0"/>
              </a:spcBef>
              <a:buNone/>
              <a:defRPr b="0" i="0" sz="1100" u="none" cap="none" strike="noStrike">
                <a:solidFill>
                  <a:srgbClr val="D8D8D8"/>
                </a:solidFill>
                <a:latin typeface="Candara"/>
                <a:ea typeface="Candara"/>
                <a:cs typeface="Candara"/>
                <a:sym typeface="Candara"/>
              </a:defRPr>
            </a:lvl2pPr>
            <a:lvl3pPr indent="0" lvl="2" marL="0" marR="0" rtl="0" algn="r">
              <a:spcBef>
                <a:spcPts val="0"/>
              </a:spcBef>
              <a:buNone/>
              <a:defRPr b="0" i="0" sz="1100" u="none" cap="none" strike="noStrike">
                <a:solidFill>
                  <a:srgbClr val="D8D8D8"/>
                </a:solidFill>
                <a:latin typeface="Candara"/>
                <a:ea typeface="Candara"/>
                <a:cs typeface="Candara"/>
                <a:sym typeface="Candara"/>
              </a:defRPr>
            </a:lvl3pPr>
            <a:lvl4pPr indent="0" lvl="3" marL="0" marR="0" rtl="0" algn="r">
              <a:spcBef>
                <a:spcPts val="0"/>
              </a:spcBef>
              <a:buNone/>
              <a:defRPr b="0" i="0" sz="1100" u="none" cap="none" strike="noStrike">
                <a:solidFill>
                  <a:srgbClr val="D8D8D8"/>
                </a:solidFill>
                <a:latin typeface="Candara"/>
                <a:ea typeface="Candara"/>
                <a:cs typeface="Candara"/>
                <a:sym typeface="Candara"/>
              </a:defRPr>
            </a:lvl4pPr>
            <a:lvl5pPr indent="0" lvl="4" marL="0" marR="0" rtl="0" algn="r">
              <a:spcBef>
                <a:spcPts val="0"/>
              </a:spcBef>
              <a:buNone/>
              <a:defRPr b="0" i="0" sz="1100" u="none" cap="none" strike="noStrike">
                <a:solidFill>
                  <a:srgbClr val="D8D8D8"/>
                </a:solidFill>
                <a:latin typeface="Candara"/>
                <a:ea typeface="Candara"/>
                <a:cs typeface="Candara"/>
                <a:sym typeface="Candara"/>
              </a:defRPr>
            </a:lvl5pPr>
            <a:lvl6pPr indent="0" lvl="5" marL="0" marR="0" rtl="0" algn="r">
              <a:spcBef>
                <a:spcPts val="0"/>
              </a:spcBef>
              <a:buNone/>
              <a:defRPr b="0" i="0" sz="1100" u="none" cap="none" strike="noStrike">
                <a:solidFill>
                  <a:srgbClr val="D8D8D8"/>
                </a:solidFill>
                <a:latin typeface="Candara"/>
                <a:ea typeface="Candara"/>
                <a:cs typeface="Candara"/>
                <a:sym typeface="Candara"/>
              </a:defRPr>
            </a:lvl6pPr>
            <a:lvl7pPr indent="0" lvl="6" marL="0" marR="0" rtl="0" algn="r">
              <a:spcBef>
                <a:spcPts val="0"/>
              </a:spcBef>
              <a:buNone/>
              <a:defRPr b="0" i="0" sz="1100" u="none" cap="none" strike="noStrike">
                <a:solidFill>
                  <a:srgbClr val="D8D8D8"/>
                </a:solidFill>
                <a:latin typeface="Candara"/>
                <a:ea typeface="Candara"/>
                <a:cs typeface="Candara"/>
                <a:sym typeface="Candara"/>
              </a:defRPr>
            </a:lvl7pPr>
            <a:lvl8pPr indent="0" lvl="7" marL="0" marR="0" rtl="0" algn="r">
              <a:spcBef>
                <a:spcPts val="0"/>
              </a:spcBef>
              <a:buNone/>
              <a:defRPr b="0" i="0" sz="1100" u="none" cap="none" strike="noStrike">
                <a:solidFill>
                  <a:srgbClr val="D8D8D8"/>
                </a:solidFill>
                <a:latin typeface="Candara"/>
                <a:ea typeface="Candara"/>
                <a:cs typeface="Candara"/>
                <a:sym typeface="Candara"/>
              </a:defRPr>
            </a:lvl8pPr>
            <a:lvl9pPr indent="0" lvl="8" marL="0" marR="0" rtl="0" algn="r">
              <a:spcBef>
                <a:spcPts val="0"/>
              </a:spcBef>
              <a:buNone/>
              <a:defRPr b="0" i="0" sz="1100" u="none" cap="none" strike="noStrike">
                <a:solidFill>
                  <a:srgbClr val="D8D8D8"/>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54" name="Shape 54"/>
        <p:cNvGrpSpPr/>
        <p:nvPr/>
      </p:nvGrpSpPr>
      <p:grpSpPr>
        <a:xfrm>
          <a:off x="0" y="0"/>
          <a:ext cx="0" cy="0"/>
          <a:chOff x="0" y="0"/>
          <a:chExt cx="0" cy="0"/>
        </a:xfrm>
      </p:grpSpPr>
      <p:sp>
        <p:nvSpPr>
          <p:cNvPr id="55" name="Google Shape;55;p9"/>
          <p:cNvSpPr txBox="1"/>
          <p:nvPr>
            <p:ph type="title"/>
          </p:nvPr>
        </p:nvSpPr>
        <p:spPr>
          <a:xfrm>
            <a:off x="8002587" y="1600200"/>
            <a:ext cx="3122613" cy="18288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1"/>
              </a:buClr>
              <a:buSzPts val="3400"/>
              <a:buFont typeface="Consolas"/>
              <a:buNone/>
              <a:defRPr b="0" i="0" sz="3400" u="none" cap="none" strike="noStrik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760412" y="762000"/>
            <a:ext cx="6400800" cy="5334000"/>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rgbClr val="D8D8D8"/>
                </a:solidFill>
                <a:latin typeface="Candara"/>
                <a:ea typeface="Candara"/>
                <a:cs typeface="Candara"/>
                <a:sym typeface="Candara"/>
              </a:defRPr>
            </a:lvl1pPr>
            <a:lvl2pPr indent="-342900" lvl="1" marL="914400" marR="0" rtl="0" algn="l">
              <a:lnSpc>
                <a:spcPct val="90000"/>
              </a:lnSpc>
              <a:spcBef>
                <a:spcPts val="1000"/>
              </a:spcBef>
              <a:spcAft>
                <a:spcPts val="0"/>
              </a:spcAft>
              <a:buClr>
                <a:schemeClr val="accent1"/>
              </a:buClr>
              <a:buSzPts val="1800"/>
              <a:buFont typeface="Arial"/>
              <a:buChar char="•"/>
              <a:defRPr b="0" i="0" sz="1800" u="none" cap="none" strike="noStrike">
                <a:solidFill>
                  <a:srgbClr val="D8D8D8"/>
                </a:solidFill>
                <a:latin typeface="Candara"/>
                <a:ea typeface="Candara"/>
                <a:cs typeface="Candara"/>
                <a:sym typeface="Candara"/>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rgbClr val="D8D8D8"/>
                </a:solidFill>
                <a:latin typeface="Candara"/>
                <a:ea typeface="Candara"/>
                <a:cs typeface="Candara"/>
                <a:sym typeface="Candara"/>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8pPr>
            <a:lvl9pPr indent="-317500" lvl="8" marL="4114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9pPr>
          </a:lstStyle>
          <a:p/>
        </p:txBody>
      </p:sp>
      <p:sp>
        <p:nvSpPr>
          <p:cNvPr id="57" name="Google Shape;57;p9"/>
          <p:cNvSpPr txBox="1"/>
          <p:nvPr>
            <p:ph idx="2" type="body"/>
          </p:nvPr>
        </p:nvSpPr>
        <p:spPr>
          <a:xfrm>
            <a:off x="8001039" y="3429000"/>
            <a:ext cx="3124161" cy="18288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0"/>
              </a:spcBef>
              <a:spcAft>
                <a:spcPts val="0"/>
              </a:spcAft>
              <a:buClr>
                <a:schemeClr val="accent1"/>
              </a:buClr>
              <a:buSzPts val="1600"/>
              <a:buFont typeface="Arial"/>
              <a:buNone/>
              <a:defRPr b="0" i="0" sz="1600" u="none" cap="none" strike="noStrike">
                <a:solidFill>
                  <a:srgbClr val="D8D8D8"/>
                </a:solidFill>
                <a:latin typeface="Candara"/>
                <a:ea typeface="Candara"/>
                <a:cs typeface="Candara"/>
                <a:sym typeface="Candara"/>
              </a:defRPr>
            </a:lvl1pPr>
            <a:lvl2pPr indent="-228600" lvl="1" marL="914400" marR="0" rtl="0" algn="l">
              <a:lnSpc>
                <a:spcPct val="90000"/>
              </a:lnSpc>
              <a:spcBef>
                <a:spcPts val="1000"/>
              </a:spcBef>
              <a:spcAft>
                <a:spcPts val="0"/>
              </a:spcAft>
              <a:buClr>
                <a:schemeClr val="accent1"/>
              </a:buClr>
              <a:buSzPts val="1400"/>
              <a:buFont typeface="Arial"/>
              <a:buNone/>
              <a:defRPr b="0" i="0" sz="1400" u="none" cap="none" strike="noStrike">
                <a:solidFill>
                  <a:srgbClr val="D8D8D8"/>
                </a:solidFill>
                <a:latin typeface="Candara"/>
                <a:ea typeface="Candara"/>
                <a:cs typeface="Candara"/>
                <a:sym typeface="Candara"/>
              </a:defRPr>
            </a:lvl2pPr>
            <a:lvl3pPr indent="-228600" lvl="2" marL="1371600" marR="0" rtl="0" algn="l">
              <a:lnSpc>
                <a:spcPct val="90000"/>
              </a:lnSpc>
              <a:spcBef>
                <a:spcPts val="800"/>
              </a:spcBef>
              <a:spcAft>
                <a:spcPts val="0"/>
              </a:spcAft>
              <a:buClr>
                <a:schemeClr val="accent1"/>
              </a:buClr>
              <a:buSzPts val="1200"/>
              <a:buFont typeface="Arial"/>
              <a:buNone/>
              <a:defRPr b="0" i="0" sz="1200" u="none" cap="none" strike="noStrike">
                <a:solidFill>
                  <a:srgbClr val="D8D8D8"/>
                </a:solidFill>
                <a:latin typeface="Candara"/>
                <a:ea typeface="Candara"/>
                <a:cs typeface="Candara"/>
                <a:sym typeface="Candara"/>
              </a:defRPr>
            </a:lvl3pPr>
            <a:lvl4pPr indent="-228600" lvl="3" marL="1828800" marR="0" rtl="0" algn="l">
              <a:lnSpc>
                <a:spcPct val="90000"/>
              </a:lnSpc>
              <a:spcBef>
                <a:spcPts val="800"/>
              </a:spcBef>
              <a:spcAft>
                <a:spcPts val="0"/>
              </a:spcAft>
              <a:buClr>
                <a:schemeClr val="accent1"/>
              </a:buClr>
              <a:buSzPts val="1000"/>
              <a:buFont typeface="Arial"/>
              <a:buNone/>
              <a:defRPr b="0" i="0" sz="1000" u="none" cap="none" strike="noStrike">
                <a:solidFill>
                  <a:srgbClr val="D8D8D8"/>
                </a:solidFill>
                <a:latin typeface="Candara"/>
                <a:ea typeface="Candara"/>
                <a:cs typeface="Candara"/>
                <a:sym typeface="Candara"/>
              </a:defRPr>
            </a:lvl4pPr>
            <a:lvl5pPr indent="-228600" lvl="4" marL="2286000" marR="0" rtl="0" algn="l">
              <a:lnSpc>
                <a:spcPct val="90000"/>
              </a:lnSpc>
              <a:spcBef>
                <a:spcPts val="800"/>
              </a:spcBef>
              <a:spcAft>
                <a:spcPts val="0"/>
              </a:spcAft>
              <a:buClr>
                <a:schemeClr val="accent1"/>
              </a:buClr>
              <a:buSzPts val="1000"/>
              <a:buFont typeface="Arial"/>
              <a:buNone/>
              <a:defRPr b="0" i="0" sz="1000" u="none" cap="none" strike="noStrike">
                <a:solidFill>
                  <a:srgbClr val="D8D8D8"/>
                </a:solidFill>
                <a:latin typeface="Candara"/>
                <a:ea typeface="Candara"/>
                <a:cs typeface="Candara"/>
                <a:sym typeface="Candara"/>
              </a:defRPr>
            </a:lvl5pPr>
            <a:lvl6pPr indent="-228600" lvl="5" marL="2743200" marR="0" rtl="0" algn="l">
              <a:lnSpc>
                <a:spcPct val="90000"/>
              </a:lnSpc>
              <a:spcBef>
                <a:spcPts val="800"/>
              </a:spcBef>
              <a:spcAft>
                <a:spcPts val="0"/>
              </a:spcAft>
              <a:buClr>
                <a:schemeClr val="accent1"/>
              </a:buClr>
              <a:buSzPts val="1000"/>
              <a:buFont typeface="Arial"/>
              <a:buNone/>
              <a:defRPr b="0" i="0" sz="1000" u="none" cap="none" strike="noStrike">
                <a:solidFill>
                  <a:schemeClr val="lt1"/>
                </a:solidFill>
                <a:latin typeface="Candara"/>
                <a:ea typeface="Candara"/>
                <a:cs typeface="Candara"/>
                <a:sym typeface="Candara"/>
              </a:defRPr>
            </a:lvl6pPr>
            <a:lvl7pPr indent="-228600" lvl="6" marL="3200400" marR="0" rtl="0" algn="l">
              <a:lnSpc>
                <a:spcPct val="90000"/>
              </a:lnSpc>
              <a:spcBef>
                <a:spcPts val="800"/>
              </a:spcBef>
              <a:spcAft>
                <a:spcPts val="0"/>
              </a:spcAft>
              <a:buClr>
                <a:schemeClr val="accent1"/>
              </a:buClr>
              <a:buSzPts val="1000"/>
              <a:buFont typeface="Arial"/>
              <a:buNone/>
              <a:defRPr b="0" i="0" sz="1000" u="none" cap="none" strike="noStrike">
                <a:solidFill>
                  <a:schemeClr val="lt1"/>
                </a:solidFill>
                <a:latin typeface="Candara"/>
                <a:ea typeface="Candara"/>
                <a:cs typeface="Candara"/>
                <a:sym typeface="Candara"/>
              </a:defRPr>
            </a:lvl7pPr>
            <a:lvl8pPr indent="-228600" lvl="7" marL="3657600" marR="0" rtl="0" algn="l">
              <a:lnSpc>
                <a:spcPct val="90000"/>
              </a:lnSpc>
              <a:spcBef>
                <a:spcPts val="800"/>
              </a:spcBef>
              <a:spcAft>
                <a:spcPts val="0"/>
              </a:spcAft>
              <a:buClr>
                <a:schemeClr val="accent1"/>
              </a:buClr>
              <a:buSzPts val="1000"/>
              <a:buFont typeface="Arial"/>
              <a:buNone/>
              <a:defRPr b="0" i="0" sz="1000" u="none" cap="none" strike="noStrike">
                <a:solidFill>
                  <a:schemeClr val="lt1"/>
                </a:solidFill>
                <a:latin typeface="Candara"/>
                <a:ea typeface="Candara"/>
                <a:cs typeface="Candara"/>
                <a:sym typeface="Candara"/>
              </a:defRPr>
            </a:lvl8pPr>
            <a:lvl9pPr indent="-228600" lvl="8" marL="4114800" marR="0" rtl="0" algn="l">
              <a:lnSpc>
                <a:spcPct val="90000"/>
              </a:lnSpc>
              <a:spcBef>
                <a:spcPts val="800"/>
              </a:spcBef>
              <a:spcAft>
                <a:spcPts val="0"/>
              </a:spcAft>
              <a:buClr>
                <a:schemeClr val="accent1"/>
              </a:buClr>
              <a:buSzPts val="1000"/>
              <a:buFont typeface="Arial"/>
              <a:buNone/>
              <a:defRPr b="0" i="0" sz="1000" u="none" cap="none" strike="noStrike">
                <a:solidFill>
                  <a:schemeClr val="lt1"/>
                </a:solidFill>
                <a:latin typeface="Candara"/>
                <a:ea typeface="Candara"/>
                <a:cs typeface="Candara"/>
                <a:sym typeface="Candara"/>
              </a:defRPr>
            </a:lvl9pPr>
          </a:lstStyle>
          <a:p/>
        </p:txBody>
      </p:sp>
      <p:sp>
        <p:nvSpPr>
          <p:cNvPr id="58" name="Google Shape;58;p9"/>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59" name="Google Shape;59;p9"/>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60" name="Google Shape;60;p9"/>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D8D8D8"/>
                </a:solidFill>
                <a:latin typeface="Candara"/>
                <a:ea typeface="Candara"/>
                <a:cs typeface="Candara"/>
                <a:sym typeface="Candara"/>
              </a:defRPr>
            </a:lvl1pPr>
            <a:lvl2pPr indent="0" lvl="1" marL="0" marR="0" rtl="0" algn="r">
              <a:spcBef>
                <a:spcPts val="0"/>
              </a:spcBef>
              <a:buNone/>
              <a:defRPr b="0" i="0" sz="1100" u="none" cap="none" strike="noStrike">
                <a:solidFill>
                  <a:srgbClr val="D8D8D8"/>
                </a:solidFill>
                <a:latin typeface="Candara"/>
                <a:ea typeface="Candara"/>
                <a:cs typeface="Candara"/>
                <a:sym typeface="Candara"/>
              </a:defRPr>
            </a:lvl2pPr>
            <a:lvl3pPr indent="0" lvl="2" marL="0" marR="0" rtl="0" algn="r">
              <a:spcBef>
                <a:spcPts val="0"/>
              </a:spcBef>
              <a:buNone/>
              <a:defRPr b="0" i="0" sz="1100" u="none" cap="none" strike="noStrike">
                <a:solidFill>
                  <a:srgbClr val="D8D8D8"/>
                </a:solidFill>
                <a:latin typeface="Candara"/>
                <a:ea typeface="Candara"/>
                <a:cs typeface="Candara"/>
                <a:sym typeface="Candara"/>
              </a:defRPr>
            </a:lvl3pPr>
            <a:lvl4pPr indent="0" lvl="3" marL="0" marR="0" rtl="0" algn="r">
              <a:spcBef>
                <a:spcPts val="0"/>
              </a:spcBef>
              <a:buNone/>
              <a:defRPr b="0" i="0" sz="1100" u="none" cap="none" strike="noStrike">
                <a:solidFill>
                  <a:srgbClr val="D8D8D8"/>
                </a:solidFill>
                <a:latin typeface="Candara"/>
                <a:ea typeface="Candara"/>
                <a:cs typeface="Candara"/>
                <a:sym typeface="Candara"/>
              </a:defRPr>
            </a:lvl4pPr>
            <a:lvl5pPr indent="0" lvl="4" marL="0" marR="0" rtl="0" algn="r">
              <a:spcBef>
                <a:spcPts val="0"/>
              </a:spcBef>
              <a:buNone/>
              <a:defRPr b="0" i="0" sz="1100" u="none" cap="none" strike="noStrike">
                <a:solidFill>
                  <a:srgbClr val="D8D8D8"/>
                </a:solidFill>
                <a:latin typeface="Candara"/>
                <a:ea typeface="Candara"/>
                <a:cs typeface="Candara"/>
                <a:sym typeface="Candara"/>
              </a:defRPr>
            </a:lvl5pPr>
            <a:lvl6pPr indent="0" lvl="5" marL="0" marR="0" rtl="0" algn="r">
              <a:spcBef>
                <a:spcPts val="0"/>
              </a:spcBef>
              <a:buNone/>
              <a:defRPr b="0" i="0" sz="1100" u="none" cap="none" strike="noStrike">
                <a:solidFill>
                  <a:srgbClr val="D8D8D8"/>
                </a:solidFill>
                <a:latin typeface="Candara"/>
                <a:ea typeface="Candara"/>
                <a:cs typeface="Candara"/>
                <a:sym typeface="Candara"/>
              </a:defRPr>
            </a:lvl6pPr>
            <a:lvl7pPr indent="0" lvl="6" marL="0" marR="0" rtl="0" algn="r">
              <a:spcBef>
                <a:spcPts val="0"/>
              </a:spcBef>
              <a:buNone/>
              <a:defRPr b="0" i="0" sz="1100" u="none" cap="none" strike="noStrike">
                <a:solidFill>
                  <a:srgbClr val="D8D8D8"/>
                </a:solidFill>
                <a:latin typeface="Candara"/>
                <a:ea typeface="Candara"/>
                <a:cs typeface="Candara"/>
                <a:sym typeface="Candara"/>
              </a:defRPr>
            </a:lvl7pPr>
            <a:lvl8pPr indent="0" lvl="7" marL="0" marR="0" rtl="0" algn="r">
              <a:spcBef>
                <a:spcPts val="0"/>
              </a:spcBef>
              <a:buNone/>
              <a:defRPr b="0" i="0" sz="1100" u="none" cap="none" strike="noStrike">
                <a:solidFill>
                  <a:srgbClr val="D8D8D8"/>
                </a:solidFill>
                <a:latin typeface="Candara"/>
                <a:ea typeface="Candara"/>
                <a:cs typeface="Candara"/>
                <a:sym typeface="Candara"/>
              </a:defRPr>
            </a:lvl8pPr>
            <a:lvl9pPr indent="0" lvl="8" marL="0" marR="0" rtl="0" algn="r">
              <a:spcBef>
                <a:spcPts val="0"/>
              </a:spcBef>
              <a:buNone/>
              <a:defRPr b="0" i="0" sz="1100" u="none" cap="none" strike="noStrike">
                <a:solidFill>
                  <a:srgbClr val="D8D8D8"/>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7997952" y="1600200"/>
            <a:ext cx="3127248" cy="18288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1"/>
              </a:buClr>
              <a:buSzPts val="3400"/>
              <a:buFont typeface="Consolas"/>
              <a:buNone/>
              <a:defRPr b="0" i="0" sz="3400" u="none" cap="none" strike="noStrik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781251" y="777240"/>
            <a:ext cx="6400800" cy="5303520"/>
          </a:xfrm>
          <a:prstGeom prst="rect">
            <a:avLst/>
          </a:prstGeom>
          <a:noFill/>
          <a:ln>
            <a:noFill/>
          </a:ln>
        </p:spPr>
        <p:txBody>
          <a:bodyPr anchorCtr="0" anchor="t" bIns="45700" lIns="91425" spcFirstLastPara="1" rIns="91425" wrap="square" tIns="457200"/>
          <a:lstStyle>
            <a:lvl1pPr lvl="0" marR="0" rtl="0" algn="ctr">
              <a:lnSpc>
                <a:spcPct val="90000"/>
              </a:lnSpc>
              <a:spcBef>
                <a:spcPts val="1800"/>
              </a:spcBef>
              <a:spcAft>
                <a:spcPts val="0"/>
              </a:spcAft>
              <a:buClr>
                <a:schemeClr val="accent1"/>
              </a:buClr>
              <a:buSzPts val="2000"/>
              <a:buFont typeface="Arial"/>
              <a:buNone/>
              <a:defRPr b="0" i="0" sz="2000" u="none" cap="none" strike="noStrike">
                <a:solidFill>
                  <a:srgbClr val="D8D8D8"/>
                </a:solidFill>
                <a:latin typeface="Candara"/>
                <a:ea typeface="Candara"/>
                <a:cs typeface="Candara"/>
                <a:sym typeface="Candara"/>
              </a:defRPr>
            </a:lvl1pPr>
            <a:lvl2pPr lvl="1" marR="0" rtl="0" algn="l">
              <a:lnSpc>
                <a:spcPct val="90000"/>
              </a:lnSpc>
              <a:spcBef>
                <a:spcPts val="1000"/>
              </a:spcBef>
              <a:spcAft>
                <a:spcPts val="0"/>
              </a:spcAft>
              <a:buClr>
                <a:schemeClr val="accent1"/>
              </a:buClr>
              <a:buSzPts val="2800"/>
              <a:buFont typeface="Arial"/>
              <a:buNone/>
              <a:defRPr b="0" i="0" sz="2800" u="none" cap="none" strike="noStrike">
                <a:solidFill>
                  <a:srgbClr val="D8D8D8"/>
                </a:solidFill>
                <a:latin typeface="Candara"/>
                <a:ea typeface="Candara"/>
                <a:cs typeface="Candara"/>
                <a:sym typeface="Candara"/>
              </a:defRPr>
            </a:lvl2pPr>
            <a:lvl3pPr lvl="2" marR="0" rtl="0" algn="l">
              <a:lnSpc>
                <a:spcPct val="90000"/>
              </a:lnSpc>
              <a:spcBef>
                <a:spcPts val="800"/>
              </a:spcBef>
              <a:spcAft>
                <a:spcPts val="0"/>
              </a:spcAft>
              <a:buClr>
                <a:schemeClr val="accent1"/>
              </a:buClr>
              <a:buSzPts val="2400"/>
              <a:buFont typeface="Arial"/>
              <a:buNone/>
              <a:defRPr b="0" i="0" sz="2400" u="none" cap="none" strike="noStrike">
                <a:solidFill>
                  <a:srgbClr val="D8D8D8"/>
                </a:solidFill>
                <a:latin typeface="Candara"/>
                <a:ea typeface="Candara"/>
                <a:cs typeface="Candara"/>
                <a:sym typeface="Candara"/>
              </a:defRPr>
            </a:lvl3pPr>
            <a:lvl4pPr lvl="3" marR="0" rtl="0" algn="l">
              <a:lnSpc>
                <a:spcPct val="90000"/>
              </a:lnSpc>
              <a:spcBef>
                <a:spcPts val="800"/>
              </a:spcBef>
              <a:spcAft>
                <a:spcPts val="0"/>
              </a:spcAft>
              <a:buClr>
                <a:schemeClr val="accent1"/>
              </a:buClr>
              <a:buSzPts val="2000"/>
              <a:buFont typeface="Arial"/>
              <a:buNone/>
              <a:defRPr b="0" i="0" sz="2000" u="none" cap="none" strike="noStrike">
                <a:solidFill>
                  <a:srgbClr val="D8D8D8"/>
                </a:solidFill>
                <a:latin typeface="Candara"/>
                <a:ea typeface="Candara"/>
                <a:cs typeface="Candara"/>
                <a:sym typeface="Candara"/>
              </a:defRPr>
            </a:lvl4pPr>
            <a:lvl5pPr lvl="4" marR="0" rtl="0" algn="l">
              <a:lnSpc>
                <a:spcPct val="90000"/>
              </a:lnSpc>
              <a:spcBef>
                <a:spcPts val="800"/>
              </a:spcBef>
              <a:spcAft>
                <a:spcPts val="0"/>
              </a:spcAft>
              <a:buClr>
                <a:schemeClr val="accent1"/>
              </a:buClr>
              <a:buSzPts val="2000"/>
              <a:buFont typeface="Arial"/>
              <a:buNone/>
              <a:defRPr b="0" i="0" sz="2000" u="none" cap="none" strike="noStrike">
                <a:solidFill>
                  <a:srgbClr val="D8D8D8"/>
                </a:solidFill>
                <a:latin typeface="Candara"/>
                <a:ea typeface="Candara"/>
                <a:cs typeface="Candara"/>
                <a:sym typeface="Candara"/>
              </a:defRPr>
            </a:lvl5pPr>
            <a:lvl6pPr lvl="5"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Candara"/>
                <a:ea typeface="Candara"/>
                <a:cs typeface="Candara"/>
                <a:sym typeface="Candara"/>
              </a:defRPr>
            </a:lvl6pPr>
            <a:lvl7pPr lvl="6"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Candara"/>
                <a:ea typeface="Candara"/>
                <a:cs typeface="Candara"/>
                <a:sym typeface="Candara"/>
              </a:defRPr>
            </a:lvl7pPr>
            <a:lvl8pPr lvl="7"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Candara"/>
                <a:ea typeface="Candara"/>
                <a:cs typeface="Candara"/>
                <a:sym typeface="Candara"/>
              </a:defRPr>
            </a:lvl8pPr>
            <a:lvl9pPr lvl="8"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Candara"/>
                <a:ea typeface="Candara"/>
                <a:cs typeface="Candara"/>
                <a:sym typeface="Candara"/>
              </a:defRPr>
            </a:lvl9pPr>
          </a:lstStyle>
          <a:p/>
        </p:txBody>
      </p:sp>
      <p:sp>
        <p:nvSpPr>
          <p:cNvPr id="64" name="Google Shape;64;p10"/>
          <p:cNvSpPr txBox="1"/>
          <p:nvPr>
            <p:ph idx="1" type="body"/>
          </p:nvPr>
        </p:nvSpPr>
        <p:spPr>
          <a:xfrm>
            <a:off x="7997952" y="3429000"/>
            <a:ext cx="3127248" cy="18288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0"/>
              </a:spcBef>
              <a:spcAft>
                <a:spcPts val="0"/>
              </a:spcAft>
              <a:buClr>
                <a:schemeClr val="accent1"/>
              </a:buClr>
              <a:buSzPts val="1600"/>
              <a:buFont typeface="Arial"/>
              <a:buNone/>
              <a:defRPr b="0" i="0" sz="1600" u="none" cap="none" strike="noStrike">
                <a:solidFill>
                  <a:srgbClr val="D8D8D8"/>
                </a:solidFill>
                <a:latin typeface="Candara"/>
                <a:ea typeface="Candara"/>
                <a:cs typeface="Candara"/>
                <a:sym typeface="Candara"/>
              </a:defRPr>
            </a:lvl1pPr>
            <a:lvl2pPr indent="-228600" lvl="1" marL="914400" marR="0" rtl="0" algn="l">
              <a:lnSpc>
                <a:spcPct val="90000"/>
              </a:lnSpc>
              <a:spcBef>
                <a:spcPts val="1000"/>
              </a:spcBef>
              <a:spcAft>
                <a:spcPts val="0"/>
              </a:spcAft>
              <a:buClr>
                <a:schemeClr val="accent1"/>
              </a:buClr>
              <a:buSzPts val="1400"/>
              <a:buFont typeface="Arial"/>
              <a:buNone/>
              <a:defRPr b="0" i="0" sz="1400" u="none" cap="none" strike="noStrike">
                <a:solidFill>
                  <a:srgbClr val="D8D8D8"/>
                </a:solidFill>
                <a:latin typeface="Candara"/>
                <a:ea typeface="Candara"/>
                <a:cs typeface="Candara"/>
                <a:sym typeface="Candara"/>
              </a:defRPr>
            </a:lvl2pPr>
            <a:lvl3pPr indent="-228600" lvl="2" marL="1371600" marR="0" rtl="0" algn="l">
              <a:lnSpc>
                <a:spcPct val="90000"/>
              </a:lnSpc>
              <a:spcBef>
                <a:spcPts val="800"/>
              </a:spcBef>
              <a:spcAft>
                <a:spcPts val="0"/>
              </a:spcAft>
              <a:buClr>
                <a:schemeClr val="accent1"/>
              </a:buClr>
              <a:buSzPts val="1200"/>
              <a:buFont typeface="Arial"/>
              <a:buNone/>
              <a:defRPr b="0" i="0" sz="1200" u="none" cap="none" strike="noStrike">
                <a:solidFill>
                  <a:srgbClr val="D8D8D8"/>
                </a:solidFill>
                <a:latin typeface="Candara"/>
                <a:ea typeface="Candara"/>
                <a:cs typeface="Candara"/>
                <a:sym typeface="Candara"/>
              </a:defRPr>
            </a:lvl3pPr>
            <a:lvl4pPr indent="-228600" lvl="3" marL="1828800" marR="0" rtl="0" algn="l">
              <a:lnSpc>
                <a:spcPct val="90000"/>
              </a:lnSpc>
              <a:spcBef>
                <a:spcPts val="800"/>
              </a:spcBef>
              <a:spcAft>
                <a:spcPts val="0"/>
              </a:spcAft>
              <a:buClr>
                <a:schemeClr val="accent1"/>
              </a:buClr>
              <a:buSzPts val="1000"/>
              <a:buFont typeface="Arial"/>
              <a:buNone/>
              <a:defRPr b="0" i="0" sz="1000" u="none" cap="none" strike="noStrike">
                <a:solidFill>
                  <a:srgbClr val="D8D8D8"/>
                </a:solidFill>
                <a:latin typeface="Candara"/>
                <a:ea typeface="Candara"/>
                <a:cs typeface="Candara"/>
                <a:sym typeface="Candara"/>
              </a:defRPr>
            </a:lvl4pPr>
            <a:lvl5pPr indent="-228600" lvl="4" marL="2286000" marR="0" rtl="0" algn="l">
              <a:lnSpc>
                <a:spcPct val="90000"/>
              </a:lnSpc>
              <a:spcBef>
                <a:spcPts val="800"/>
              </a:spcBef>
              <a:spcAft>
                <a:spcPts val="0"/>
              </a:spcAft>
              <a:buClr>
                <a:schemeClr val="accent1"/>
              </a:buClr>
              <a:buSzPts val="1000"/>
              <a:buFont typeface="Arial"/>
              <a:buNone/>
              <a:defRPr b="0" i="0" sz="1000" u="none" cap="none" strike="noStrike">
                <a:solidFill>
                  <a:srgbClr val="D8D8D8"/>
                </a:solidFill>
                <a:latin typeface="Candara"/>
                <a:ea typeface="Candara"/>
                <a:cs typeface="Candara"/>
                <a:sym typeface="Candara"/>
              </a:defRPr>
            </a:lvl5pPr>
            <a:lvl6pPr indent="-228600" lvl="5" marL="2743200" marR="0" rtl="0" algn="l">
              <a:lnSpc>
                <a:spcPct val="90000"/>
              </a:lnSpc>
              <a:spcBef>
                <a:spcPts val="800"/>
              </a:spcBef>
              <a:spcAft>
                <a:spcPts val="0"/>
              </a:spcAft>
              <a:buClr>
                <a:schemeClr val="accent1"/>
              </a:buClr>
              <a:buSzPts val="1000"/>
              <a:buFont typeface="Arial"/>
              <a:buNone/>
              <a:defRPr b="0" i="0" sz="1000" u="none" cap="none" strike="noStrike">
                <a:solidFill>
                  <a:schemeClr val="lt1"/>
                </a:solidFill>
                <a:latin typeface="Candara"/>
                <a:ea typeface="Candara"/>
                <a:cs typeface="Candara"/>
                <a:sym typeface="Candara"/>
              </a:defRPr>
            </a:lvl6pPr>
            <a:lvl7pPr indent="-228600" lvl="6" marL="3200400" marR="0" rtl="0" algn="l">
              <a:lnSpc>
                <a:spcPct val="90000"/>
              </a:lnSpc>
              <a:spcBef>
                <a:spcPts val="800"/>
              </a:spcBef>
              <a:spcAft>
                <a:spcPts val="0"/>
              </a:spcAft>
              <a:buClr>
                <a:schemeClr val="accent1"/>
              </a:buClr>
              <a:buSzPts val="1000"/>
              <a:buFont typeface="Arial"/>
              <a:buNone/>
              <a:defRPr b="0" i="0" sz="1000" u="none" cap="none" strike="noStrike">
                <a:solidFill>
                  <a:schemeClr val="lt1"/>
                </a:solidFill>
                <a:latin typeface="Candara"/>
                <a:ea typeface="Candara"/>
                <a:cs typeface="Candara"/>
                <a:sym typeface="Candara"/>
              </a:defRPr>
            </a:lvl7pPr>
            <a:lvl8pPr indent="-228600" lvl="7" marL="3657600" marR="0" rtl="0" algn="l">
              <a:lnSpc>
                <a:spcPct val="90000"/>
              </a:lnSpc>
              <a:spcBef>
                <a:spcPts val="800"/>
              </a:spcBef>
              <a:spcAft>
                <a:spcPts val="0"/>
              </a:spcAft>
              <a:buClr>
                <a:schemeClr val="accent1"/>
              </a:buClr>
              <a:buSzPts val="1000"/>
              <a:buFont typeface="Arial"/>
              <a:buNone/>
              <a:defRPr b="0" i="0" sz="1000" u="none" cap="none" strike="noStrike">
                <a:solidFill>
                  <a:schemeClr val="lt1"/>
                </a:solidFill>
                <a:latin typeface="Candara"/>
                <a:ea typeface="Candara"/>
                <a:cs typeface="Candara"/>
                <a:sym typeface="Candara"/>
              </a:defRPr>
            </a:lvl8pPr>
            <a:lvl9pPr indent="-228600" lvl="8" marL="4114800" marR="0" rtl="0" algn="l">
              <a:lnSpc>
                <a:spcPct val="90000"/>
              </a:lnSpc>
              <a:spcBef>
                <a:spcPts val="800"/>
              </a:spcBef>
              <a:spcAft>
                <a:spcPts val="0"/>
              </a:spcAft>
              <a:buClr>
                <a:schemeClr val="accent1"/>
              </a:buClr>
              <a:buSzPts val="1000"/>
              <a:buFont typeface="Arial"/>
              <a:buNone/>
              <a:defRPr b="0" i="0" sz="1000" u="none" cap="none" strike="noStrike">
                <a:solidFill>
                  <a:schemeClr val="lt1"/>
                </a:solidFill>
                <a:latin typeface="Candara"/>
                <a:ea typeface="Candara"/>
                <a:cs typeface="Candara"/>
                <a:sym typeface="Candara"/>
              </a:defRPr>
            </a:lvl9pPr>
          </a:lstStyle>
          <a:p/>
        </p:txBody>
      </p:sp>
      <p:sp>
        <p:nvSpPr>
          <p:cNvPr descr="An empty placeholder to add an image. Click on the placeholder and select the image that you wish to add." id="65" name="Google Shape;65;p10"/>
          <p:cNvSpPr/>
          <p:nvPr/>
        </p:nvSpPr>
        <p:spPr>
          <a:xfrm>
            <a:off x="644091" y="640080"/>
            <a:ext cx="6675120" cy="5577840"/>
          </a:xfrm>
          <a:prstGeom prst="rect">
            <a:avLst/>
          </a:prstGeom>
          <a:solidFill>
            <a:srgbClr val="000000"/>
          </a:solidFill>
          <a:ln cap="flat" cmpd="sng" w="1016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Candara"/>
              <a:ea typeface="Candara"/>
              <a:cs typeface="Candara"/>
              <a:sym typeface="Candara"/>
            </a:endParaRPr>
          </a:p>
        </p:txBody>
      </p:sp>
      <p:sp>
        <p:nvSpPr>
          <p:cNvPr id="66" name="Google Shape;66;p10"/>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67" name="Google Shape;67;p10"/>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68" name="Google Shape;68;p10"/>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D8D8D8"/>
                </a:solidFill>
                <a:latin typeface="Candara"/>
                <a:ea typeface="Candara"/>
                <a:cs typeface="Candara"/>
                <a:sym typeface="Candara"/>
              </a:defRPr>
            </a:lvl1pPr>
            <a:lvl2pPr indent="0" lvl="1" marL="0" marR="0" rtl="0" algn="r">
              <a:spcBef>
                <a:spcPts val="0"/>
              </a:spcBef>
              <a:buNone/>
              <a:defRPr b="0" i="0" sz="1100" u="none" cap="none" strike="noStrike">
                <a:solidFill>
                  <a:srgbClr val="D8D8D8"/>
                </a:solidFill>
                <a:latin typeface="Candara"/>
                <a:ea typeface="Candara"/>
                <a:cs typeface="Candara"/>
                <a:sym typeface="Candara"/>
              </a:defRPr>
            </a:lvl2pPr>
            <a:lvl3pPr indent="0" lvl="2" marL="0" marR="0" rtl="0" algn="r">
              <a:spcBef>
                <a:spcPts val="0"/>
              </a:spcBef>
              <a:buNone/>
              <a:defRPr b="0" i="0" sz="1100" u="none" cap="none" strike="noStrike">
                <a:solidFill>
                  <a:srgbClr val="D8D8D8"/>
                </a:solidFill>
                <a:latin typeface="Candara"/>
                <a:ea typeface="Candara"/>
                <a:cs typeface="Candara"/>
                <a:sym typeface="Candara"/>
              </a:defRPr>
            </a:lvl3pPr>
            <a:lvl4pPr indent="0" lvl="3" marL="0" marR="0" rtl="0" algn="r">
              <a:spcBef>
                <a:spcPts val="0"/>
              </a:spcBef>
              <a:buNone/>
              <a:defRPr b="0" i="0" sz="1100" u="none" cap="none" strike="noStrike">
                <a:solidFill>
                  <a:srgbClr val="D8D8D8"/>
                </a:solidFill>
                <a:latin typeface="Candara"/>
                <a:ea typeface="Candara"/>
                <a:cs typeface="Candara"/>
                <a:sym typeface="Candara"/>
              </a:defRPr>
            </a:lvl4pPr>
            <a:lvl5pPr indent="0" lvl="4" marL="0" marR="0" rtl="0" algn="r">
              <a:spcBef>
                <a:spcPts val="0"/>
              </a:spcBef>
              <a:buNone/>
              <a:defRPr b="0" i="0" sz="1100" u="none" cap="none" strike="noStrike">
                <a:solidFill>
                  <a:srgbClr val="D8D8D8"/>
                </a:solidFill>
                <a:latin typeface="Candara"/>
                <a:ea typeface="Candara"/>
                <a:cs typeface="Candara"/>
                <a:sym typeface="Candara"/>
              </a:defRPr>
            </a:lvl5pPr>
            <a:lvl6pPr indent="0" lvl="5" marL="0" marR="0" rtl="0" algn="r">
              <a:spcBef>
                <a:spcPts val="0"/>
              </a:spcBef>
              <a:buNone/>
              <a:defRPr b="0" i="0" sz="1100" u="none" cap="none" strike="noStrike">
                <a:solidFill>
                  <a:srgbClr val="D8D8D8"/>
                </a:solidFill>
                <a:latin typeface="Candara"/>
                <a:ea typeface="Candara"/>
                <a:cs typeface="Candara"/>
                <a:sym typeface="Candara"/>
              </a:defRPr>
            </a:lvl6pPr>
            <a:lvl7pPr indent="0" lvl="6" marL="0" marR="0" rtl="0" algn="r">
              <a:spcBef>
                <a:spcPts val="0"/>
              </a:spcBef>
              <a:buNone/>
              <a:defRPr b="0" i="0" sz="1100" u="none" cap="none" strike="noStrike">
                <a:solidFill>
                  <a:srgbClr val="D8D8D8"/>
                </a:solidFill>
                <a:latin typeface="Candara"/>
                <a:ea typeface="Candara"/>
                <a:cs typeface="Candara"/>
                <a:sym typeface="Candara"/>
              </a:defRPr>
            </a:lvl7pPr>
            <a:lvl8pPr indent="0" lvl="7" marL="0" marR="0" rtl="0" algn="r">
              <a:spcBef>
                <a:spcPts val="0"/>
              </a:spcBef>
              <a:buNone/>
              <a:defRPr b="0" i="0" sz="1100" u="none" cap="none" strike="noStrike">
                <a:solidFill>
                  <a:srgbClr val="D8D8D8"/>
                </a:solidFill>
                <a:latin typeface="Candara"/>
                <a:ea typeface="Candara"/>
                <a:cs typeface="Candara"/>
                <a:sym typeface="Candara"/>
              </a:defRPr>
            </a:lvl8pPr>
            <a:lvl9pPr indent="0" lvl="8" marL="0" marR="0" rtl="0" algn="r">
              <a:spcBef>
                <a:spcPts val="0"/>
              </a:spcBef>
              <a:buNone/>
              <a:defRPr b="0" i="0" sz="1100" u="none" cap="none" strike="noStrike">
                <a:solidFill>
                  <a:srgbClr val="D8D8D8"/>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1"/>
              </a:buClr>
              <a:buSzPts val="3400"/>
              <a:buFont typeface="Consolas"/>
              <a:buNone/>
              <a:defRPr b="0" i="0" sz="3400" u="none" cap="none" strike="noStrik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rgbClr val="D8D8D8"/>
                </a:solidFill>
                <a:latin typeface="Candara"/>
                <a:ea typeface="Candara"/>
                <a:cs typeface="Candara"/>
                <a:sym typeface="Candara"/>
              </a:defRPr>
            </a:lvl1pPr>
            <a:lvl2pPr indent="-342900" lvl="1" marL="914400" marR="0" rtl="0" algn="l">
              <a:lnSpc>
                <a:spcPct val="90000"/>
              </a:lnSpc>
              <a:spcBef>
                <a:spcPts val="1000"/>
              </a:spcBef>
              <a:spcAft>
                <a:spcPts val="0"/>
              </a:spcAft>
              <a:buClr>
                <a:schemeClr val="accent1"/>
              </a:buClr>
              <a:buSzPts val="1800"/>
              <a:buFont typeface="Arial"/>
              <a:buChar char="•"/>
              <a:defRPr b="0" i="0" sz="1800" u="none" cap="none" strike="noStrike">
                <a:solidFill>
                  <a:srgbClr val="D8D8D8"/>
                </a:solidFill>
                <a:latin typeface="Candara"/>
                <a:ea typeface="Candara"/>
                <a:cs typeface="Candara"/>
                <a:sym typeface="Candara"/>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rgbClr val="D8D8D8"/>
                </a:solidFill>
                <a:latin typeface="Candara"/>
                <a:ea typeface="Candara"/>
                <a:cs typeface="Candara"/>
                <a:sym typeface="Candara"/>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8pPr>
            <a:lvl9pPr indent="-317500" lvl="8" marL="4114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9pPr>
          </a:lstStyle>
          <a:p/>
        </p:txBody>
      </p:sp>
      <p:sp>
        <p:nvSpPr>
          <p:cNvPr id="12" name="Google Shape;12;p1"/>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3" name="Google Shape;13;p1"/>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4" name="Google Shape;14;p1"/>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D8D8D8"/>
                </a:solidFill>
                <a:latin typeface="Candara"/>
                <a:ea typeface="Candara"/>
                <a:cs typeface="Candara"/>
                <a:sym typeface="Candara"/>
              </a:defRPr>
            </a:lvl1pPr>
            <a:lvl2pPr indent="0" lvl="1" marL="0" marR="0" rtl="0" algn="r">
              <a:spcBef>
                <a:spcPts val="0"/>
              </a:spcBef>
              <a:buNone/>
              <a:defRPr b="0" i="0" sz="1100" u="none" cap="none" strike="noStrike">
                <a:solidFill>
                  <a:srgbClr val="D8D8D8"/>
                </a:solidFill>
                <a:latin typeface="Candara"/>
                <a:ea typeface="Candara"/>
                <a:cs typeface="Candara"/>
                <a:sym typeface="Candara"/>
              </a:defRPr>
            </a:lvl2pPr>
            <a:lvl3pPr indent="0" lvl="2" marL="0" marR="0" rtl="0" algn="r">
              <a:spcBef>
                <a:spcPts val="0"/>
              </a:spcBef>
              <a:buNone/>
              <a:defRPr b="0" i="0" sz="1100" u="none" cap="none" strike="noStrike">
                <a:solidFill>
                  <a:srgbClr val="D8D8D8"/>
                </a:solidFill>
                <a:latin typeface="Candara"/>
                <a:ea typeface="Candara"/>
                <a:cs typeface="Candara"/>
                <a:sym typeface="Candara"/>
              </a:defRPr>
            </a:lvl3pPr>
            <a:lvl4pPr indent="0" lvl="3" marL="0" marR="0" rtl="0" algn="r">
              <a:spcBef>
                <a:spcPts val="0"/>
              </a:spcBef>
              <a:buNone/>
              <a:defRPr b="0" i="0" sz="1100" u="none" cap="none" strike="noStrike">
                <a:solidFill>
                  <a:srgbClr val="D8D8D8"/>
                </a:solidFill>
                <a:latin typeface="Candara"/>
                <a:ea typeface="Candara"/>
                <a:cs typeface="Candara"/>
                <a:sym typeface="Candara"/>
              </a:defRPr>
            </a:lvl4pPr>
            <a:lvl5pPr indent="0" lvl="4" marL="0" marR="0" rtl="0" algn="r">
              <a:spcBef>
                <a:spcPts val="0"/>
              </a:spcBef>
              <a:buNone/>
              <a:defRPr b="0" i="0" sz="1100" u="none" cap="none" strike="noStrike">
                <a:solidFill>
                  <a:srgbClr val="D8D8D8"/>
                </a:solidFill>
                <a:latin typeface="Candara"/>
                <a:ea typeface="Candara"/>
                <a:cs typeface="Candara"/>
                <a:sym typeface="Candara"/>
              </a:defRPr>
            </a:lvl5pPr>
            <a:lvl6pPr indent="0" lvl="5" marL="0" marR="0" rtl="0" algn="r">
              <a:spcBef>
                <a:spcPts val="0"/>
              </a:spcBef>
              <a:buNone/>
              <a:defRPr b="0" i="0" sz="1100" u="none" cap="none" strike="noStrike">
                <a:solidFill>
                  <a:srgbClr val="D8D8D8"/>
                </a:solidFill>
                <a:latin typeface="Candara"/>
                <a:ea typeface="Candara"/>
                <a:cs typeface="Candara"/>
                <a:sym typeface="Candara"/>
              </a:defRPr>
            </a:lvl6pPr>
            <a:lvl7pPr indent="0" lvl="6" marL="0" marR="0" rtl="0" algn="r">
              <a:spcBef>
                <a:spcPts val="0"/>
              </a:spcBef>
              <a:buNone/>
              <a:defRPr b="0" i="0" sz="1100" u="none" cap="none" strike="noStrike">
                <a:solidFill>
                  <a:srgbClr val="D8D8D8"/>
                </a:solidFill>
                <a:latin typeface="Candara"/>
                <a:ea typeface="Candara"/>
                <a:cs typeface="Candara"/>
                <a:sym typeface="Candara"/>
              </a:defRPr>
            </a:lvl7pPr>
            <a:lvl8pPr indent="0" lvl="7" marL="0" marR="0" rtl="0" algn="r">
              <a:spcBef>
                <a:spcPts val="0"/>
              </a:spcBef>
              <a:buNone/>
              <a:defRPr b="0" i="0" sz="1100" u="none" cap="none" strike="noStrike">
                <a:solidFill>
                  <a:srgbClr val="D8D8D8"/>
                </a:solidFill>
                <a:latin typeface="Candara"/>
                <a:ea typeface="Candara"/>
                <a:cs typeface="Candara"/>
                <a:sym typeface="Candara"/>
              </a:defRPr>
            </a:lvl8pPr>
            <a:lvl9pPr indent="0" lvl="8" marL="0" marR="0" rtl="0" algn="r">
              <a:spcBef>
                <a:spcPts val="0"/>
              </a:spcBef>
              <a:buNone/>
              <a:defRPr b="0" i="0" sz="1100" u="none" cap="none" strike="noStrike">
                <a:solidFill>
                  <a:srgbClr val="D8D8D8"/>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33400" y="2057400"/>
            <a:ext cx="10363200" cy="1939637"/>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lt1"/>
              </a:buClr>
              <a:buSzPts val="4800"/>
              <a:buFont typeface="Consolas"/>
              <a:buNone/>
            </a:pPr>
            <a:r>
              <a:rPr b="0" i="0" lang="en-US" sz="4800" u="none" cap="none" strike="noStrike">
                <a:solidFill>
                  <a:schemeClr val="lt1"/>
                </a:solidFill>
                <a:latin typeface="Consolas"/>
                <a:ea typeface="Consolas"/>
                <a:cs typeface="Consolas"/>
                <a:sym typeface="Consolas"/>
              </a:rPr>
              <a:t>Locke(Virtual Lock Assistant)</a:t>
            </a:r>
            <a:endParaRPr b="0" i="0" sz="4800" u="none" cap="none" strike="noStrike">
              <a:solidFill>
                <a:schemeClr val="lt1"/>
              </a:solidFill>
              <a:latin typeface="Consolas"/>
              <a:ea typeface="Consolas"/>
              <a:cs typeface="Consolas"/>
              <a:sym typeface="Consolas"/>
            </a:endParaRPr>
          </a:p>
        </p:txBody>
      </p:sp>
      <p:sp>
        <p:nvSpPr>
          <p:cNvPr id="86" name="Google Shape;86;p13"/>
          <p:cNvSpPr txBox="1"/>
          <p:nvPr>
            <p:ph idx="1" type="subTitle"/>
          </p:nvPr>
        </p:nvSpPr>
        <p:spPr>
          <a:xfrm>
            <a:off x="914400" y="4343400"/>
            <a:ext cx="10058400" cy="1066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850"/>
              <a:buFont typeface="Arial"/>
              <a:buNone/>
            </a:pPr>
            <a:r>
              <a:rPr b="0" i="0" lang="en-US" sz="1850" u="none" cap="none" strike="noStrike">
                <a:solidFill>
                  <a:schemeClr val="accent1"/>
                </a:solidFill>
                <a:latin typeface="Consolas"/>
                <a:ea typeface="Consolas"/>
                <a:cs typeface="Consolas"/>
                <a:sym typeface="Consolas"/>
              </a:rPr>
              <a:t>By: John Herrera</a:t>
            </a:r>
            <a:endParaRPr/>
          </a:p>
          <a:p>
            <a:pPr indent="0" lvl="0" marL="0" marR="0" rtl="0" algn="l">
              <a:lnSpc>
                <a:spcPct val="80000"/>
              </a:lnSpc>
              <a:spcBef>
                <a:spcPts val="0"/>
              </a:spcBef>
              <a:spcAft>
                <a:spcPts val="0"/>
              </a:spcAft>
              <a:buClr>
                <a:schemeClr val="accent1"/>
              </a:buClr>
              <a:buSzPts val="1850"/>
              <a:buFont typeface="Arial"/>
              <a:buNone/>
            </a:pPr>
            <a:r>
              <a:rPr b="0" i="0" lang="en-US" sz="1850" u="none" cap="none" strike="noStrike">
                <a:solidFill>
                  <a:schemeClr val="accent1"/>
                </a:solidFill>
                <a:latin typeface="Consolas"/>
                <a:ea typeface="Consolas"/>
                <a:cs typeface="Consolas"/>
                <a:sym typeface="Consolas"/>
              </a:rPr>
              <a:t>Final Project Presentation</a:t>
            </a:r>
            <a:endParaRPr/>
          </a:p>
          <a:p>
            <a:pPr indent="0" lvl="0" marL="0" marR="0" rtl="0" algn="l">
              <a:lnSpc>
                <a:spcPct val="80000"/>
              </a:lnSpc>
              <a:spcBef>
                <a:spcPts val="0"/>
              </a:spcBef>
              <a:spcAft>
                <a:spcPts val="0"/>
              </a:spcAft>
              <a:buClr>
                <a:schemeClr val="accent1"/>
              </a:buClr>
              <a:buSzPts val="1850"/>
              <a:buFont typeface="Arial"/>
              <a:buNone/>
            </a:pPr>
            <a:r>
              <a:rPr b="0" i="0" lang="en-US" sz="1850" u="none" cap="none" strike="noStrike">
                <a:solidFill>
                  <a:schemeClr val="accent1"/>
                </a:solidFill>
                <a:latin typeface="Consolas"/>
                <a:ea typeface="Consolas"/>
                <a:cs typeface="Consolas"/>
                <a:sym typeface="Consolas"/>
              </a:rPr>
              <a:t>CSE480HA</a:t>
            </a:r>
            <a:endParaRPr/>
          </a:p>
          <a:p>
            <a:pPr indent="0" lvl="0" marL="0" marR="0" rtl="0" algn="l">
              <a:lnSpc>
                <a:spcPct val="80000"/>
              </a:lnSpc>
              <a:spcBef>
                <a:spcPts val="0"/>
              </a:spcBef>
              <a:spcAft>
                <a:spcPts val="0"/>
              </a:spcAft>
              <a:buClr>
                <a:schemeClr val="accent1"/>
              </a:buClr>
              <a:buSzPts val="1850"/>
              <a:buFont typeface="Arial"/>
              <a:buNone/>
            </a:pPr>
            <a:r>
              <a:rPr b="0" i="0" lang="en-US" sz="1850" u="none" cap="none" strike="noStrike">
                <a:solidFill>
                  <a:schemeClr val="accent1"/>
                </a:solidFill>
                <a:latin typeface="Consolas"/>
                <a:ea typeface="Consolas"/>
                <a:cs typeface="Consolas"/>
                <a:sym typeface="Consolas"/>
              </a:rPr>
              <a:t>8/06/18</a:t>
            </a:r>
            <a:endParaRPr b="0" i="0" sz="1850" u="none" cap="none" strike="noStrike">
              <a:solidFill>
                <a:schemeClr val="accent1"/>
              </a:solidFill>
              <a:latin typeface="Consolas"/>
              <a:ea typeface="Consolas"/>
              <a:cs typeface="Consolas"/>
              <a:sym typeface="Consola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2"/>
          <p:cNvPicPr preferRelativeResize="0"/>
          <p:nvPr/>
        </p:nvPicPr>
        <p:blipFill>
          <a:blip r:embed="rId3">
            <a:alphaModFix/>
          </a:blip>
          <a:stretch>
            <a:fillRect/>
          </a:stretch>
        </p:blipFill>
        <p:spPr>
          <a:xfrm>
            <a:off x="3371100" y="1350250"/>
            <a:ext cx="4962525" cy="4962525"/>
          </a:xfrm>
          <a:prstGeom prst="rect">
            <a:avLst/>
          </a:prstGeom>
          <a:noFill/>
          <a:ln>
            <a:noFill/>
          </a:ln>
        </p:spPr>
      </p:pic>
      <p:sp>
        <p:nvSpPr>
          <p:cNvPr id="152" name="Google Shape;152;p22"/>
          <p:cNvSpPr txBox="1"/>
          <p:nvPr>
            <p:ph idx="4294967295" type="title"/>
          </p:nvPr>
        </p:nvSpPr>
        <p:spPr>
          <a:xfrm>
            <a:off x="1280363" y="438925"/>
            <a:ext cx="9144000" cy="6279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3400"/>
              <a:buFont typeface="Consolas"/>
              <a:buNone/>
            </a:pPr>
            <a:r>
              <a:rPr lang="en-US"/>
              <a:t>Logout?</a:t>
            </a:r>
            <a:endParaRPr b="0" i="0" sz="3400" u="none" cap="none" strike="noStrike">
              <a:solidFill>
                <a:schemeClr val="accent1"/>
              </a:solidFill>
              <a:latin typeface="Consolas"/>
              <a:ea typeface="Consolas"/>
              <a:cs typeface="Consolas"/>
              <a:sym typeface="Consolas"/>
            </a:endParaRPr>
          </a:p>
        </p:txBody>
      </p:sp>
      <p:pic>
        <p:nvPicPr>
          <p:cNvPr id="153" name="Google Shape;153;p22"/>
          <p:cNvPicPr preferRelativeResize="0"/>
          <p:nvPr/>
        </p:nvPicPr>
        <p:blipFill>
          <a:blip r:embed="rId4">
            <a:alphaModFix/>
          </a:blip>
          <a:stretch>
            <a:fillRect/>
          </a:stretch>
        </p:blipFill>
        <p:spPr>
          <a:xfrm>
            <a:off x="3371100" y="1350250"/>
            <a:ext cx="4962525" cy="4962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3"/>
          <p:cNvPicPr preferRelativeResize="0"/>
          <p:nvPr/>
        </p:nvPicPr>
        <p:blipFill>
          <a:blip r:embed="rId3">
            <a:alphaModFix/>
          </a:blip>
          <a:stretch>
            <a:fillRect/>
          </a:stretch>
        </p:blipFill>
        <p:spPr>
          <a:xfrm>
            <a:off x="3371100" y="1350250"/>
            <a:ext cx="4962525" cy="4962525"/>
          </a:xfrm>
          <a:prstGeom prst="rect">
            <a:avLst/>
          </a:prstGeom>
          <a:noFill/>
          <a:ln>
            <a:noFill/>
          </a:ln>
        </p:spPr>
      </p:pic>
      <p:sp>
        <p:nvSpPr>
          <p:cNvPr id="160" name="Google Shape;160;p23"/>
          <p:cNvSpPr txBox="1"/>
          <p:nvPr>
            <p:ph idx="4294967295" type="title"/>
          </p:nvPr>
        </p:nvSpPr>
        <p:spPr>
          <a:xfrm>
            <a:off x="1280363" y="438925"/>
            <a:ext cx="9144000" cy="6279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3400"/>
              <a:buFont typeface="Consolas"/>
              <a:buNone/>
            </a:pPr>
            <a:r>
              <a:rPr lang="en-US"/>
              <a:t>Back to login screen</a:t>
            </a:r>
            <a:endParaRPr b="0" i="0" sz="3400" u="none" cap="none" strike="noStrike">
              <a:solidFill>
                <a:schemeClr val="accent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914400" y="457200"/>
            <a:ext cx="97536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400"/>
              <a:buFont typeface="Consolas"/>
              <a:buNone/>
            </a:pPr>
            <a:r>
              <a:rPr b="0" i="0" lang="en-US" sz="3400" u="none" cap="none" strike="noStrike">
                <a:solidFill>
                  <a:schemeClr val="accent1"/>
                </a:solidFill>
                <a:latin typeface="Consolas"/>
                <a:ea typeface="Consolas"/>
                <a:cs typeface="Consolas"/>
                <a:sym typeface="Consolas"/>
              </a:rPr>
              <a:t>Technology Stack &amp; Architecture Diagram</a:t>
            </a:r>
            <a:endParaRPr b="0" i="0" sz="3400" u="none" cap="none" strike="noStrike">
              <a:solidFill>
                <a:schemeClr val="accent1"/>
              </a:solidFill>
              <a:latin typeface="Consolas"/>
              <a:ea typeface="Consolas"/>
              <a:cs typeface="Consolas"/>
              <a:sym typeface="Consolas"/>
            </a:endParaRPr>
          </a:p>
        </p:txBody>
      </p:sp>
      <p:pic>
        <p:nvPicPr>
          <p:cNvPr id="166" name="Google Shape;166;p24"/>
          <p:cNvPicPr preferRelativeResize="0"/>
          <p:nvPr>
            <p:ph idx="1" type="body"/>
          </p:nvPr>
        </p:nvPicPr>
        <p:blipFill rotWithShape="1">
          <a:blip r:embed="rId3">
            <a:alphaModFix/>
          </a:blip>
          <a:srcRect b="0" l="0" r="0" t="0"/>
          <a:stretch/>
        </p:blipFill>
        <p:spPr>
          <a:xfrm>
            <a:off x="7855275" y="1981200"/>
            <a:ext cx="2022000" cy="4267200"/>
          </a:xfrm>
          <a:prstGeom prst="rect">
            <a:avLst/>
          </a:prstGeom>
          <a:noFill/>
          <a:ln>
            <a:noFill/>
          </a:ln>
        </p:spPr>
      </p:pic>
      <p:pic>
        <p:nvPicPr>
          <p:cNvPr id="167" name="Google Shape;167;p24"/>
          <p:cNvPicPr preferRelativeResize="0"/>
          <p:nvPr/>
        </p:nvPicPr>
        <p:blipFill rotWithShape="1">
          <a:blip r:embed="rId4">
            <a:alphaModFix/>
          </a:blip>
          <a:srcRect b="0" l="0" r="0" t="0"/>
          <a:stretch/>
        </p:blipFill>
        <p:spPr>
          <a:xfrm>
            <a:off x="609560" y="2057399"/>
            <a:ext cx="4267240" cy="41148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400"/>
              <a:buFont typeface="Consolas"/>
              <a:buNone/>
            </a:pPr>
            <a:r>
              <a:rPr b="0" i="0" lang="en-US" sz="3400" u="none" cap="none" strike="noStrike">
                <a:solidFill>
                  <a:schemeClr val="accent1"/>
                </a:solidFill>
                <a:latin typeface="Consolas"/>
                <a:ea typeface="Consolas"/>
                <a:cs typeface="Consolas"/>
                <a:sym typeface="Consolas"/>
              </a:rPr>
              <a:t>Class Diagram</a:t>
            </a:r>
            <a:endParaRPr b="0" i="0" sz="3400" u="none" cap="none" strike="noStrike">
              <a:solidFill>
                <a:schemeClr val="accent1"/>
              </a:solidFill>
              <a:latin typeface="Consolas"/>
              <a:ea typeface="Consolas"/>
              <a:cs typeface="Consolas"/>
              <a:sym typeface="Consolas"/>
            </a:endParaRPr>
          </a:p>
        </p:txBody>
      </p:sp>
      <p:sp>
        <p:nvSpPr>
          <p:cNvPr id="173" name="Google Shape;173;p25"/>
          <p:cNvSpPr txBox="1"/>
          <p:nvPr>
            <p:ph idx="1" type="body"/>
          </p:nvPr>
        </p:nvSpPr>
        <p:spPr>
          <a:xfrm>
            <a:off x="1524000" y="1825625"/>
            <a:ext cx="4343400" cy="427037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D8D8D8"/>
                </a:solidFill>
                <a:latin typeface="Candara"/>
                <a:ea typeface="Candara"/>
                <a:cs typeface="Candara"/>
                <a:sym typeface="Candara"/>
              </a:rPr>
              <a:t>A very basic outlook of how my project will be laid out. Will be updated for final presentation.</a:t>
            </a:r>
            <a:endParaRPr b="0" i="0" sz="2000" u="none" cap="none" strike="noStrike">
              <a:solidFill>
                <a:srgbClr val="D8D8D8"/>
              </a:solidFill>
              <a:latin typeface="Candara"/>
              <a:ea typeface="Candara"/>
              <a:cs typeface="Candara"/>
              <a:sym typeface="Candara"/>
            </a:endParaRPr>
          </a:p>
        </p:txBody>
      </p:sp>
      <p:pic>
        <p:nvPicPr>
          <p:cNvPr id="174" name="Google Shape;174;p25"/>
          <p:cNvPicPr preferRelativeResize="0"/>
          <p:nvPr>
            <p:ph idx="2" type="body"/>
          </p:nvPr>
        </p:nvPicPr>
        <p:blipFill rotWithShape="1">
          <a:blip r:embed="rId3">
            <a:alphaModFix/>
          </a:blip>
          <a:srcRect b="0" l="0" r="0" t="0"/>
          <a:stretch/>
        </p:blipFill>
        <p:spPr>
          <a:xfrm>
            <a:off x="6324600" y="1752600"/>
            <a:ext cx="5334000" cy="35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1524000" y="457200"/>
            <a:ext cx="9144000" cy="1143000"/>
          </a:xfrm>
          <a:prstGeom prst="rect">
            <a:avLst/>
          </a:prstGeom>
        </p:spPr>
        <p:txBody>
          <a:bodyPr anchorCtr="0" anchor="b" bIns="45700" lIns="91425" spcFirstLastPara="1" rIns="91425" wrap="square" tIns="45700">
            <a:noAutofit/>
          </a:bodyPr>
          <a:lstStyle/>
          <a:p>
            <a:pPr indent="0" lvl="0" marL="0">
              <a:spcBef>
                <a:spcPts val="0"/>
              </a:spcBef>
              <a:spcAft>
                <a:spcPts val="0"/>
              </a:spcAft>
              <a:buNone/>
            </a:pPr>
            <a:r>
              <a:rPr lang="en-US"/>
              <a:t>Pattern</a:t>
            </a:r>
            <a:r>
              <a:rPr lang="en-US"/>
              <a:t> Organizing Table</a:t>
            </a:r>
            <a:endParaRPr/>
          </a:p>
        </p:txBody>
      </p:sp>
      <p:sp>
        <p:nvSpPr>
          <p:cNvPr id="181" name="Google Shape;181;p26"/>
          <p:cNvSpPr txBox="1"/>
          <p:nvPr>
            <p:ph idx="2" type="body"/>
          </p:nvPr>
        </p:nvSpPr>
        <p:spPr>
          <a:xfrm>
            <a:off x="6324600" y="1825625"/>
            <a:ext cx="4343400" cy="4270500"/>
          </a:xfrm>
          <a:prstGeom prst="rect">
            <a:avLst/>
          </a:prstGeom>
        </p:spPr>
        <p:txBody>
          <a:bodyPr anchorCtr="0" anchor="t" bIns="45700" lIns="91425" spcFirstLastPara="1" rIns="91425" wrap="square" tIns="45700">
            <a:noAutofit/>
          </a:bodyPr>
          <a:lstStyle/>
          <a:p>
            <a:pPr indent="-355600" lvl="0" marL="457200">
              <a:spcBef>
                <a:spcPts val="1800"/>
              </a:spcBef>
              <a:spcAft>
                <a:spcPts val="0"/>
              </a:spcAft>
              <a:buSzPts val="2000"/>
              <a:buChar char="•"/>
            </a:pPr>
            <a:r>
              <a:rPr lang="en-US"/>
              <a:t>Patterns that I will possibly be using during the execution phase.</a:t>
            </a:r>
            <a:endParaRPr/>
          </a:p>
        </p:txBody>
      </p:sp>
      <p:pic>
        <p:nvPicPr>
          <p:cNvPr id="182" name="Google Shape;182;p26"/>
          <p:cNvPicPr preferRelativeResize="0"/>
          <p:nvPr/>
        </p:nvPicPr>
        <p:blipFill>
          <a:blip r:embed="rId3">
            <a:alphaModFix/>
          </a:blip>
          <a:stretch>
            <a:fillRect/>
          </a:stretch>
        </p:blipFill>
        <p:spPr>
          <a:xfrm>
            <a:off x="152400" y="1752600"/>
            <a:ext cx="6019800" cy="44638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1524000" y="457200"/>
            <a:ext cx="9144000" cy="1143000"/>
          </a:xfrm>
          <a:prstGeom prst="rect">
            <a:avLst/>
          </a:prstGeom>
        </p:spPr>
        <p:txBody>
          <a:bodyPr anchorCtr="0" anchor="b" bIns="45700" lIns="91425" spcFirstLastPara="1" rIns="91425" wrap="square" tIns="45700">
            <a:noAutofit/>
          </a:bodyPr>
          <a:lstStyle/>
          <a:p>
            <a:pPr indent="0" lvl="0" marL="0">
              <a:spcBef>
                <a:spcPts val="0"/>
              </a:spcBef>
              <a:spcAft>
                <a:spcPts val="0"/>
              </a:spcAft>
              <a:buNone/>
            </a:pPr>
            <a:r>
              <a:rPr lang="en-US"/>
              <a:t>Test Cases</a:t>
            </a:r>
            <a:endParaRPr/>
          </a:p>
        </p:txBody>
      </p:sp>
      <p:sp>
        <p:nvSpPr>
          <p:cNvPr id="189" name="Google Shape;189;p27"/>
          <p:cNvSpPr txBox="1"/>
          <p:nvPr>
            <p:ph idx="1" type="body"/>
          </p:nvPr>
        </p:nvSpPr>
        <p:spPr>
          <a:xfrm>
            <a:off x="1524000" y="1825625"/>
            <a:ext cx="4343400" cy="4270500"/>
          </a:xfrm>
          <a:prstGeom prst="rect">
            <a:avLst/>
          </a:prstGeom>
        </p:spPr>
        <p:txBody>
          <a:bodyPr anchorCtr="0" anchor="t" bIns="45700" lIns="91425" spcFirstLastPara="1" rIns="91425" wrap="square" tIns="45700">
            <a:noAutofit/>
          </a:bodyPr>
          <a:lstStyle/>
          <a:p>
            <a:pPr indent="-355600" lvl="0" marL="457200">
              <a:spcBef>
                <a:spcPts val="1800"/>
              </a:spcBef>
              <a:spcAft>
                <a:spcPts val="0"/>
              </a:spcAft>
              <a:buSzPts val="2000"/>
              <a:buChar char="•"/>
            </a:pPr>
            <a:r>
              <a:rPr lang="en-US"/>
              <a:t>storePassword method.</a:t>
            </a:r>
            <a:br>
              <a:rPr lang="en-US"/>
            </a:br>
            <a:r>
              <a:rPr lang="en-US"/>
              <a:t>Input: Store CleayQ123# for PSN</a:t>
            </a:r>
            <a:br>
              <a:rPr lang="en-US"/>
            </a:br>
            <a:r>
              <a:rPr lang="en-US"/>
              <a:t>Return: CleayQ123# stored for PSN</a:t>
            </a:r>
            <a:br>
              <a:rPr lang="en-US"/>
            </a:br>
            <a:r>
              <a:rPr lang="en-US"/>
              <a:t>Completed the imputed exercise</a:t>
            </a:r>
            <a:br>
              <a:rPr lang="en-US"/>
            </a:br>
            <a:r>
              <a:rPr lang="en-US"/>
              <a:t>Detects keyword store and performs action on PSN which was added into file and then attaching user inputted password</a:t>
            </a:r>
            <a:br>
              <a:rPr lang="en-US"/>
            </a:br>
            <a:endParaRPr/>
          </a:p>
        </p:txBody>
      </p:sp>
      <p:sp>
        <p:nvSpPr>
          <p:cNvPr id="190" name="Google Shape;190;p27"/>
          <p:cNvSpPr txBox="1"/>
          <p:nvPr>
            <p:ph idx="2" type="body"/>
          </p:nvPr>
        </p:nvSpPr>
        <p:spPr>
          <a:xfrm>
            <a:off x="6324600" y="1825625"/>
            <a:ext cx="4343400" cy="4270500"/>
          </a:xfrm>
          <a:prstGeom prst="rect">
            <a:avLst/>
          </a:prstGeom>
        </p:spPr>
        <p:txBody>
          <a:bodyPr anchorCtr="0" anchor="t" bIns="45700" lIns="91425" spcFirstLastPara="1" rIns="91425" wrap="square" tIns="45700">
            <a:noAutofit/>
          </a:bodyPr>
          <a:lstStyle/>
          <a:p>
            <a:pPr indent="-355600" lvl="0" marL="457200" rtl="0">
              <a:spcBef>
                <a:spcPts val="1800"/>
              </a:spcBef>
              <a:spcAft>
                <a:spcPts val="0"/>
              </a:spcAft>
              <a:buSzPts val="2000"/>
              <a:buChar char="•"/>
            </a:pPr>
            <a:r>
              <a:rPr lang="en-US"/>
              <a:t>deletePassword method.</a:t>
            </a:r>
            <a:br>
              <a:rPr lang="en-US"/>
            </a:br>
            <a:r>
              <a:rPr lang="en-US"/>
              <a:t>Input: Delete Gamestop password</a:t>
            </a:r>
            <a:br>
              <a:rPr lang="en-US"/>
            </a:br>
            <a:r>
              <a:rPr lang="en-US"/>
              <a:t>Return: Gamestop and attached password deleted</a:t>
            </a:r>
            <a:br>
              <a:rPr lang="en-US"/>
            </a:br>
            <a:r>
              <a:rPr lang="en-US"/>
              <a:t>Completed the imputed exercise</a:t>
            </a:r>
            <a:br>
              <a:rPr lang="en-US"/>
            </a:br>
            <a:r>
              <a:rPr lang="en-US"/>
              <a:t>Detects keyword delete and performs action on Gamestop which is stored on file and then removes it.</a:t>
            </a:r>
            <a:br>
              <a:rPr lang="en-US"/>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1524000" y="457200"/>
            <a:ext cx="9144000" cy="11430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r>
              <a:rPr lang="en-US"/>
              <a:t>Code</a:t>
            </a:r>
            <a:endParaRPr/>
          </a:p>
        </p:txBody>
      </p:sp>
      <p:sp>
        <p:nvSpPr>
          <p:cNvPr id="197" name="Google Shape;197;p28"/>
          <p:cNvSpPr txBox="1"/>
          <p:nvPr>
            <p:ph idx="1" type="body"/>
          </p:nvPr>
        </p:nvSpPr>
        <p:spPr>
          <a:xfrm>
            <a:off x="1524000" y="1825625"/>
            <a:ext cx="4343400" cy="4270500"/>
          </a:xfrm>
          <a:prstGeom prst="rect">
            <a:avLst/>
          </a:prstGeom>
        </p:spPr>
        <p:txBody>
          <a:bodyPr anchorCtr="0" anchor="t" bIns="45700" lIns="91425" spcFirstLastPara="1" rIns="91425" wrap="square" tIns="45700">
            <a:noAutofit/>
          </a:bodyPr>
          <a:lstStyle/>
          <a:p>
            <a:pPr indent="-355600" lvl="0" marL="457200" rtl="0">
              <a:spcBef>
                <a:spcPts val="1800"/>
              </a:spcBef>
              <a:spcAft>
                <a:spcPts val="0"/>
              </a:spcAft>
              <a:buSzPts val="2000"/>
              <a:buChar char="•"/>
            </a:pPr>
            <a:r>
              <a:rPr lang="en-US"/>
              <a:t>passwordGenerator method </a:t>
            </a:r>
            <a:endParaRPr/>
          </a:p>
        </p:txBody>
      </p:sp>
      <p:sp>
        <p:nvSpPr>
          <p:cNvPr id="198" name="Google Shape;198;p28"/>
          <p:cNvSpPr txBox="1"/>
          <p:nvPr>
            <p:ph idx="2" type="body"/>
          </p:nvPr>
        </p:nvSpPr>
        <p:spPr>
          <a:xfrm>
            <a:off x="6324600" y="1825625"/>
            <a:ext cx="4343400" cy="4270500"/>
          </a:xfrm>
          <a:prstGeom prst="rect">
            <a:avLst/>
          </a:prstGeom>
        </p:spPr>
        <p:txBody>
          <a:bodyPr anchorCtr="0" anchor="t" bIns="45700" lIns="91425" spcFirstLastPara="1" rIns="91425" wrap="square" tIns="45700">
            <a:noAutofit/>
          </a:bodyPr>
          <a:lstStyle/>
          <a:p>
            <a:pPr indent="0" lvl="0" marL="457200" rtl="0">
              <a:spcBef>
                <a:spcPts val="1800"/>
              </a:spcBef>
              <a:spcAft>
                <a:spcPts val="0"/>
              </a:spcAft>
              <a:buNone/>
            </a:pPr>
            <a:r>
              <a:t/>
            </a:r>
            <a:endParaRPr/>
          </a:p>
        </p:txBody>
      </p:sp>
      <p:pic>
        <p:nvPicPr>
          <p:cNvPr id="199" name="Google Shape;199;p28"/>
          <p:cNvPicPr preferRelativeResize="0"/>
          <p:nvPr/>
        </p:nvPicPr>
        <p:blipFill>
          <a:blip r:embed="rId3">
            <a:alphaModFix/>
          </a:blip>
          <a:stretch>
            <a:fillRect/>
          </a:stretch>
        </p:blipFill>
        <p:spPr>
          <a:xfrm>
            <a:off x="6324598" y="1357025"/>
            <a:ext cx="5531099" cy="4817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1524000" y="1828800"/>
            <a:ext cx="91440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5400"/>
              <a:buFont typeface="Consolas"/>
              <a:buNone/>
            </a:pPr>
            <a:r>
              <a:rPr b="0" i="0" lang="en-US" sz="5400" u="none" cap="none" strike="noStrike">
                <a:solidFill>
                  <a:schemeClr val="lt1"/>
                </a:solidFill>
                <a:latin typeface="Consolas"/>
                <a:ea typeface="Consolas"/>
                <a:cs typeface="Consolas"/>
                <a:sym typeface="Consolas"/>
              </a:rPr>
              <a:t>Conclusion</a:t>
            </a:r>
            <a:endParaRPr b="0" i="0" sz="5400" u="none" cap="none" strike="noStrike">
              <a:solidFill>
                <a:schemeClr val="lt1"/>
              </a:solidFill>
              <a:latin typeface="Consolas"/>
              <a:ea typeface="Consolas"/>
              <a:cs typeface="Consolas"/>
              <a:sym typeface="Consolas"/>
            </a:endParaRPr>
          </a:p>
        </p:txBody>
      </p:sp>
      <p:sp>
        <p:nvSpPr>
          <p:cNvPr id="205" name="Google Shape;205;p29"/>
          <p:cNvSpPr txBox="1"/>
          <p:nvPr>
            <p:ph idx="1" type="body"/>
          </p:nvPr>
        </p:nvSpPr>
        <p:spPr>
          <a:xfrm>
            <a:off x="1524000" y="4589463"/>
            <a:ext cx="9144000" cy="15065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000"/>
              <a:buFont typeface="Arial"/>
              <a:buNone/>
            </a:pPr>
            <a:r>
              <a:rPr lang="en-US"/>
              <a:t>This does not represent the final product and may be changed or different.</a:t>
            </a:r>
            <a:endParaRPr b="0" i="0" sz="2000" u="none" cap="none" strike="noStrike">
              <a:solidFill>
                <a:schemeClr val="accent1"/>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400"/>
              <a:buFont typeface="Consolas"/>
              <a:buNone/>
            </a:pPr>
            <a:r>
              <a:rPr b="0" i="0" lang="en-US" sz="3400" u="none" cap="none" strike="noStrike">
                <a:solidFill>
                  <a:schemeClr val="accent1"/>
                </a:solidFill>
                <a:latin typeface="Consolas"/>
                <a:ea typeface="Consolas"/>
                <a:cs typeface="Consolas"/>
                <a:sym typeface="Consolas"/>
              </a:rPr>
              <a:t>Project Description and Purpose</a:t>
            </a:r>
            <a:endParaRPr b="0" i="0" sz="3400" u="none" cap="none" strike="noStrike">
              <a:solidFill>
                <a:schemeClr val="accent1"/>
              </a:solidFill>
              <a:latin typeface="Consolas"/>
              <a:ea typeface="Consolas"/>
              <a:cs typeface="Consolas"/>
              <a:sym typeface="Consolas"/>
            </a:endParaRPr>
          </a:p>
        </p:txBody>
      </p:sp>
      <p:sp>
        <p:nvSpPr>
          <p:cNvPr id="92" name="Google Shape;92;p14"/>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D8D8D8"/>
                </a:solidFill>
                <a:latin typeface="Candara"/>
                <a:ea typeface="Candara"/>
                <a:cs typeface="Candara"/>
                <a:sym typeface="Candara"/>
              </a:rPr>
              <a:t>Locke is a virtual assistant which will generate and store passwords for the users based on their input. The application will have multiple pages ranging from the chat box to the passwords page.</a:t>
            </a:r>
            <a:endParaRPr/>
          </a:p>
          <a:p>
            <a:pPr indent="-228600" lvl="0" marL="228600" marR="0" rtl="0" algn="l">
              <a:lnSpc>
                <a:spcPct val="90000"/>
              </a:lnSpc>
              <a:spcBef>
                <a:spcPts val="1800"/>
              </a:spcBef>
              <a:spcAft>
                <a:spcPts val="0"/>
              </a:spcAft>
              <a:buClr>
                <a:schemeClr val="accent1"/>
              </a:buClr>
              <a:buSzPts val="2000"/>
              <a:buFont typeface="Arial"/>
              <a:buChar char="•"/>
            </a:pPr>
            <a:r>
              <a:rPr b="0" i="0" lang="en-US" sz="2000" u="none" cap="none" strike="noStrike">
                <a:solidFill>
                  <a:srgbClr val="D8D8D8"/>
                </a:solidFill>
                <a:latin typeface="Candara"/>
                <a:ea typeface="Candara"/>
                <a:cs typeface="Candara"/>
                <a:sym typeface="Candara"/>
              </a:rPr>
              <a:t>The purpose of this program is to simplify the way you create, save your passwords, and update them. The passwords will be generated randomly with some criteria attached such as including uppercase letters, numbers, and symbols to be more secure. Additionally, this program will not be connected online so that hackers will have to get it from the website you used your password on or if your computer is stolen.</a:t>
            </a:r>
            <a:endParaRPr b="0" i="0" sz="2000" u="none" cap="none" strike="noStrike">
              <a:solidFill>
                <a:srgbClr val="D8D8D8"/>
              </a:solidFill>
              <a:latin typeface="Candara"/>
              <a:ea typeface="Candara"/>
              <a:cs typeface="Candara"/>
              <a:sym typeface="Canda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1524000" y="616325"/>
            <a:ext cx="9144000" cy="6318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3400"/>
              <a:buFont typeface="Consolas"/>
              <a:buNone/>
            </a:pPr>
            <a:r>
              <a:rPr b="0" i="0" lang="en-US" sz="3400" u="none" cap="none" strike="noStrike">
                <a:solidFill>
                  <a:schemeClr val="accent1"/>
                </a:solidFill>
                <a:latin typeface="Consolas"/>
                <a:ea typeface="Consolas"/>
                <a:cs typeface="Consolas"/>
                <a:sym typeface="Consolas"/>
              </a:rPr>
              <a:t>Use Cases </a:t>
            </a:r>
            <a:r>
              <a:rPr lang="en-US"/>
              <a:t>&amp; Examples</a:t>
            </a:r>
            <a:endParaRPr b="0" i="0" sz="3400" u="none" cap="none" strike="noStrike">
              <a:solidFill>
                <a:schemeClr val="accent1"/>
              </a:solidFill>
              <a:latin typeface="Consolas"/>
              <a:ea typeface="Consolas"/>
              <a:cs typeface="Consolas"/>
              <a:sym typeface="Consolas"/>
            </a:endParaRPr>
          </a:p>
        </p:txBody>
      </p:sp>
      <p:sp>
        <p:nvSpPr>
          <p:cNvPr id="98" name="Google Shape;98;p15"/>
          <p:cNvSpPr txBox="1"/>
          <p:nvPr>
            <p:ph idx="1" type="body"/>
          </p:nvPr>
        </p:nvSpPr>
        <p:spPr>
          <a:xfrm>
            <a:off x="1524000" y="1828800"/>
            <a:ext cx="4140300" cy="4267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D8D8D8"/>
                </a:solidFill>
                <a:latin typeface="Candara"/>
                <a:ea typeface="Candara"/>
                <a:cs typeface="Candara"/>
                <a:sym typeface="Candara"/>
              </a:rPr>
              <a:t>Primarily used to generate passwords for the user to use.</a:t>
            </a:r>
            <a:endParaRPr/>
          </a:p>
          <a:p>
            <a:pPr indent="-228600" lvl="0" marL="228600" marR="0" rtl="0" algn="l">
              <a:lnSpc>
                <a:spcPct val="90000"/>
              </a:lnSpc>
              <a:spcBef>
                <a:spcPts val="1800"/>
              </a:spcBef>
              <a:spcAft>
                <a:spcPts val="0"/>
              </a:spcAft>
              <a:buClr>
                <a:schemeClr val="accent1"/>
              </a:buClr>
              <a:buSzPts val="2000"/>
              <a:buFont typeface="Arial"/>
              <a:buChar char="•"/>
            </a:pPr>
            <a:r>
              <a:rPr b="0" i="0" lang="en-US" sz="2000" u="none" cap="none" strike="noStrike">
                <a:solidFill>
                  <a:srgbClr val="D8D8D8"/>
                </a:solidFill>
                <a:latin typeface="Candara"/>
                <a:ea typeface="Candara"/>
                <a:cs typeface="Candara"/>
                <a:sym typeface="Candara"/>
              </a:rPr>
              <a:t>Will also save passwords and provide to user when asked. </a:t>
            </a:r>
            <a:endParaRPr/>
          </a:p>
          <a:p>
            <a:pPr indent="-228600" lvl="0" marL="228600" marR="0" rtl="0" algn="l">
              <a:lnSpc>
                <a:spcPct val="90000"/>
              </a:lnSpc>
              <a:spcBef>
                <a:spcPts val="1800"/>
              </a:spcBef>
              <a:spcAft>
                <a:spcPts val="0"/>
              </a:spcAft>
              <a:buClr>
                <a:schemeClr val="accent1"/>
              </a:buClr>
              <a:buSzPts val="2000"/>
              <a:buFont typeface="Arial"/>
              <a:buChar char="•"/>
            </a:pPr>
            <a:r>
              <a:rPr b="0" i="0" lang="en-US" sz="2000" u="none" cap="none" strike="noStrike">
                <a:solidFill>
                  <a:srgbClr val="D8D8D8"/>
                </a:solidFill>
                <a:latin typeface="Candara"/>
                <a:ea typeface="Candara"/>
                <a:cs typeface="Candara"/>
                <a:sym typeface="Candara"/>
              </a:rPr>
              <a:t>The passwords can be saved in a document by request.</a:t>
            </a:r>
            <a:endParaRPr/>
          </a:p>
          <a:p>
            <a:pPr indent="-228600" lvl="0" marL="228600" marR="0" rtl="0" algn="l">
              <a:lnSpc>
                <a:spcPct val="90000"/>
              </a:lnSpc>
              <a:spcBef>
                <a:spcPts val="1800"/>
              </a:spcBef>
              <a:spcAft>
                <a:spcPts val="0"/>
              </a:spcAft>
              <a:buClr>
                <a:schemeClr val="accent1"/>
              </a:buClr>
              <a:buSzPts val="2000"/>
              <a:buFont typeface="Arial"/>
              <a:buChar char="•"/>
            </a:pPr>
            <a:r>
              <a:rPr b="0" i="0" lang="en-US" sz="2000" u="none" cap="none" strike="noStrike">
                <a:solidFill>
                  <a:srgbClr val="D8D8D8"/>
                </a:solidFill>
                <a:latin typeface="Candara"/>
                <a:ea typeface="Candara"/>
                <a:cs typeface="Candara"/>
                <a:sym typeface="Candara"/>
              </a:rPr>
              <a:t>The passwords can be destroyed by request.</a:t>
            </a:r>
            <a:endParaRPr/>
          </a:p>
          <a:p>
            <a:pPr indent="-228600" lvl="0" marL="228600" marR="0" rtl="0" algn="l">
              <a:lnSpc>
                <a:spcPct val="90000"/>
              </a:lnSpc>
              <a:spcBef>
                <a:spcPts val="1800"/>
              </a:spcBef>
              <a:spcAft>
                <a:spcPts val="0"/>
              </a:spcAft>
              <a:buClr>
                <a:schemeClr val="accent1"/>
              </a:buClr>
              <a:buSzPts val="2000"/>
              <a:buFont typeface="Arial"/>
              <a:buChar char="•"/>
            </a:pPr>
            <a:r>
              <a:rPr b="0" i="0" lang="en-US" sz="2000" u="none" cap="none" strike="noStrike">
                <a:solidFill>
                  <a:srgbClr val="D8D8D8"/>
                </a:solidFill>
                <a:latin typeface="Candara"/>
                <a:ea typeface="Candara"/>
                <a:cs typeface="Candara"/>
                <a:sym typeface="Candara"/>
              </a:rPr>
              <a:t>The passwords can be updated by request.</a:t>
            </a:r>
            <a:endParaRPr/>
          </a:p>
          <a:p>
            <a:pPr indent="-101600" lvl="0" marL="228600" marR="0" rtl="0" algn="l">
              <a:lnSpc>
                <a:spcPct val="90000"/>
              </a:lnSpc>
              <a:spcBef>
                <a:spcPts val="1800"/>
              </a:spcBef>
              <a:spcAft>
                <a:spcPts val="0"/>
              </a:spcAft>
              <a:buClr>
                <a:schemeClr val="accent1"/>
              </a:buClr>
              <a:buSzPts val="2000"/>
              <a:buFont typeface="Arial"/>
              <a:buNone/>
            </a:pPr>
            <a:r>
              <a:t/>
            </a:r>
            <a:endParaRPr b="0" i="0" sz="2000" u="none" cap="none" strike="noStrike">
              <a:solidFill>
                <a:srgbClr val="D8D8D8"/>
              </a:solidFill>
              <a:latin typeface="Candara"/>
              <a:ea typeface="Candara"/>
              <a:cs typeface="Candara"/>
              <a:sym typeface="Candara"/>
            </a:endParaRPr>
          </a:p>
        </p:txBody>
      </p:sp>
      <p:sp>
        <p:nvSpPr>
          <p:cNvPr id="99" name="Google Shape;99;p15"/>
          <p:cNvSpPr txBox="1"/>
          <p:nvPr>
            <p:ph idx="1" type="body"/>
          </p:nvPr>
        </p:nvSpPr>
        <p:spPr>
          <a:xfrm>
            <a:off x="6484075" y="1828800"/>
            <a:ext cx="5490600" cy="4267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D8D8D8"/>
                </a:solidFill>
                <a:latin typeface="Candara"/>
                <a:ea typeface="Candara"/>
                <a:cs typeface="Candara"/>
                <a:sym typeface="Candara"/>
              </a:rPr>
              <a:t>User: Generate password for BestBuy</a:t>
            </a:r>
            <a:endParaRPr/>
          </a:p>
          <a:p>
            <a:pPr indent="-228600" lvl="0" marL="228600" marR="0" rtl="0" algn="l">
              <a:lnSpc>
                <a:spcPct val="90000"/>
              </a:lnSpc>
              <a:spcBef>
                <a:spcPts val="1800"/>
              </a:spcBef>
              <a:spcAft>
                <a:spcPts val="0"/>
              </a:spcAft>
              <a:buClr>
                <a:schemeClr val="accent1"/>
              </a:buClr>
              <a:buSzPts val="2000"/>
              <a:buFont typeface="Arial"/>
              <a:buChar char="•"/>
            </a:pPr>
            <a:r>
              <a:rPr b="0" i="0" lang="en-US" sz="2000" u="none" cap="none" strike="noStrike">
                <a:solidFill>
                  <a:srgbClr val="D8D8D8"/>
                </a:solidFill>
                <a:latin typeface="Candara"/>
                <a:ea typeface="Candara"/>
                <a:cs typeface="Candara"/>
                <a:sym typeface="Candara"/>
              </a:rPr>
              <a:t>Locke: A&amp;CKADGF@15461 generated for BestBuy and stored</a:t>
            </a:r>
            <a:endParaRPr/>
          </a:p>
          <a:p>
            <a:pPr indent="-228600" lvl="0" marL="228600" marR="0" rtl="0" algn="l">
              <a:lnSpc>
                <a:spcPct val="90000"/>
              </a:lnSpc>
              <a:spcBef>
                <a:spcPts val="1800"/>
              </a:spcBef>
              <a:spcAft>
                <a:spcPts val="0"/>
              </a:spcAft>
              <a:buClr>
                <a:schemeClr val="accent1"/>
              </a:buClr>
              <a:buSzPts val="2000"/>
              <a:buFont typeface="Arial"/>
              <a:buChar char="•"/>
            </a:pPr>
            <a:r>
              <a:rPr b="0" i="0" lang="en-US" sz="2000" u="none" cap="none" strike="noStrike">
                <a:solidFill>
                  <a:srgbClr val="D8D8D8"/>
                </a:solidFill>
                <a:latin typeface="Candara"/>
                <a:ea typeface="Candara"/>
                <a:cs typeface="Candara"/>
                <a:sym typeface="Candara"/>
              </a:rPr>
              <a:t>User: Display password for Amazon</a:t>
            </a:r>
            <a:endParaRPr/>
          </a:p>
          <a:p>
            <a:pPr indent="-228600" lvl="0" marL="228600" marR="0" rtl="0" algn="l">
              <a:lnSpc>
                <a:spcPct val="90000"/>
              </a:lnSpc>
              <a:spcBef>
                <a:spcPts val="1800"/>
              </a:spcBef>
              <a:spcAft>
                <a:spcPts val="0"/>
              </a:spcAft>
              <a:buClr>
                <a:schemeClr val="accent1"/>
              </a:buClr>
              <a:buSzPts val="2000"/>
              <a:buFont typeface="Arial"/>
              <a:buChar char="•"/>
            </a:pPr>
            <a:r>
              <a:rPr b="0" i="0" lang="en-US" sz="2000" u="none" cap="none" strike="noStrike">
                <a:solidFill>
                  <a:srgbClr val="D8D8D8"/>
                </a:solidFill>
                <a:latin typeface="Candara"/>
                <a:ea typeface="Candara"/>
                <a:cs typeface="Candara"/>
                <a:sym typeface="Candara"/>
              </a:rPr>
              <a:t>Locke: The password for Amazon is AbfrD412&amp;</a:t>
            </a:r>
            <a:endParaRPr/>
          </a:p>
          <a:p>
            <a:pPr indent="-228600" lvl="0" marL="228600" marR="0" rtl="0" algn="l">
              <a:lnSpc>
                <a:spcPct val="90000"/>
              </a:lnSpc>
              <a:spcBef>
                <a:spcPts val="1800"/>
              </a:spcBef>
              <a:spcAft>
                <a:spcPts val="0"/>
              </a:spcAft>
              <a:buClr>
                <a:schemeClr val="accent1"/>
              </a:buClr>
              <a:buSzPts val="2000"/>
              <a:buFont typeface="Arial"/>
              <a:buChar char="•"/>
            </a:pPr>
            <a:r>
              <a:rPr b="0" i="0" lang="en-US" sz="2000" u="none" cap="none" strike="noStrike">
                <a:solidFill>
                  <a:srgbClr val="D8D8D8"/>
                </a:solidFill>
                <a:latin typeface="Candara"/>
                <a:ea typeface="Candara"/>
                <a:cs typeface="Candara"/>
                <a:sym typeface="Candara"/>
              </a:rPr>
              <a:t>User: Update password for Bestbuy FreddyAM9812@</a:t>
            </a:r>
            <a:endParaRPr/>
          </a:p>
          <a:p>
            <a:pPr indent="-228600" lvl="0" marL="228600" marR="0" rtl="0" algn="l">
              <a:lnSpc>
                <a:spcPct val="90000"/>
              </a:lnSpc>
              <a:spcBef>
                <a:spcPts val="1800"/>
              </a:spcBef>
              <a:spcAft>
                <a:spcPts val="0"/>
              </a:spcAft>
              <a:buClr>
                <a:schemeClr val="accent1"/>
              </a:buClr>
              <a:buSzPts val="2000"/>
              <a:buFont typeface="Arial"/>
              <a:buChar char="•"/>
            </a:pPr>
            <a:r>
              <a:rPr b="0" i="0" lang="en-US" sz="2000" u="none" cap="none" strike="noStrike">
                <a:solidFill>
                  <a:srgbClr val="D8D8D8"/>
                </a:solidFill>
                <a:latin typeface="Candara"/>
                <a:ea typeface="Candara"/>
                <a:cs typeface="Candara"/>
                <a:sym typeface="Candara"/>
              </a:rPr>
              <a:t>Locke: Bestbuy password updated to FreddyAM9812@</a:t>
            </a:r>
            <a:endParaRPr b="0" i="0" sz="2000" u="none" cap="none" strike="noStrike">
              <a:solidFill>
                <a:srgbClr val="D8D8D8"/>
              </a:solidFill>
              <a:latin typeface="Candara"/>
              <a:ea typeface="Candara"/>
              <a:cs typeface="Candara"/>
              <a:sym typeface="Canda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400"/>
              <a:buFont typeface="Consolas"/>
              <a:buNone/>
            </a:pPr>
            <a:r>
              <a:rPr lang="en-US"/>
              <a:t>Scope &amp; Functionality</a:t>
            </a:r>
            <a:endParaRPr b="0" i="0" sz="3400" u="none" cap="none" strike="noStrike">
              <a:solidFill>
                <a:schemeClr val="accent1"/>
              </a:solidFill>
              <a:latin typeface="Consolas"/>
              <a:ea typeface="Consolas"/>
              <a:cs typeface="Consolas"/>
              <a:sym typeface="Consolas"/>
            </a:endParaRPr>
          </a:p>
        </p:txBody>
      </p:sp>
      <p:sp>
        <p:nvSpPr>
          <p:cNvPr id="105" name="Google Shape;105;p16"/>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D8D8D8"/>
                </a:solidFill>
                <a:latin typeface="Candara"/>
                <a:ea typeface="Candara"/>
                <a:cs typeface="Candara"/>
                <a:sym typeface="Candara"/>
              </a:rPr>
              <a:t>Students, Adults, and those who are forgetful of their passwords.</a:t>
            </a:r>
            <a:endParaRPr/>
          </a:p>
          <a:p>
            <a:pPr indent="-228600" lvl="0" marL="228600" marR="0" rtl="0" algn="l">
              <a:lnSpc>
                <a:spcPct val="90000"/>
              </a:lnSpc>
              <a:spcBef>
                <a:spcPts val="1800"/>
              </a:spcBef>
              <a:spcAft>
                <a:spcPts val="0"/>
              </a:spcAft>
              <a:buClr>
                <a:schemeClr val="accent1"/>
              </a:buClr>
              <a:buSzPts val="2000"/>
              <a:buFont typeface="Arial"/>
              <a:buChar char="•"/>
            </a:pPr>
            <a:r>
              <a:rPr b="0" i="0" lang="en-US" sz="2000" u="none" cap="none" strike="noStrike">
                <a:solidFill>
                  <a:srgbClr val="D8D8D8"/>
                </a:solidFill>
                <a:latin typeface="Candara"/>
                <a:ea typeface="Candara"/>
                <a:cs typeface="Candara"/>
                <a:sym typeface="Candara"/>
              </a:rPr>
              <a:t>Will be a bot that responds to user input but return an error when non-supported request are inputted. Will only responds to greetings and any requests that pertain to your passwords such as creating or updating them. Will have multiple pages that will have a chat box, passwords, and about page. </a:t>
            </a:r>
            <a:endParaRPr b="0" i="0" sz="2000" u="none" cap="none" strike="noStrike">
              <a:solidFill>
                <a:srgbClr val="D8D8D8"/>
              </a:solidFill>
              <a:latin typeface="Candara"/>
              <a:ea typeface="Candara"/>
              <a:cs typeface="Candara"/>
              <a:sym typeface="Candara"/>
            </a:endParaRPr>
          </a:p>
          <a:p>
            <a:pPr indent="-228600" lvl="0" marL="228600" marR="0" rtl="0" algn="l">
              <a:lnSpc>
                <a:spcPct val="90000"/>
              </a:lnSpc>
              <a:spcBef>
                <a:spcPts val="1800"/>
              </a:spcBef>
              <a:spcAft>
                <a:spcPts val="0"/>
              </a:spcAft>
              <a:buClr>
                <a:schemeClr val="accent1"/>
              </a:buClr>
              <a:buSzPts val="2000"/>
              <a:buFont typeface="Arial"/>
              <a:buChar char="•"/>
            </a:pPr>
            <a:r>
              <a:rPr lang="en-US"/>
              <a:t>Project will run on Eclipse using Java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3371100" y="1350250"/>
            <a:ext cx="4962525" cy="4962525"/>
          </a:xfrm>
          <a:prstGeom prst="rect">
            <a:avLst/>
          </a:prstGeom>
          <a:noFill/>
          <a:ln>
            <a:noFill/>
          </a:ln>
        </p:spPr>
      </p:pic>
      <p:sp>
        <p:nvSpPr>
          <p:cNvPr id="112" name="Google Shape;112;p17"/>
          <p:cNvSpPr txBox="1"/>
          <p:nvPr>
            <p:ph idx="4294967295" type="title"/>
          </p:nvPr>
        </p:nvSpPr>
        <p:spPr>
          <a:xfrm>
            <a:off x="1280363" y="438925"/>
            <a:ext cx="9144000" cy="6279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3400"/>
              <a:buFont typeface="Consolas"/>
              <a:buNone/>
            </a:pPr>
            <a:r>
              <a:rPr lang="en-US"/>
              <a:t>Login or Create Account</a:t>
            </a:r>
            <a:endParaRPr b="0" i="0" sz="3400" u="none" cap="none" strike="noStrike">
              <a:solidFill>
                <a:schemeClr val="accent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18"/>
          <p:cNvPicPr preferRelativeResize="0"/>
          <p:nvPr/>
        </p:nvPicPr>
        <p:blipFill>
          <a:blip r:embed="rId3">
            <a:alphaModFix/>
          </a:blip>
          <a:stretch>
            <a:fillRect/>
          </a:stretch>
        </p:blipFill>
        <p:spPr>
          <a:xfrm>
            <a:off x="3371100" y="1350250"/>
            <a:ext cx="4962525" cy="4962525"/>
          </a:xfrm>
          <a:prstGeom prst="rect">
            <a:avLst/>
          </a:prstGeom>
          <a:noFill/>
          <a:ln>
            <a:noFill/>
          </a:ln>
        </p:spPr>
      </p:pic>
      <p:sp>
        <p:nvSpPr>
          <p:cNvPr id="119" name="Google Shape;119;p18"/>
          <p:cNvSpPr txBox="1"/>
          <p:nvPr>
            <p:ph idx="4294967295" type="title"/>
          </p:nvPr>
        </p:nvSpPr>
        <p:spPr>
          <a:xfrm>
            <a:off x="1280363" y="438925"/>
            <a:ext cx="9144000" cy="6279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3400"/>
              <a:buFont typeface="Consolas"/>
              <a:buNone/>
            </a:pPr>
            <a:r>
              <a:rPr lang="en-US"/>
              <a:t>Welcome Page</a:t>
            </a:r>
            <a:endParaRPr b="0" i="0" sz="3400" u="none" cap="none" strike="noStrike">
              <a:solidFill>
                <a:schemeClr val="accent1"/>
              </a:solidFill>
              <a:latin typeface="Consolas"/>
              <a:ea typeface="Consolas"/>
              <a:cs typeface="Consolas"/>
              <a:sym typeface="Consolas"/>
            </a:endParaRPr>
          </a:p>
        </p:txBody>
      </p:sp>
      <p:pic>
        <p:nvPicPr>
          <p:cNvPr id="120" name="Google Shape;120;p18"/>
          <p:cNvPicPr preferRelativeResize="0"/>
          <p:nvPr/>
        </p:nvPicPr>
        <p:blipFill>
          <a:blip r:embed="rId4">
            <a:alphaModFix/>
          </a:blip>
          <a:stretch>
            <a:fillRect/>
          </a:stretch>
        </p:blipFill>
        <p:spPr>
          <a:xfrm>
            <a:off x="3371125" y="1350250"/>
            <a:ext cx="4962525" cy="496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3371100" y="1350250"/>
            <a:ext cx="4962525" cy="4962525"/>
          </a:xfrm>
          <a:prstGeom prst="rect">
            <a:avLst/>
          </a:prstGeom>
          <a:noFill/>
          <a:ln>
            <a:noFill/>
          </a:ln>
        </p:spPr>
      </p:pic>
      <p:sp>
        <p:nvSpPr>
          <p:cNvPr id="127" name="Google Shape;127;p19"/>
          <p:cNvSpPr txBox="1"/>
          <p:nvPr>
            <p:ph idx="4294967295" type="title"/>
          </p:nvPr>
        </p:nvSpPr>
        <p:spPr>
          <a:xfrm>
            <a:off x="1280363" y="438925"/>
            <a:ext cx="9144000" cy="6279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3400"/>
              <a:buFont typeface="Consolas"/>
              <a:buNone/>
            </a:pPr>
            <a:r>
              <a:rPr lang="en-US"/>
              <a:t>Example 1</a:t>
            </a:r>
            <a:endParaRPr b="0" i="0" sz="3400" u="none" cap="none" strike="noStrike">
              <a:solidFill>
                <a:schemeClr val="accent1"/>
              </a:solidFill>
              <a:latin typeface="Consolas"/>
              <a:ea typeface="Consolas"/>
              <a:cs typeface="Consolas"/>
              <a:sym typeface="Consolas"/>
            </a:endParaRPr>
          </a:p>
        </p:txBody>
      </p:sp>
      <p:pic>
        <p:nvPicPr>
          <p:cNvPr id="128" name="Google Shape;128;p19"/>
          <p:cNvPicPr preferRelativeResize="0"/>
          <p:nvPr/>
        </p:nvPicPr>
        <p:blipFill>
          <a:blip r:embed="rId4">
            <a:alphaModFix/>
          </a:blip>
          <a:stretch>
            <a:fillRect/>
          </a:stretch>
        </p:blipFill>
        <p:spPr>
          <a:xfrm>
            <a:off x="3371113" y="1350238"/>
            <a:ext cx="4962525" cy="4962525"/>
          </a:xfrm>
          <a:prstGeom prst="rect">
            <a:avLst/>
          </a:prstGeom>
          <a:noFill/>
          <a:ln>
            <a:noFill/>
          </a:ln>
        </p:spPr>
      </p:pic>
      <p:pic>
        <p:nvPicPr>
          <p:cNvPr id="129" name="Google Shape;129;p19"/>
          <p:cNvPicPr preferRelativeResize="0"/>
          <p:nvPr/>
        </p:nvPicPr>
        <p:blipFill>
          <a:blip r:embed="rId5">
            <a:alphaModFix/>
          </a:blip>
          <a:stretch>
            <a:fillRect/>
          </a:stretch>
        </p:blipFill>
        <p:spPr>
          <a:xfrm>
            <a:off x="3371125" y="1350250"/>
            <a:ext cx="4962525" cy="496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0"/>
          <p:cNvPicPr preferRelativeResize="0"/>
          <p:nvPr/>
        </p:nvPicPr>
        <p:blipFill>
          <a:blip r:embed="rId3">
            <a:alphaModFix/>
          </a:blip>
          <a:stretch>
            <a:fillRect/>
          </a:stretch>
        </p:blipFill>
        <p:spPr>
          <a:xfrm>
            <a:off x="3371100" y="1350250"/>
            <a:ext cx="4962525" cy="4962525"/>
          </a:xfrm>
          <a:prstGeom prst="rect">
            <a:avLst/>
          </a:prstGeom>
          <a:noFill/>
          <a:ln>
            <a:noFill/>
          </a:ln>
        </p:spPr>
      </p:pic>
      <p:sp>
        <p:nvSpPr>
          <p:cNvPr id="136" name="Google Shape;136;p20"/>
          <p:cNvSpPr txBox="1"/>
          <p:nvPr>
            <p:ph idx="4294967295" type="title"/>
          </p:nvPr>
        </p:nvSpPr>
        <p:spPr>
          <a:xfrm>
            <a:off x="1280363" y="438925"/>
            <a:ext cx="9144000" cy="6279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3400"/>
              <a:buFont typeface="Consolas"/>
              <a:buNone/>
            </a:pPr>
            <a:r>
              <a:rPr lang="en-US"/>
              <a:t>Example 1 Result</a:t>
            </a:r>
            <a:endParaRPr b="0" i="0" sz="3400" u="none" cap="none" strike="noStrike">
              <a:solidFill>
                <a:schemeClr val="accent1"/>
              </a:solidFill>
              <a:latin typeface="Consolas"/>
              <a:ea typeface="Consolas"/>
              <a:cs typeface="Consolas"/>
              <a:sym typeface="Consolas"/>
            </a:endParaRPr>
          </a:p>
        </p:txBody>
      </p:sp>
      <p:pic>
        <p:nvPicPr>
          <p:cNvPr id="137" name="Google Shape;137;p20"/>
          <p:cNvPicPr preferRelativeResize="0"/>
          <p:nvPr/>
        </p:nvPicPr>
        <p:blipFill>
          <a:blip r:embed="rId4">
            <a:alphaModFix/>
          </a:blip>
          <a:stretch>
            <a:fillRect/>
          </a:stretch>
        </p:blipFill>
        <p:spPr>
          <a:xfrm>
            <a:off x="3371100" y="1350250"/>
            <a:ext cx="4962525" cy="496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1"/>
          <p:cNvPicPr preferRelativeResize="0"/>
          <p:nvPr/>
        </p:nvPicPr>
        <p:blipFill>
          <a:blip r:embed="rId3">
            <a:alphaModFix/>
          </a:blip>
          <a:stretch>
            <a:fillRect/>
          </a:stretch>
        </p:blipFill>
        <p:spPr>
          <a:xfrm>
            <a:off x="3371100" y="1350250"/>
            <a:ext cx="4962525" cy="4962525"/>
          </a:xfrm>
          <a:prstGeom prst="rect">
            <a:avLst/>
          </a:prstGeom>
          <a:noFill/>
          <a:ln>
            <a:noFill/>
          </a:ln>
        </p:spPr>
      </p:pic>
      <p:sp>
        <p:nvSpPr>
          <p:cNvPr id="144" name="Google Shape;144;p21"/>
          <p:cNvSpPr txBox="1"/>
          <p:nvPr>
            <p:ph idx="4294967295" type="title"/>
          </p:nvPr>
        </p:nvSpPr>
        <p:spPr>
          <a:xfrm>
            <a:off x="1280363" y="438925"/>
            <a:ext cx="9144000" cy="6279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3400"/>
              <a:buFont typeface="Consolas"/>
              <a:buNone/>
            </a:pPr>
            <a:r>
              <a:rPr lang="en-US"/>
              <a:t>Example 2 Result</a:t>
            </a:r>
            <a:endParaRPr b="0" i="0" sz="3400" u="none" cap="none" strike="noStrike">
              <a:solidFill>
                <a:schemeClr val="accent1"/>
              </a:solidFill>
              <a:latin typeface="Consolas"/>
              <a:ea typeface="Consolas"/>
              <a:cs typeface="Consolas"/>
              <a:sym typeface="Consolas"/>
            </a:endParaRPr>
          </a:p>
        </p:txBody>
      </p:sp>
      <p:pic>
        <p:nvPicPr>
          <p:cNvPr id="145" name="Google Shape;145;p21"/>
          <p:cNvPicPr preferRelativeResize="0"/>
          <p:nvPr/>
        </p:nvPicPr>
        <p:blipFill>
          <a:blip r:embed="rId4">
            <a:alphaModFix/>
          </a:blip>
          <a:stretch>
            <a:fillRect/>
          </a:stretch>
        </p:blipFill>
        <p:spPr>
          <a:xfrm>
            <a:off x="3371100" y="1350250"/>
            <a:ext cx="4962525" cy="4962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Computer 16x9">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