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5" r:id="rId6"/>
    <p:sldId id="276" r:id="rId7"/>
    <p:sldId id="277" r:id="rId8"/>
    <p:sldId id="266" r:id="rId9"/>
    <p:sldId id="267"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19" d="100"/>
          <a:sy n="119" d="100"/>
        </p:scale>
        <p:origin x="96" y="3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Step 1 Title</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Step 2 Title</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Task description</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Task description</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Task description</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Task description</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Task description</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Task description</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Task description</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Step 3 Title</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Task description</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Task description</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Step 4 Title</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Task description</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5CB20C1A-D92D-4DED-BB1B-D113E2006C55}">
      <dgm:prSet phldrT="[Text]"/>
      <dgm:spPr/>
      <dgm:t>
        <a:bodyPr/>
        <a:lstStyle/>
        <a:p>
          <a:r>
            <a:rPr lang="en-US" dirty="0"/>
            <a:t>Task description</a:t>
          </a:r>
        </a:p>
      </dgm:t>
    </dgm:pt>
    <dgm:pt modelId="{5ABE8E5F-26E3-4C88-A09C-44363B99D147}" type="parTrans" cxnId="{D1EB8A19-014C-42AE-9F8D-325E631D8FE9}">
      <dgm:prSet/>
      <dgm:spPr/>
      <dgm:t>
        <a:bodyPr/>
        <a:lstStyle/>
        <a:p>
          <a:endParaRPr lang="en-US"/>
        </a:p>
      </dgm:t>
    </dgm:pt>
    <dgm:pt modelId="{7BA6E93A-EC79-4425-BCAD-9518E06A22F9}" type="sibTrans" cxnId="{D1EB8A19-014C-42AE-9F8D-325E631D8FE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1"/>
      <dgm:spPr/>
      <dgm:t>
        <a:bodyPr/>
        <a:lstStyle/>
        <a:p>
          <a:endParaRPr lang="en-US"/>
        </a:p>
      </dgm:t>
    </dgm:pt>
    <dgm:pt modelId="{85447532-8740-4202-B6A5-AE63748B9291}" type="pres">
      <dgm:prSet presAssocID="{CD410504-9F7F-47AE-B46E-CE985680360F}" presName="child" presStyleLbl="alignAccFollowNode1" presStyleIdx="0" presStyleCnt="11">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1"/>
      <dgm:spPr/>
      <dgm:t>
        <a:bodyPr/>
        <a:lstStyle/>
        <a:p>
          <a:endParaRPr lang="en-US"/>
        </a:p>
      </dgm:t>
    </dgm:pt>
    <dgm:pt modelId="{459BBFF8-CE50-41AE-9B5E-F6026BBE4F45}" type="pres">
      <dgm:prSet presAssocID="{C4FF5CFA-9CEF-4C34-984A-CC28F232798F}" presName="child" presStyleLbl="alignAccFollowNode1" presStyleIdx="1" presStyleCnt="11">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1"/>
      <dgm:spPr/>
      <dgm:t>
        <a:bodyPr/>
        <a:lstStyle/>
        <a:p>
          <a:endParaRPr lang="en-US"/>
        </a:p>
      </dgm:t>
    </dgm:pt>
    <dgm:pt modelId="{9A5E1799-26FB-4959-97AA-0FCC22761318}" type="pres">
      <dgm:prSet presAssocID="{F7CED298-1605-4B60-9FC8-0A4C25C5AA00}" presName="child" presStyleLbl="alignAccFollowNode1" presStyleIdx="2" presStyleCnt="11">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1"/>
      <dgm:spPr/>
      <dgm:t>
        <a:bodyPr/>
        <a:lstStyle/>
        <a:p>
          <a:endParaRPr lang="en-US"/>
        </a:p>
      </dgm:t>
    </dgm:pt>
    <dgm:pt modelId="{8C46515F-5745-4BFE-8634-C34D77574BE3}" type="pres">
      <dgm:prSet presAssocID="{87D09C77-9C5B-45C2-ACC9-ACEA66F18198}" presName="child" presStyleLbl="alignAccFollowNode1" presStyleIdx="3" presStyleCnt="11">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1"/>
      <dgm:spPr/>
      <dgm:t>
        <a:bodyPr/>
        <a:lstStyle/>
        <a:p>
          <a:endParaRPr lang="en-US"/>
        </a:p>
      </dgm:t>
    </dgm:pt>
    <dgm:pt modelId="{F7AA6D3E-BCE0-4C06-B101-080DA85DCB01}" type="pres">
      <dgm:prSet presAssocID="{5CBEC7DD-A25D-4956-9A65-6EA385F6FCB5}" presName="child" presStyleLbl="alignAccFollowNode1" presStyleIdx="4" presStyleCnt="11">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1"/>
      <dgm:spPr/>
      <dgm:t>
        <a:bodyPr/>
        <a:lstStyle/>
        <a:p>
          <a:endParaRPr lang="en-US"/>
        </a:p>
      </dgm:t>
    </dgm:pt>
    <dgm:pt modelId="{73DBFA1A-3823-4209-9CD6-DBDD456F39FB}" type="pres">
      <dgm:prSet presAssocID="{33BF0E2A-2B00-40A5-832E-FC800DCA5982}" presName="child" presStyleLbl="alignAccFollowNode1" presStyleIdx="5" presStyleCnt="11">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1"/>
      <dgm:spPr/>
      <dgm:t>
        <a:bodyPr/>
        <a:lstStyle/>
        <a:p>
          <a:endParaRPr lang="en-US"/>
        </a:p>
      </dgm:t>
    </dgm:pt>
    <dgm:pt modelId="{68423B8C-DD55-4C1A-86D3-87118415FFA7}" type="pres">
      <dgm:prSet presAssocID="{CAE20587-4D50-4B6B-A17D-199722D630E2}" presName="child" presStyleLbl="alignAccFollowNode1" presStyleIdx="6" presStyleCnt="11">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1"/>
      <dgm:spPr/>
      <dgm:t>
        <a:bodyPr/>
        <a:lstStyle/>
        <a:p>
          <a:endParaRPr lang="en-US"/>
        </a:p>
      </dgm:t>
    </dgm:pt>
    <dgm:pt modelId="{C1386769-D313-4B62-9BE9-A84DD636105E}" type="pres">
      <dgm:prSet presAssocID="{038F6A6A-232A-44A4-9628-ADFA8F068F81}" presName="child" presStyleLbl="alignAccFollowNode1" presStyleIdx="7" presStyleCnt="11">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1"/>
      <dgm:spPr/>
      <dgm:t>
        <a:bodyPr/>
        <a:lstStyle/>
        <a:p>
          <a:endParaRPr lang="en-US"/>
        </a:p>
      </dgm:t>
    </dgm:pt>
    <dgm:pt modelId="{2985E292-795D-4403-BD7F-3A17BE0B21A7}" type="pres">
      <dgm:prSet presAssocID="{15982A38-A73B-4943-B138-EA0EAB77BC29}" presName="child" presStyleLbl="alignAccFollowNode1" presStyleIdx="8" presStyleCnt="11">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1"/>
      <dgm:spPr/>
      <dgm:t>
        <a:bodyPr/>
        <a:lstStyle/>
        <a:p>
          <a:endParaRPr lang="en-US"/>
        </a:p>
      </dgm:t>
    </dgm:pt>
    <dgm:pt modelId="{AC28A259-E8AB-491C-9FF1-41516FA5BC71}" type="pres">
      <dgm:prSet presAssocID="{63746B76-9534-4F4F-B65B-B8A9AACC03F9}" presName="child" presStyleLbl="alignAccFollowNode1" presStyleIdx="9" presStyleCnt="11">
        <dgm:presLayoutVars>
          <dgm:chMax val="0"/>
          <dgm:bulletEnabled val="1"/>
        </dgm:presLayoutVars>
      </dgm:prSet>
      <dgm:spPr/>
      <dgm:t>
        <a:bodyPr/>
        <a:lstStyle/>
        <a:p>
          <a:endParaRPr lang="en-US"/>
        </a:p>
      </dgm:t>
    </dgm:pt>
    <dgm:pt modelId="{DF54C50F-225E-47E8-9EC4-AAA209AD28CA}" type="pres">
      <dgm:prSet presAssocID="{A9C1E709-4F9E-4AAB-BB7C-51A08921302E}" presName="sibTrans" presStyleLbl="sibTrans2D1" presStyleIdx="10" presStyleCnt="11"/>
      <dgm:spPr/>
      <dgm:t>
        <a:bodyPr/>
        <a:lstStyle/>
        <a:p>
          <a:endParaRPr lang="en-US"/>
        </a:p>
      </dgm:t>
    </dgm:pt>
    <dgm:pt modelId="{75889BA5-DC82-4D41-8983-B2EE794BC078}" type="pres">
      <dgm:prSet presAssocID="{5CB20C1A-D92D-4DED-BB1B-D113E2006C55}" presName="child" presStyleLbl="alignAccFollowNode1" presStyleIdx="10" presStyleCnt="11">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414375C7-23B9-49F8-AEFD-1552E3E6888B}" type="presOf" srcId="{5CB20C1A-D92D-4DED-BB1B-D113E2006C55}" destId="{75889BA5-DC82-4D41-8983-B2EE794BC078}"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7F02F21A-BECD-4B8C-A0ED-2FD37CA7DF1B}" type="presOf" srcId="{A9C1E709-4F9E-4AAB-BB7C-51A08921302E}" destId="{DF54C50F-225E-47E8-9EC4-AAA209AD28CA}"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D1EB8A19-014C-42AE-9F8D-325E631D8FE9}" srcId="{5CA89521-836B-470D-B51C-F8A4714D4EFF}" destId="{5CB20C1A-D92D-4DED-BB1B-D113E2006C55}" srcOrd="1" destOrd="0" parTransId="{5ABE8E5F-26E3-4C88-A09C-44363B99D147}" sibTransId="{7BA6E93A-EC79-4425-BCAD-9518E06A22F9}"/>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 modelId="{741FCA68-4C0B-42FC-B615-6EEC3933E3E2}" type="presParOf" srcId="{C057A87B-CF77-43C5-95EA-FF69715D34A3}" destId="{DF54C50F-225E-47E8-9EC4-AAA209AD28CA}" srcOrd="3" destOrd="0" presId="urn:microsoft.com/office/officeart/2005/8/layout/lProcess1"/>
    <dgm:cxn modelId="{DC82132B-6DDE-430C-A8AF-A5A6FF26F739}" type="presParOf" srcId="{C057A87B-CF77-43C5-95EA-FF69715D34A3}" destId="{75889BA5-DC82-4D41-8983-B2EE794BC078}"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59"/>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Step 1 Title</a:t>
          </a:r>
        </a:p>
      </dsp:txBody>
      <dsp:txXfrm>
        <a:off x="19230" y="495194"/>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Step 2 Title</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Step 3 Title</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Step 4 Title</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7088114" y="1192782"/>
        <a:ext cx="2036655" cy="486461"/>
      </dsp:txXfrm>
    </dsp:sp>
    <dsp:sp modelId="{DF54C50F-225E-47E8-9EC4-AAA209AD28CA}">
      <dsp:nvSpPr>
        <dsp:cNvPr id="0" name=""/>
        <dsp:cNvSpPr/>
      </dsp:nvSpPr>
      <dsp:spPr>
        <a:xfrm rot="5400000">
          <a:off x="8061227"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889BA5-DC82-4D41-8983-B2EE794BC078}">
      <dsp:nvSpPr>
        <dsp:cNvPr id="0" name=""/>
        <dsp:cNvSpPr/>
      </dsp:nvSpPr>
      <dsp:spPr>
        <a:xfrm>
          <a:off x="7072979"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Task description</a:t>
          </a:r>
        </a:p>
      </dsp:txBody>
      <dsp:txXfrm>
        <a:off x="7088114" y="1890369"/>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8/8/2018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8/8/2018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8/8/2018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8/8/2018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8/8/2018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8/8/2018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10363200" cy="1939637"/>
          </a:xfrm>
        </p:spPr>
        <p:txBody>
          <a:bodyPr>
            <a:normAutofit/>
          </a:bodyPr>
          <a:lstStyle/>
          <a:p>
            <a:r>
              <a:rPr lang="en-US" sz="4800" dirty="0" smtClean="0"/>
              <a:t>Locke(Virtual Lock Assistant)</a:t>
            </a:r>
            <a:endParaRPr sz="4800" dirty="0"/>
          </a:p>
        </p:txBody>
      </p:sp>
      <p:sp>
        <p:nvSpPr>
          <p:cNvPr id="3" name="Subtitle 2"/>
          <p:cNvSpPr>
            <a:spLocks noGrp="1"/>
          </p:cNvSpPr>
          <p:nvPr>
            <p:ph type="subTitle" idx="1"/>
          </p:nvPr>
        </p:nvSpPr>
        <p:spPr>
          <a:xfrm>
            <a:off x="914400" y="4343400"/>
            <a:ext cx="10058400" cy="1066800"/>
          </a:xfrm>
        </p:spPr>
        <p:txBody>
          <a:bodyPr>
            <a:normAutofit fontScale="92500" lnSpcReduction="10000"/>
          </a:bodyPr>
          <a:lstStyle/>
          <a:p>
            <a:r>
              <a:rPr lang="en-US" dirty="0" smtClean="0"/>
              <a:t>By: John Herrera</a:t>
            </a:r>
          </a:p>
          <a:p>
            <a:r>
              <a:rPr lang="en-US" dirty="0" smtClean="0"/>
              <a:t>Final Project Presentation</a:t>
            </a:r>
            <a:endParaRPr lang="en-US" dirty="0" smtClean="0"/>
          </a:p>
          <a:p>
            <a:r>
              <a:rPr lang="en-US" dirty="0" smtClean="0"/>
              <a:t>CSE480HA</a:t>
            </a:r>
          </a:p>
          <a:p>
            <a:r>
              <a:rPr lang="en-US" dirty="0" smtClean="0"/>
              <a:t>8/06/18</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endParaRPr dirty="0"/>
          </a:p>
        </p:txBody>
      </p:sp>
    </p:spTree>
    <p:extLst>
      <p:ext uri="{BB962C8B-B14F-4D97-AF65-F5344CB8AC3E}">
        <p14:creationId xmlns:p14="http://schemas.microsoft.com/office/powerpoint/2010/main" val="21598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18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endParaRPr dirty="0"/>
          </a:p>
        </p:txBody>
      </p:sp>
      <p:sp>
        <p:nvSpPr>
          <p:cNvPr id="3" name="Content Placeholder 2"/>
          <p:cNvSpPr>
            <a:spLocks noGrp="1"/>
          </p:cNvSpPr>
          <p:nvPr>
            <p:ph idx="1"/>
          </p:nvPr>
        </p:nvSpPr>
        <p:spPr/>
        <p:txBody>
          <a:bodyPr/>
          <a:lstStyle/>
          <a:p>
            <a:endParaRPr/>
          </a:p>
        </p:txBody>
      </p:sp>
      <p:sp>
        <p:nvSpPr>
          <p:cNvPr id="4" name="Text Placeholder 3"/>
          <p:cNvSpPr>
            <a:spLocks noGrp="1"/>
          </p:cNvSpPr>
          <p:nvPr>
            <p:ph type="body" sz="half" idx="2"/>
          </p:nvPr>
        </p:nvSpPr>
        <p:spPr/>
        <p:txBody>
          <a:bodyPr/>
          <a:lstStyle/>
          <a:p>
            <a:endParaRPr/>
          </a:p>
        </p:txBody>
      </p:sp>
    </p:spTree>
    <p:extLst>
      <p:ext uri="{BB962C8B-B14F-4D97-AF65-F5344CB8AC3E}">
        <p14:creationId xmlns:p14="http://schemas.microsoft.com/office/powerpoint/2010/main" val="323256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endParaRPr dirty="0"/>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a:p>
        </p:txBody>
      </p:sp>
    </p:spTree>
    <p:extLst>
      <p:ext uri="{BB962C8B-B14F-4D97-AF65-F5344CB8AC3E}">
        <p14:creationId xmlns:p14="http://schemas.microsoft.com/office/powerpoint/2010/main" val="185764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Project Description and Purpose</a:t>
            </a:r>
            <a:endParaRPr dirty="0"/>
          </a:p>
        </p:txBody>
      </p:sp>
      <p:sp>
        <p:nvSpPr>
          <p:cNvPr id="14" name="Content Placeholder 13"/>
          <p:cNvSpPr>
            <a:spLocks noGrp="1"/>
          </p:cNvSpPr>
          <p:nvPr>
            <p:ph idx="1"/>
          </p:nvPr>
        </p:nvSpPr>
        <p:spPr/>
        <p:txBody>
          <a:bodyPr/>
          <a:lstStyle/>
          <a:p>
            <a:r>
              <a:rPr lang="en-US" dirty="0"/>
              <a:t>Locke is a virtual assistant which will generate and store passwords for the users based on their input. The application will have multiple pages ranging from the chat box to the </a:t>
            </a:r>
            <a:r>
              <a:rPr lang="en-US" dirty="0" smtClean="0"/>
              <a:t>passwords </a:t>
            </a:r>
            <a:r>
              <a:rPr lang="en-US" dirty="0"/>
              <a:t>page</a:t>
            </a:r>
            <a:r>
              <a:rPr lang="en-US" dirty="0" smtClean="0"/>
              <a:t>.</a:t>
            </a:r>
          </a:p>
          <a:p>
            <a:r>
              <a:rPr lang="en-US" dirty="0" smtClean="0"/>
              <a:t>The pur</a:t>
            </a:r>
            <a:r>
              <a:rPr lang="en-US" dirty="0" smtClean="0"/>
              <a:t>pose of this program is to simplify the way you create, save your passwords, and update them. The passwords will be generated randomly with some criteria attached such as including uppercase letters, numbers, and symbols to be more secure. Additionally, this program will not be connected online so that hackers will have to get it from the website you used your password on or if your computer is stolen.</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Examples</a:t>
            </a:r>
            <a:endParaRPr dirty="0"/>
          </a:p>
        </p:txBody>
      </p:sp>
      <p:sp>
        <p:nvSpPr>
          <p:cNvPr id="14" name="Content Placeholder 13"/>
          <p:cNvSpPr>
            <a:spLocks noGrp="1"/>
          </p:cNvSpPr>
          <p:nvPr>
            <p:ph idx="1"/>
          </p:nvPr>
        </p:nvSpPr>
        <p:spPr/>
        <p:txBody>
          <a:bodyPr/>
          <a:lstStyle/>
          <a:p>
            <a:r>
              <a:rPr lang="en-US" dirty="0"/>
              <a:t>User: Generate password for </a:t>
            </a:r>
            <a:r>
              <a:rPr lang="en-US" dirty="0" smtClean="0"/>
              <a:t>BestBuy</a:t>
            </a:r>
          </a:p>
          <a:p>
            <a:r>
              <a:rPr lang="en-US" dirty="0" smtClean="0"/>
              <a:t>Locke</a:t>
            </a:r>
            <a:r>
              <a:rPr lang="en-US" dirty="0"/>
              <a:t>: A&amp;CKADGF@15461 generated for BestBuy and stored</a:t>
            </a:r>
          </a:p>
          <a:p>
            <a:r>
              <a:rPr lang="en-US" dirty="0" smtClean="0"/>
              <a:t>User: Display password for Amazon</a:t>
            </a:r>
          </a:p>
          <a:p>
            <a:r>
              <a:rPr lang="en-US" dirty="0" smtClean="0"/>
              <a:t>Locke: The password for Amazon is AbfrD412&amp;</a:t>
            </a:r>
          </a:p>
          <a:p>
            <a:r>
              <a:rPr lang="en-US" dirty="0" smtClean="0"/>
              <a:t>User: Update password for </a:t>
            </a:r>
            <a:r>
              <a:rPr lang="en-US" dirty="0" err="1" smtClean="0"/>
              <a:t>Bestbuy</a:t>
            </a:r>
            <a:r>
              <a:rPr lang="en-US" dirty="0" smtClean="0"/>
              <a:t> FreddyAM9812@</a:t>
            </a:r>
          </a:p>
          <a:p>
            <a:r>
              <a:rPr lang="en-US" dirty="0" smtClean="0"/>
              <a:t>Locke: </a:t>
            </a:r>
            <a:r>
              <a:rPr lang="en-US" dirty="0" err="1" smtClean="0"/>
              <a:t>Bestbuy</a:t>
            </a:r>
            <a:r>
              <a:rPr lang="en-US" dirty="0" smtClean="0"/>
              <a:t> password updated </a:t>
            </a:r>
            <a:r>
              <a:rPr lang="en-US" dirty="0"/>
              <a:t>to FreddyAM9812@</a:t>
            </a:r>
            <a:endParaRPr dirty="0"/>
          </a:p>
        </p:txBody>
      </p:sp>
    </p:spTree>
    <p:extLst>
      <p:ext uri="{BB962C8B-B14F-4D97-AF65-F5344CB8AC3E}">
        <p14:creationId xmlns:p14="http://schemas.microsoft.com/office/powerpoint/2010/main" val="26404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End Users of Application &amp; Scope</a:t>
            </a:r>
            <a:endParaRPr dirty="0"/>
          </a:p>
        </p:txBody>
      </p:sp>
      <p:sp>
        <p:nvSpPr>
          <p:cNvPr id="14" name="Content Placeholder 13"/>
          <p:cNvSpPr>
            <a:spLocks noGrp="1"/>
          </p:cNvSpPr>
          <p:nvPr>
            <p:ph idx="1"/>
          </p:nvPr>
        </p:nvSpPr>
        <p:spPr/>
        <p:txBody>
          <a:bodyPr/>
          <a:lstStyle/>
          <a:p>
            <a:r>
              <a:rPr lang="en-US" dirty="0" smtClean="0"/>
              <a:t>Students, Adults, and those who are forgetful of their passwords like my mother.</a:t>
            </a:r>
          </a:p>
          <a:p>
            <a:r>
              <a:rPr lang="en-US" dirty="0"/>
              <a:t>Will be a bot that responds to user input but return an error when non-supported request are inputted. Will only responds to </a:t>
            </a:r>
            <a:r>
              <a:rPr lang="en-US" dirty="0" smtClean="0"/>
              <a:t>greetings and any requests that pertain to your passwords such as creating or updating them. </a:t>
            </a:r>
            <a:r>
              <a:rPr lang="en-US" dirty="0"/>
              <a:t>Will have multiple pages that will have a chat box, passwords, and about </a:t>
            </a:r>
            <a:r>
              <a:rPr lang="en-US"/>
              <a:t>page</a:t>
            </a:r>
            <a:r>
              <a:rPr lang="en-US" smtClean="0"/>
              <a:t>. </a:t>
            </a:r>
            <a:endParaRPr dirty="0"/>
          </a:p>
        </p:txBody>
      </p:sp>
    </p:spTree>
    <p:extLst>
      <p:ext uri="{BB962C8B-B14F-4D97-AF65-F5344CB8AC3E}">
        <p14:creationId xmlns:p14="http://schemas.microsoft.com/office/powerpoint/2010/main" val="330437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9753600" cy="1143000"/>
          </a:xfrm>
        </p:spPr>
        <p:txBody>
          <a:bodyPr/>
          <a:lstStyle/>
          <a:p>
            <a:r>
              <a:rPr lang="en-US" dirty="0" smtClean="0"/>
              <a:t>Technology Stack &amp; Architecture Diagram</a:t>
            </a:r>
            <a:endParaRP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0" y="2057400"/>
            <a:ext cx="2022017" cy="42672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60" y="2057399"/>
            <a:ext cx="4267240" cy="4114801"/>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Two Content Layout with Table</a:t>
            </a:r>
          </a:p>
        </p:txBody>
      </p:sp>
      <p:sp>
        <p:nvSpPr>
          <p:cNvPr id="3" name="Content Placeholder 2"/>
          <p:cNvSpPr>
            <a:spLocks noGrp="1"/>
          </p:cNvSpPr>
          <p:nvPr>
            <p:ph sz="half" idx="1"/>
          </p:nvPr>
        </p:nvSpPr>
        <p:spPr/>
        <p:txBody>
          <a:bodyPr/>
          <a:lstStyle/>
          <a:p>
            <a:r>
              <a:rPr/>
              <a:t>First bullet point here</a:t>
            </a:r>
          </a:p>
          <a:p>
            <a:r>
              <a:rPr/>
              <a:t>Second bullet point here</a:t>
            </a:r>
          </a:p>
          <a:p>
            <a:r>
              <a:rPr/>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09551004"/>
              </p:ext>
            </p:extLst>
          </p:nvPr>
        </p:nvGraphicFramePr>
        <p:xfrm>
          <a:off x="6324600" y="1825623"/>
          <a:ext cx="4343400" cy="1984376"/>
        </p:xfrm>
        <a:graphic>
          <a:graphicData uri="http://schemas.openxmlformats.org/drawingml/2006/table">
            <a:tbl>
              <a:tblPr firstRow="1" bandRow="1">
                <a:tableStyleId>{073A0DAA-6AF3-43AB-8588-CEC1D06C72B9}</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96094">
                <a:tc>
                  <a:txBody>
                    <a:bodyPr/>
                    <a:lstStyle/>
                    <a:p>
                      <a:r>
                        <a:rPr lang="en-US" dirty="0"/>
                        <a:t>Class</a:t>
                      </a:r>
                      <a:endParaRPr dirty="0"/>
                    </a:p>
                  </a:txBody>
                  <a:tcPr anchor="ctr"/>
                </a:tc>
                <a:tc>
                  <a:txBody>
                    <a:bodyPr/>
                    <a:lstStyle/>
                    <a:p>
                      <a:pPr algn="ctr"/>
                      <a:r>
                        <a:rPr dirty="0"/>
                        <a:t>Group 1</a:t>
                      </a:r>
                    </a:p>
                  </a:txBody>
                  <a:tcPr anchor="ctr"/>
                </a:tc>
                <a:tc>
                  <a:txBody>
                    <a:bodyPr/>
                    <a:lstStyle/>
                    <a:p>
                      <a:pPr algn="ctr"/>
                      <a:r>
                        <a:rPr/>
                        <a:t>Group 2</a:t>
                      </a:r>
                    </a:p>
                  </a:txBody>
                  <a:tcPr anchor="ctr"/>
                </a:tc>
                <a:extLst>
                  <a:ext uri="{0D108BD9-81ED-4DB2-BD59-A6C34878D82A}">
                    <a16:rowId xmlns:a16="http://schemas.microsoft.com/office/drawing/2014/main" val="10000"/>
                  </a:ext>
                </a:extLst>
              </a:tr>
              <a:tr h="496094">
                <a:tc>
                  <a:txBody>
                    <a:bodyPr/>
                    <a:lstStyle/>
                    <a:p>
                      <a:r>
                        <a:rPr/>
                        <a:t>Class 1</a:t>
                      </a:r>
                    </a:p>
                  </a:txBody>
                  <a:tcPr anchor="ctr"/>
                </a:tc>
                <a:tc>
                  <a:txBody>
                    <a:bodyPr/>
                    <a:lstStyle/>
                    <a:p>
                      <a:pPr algn="ctr"/>
                      <a:r>
                        <a:rPr/>
                        <a:t>82</a:t>
                      </a:r>
                    </a:p>
                  </a:txBody>
                  <a:tcPr anchor="ctr"/>
                </a:tc>
                <a:tc>
                  <a:txBody>
                    <a:bodyPr/>
                    <a:lstStyle/>
                    <a:p>
                      <a:pPr algn="ctr"/>
                      <a:r>
                        <a:rPr/>
                        <a:t>95</a:t>
                      </a:r>
                    </a:p>
                  </a:txBody>
                  <a:tcPr anchor="ctr"/>
                </a:tc>
                <a:extLst>
                  <a:ext uri="{0D108BD9-81ED-4DB2-BD59-A6C34878D82A}">
                    <a16:rowId xmlns:a16="http://schemas.microsoft.com/office/drawing/2014/main" val="10001"/>
                  </a:ext>
                </a:extLst>
              </a:tr>
              <a:tr h="496094">
                <a:tc>
                  <a:txBody>
                    <a:bodyPr/>
                    <a:lstStyle/>
                    <a:p>
                      <a:r>
                        <a:rPr/>
                        <a:t>Class</a:t>
                      </a:r>
                      <a:r>
                        <a:rPr baseline="0"/>
                        <a:t> 2</a:t>
                      </a:r>
                      <a:endParaRPr/>
                    </a:p>
                  </a:txBody>
                  <a:tcPr anchor="ctr"/>
                </a:tc>
                <a:tc>
                  <a:txBody>
                    <a:bodyPr/>
                    <a:lstStyle/>
                    <a:p>
                      <a:pPr algn="ctr"/>
                      <a:r>
                        <a:rPr/>
                        <a:t>76</a:t>
                      </a:r>
                    </a:p>
                  </a:txBody>
                  <a:tcPr anchor="ctr"/>
                </a:tc>
                <a:tc>
                  <a:txBody>
                    <a:bodyPr/>
                    <a:lstStyle/>
                    <a:p>
                      <a:pPr algn="ctr"/>
                      <a:r>
                        <a:rPr/>
                        <a:t>88</a:t>
                      </a:r>
                    </a:p>
                  </a:txBody>
                  <a:tcPr anchor="ctr"/>
                </a:tc>
                <a:extLst>
                  <a:ext uri="{0D108BD9-81ED-4DB2-BD59-A6C34878D82A}">
                    <a16:rowId xmlns:a16="http://schemas.microsoft.com/office/drawing/2014/main" val="10002"/>
                  </a:ext>
                </a:extLst>
              </a:tr>
              <a:tr h="496094">
                <a:tc>
                  <a:txBody>
                    <a:bodyPr/>
                    <a:lstStyle/>
                    <a:p>
                      <a:r>
                        <a:rPr/>
                        <a:t>Class 3</a:t>
                      </a:r>
                    </a:p>
                  </a:txBody>
                  <a:tcPr anchor="ctr"/>
                </a:tc>
                <a:tc>
                  <a:txBody>
                    <a:bodyPr/>
                    <a:lstStyle/>
                    <a:p>
                      <a:pPr algn="ctr"/>
                      <a:r>
                        <a:rP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52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a:t>
            </a:r>
            <a:r>
              <a:rPr dirty="0"/>
              <a:t>Content Layout with SmartArt</a:t>
            </a:r>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19591793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endParaRPr dirty="0"/>
          </a:p>
        </p:txBody>
      </p:sp>
      <p:sp>
        <p:nvSpPr>
          <p:cNvPr id="3" name="Text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4443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endParaRPr dirty="0"/>
          </a:p>
        </p:txBody>
      </p:sp>
      <p:sp>
        <p:nvSpPr>
          <p:cNvPr id="3" name="Text Placeholder 2"/>
          <p:cNvSpPr>
            <a:spLocks noGrp="1"/>
          </p:cNvSpPr>
          <p:nvPr>
            <p:ph type="body" idx="1"/>
          </p:nvPr>
        </p:nvSpPr>
        <p:spPr/>
        <p:txBody>
          <a:bodyPr/>
          <a:lstStyle/>
          <a:p>
            <a:endParaRPr/>
          </a:p>
        </p:txBody>
      </p:sp>
      <p:sp>
        <p:nvSpPr>
          <p:cNvPr id="4" name="Content Placeholder 3"/>
          <p:cNvSpPr>
            <a:spLocks noGrp="1"/>
          </p:cNvSpPr>
          <p:nvPr>
            <p:ph sz="half" idx="2"/>
          </p:nvPr>
        </p:nvSpPr>
        <p:spPr/>
        <p:txBody>
          <a:bodyPr/>
          <a:lstStyle/>
          <a:p>
            <a:endParaRPr/>
          </a:p>
        </p:txBody>
      </p:sp>
      <p:sp>
        <p:nvSpPr>
          <p:cNvPr id="5" name="Text Placeholder 4"/>
          <p:cNvSpPr>
            <a:spLocks noGrp="1"/>
          </p:cNvSpPr>
          <p:nvPr>
            <p:ph type="body" sz="quarter" idx="3"/>
          </p:nvPr>
        </p:nvSpPr>
        <p:spPr/>
        <p:txBody>
          <a:bodyPr/>
          <a:lstStyle/>
          <a:p>
            <a:endParaRPr/>
          </a:p>
        </p:txBody>
      </p:sp>
      <p:sp>
        <p:nvSpPr>
          <p:cNvPr id="6" name="Content Placeholder 5"/>
          <p:cNvSpPr>
            <a:spLocks noGrp="1"/>
          </p:cNvSpPr>
          <p:nvPr>
            <p:ph sz="quarter" idx="4"/>
          </p:nvPr>
        </p:nvSpPr>
        <p:spPr/>
        <p:txBody>
          <a:bodyPr/>
          <a:lstStyle/>
          <a:p>
            <a:endParaRPr/>
          </a:p>
        </p:txBody>
      </p:sp>
    </p:spTree>
    <p:extLst>
      <p:ext uri="{BB962C8B-B14F-4D97-AF65-F5344CB8AC3E}">
        <p14:creationId xmlns:p14="http://schemas.microsoft.com/office/powerpoint/2010/main" val="147584230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20</TotalTime>
  <Words>363</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Candara</vt:lpstr>
      <vt:lpstr>Consolas</vt:lpstr>
      <vt:lpstr>Tech Computer 16x9</vt:lpstr>
      <vt:lpstr>Locke(Virtual Lock Assistant)</vt:lpstr>
      <vt:lpstr>Project Description and Purpose</vt:lpstr>
      <vt:lpstr>Examples</vt:lpstr>
      <vt:lpstr>End Users of Application &amp; Scope</vt:lpstr>
      <vt:lpstr>Technology Stack &amp; Architecture Diagram</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Cogswell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Locke(Virtual Lock Assistant)</dc:title>
  <dc:creator>John Herrera</dc:creator>
  <cp:lastModifiedBy>John Herrera</cp:lastModifiedBy>
  <cp:revision>3</cp:revision>
  <dcterms:created xsi:type="dcterms:W3CDTF">2018-08-08T20:09:17Z</dcterms:created>
  <dcterms:modified xsi:type="dcterms:W3CDTF">2018-08-08T20:29:51Z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