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fc932854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fc932854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fc93285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fc93285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fc93285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fc93285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c93285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c93285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7dadc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7dadc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7dadca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7dadca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fc93285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fc93285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c93285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c93285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fc932854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fc932854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fc93285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fc93285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fc93285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fc93285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Locke(Virtual Lock Assistant)</a:t>
            </a:r>
            <a:br>
              <a:rPr lang="en"/>
            </a:b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9666"/>
            <a:ext cx="81231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By: John Herrera</a:t>
            </a:r>
            <a:br>
              <a:rPr lang="en"/>
            </a:br>
            <a:r>
              <a:rPr lang="en"/>
              <a:t>CSE480HA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Logout?</a:t>
            </a:r>
            <a:br>
              <a:rPr lang="en"/>
            </a:b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875" y="1115275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login screen</a:t>
            </a:r>
            <a:br>
              <a:rPr lang="en"/>
            </a:b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 and Purpose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Locke is a virtual assistant which will generate and store passwords for the users based on their input.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purpose of this program is to simplify the way you create, save your passwords, and update them.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passwords will be generated randomly with some criteria attached such as including uppercase letters, numbers, and symbols to be more secure.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Additionally, this program will not be connected online so that hackers will have to get it from the website you used your password on or if your computer is stolen.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588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Primarily used to generate passwords for the user to use.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save passwords and provide to user when asked.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passwords can be saved in a document by request.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passwords can be destroyed by request.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passwords can be updated by request.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0" y="1152475"/>
            <a:ext cx="3588600" cy="3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User: Generate password for BestBuy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Locke: A&amp;CKADGF@15461 generated for BestBuy and stored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User: Display password for Amazon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Locke: The password for Amazon is AbfrD412&amp;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User: Update password for Bestbuy FreddyAM9812@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Locke: Bestbuy password updated to FreddyAM9812@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+ Technology Stack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147550"/>
            <a:ext cx="56241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Encryption</a:t>
            </a:r>
            <a:r>
              <a:rPr lang="en" sz="1800">
                <a:solidFill>
                  <a:schemeClr val="accent3"/>
                </a:solidFill>
              </a:rPr>
              <a:t> Research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Scheduling Project Milestones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File preparations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988" y="1147538"/>
            <a:ext cx="1152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or Create Account</a:t>
            </a:r>
            <a:br>
              <a:rPr lang="en"/>
            </a:b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Page</a:t>
            </a:r>
            <a:br>
              <a:rPr lang="en"/>
            </a:b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875" y="1115275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br>
              <a:rPr lang="en"/>
            </a:b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875" y="1115275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Result + Example 2</a:t>
            </a:r>
            <a:br>
              <a:rPr lang="en"/>
            </a:b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875" y="1115275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Result</a:t>
            </a:r>
            <a:br>
              <a:rPr lang="en"/>
            </a:b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875" y="1115278"/>
            <a:ext cx="3710249" cy="3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875" y="1115275"/>
            <a:ext cx="3710249" cy="37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