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1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0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6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7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3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76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2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8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82471-F9B4-4581-83EE-DC743C3498DE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513BF-30A3-4DE3-ABF1-D39F15685B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P2C and Jungle datasets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6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6" y="3851006"/>
            <a:ext cx="2166710" cy="20239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segmentation (walking)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317725"/>
            <a:ext cx="60984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Code source: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\\fs2\RTO\P2C\Code\Xsens feature extraction</a:t>
            </a:r>
          </a:p>
          <a:p>
            <a:r>
              <a:rPr lang="en-US" sz="1400" dirty="0"/>
              <a:t>Data source: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\\fs2\RTO\P2C\P2C_Database_Segmented - Database paper version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838200" y="3056141"/>
            <a:ext cx="1311215" cy="621102"/>
          </a:xfrm>
          <a:prstGeom prst="flowChartMagneticDisk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_</a:t>
            </a:r>
            <a:r>
              <a:rPr lang="en-US" sz="1400" b="1" dirty="0" err="1">
                <a:solidFill>
                  <a:srgbClr val="002060"/>
                </a:solidFill>
              </a:rPr>
              <a:t>Extracted.mat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107429" y="3112213"/>
            <a:ext cx="370935" cy="50895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28" y="5003010"/>
            <a:ext cx="5311857" cy="147132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106686" y="2308209"/>
            <a:ext cx="2204720" cy="2332411"/>
            <a:chOff x="6733996" y="1491150"/>
            <a:chExt cx="2204720" cy="233241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41619" y="1491150"/>
              <a:ext cx="497097" cy="497097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6733996" y="2007679"/>
              <a:ext cx="2078965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Code source\2. Gait cycle segmentation\main_STARS_Inpatient_Step03_XSens_GaitSegmentation_v2</a:t>
              </a:r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Generating a </a:t>
              </a:r>
              <a:r>
                <a:rPr lang="en-US" sz="1400" dirty="0" err="1"/>
                <a:t>struct</a:t>
              </a:r>
              <a:r>
                <a:rPr lang="en-US" sz="1400" dirty="0"/>
                <a:t> with the segmented data over each identified gait cycle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8339904" y="3112213"/>
            <a:ext cx="370935" cy="50895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Diagonal Corner Rectangle 16"/>
          <p:cNvSpPr/>
          <p:nvPr/>
        </p:nvSpPr>
        <p:spPr>
          <a:xfrm rot="10800000">
            <a:off x="6644576" y="1898893"/>
            <a:ext cx="1409531" cy="2114010"/>
          </a:xfrm>
          <a:prstGeom prst="round2Diag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719446" y="1981579"/>
            <a:ext cx="13346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\code_versions_logging.txt</a:t>
            </a:r>
          </a:p>
          <a:p>
            <a:pPr algn="ctr"/>
            <a:r>
              <a:rPr lang="en-US" sz="1400" dirty="0"/>
              <a:t>File with a list of the changes from one version to the other of the segmentation code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9127836" y="3056141"/>
            <a:ext cx="1512455" cy="621102"/>
          </a:xfrm>
          <a:prstGeom prst="flowChartMagneticDisk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_</a:t>
            </a:r>
            <a:r>
              <a:rPr lang="en-US" sz="1400" b="1" dirty="0" err="1">
                <a:solidFill>
                  <a:srgbClr val="002060"/>
                </a:solidFill>
              </a:rPr>
              <a:t>Segmented.mat</a:t>
            </a:r>
            <a:endParaRPr lang="en-US" sz="1400" b="1" dirty="0">
              <a:solidFill>
                <a:srgbClr val="00206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836" y="103153"/>
            <a:ext cx="2854352" cy="12345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972"/>
          <a:stretch/>
        </p:blipFill>
        <p:spPr>
          <a:xfrm>
            <a:off x="8971888" y="1088202"/>
            <a:ext cx="3220112" cy="104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7701" y="3916020"/>
            <a:ext cx="3292902" cy="18939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8069" y="5077614"/>
            <a:ext cx="2571255" cy="174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7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  <p:bldP spid="16" grpId="0" animBg="1"/>
      <p:bldP spid="17" grpId="0" animBg="1"/>
      <p:bldP spid="17" grpId="1" animBg="1"/>
      <p:bldP spid="18" grpId="0"/>
      <p:bldP spid="18" grpId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code description (code lines)</a:t>
            </a:r>
          </a:p>
        </p:txBody>
      </p:sp>
      <p:sp>
        <p:nvSpPr>
          <p:cNvPr id="3" name="Rectangle 2"/>
          <p:cNvSpPr/>
          <p:nvPr/>
        </p:nvSpPr>
        <p:spPr>
          <a:xfrm>
            <a:off x="656213" y="1776952"/>
            <a:ext cx="11663001" cy="3323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Enter folder architecture by condition, participant, and task and trial (1-94)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It removes the first 2 meters of trial, assuming this signal can be noisy (95-114)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Check for axis inversion, by displaying AV left and right shank, y axis. If the user agrees to invert axes, all x and y ACC and AV are changing sign (129-138)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High-pass filter to remove the drift from the position (order=5, cutoff=1) + display the filtered and non-filtered signal (145-160)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Detects heel strike using x left and right foot </a:t>
            </a:r>
            <a:r>
              <a:rPr lang="en-US" sz="1400" dirty="0" err="1"/>
              <a:t>Pos</a:t>
            </a:r>
            <a:r>
              <a:rPr lang="en-US" sz="1400" dirty="0"/>
              <a:t> + plot of the segmentation with the possibility to manually pick the peaks (161-198)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Toe off detection using the heel strikes and the x left and right foot </a:t>
            </a:r>
            <a:r>
              <a:rPr lang="en-US" sz="1400" dirty="0" err="1"/>
              <a:t>Pos</a:t>
            </a:r>
            <a:r>
              <a:rPr lang="en-US" sz="1400" dirty="0"/>
              <a:t> (200-210)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Segmentation and interpolation of all the available data (213-246)</a:t>
            </a:r>
          </a:p>
          <a:p>
            <a:pPr marL="342900" indent="-342900">
              <a:buAutoNum type="arabicPeriod"/>
            </a:pP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Saving and plotting (249-329)</a:t>
            </a:r>
          </a:p>
        </p:txBody>
      </p:sp>
    </p:spTree>
    <p:extLst>
      <p:ext uri="{BB962C8B-B14F-4D97-AF65-F5344CB8AC3E}">
        <p14:creationId xmlns:p14="http://schemas.microsoft.com/office/powerpoint/2010/main" val="7702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checks of the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8" y="1348768"/>
            <a:ext cx="3304988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-1" r="1505"/>
          <a:stretch/>
        </p:blipFill>
        <p:spPr>
          <a:xfrm>
            <a:off x="4007336" y="3030920"/>
            <a:ext cx="3238853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1456" y="5098211"/>
            <a:ext cx="2139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Axis orientation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4546" y="2069572"/>
            <a:ext cx="24044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Peak detection</a:t>
            </a:r>
          </a:p>
          <a:p>
            <a:pPr algn="ctr"/>
            <a:r>
              <a:rPr lang="en-US" sz="1200" dirty="0"/>
              <a:t>(manual peak detection required in case the segmentation is not considered good)</a:t>
            </a:r>
          </a:p>
          <a:p>
            <a:pPr algn="ctr"/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97068" y="506602"/>
            <a:ext cx="3536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Filtering</a:t>
            </a:r>
          </a:p>
          <a:p>
            <a:pPr algn="ctr"/>
            <a:r>
              <a:rPr lang="en-US" sz="1200" dirty="0"/>
              <a:t>(variable </a:t>
            </a:r>
            <a:r>
              <a:rPr lang="en-US" sz="1200" i="1" dirty="0" err="1"/>
              <a:t>plot_verbosity</a:t>
            </a:r>
            <a:r>
              <a:rPr lang="en-US" sz="1200" i="1" dirty="0"/>
              <a:t>=0</a:t>
            </a:r>
            <a:r>
              <a:rPr lang="en-US" sz="1200" dirty="0"/>
              <a:t> can turn off these plots)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707" y="1202076"/>
            <a:ext cx="3383280" cy="26770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707" y="3969831"/>
            <a:ext cx="3383280" cy="26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6E7B-60F3-F0AB-04DC-8AA2549D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orientation</a:t>
            </a:r>
            <a:endParaRPr lang="es-ES" dirty="0"/>
          </a:p>
        </p:txBody>
      </p:sp>
      <p:pic>
        <p:nvPicPr>
          <p:cNvPr id="1026" name="Picture 2" descr="Knee angular velocity | Download Scientific Diagram">
            <a:extLst>
              <a:ext uri="{FF2B5EF4-FFF2-40B4-BE49-F238E27FC236}">
                <a16:creationId xmlns:a16="http://schemas.microsoft.com/office/drawing/2014/main" id="{D7F3DF31-D54F-874E-02A0-BF13DA9B5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01" y="2011913"/>
            <a:ext cx="3895018" cy="250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5ED00F-B38F-E304-C862-741C315F4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89" y="1452631"/>
            <a:ext cx="4163448" cy="36225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139CE0-99ED-FE3A-EF01-78F9E8AEC201}"/>
              </a:ext>
            </a:extLst>
          </p:cNvPr>
          <p:cNvSpPr txBox="1"/>
          <p:nvPr/>
        </p:nvSpPr>
        <p:spPr>
          <a:xfrm>
            <a:off x="1495241" y="5287108"/>
            <a:ext cx="4032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an </a:t>
            </a:r>
            <a:r>
              <a:rPr lang="en-US" b="1" dirty="0"/>
              <a:t>internet</a:t>
            </a:r>
            <a:r>
              <a:rPr lang="en-US" dirty="0"/>
              <a:t> example of one stride, a typical shape of a healthy </a:t>
            </a:r>
            <a:r>
              <a:rPr lang="en-US" b="1" dirty="0"/>
              <a:t>correct</a:t>
            </a:r>
            <a:r>
              <a:rPr lang="en-US" dirty="0"/>
              <a:t> AV of the knee</a:t>
            </a:r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F9EBE-EA90-C7CF-2CF2-F37DE5C33B39}"/>
              </a:ext>
            </a:extLst>
          </p:cNvPr>
          <p:cNvSpPr txBox="1"/>
          <p:nvPr/>
        </p:nvSpPr>
        <p:spPr>
          <a:xfrm>
            <a:off x="6271143" y="5287107"/>
            <a:ext cx="457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an example </a:t>
            </a:r>
            <a:r>
              <a:rPr lang="en-US" b="1" dirty="0"/>
              <a:t>from P2C data</a:t>
            </a:r>
            <a:r>
              <a:rPr lang="en-US" dirty="0"/>
              <a:t> of multiple strides, a shape of a healthy participant, AV of the shank, with </a:t>
            </a:r>
            <a:r>
              <a:rPr lang="en-US" b="1" dirty="0"/>
              <a:t>wrong sign</a:t>
            </a:r>
            <a:endParaRPr lang="es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0531CD-C2A1-2B72-C859-D122D50FE8F7}"/>
              </a:ext>
            </a:extLst>
          </p:cNvPr>
          <p:cNvSpPr txBox="1"/>
          <p:nvPr/>
        </p:nvSpPr>
        <p:spPr>
          <a:xfrm>
            <a:off x="8946837" y="806300"/>
            <a:ext cx="2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 this case, you need to ask the code to invert the axis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3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Segmentation</vt:lpstr>
      <vt:lpstr>Data segmentation (walking)</vt:lpstr>
      <vt:lpstr>Brief code description (code lines)</vt:lpstr>
      <vt:lpstr>Manual checks of the code</vt:lpstr>
      <vt:lpstr>Axis orientation</vt:lpstr>
    </vt:vector>
  </TitlesOfParts>
  <Company>SRALAB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</dc:title>
  <dc:creator>Silvia Campagnini</dc:creator>
  <cp:lastModifiedBy>Silvia Campagnini</cp:lastModifiedBy>
  <cp:revision>1</cp:revision>
  <dcterms:created xsi:type="dcterms:W3CDTF">2024-11-22T16:20:01Z</dcterms:created>
  <dcterms:modified xsi:type="dcterms:W3CDTF">2024-11-22T16:20:13Z</dcterms:modified>
</cp:coreProperties>
</file>