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2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6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7BE-CA83-4273-A85E-184115987347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B417-C7AE-40A6-B668-57A6896D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reorganization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P2C </a:t>
            </a:r>
            <a:r>
              <a:rPr lang="en-US" smtClean="0"/>
              <a:t>- Jungle datasets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reorganization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33838" y="3881505"/>
            <a:ext cx="370935" cy="50895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317725"/>
            <a:ext cx="609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Code source: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\\fs2\RTO\P2C\Code\Xsens feature extraction</a:t>
            </a:r>
          </a:p>
          <a:p>
            <a:r>
              <a:rPr lang="en-US" sz="1400" dirty="0"/>
              <a:t>Data source: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\\fs2\RTO\P2C\P2C_Database_Segmented - Database paper version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84429" y="3077501"/>
            <a:ext cx="2204720" cy="2116967"/>
            <a:chOff x="6733996" y="1491150"/>
            <a:chExt cx="2204720" cy="21169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1619" y="1491150"/>
              <a:ext cx="497097" cy="49709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3996" y="2007679"/>
              <a:ext cx="207896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Code source\1. Data reorganization\main_Xsens_csv2mat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Generating a </a:t>
              </a:r>
              <a:r>
                <a:rPr lang="en-US" sz="1400" dirty="0" err="1"/>
                <a:t>struct</a:t>
              </a:r>
              <a:r>
                <a:rPr lang="en-US" sz="1400" dirty="0"/>
                <a:t> able to be read by the segmentation code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>
            <a:off x="8468805" y="3881505"/>
            <a:ext cx="370935" cy="50895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219396" y="2604960"/>
            <a:ext cx="1931940" cy="3062049"/>
            <a:chOff x="9569580" y="1778876"/>
            <a:chExt cx="1931940" cy="3062049"/>
          </a:xfrm>
        </p:grpSpPr>
        <p:sp>
          <p:nvSpPr>
            <p:cNvPr id="3" name="Flowchart: Magnetic Disk 2"/>
            <p:cNvSpPr/>
            <p:nvPr/>
          </p:nvSpPr>
          <p:spPr>
            <a:xfrm>
              <a:off x="9879943" y="2366393"/>
              <a:ext cx="1311215" cy="621102"/>
            </a:xfrm>
            <a:prstGeom prst="flowChartMagneticDisk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_</a:t>
              </a:r>
              <a:r>
                <a:rPr lang="en-US" sz="1400" b="1" dirty="0" err="1">
                  <a:solidFill>
                    <a:srgbClr val="002060"/>
                  </a:solidFill>
                </a:rPr>
                <a:t>Extracted.mat</a:t>
              </a:r>
              <a:endParaRPr lang="en-US" sz="1400" b="1" dirty="0">
                <a:solidFill>
                  <a:srgbClr val="002060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24282" y="3221967"/>
              <a:ext cx="622540" cy="622540"/>
            </a:xfrm>
            <a:prstGeom prst="rect">
              <a:avLst/>
            </a:prstGeom>
          </p:spPr>
        </p:pic>
        <p:sp>
          <p:nvSpPr>
            <p:cNvPr id="12" name="Round Diagonal Corner Rectangle 11"/>
            <p:cNvSpPr/>
            <p:nvPr/>
          </p:nvSpPr>
          <p:spPr>
            <a:xfrm rot="10800000">
              <a:off x="9612360" y="3137857"/>
              <a:ext cx="1846383" cy="1703068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48433" y="3886818"/>
              <a:ext cx="17742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\missing_data.xlsx</a:t>
              </a:r>
            </a:p>
            <a:p>
              <a:pPr algn="ctr"/>
              <a:r>
                <a:rPr lang="en-US" sz="1400" dirty="0"/>
                <a:t>File with a list of participants and tasks with incomplete data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69580" y="1778876"/>
              <a:ext cx="193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Directly in each participants’ folder!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87183" y="1950771"/>
            <a:ext cx="456699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Data source\condition\participant\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task&amp;trial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\data-source\files</a:t>
            </a:r>
          </a:p>
          <a:p>
            <a:pPr algn="ctr"/>
            <a:r>
              <a:rPr lang="en-US" sz="1400" dirty="0"/>
              <a:t>Two typical data paths (examples):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source\CVA\CVA02\10MWT_1_2</a:t>
            </a:r>
            <a:r>
              <a:rPr lang="en-US" sz="1200" b="1" dirty="0"/>
              <a:t>\</a:t>
            </a:r>
            <a:r>
              <a:rPr lang="en-US" sz="1200" b="1" dirty="0" err="1"/>
              <a:t>Xsens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source\Control\HC01\2MWT_TREAD_1</a:t>
            </a:r>
            <a:r>
              <a:rPr lang="en-US" sz="1200" b="1" dirty="0"/>
              <a:t>\Sensor Data\</a:t>
            </a:r>
            <a:r>
              <a:rPr lang="en-US" sz="1200" b="1" dirty="0" err="1"/>
              <a:t>Xsens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400" dirty="0"/>
              <a:t>Available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Sensor files (</a:t>
            </a:r>
            <a:r>
              <a:rPr lang="en-US" sz="1400" dirty="0" err="1"/>
              <a:t>n_cols</a:t>
            </a:r>
            <a:r>
              <a:rPr lang="en-US" sz="1400" dirty="0"/>
              <a:t>= </a:t>
            </a:r>
            <a:r>
              <a:rPr lang="en-US" sz="1400" dirty="0" err="1"/>
              <a:t>n_sensor</a:t>
            </a:r>
            <a:r>
              <a:rPr lang="en-US" sz="1400" dirty="0"/>
              <a:t>*3)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sensorFreeAcceleration.csv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sensorOrientation.csv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sensorMagneticField.csv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Body segment files (generated by internal sensor processing; </a:t>
            </a:r>
            <a:r>
              <a:rPr lang="en-US" sz="1400" dirty="0" err="1"/>
              <a:t>n_cols</a:t>
            </a:r>
            <a:r>
              <a:rPr lang="en-US" sz="1400" dirty="0"/>
              <a:t>= </a:t>
            </a:r>
            <a:r>
              <a:rPr lang="en-US" sz="1400" dirty="0" err="1"/>
              <a:t>n_segment</a:t>
            </a:r>
            <a:r>
              <a:rPr lang="en-US" sz="1400" dirty="0"/>
              <a:t>*3)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acceleration.csv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angularAcceleration.csv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angularVelocity.csv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jointAngle.csv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dirty="0"/>
              <a:t>jointAngleXZY.csv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orientation.csv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position.csv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velocity.csv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94" y="2119505"/>
            <a:ext cx="493776" cy="49377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11530993" y="3881505"/>
            <a:ext cx="370935" cy="50895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 rot="10800000">
            <a:off x="3844040" y="4827993"/>
            <a:ext cx="1573208" cy="1765806"/>
          </a:xfrm>
          <a:prstGeom prst="round2Diag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18906" y="4910677"/>
            <a:ext cx="14234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\columns_name_legend.txt</a:t>
            </a:r>
          </a:p>
          <a:p>
            <a:pPr algn="ctr"/>
            <a:r>
              <a:rPr lang="en-US" sz="1400" dirty="0"/>
              <a:t>File with a list of the specific columns to extract from each .csv file</a:t>
            </a:r>
          </a:p>
        </p:txBody>
      </p:sp>
    </p:spTree>
    <p:extLst>
      <p:ext uri="{BB962C8B-B14F-4D97-AF65-F5344CB8AC3E}">
        <p14:creationId xmlns:p14="http://schemas.microsoft.com/office/powerpoint/2010/main" val="2622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6" grpId="0"/>
      <p:bldP spid="16" grpId="1"/>
      <p:bldP spid="18" grpId="0" animBg="1"/>
      <p:bldP spid="19" grpId="0" animBg="1"/>
      <p:bldP spid="19" grpId="1" animBg="1"/>
      <p:bldP spid="20" grpId="0"/>
      <p:bldP spid="2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Data reorganization</vt:lpstr>
      <vt:lpstr>Data reorganization</vt:lpstr>
    </vt:vector>
  </TitlesOfParts>
  <Company>SRALAB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reorganization</dc:title>
  <dc:creator>Silvia Campagnini</dc:creator>
  <cp:lastModifiedBy>Silvia Campagnini</cp:lastModifiedBy>
  <cp:revision>1</cp:revision>
  <dcterms:created xsi:type="dcterms:W3CDTF">2024-11-22T15:52:24Z</dcterms:created>
  <dcterms:modified xsi:type="dcterms:W3CDTF">2024-11-22T15:52:54Z</dcterms:modified>
</cp:coreProperties>
</file>