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65" r:id="rId4"/>
    <p:sldId id="264" r:id="rId5"/>
    <p:sldId id="272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4E"/>
    <a:srgbClr val="13A1D3"/>
    <a:srgbClr val="04AC20"/>
    <a:srgbClr val="B60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2479-5EBF-456C-A225-58993F7387A9}" type="datetimeFigureOut">
              <a:rPr lang="en-MY" smtClean="0"/>
              <a:t>19/5/2016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FE4-BDC3-4010-BFE0-8D6944829EF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727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2479-5EBF-456C-A225-58993F7387A9}" type="datetimeFigureOut">
              <a:rPr lang="en-MY" smtClean="0"/>
              <a:t>19/5/2016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FE4-BDC3-4010-BFE0-8D6944829EF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721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2479-5EBF-456C-A225-58993F7387A9}" type="datetimeFigureOut">
              <a:rPr lang="en-MY" smtClean="0"/>
              <a:t>19/5/2016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FE4-BDC3-4010-BFE0-8D6944829EF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432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2479-5EBF-456C-A225-58993F7387A9}" type="datetimeFigureOut">
              <a:rPr lang="en-MY" smtClean="0"/>
              <a:t>19/5/2016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FE4-BDC3-4010-BFE0-8D6944829EF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863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2479-5EBF-456C-A225-58993F7387A9}" type="datetimeFigureOut">
              <a:rPr lang="en-MY" smtClean="0"/>
              <a:t>19/5/2016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FE4-BDC3-4010-BFE0-8D6944829EF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668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2479-5EBF-456C-A225-58993F7387A9}" type="datetimeFigureOut">
              <a:rPr lang="en-MY" smtClean="0"/>
              <a:t>19/5/2016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FE4-BDC3-4010-BFE0-8D6944829EF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182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2479-5EBF-456C-A225-58993F7387A9}" type="datetimeFigureOut">
              <a:rPr lang="en-MY" smtClean="0"/>
              <a:t>19/5/2016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FE4-BDC3-4010-BFE0-8D6944829EF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98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2479-5EBF-456C-A225-58993F7387A9}" type="datetimeFigureOut">
              <a:rPr lang="en-MY" smtClean="0"/>
              <a:t>19/5/2016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FE4-BDC3-4010-BFE0-8D6944829EF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423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2479-5EBF-456C-A225-58993F7387A9}" type="datetimeFigureOut">
              <a:rPr lang="en-MY" smtClean="0"/>
              <a:t>19/5/2016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FE4-BDC3-4010-BFE0-8D6944829EF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712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2479-5EBF-456C-A225-58993F7387A9}" type="datetimeFigureOut">
              <a:rPr lang="en-MY" smtClean="0"/>
              <a:t>19/5/2016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FE4-BDC3-4010-BFE0-8D6944829EF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478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2479-5EBF-456C-A225-58993F7387A9}" type="datetimeFigureOut">
              <a:rPr lang="en-MY" smtClean="0"/>
              <a:t>19/5/2016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FE4-BDC3-4010-BFE0-8D6944829EF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036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2479-5EBF-456C-A225-58993F7387A9}" type="datetimeFigureOut">
              <a:rPr lang="en-MY" smtClean="0"/>
              <a:t>19/5/2016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9FE4-BDC3-4010-BFE0-8D6944829EF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690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4920" y="299324"/>
            <a:ext cx="46053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24819" y="2113177"/>
            <a:ext cx="9342362" cy="3313498"/>
            <a:chOff x="1394224" y="2113177"/>
            <a:chExt cx="9342362" cy="331349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898" y="2175530"/>
              <a:ext cx="2066791" cy="202250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5016" y="2113177"/>
              <a:ext cx="2031570" cy="212119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039" y="2161373"/>
              <a:ext cx="2186532" cy="205081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4224" y="2150579"/>
              <a:ext cx="2163243" cy="211848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7" name="TextBox 26"/>
            <p:cNvSpPr txBox="1"/>
            <p:nvPr/>
          </p:nvSpPr>
          <p:spPr>
            <a:xfrm>
              <a:off x="3873502" y="4212189"/>
              <a:ext cx="20816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DESMOND</a:t>
              </a:r>
            </a:p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Yeo Wei Hua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(1151100201)</a:t>
              </a:r>
              <a:endParaRPr lang="en-MY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51257" y="4198032"/>
              <a:ext cx="20537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KHUN</a:t>
              </a:r>
            </a:p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Goh Kun Shun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(1151101980)</a:t>
              </a:r>
              <a:endParaRPr lang="en-MY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71886" y="4226346"/>
              <a:ext cx="23617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CHRISTOPHER</a:t>
              </a:r>
            </a:p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Too Wei Bin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(1151101473)</a:t>
              </a:r>
              <a:endParaRPr lang="en-MY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05016" y="4226346"/>
              <a:ext cx="19442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JAMES</a:t>
              </a:r>
            </a:p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Ng Jing </a:t>
              </a:r>
              <a:r>
                <a:rPr lang="en-US" altLang="zh-CN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Keong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(1151100169)</a:t>
              </a:r>
              <a:endParaRPr lang="en-MY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90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6" t="25230" r="25453" b="25333"/>
          <a:stretch/>
        </p:blipFill>
        <p:spPr>
          <a:xfrm>
            <a:off x="3870789" y="500416"/>
            <a:ext cx="4450419" cy="43248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7889" y="4710918"/>
            <a:ext cx="93762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PIGGY BANK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192" y="2730013"/>
            <a:ext cx="707883" cy="7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7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2320" y="2000589"/>
            <a:ext cx="7511141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Poor money management of youths</a:t>
            </a:r>
          </a:p>
          <a:p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Clueless on how to save</a:t>
            </a:r>
          </a:p>
          <a:p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Lack of motivation to save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0589"/>
            <a:ext cx="3168061" cy="3168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722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57" y="302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64" y="2047825"/>
            <a:ext cx="857936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To show the current saving progress of the user</a:t>
            </a:r>
          </a:p>
          <a:p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To give advice on how much money user need to save per day</a:t>
            </a:r>
          </a:p>
          <a:p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To notify user if he/she managed to reach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their saving goals within the deadline or not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7" y="1527622"/>
            <a:ext cx="1635133" cy="1635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8" y="4783448"/>
            <a:ext cx="1755033" cy="1755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0" y="3270952"/>
            <a:ext cx="1512496" cy="1512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03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999" y="8691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Program Demonstration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47956" y="2714862"/>
            <a:ext cx="1104984" cy="9674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03" y="3518513"/>
            <a:ext cx="2751227" cy="274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0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Khun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	Idea, main programmer, pseudocode, bug checker, 			avatar, array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James	 	Data dictionary, screen design, login and 					authentication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Desmond		Literature review, GUI, main program, 					documentation checking, flowchart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		Proposal, data gathering, Literature review, set 				target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4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93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Problem Statement</vt:lpstr>
      <vt:lpstr>Objectives</vt:lpstr>
      <vt:lpstr>Program Demonstration</vt:lpstr>
      <vt:lpstr>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79</cp:revision>
  <dcterms:created xsi:type="dcterms:W3CDTF">2016-05-16T04:14:44Z</dcterms:created>
  <dcterms:modified xsi:type="dcterms:W3CDTF">2016-05-19T02:38:48Z</dcterms:modified>
</cp:coreProperties>
</file>