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CDB06-1DA7-446B-9825-75DE10FBE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2BEE35-17B3-4647-8176-46441EBF6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F73A2-0D65-4EC7-914E-9A8D30F8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F4136-DC02-4FF4-B258-572A6D98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07DA1F-D322-44D5-B642-022E28BF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3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90926-296D-4F1C-A1B5-6DA095AB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70CA2-7025-418C-B644-06BB6DE5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9E196-4526-4DC5-872F-2043FD0E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C3DD3-E842-4BFA-A57A-9F9B8962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537B-3B3B-4A5B-866B-84E02ACB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2C53B4-D9AD-42E7-A366-7FEA8613C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9FA62B-E0B7-4657-A415-E41B0084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99DFB-E661-459B-82D6-155863AD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65655-F6F3-4BCC-80E1-028C886D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EBC1A3-9E5A-4EF7-B450-E7E59A19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32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7A122-C6D9-4260-A341-2F68ED40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CD5ADB-A476-47E7-BD89-9E1F3E43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4C630-90E6-4890-A151-4FD74394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09982-B481-43D3-9BC8-D641F1A4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70579-ABB3-4DCD-B741-83E0D43F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44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0189E-0016-4FAD-8835-87AE5C02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E1045D-774D-432B-993D-F4C9F7248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61544-D93B-4231-9720-4056EBD5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AE3C2-38C9-4B79-87FA-CA3892B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83827E-6DB4-4F4D-8D7B-16828C85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BCFF3-0BC2-4E00-9AB6-7EB6B999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DEACA-88A5-4B18-9958-D6C01CD4A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5D4CE4-14F0-437C-B57E-DE9464125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4A61DC-2037-4D55-AFBD-345E0D0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B1FF1-BD35-48D3-B5F0-F5783F46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37547B-C915-47C2-802B-83DF19D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21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1B2F4-4570-4490-BE87-C0BA86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59D36F-21A6-4AF6-80AC-66661E8C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2FC86-B781-4A69-B964-E982C01B1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D8EAEB-1F9A-4CBF-AE35-EFBA13202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C344B4-E277-4817-9EC4-97D863DC8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7A3DCE-8230-45BE-9B80-04DF26CC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49AC30-9B5D-48CC-8D06-E59B3122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5DA8E0-C151-43E3-872B-A83E6410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0CE3B-2EEA-4B4B-A8C5-17EAA668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45E70A-619B-474B-B74F-4ED39498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F35A4A-D02F-4F6E-9773-EAE37046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5C901B-3234-461F-96CA-66E80C1E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9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7CA3C-6E4D-4C8B-8EE2-E49278F0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78A2B1-4B5C-41AE-9D1E-A787EEF7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6B666F-F374-44A6-9025-5F14A95C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7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17D1A-C758-480A-BA2E-F145BA27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03F6F-BD1D-4FF9-93AC-DB25A7F5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C2A032-2013-4D91-9970-9EE2DD51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9AA15-152A-4779-98F5-F0148B61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4AB07-F9B4-4B24-836C-24A3334E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F1A7FB-BD99-4181-B72F-EEC11423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17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4258F-EA2A-4AF6-AE88-7849E73B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AB3D65-BF2B-4C13-87F8-975AF5BD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AE9F18-EE24-4CF3-92E2-BA6F9A0C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0828F0-3631-4B79-9A94-50F4173A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59FCA-4CC7-46EA-B7A2-A4C38EFD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A8CEAE-2928-43BF-940D-9A3A7779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BA44F-B462-48E6-976E-8A346F58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AEE04A-BF23-4048-8A73-F41E7466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84BDE-33ED-49FC-BAA8-724522442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3209-77C7-42D7-895B-685EEDA3F9C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91E1D-E135-4FC0-B492-4DEEDEC77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1A0E68-1C3D-4F92-9B97-1367EE235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0F7C-4F92-4ABD-A30C-A96953544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5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73BEEACD-4AE2-4648-9103-DD6D7833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4518" y="-1371600"/>
            <a:ext cx="5486400" cy="822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FAD61E-F43C-42EF-908B-B6C97ABB3E84}"/>
              </a:ext>
            </a:extLst>
          </p:cNvPr>
          <p:cNvSpPr txBox="1"/>
          <p:nvPr/>
        </p:nvSpPr>
        <p:spPr>
          <a:xfrm>
            <a:off x="5163151" y="2339920"/>
            <a:ext cx="6605338" cy="217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000" dirty="0" err="1">
                <a:solidFill>
                  <a:srgbClr val="CBCCCE"/>
                </a:solidFill>
                <a:latin typeface="Montserrat SemiBold" pitchFamily="2" charset="-52"/>
                <a:ea typeface="Instrument Sans Semi Bold" pitchFamily="34" charset="-122"/>
                <a:cs typeface="Instrument Sans Semi Bold" pitchFamily="34" charset="-120"/>
              </a:rPr>
              <a:t>Суммаризация</a:t>
            </a:r>
            <a:r>
              <a:rPr lang="en-US" sz="4000" dirty="0">
                <a:solidFill>
                  <a:srgbClr val="CBCCCE"/>
                </a:solidFill>
                <a:latin typeface="Montserrat SemiBold" pitchFamily="2" charset="-52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4000" dirty="0" err="1">
                <a:solidFill>
                  <a:srgbClr val="CBCCCE"/>
                </a:solidFill>
                <a:latin typeface="Montserrat SemiBold" pitchFamily="2" charset="-52"/>
                <a:ea typeface="Instrument Sans Semi Bold" pitchFamily="34" charset="-122"/>
                <a:cs typeface="Instrument Sans Semi Bold" pitchFamily="34" charset="-120"/>
              </a:rPr>
              <a:t>сообщений</a:t>
            </a:r>
            <a:r>
              <a:rPr lang="en-US" sz="4000" dirty="0">
                <a:solidFill>
                  <a:srgbClr val="CBCCCE"/>
                </a:solidFill>
                <a:latin typeface="Montserrat SemiBold" pitchFamily="2" charset="-52"/>
                <a:ea typeface="Instrument Sans Semi Bold" pitchFamily="34" charset="-122"/>
                <a:cs typeface="Instrument Sans Semi Bold" pitchFamily="34" charset="-120"/>
              </a:rPr>
              <a:t> с </a:t>
            </a:r>
            <a:r>
              <a:rPr lang="en-US" sz="4000" dirty="0" err="1">
                <a:solidFill>
                  <a:srgbClr val="CBCCCE"/>
                </a:solidFill>
                <a:latin typeface="Montserrat SemiBold" pitchFamily="2" charset="-52"/>
                <a:ea typeface="Instrument Sans Semi Bold" pitchFamily="34" charset="-122"/>
                <a:cs typeface="Instrument Sans Semi Bold" pitchFamily="34" charset="-120"/>
              </a:rPr>
              <a:t>помощью</a:t>
            </a:r>
            <a:r>
              <a:rPr lang="en-US" sz="4000" dirty="0">
                <a:solidFill>
                  <a:srgbClr val="CBCCCE"/>
                </a:solidFill>
                <a:latin typeface="Montserrat SemiBold" pitchFamily="2" charset="-52"/>
                <a:ea typeface="Instrument Sans Semi Bold" pitchFamily="34" charset="-122"/>
                <a:cs typeface="Instrument Sans Semi Bold" pitchFamily="34" charset="-120"/>
              </a:rPr>
              <a:t> LLM </a:t>
            </a:r>
            <a:r>
              <a:rPr lang="en-US" sz="4000" dirty="0" err="1">
                <a:solidFill>
                  <a:srgbClr val="CBCCCE"/>
                </a:solidFill>
                <a:latin typeface="Montserrat SemiBold" pitchFamily="2" charset="-52"/>
                <a:ea typeface="Instrument Sans Semi Bold" pitchFamily="34" charset="-122"/>
                <a:cs typeface="Instrument Sans Semi Bold" pitchFamily="34" charset="-120"/>
              </a:rPr>
              <a:t>групп</a:t>
            </a:r>
            <a:r>
              <a:rPr lang="en-US" sz="4000" dirty="0">
                <a:solidFill>
                  <a:srgbClr val="CBCCCE"/>
                </a:solidFill>
                <a:latin typeface="Montserrat SemiBold" pitchFamily="2" charset="-52"/>
                <a:ea typeface="Instrument Sans Semi Bold" pitchFamily="34" charset="-122"/>
                <a:cs typeface="Instrument Sans Semi Bold" pitchFamily="34" charset="-120"/>
              </a:rPr>
              <a:t> Telegram</a:t>
            </a:r>
            <a:endParaRPr lang="en-US" sz="4000" dirty="0">
              <a:latin typeface="Montserrat Semi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949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5DBE58-5171-4DC2-A69F-C578A66E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12" y="0"/>
            <a:ext cx="8677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4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4E844-2F89-46FF-A7B4-53CE606BDD57}"/>
              </a:ext>
            </a:extLst>
          </p:cNvPr>
          <p:cNvSpPr txBox="1"/>
          <p:nvPr/>
        </p:nvSpPr>
        <p:spPr>
          <a:xfrm>
            <a:off x="4607693" y="3084995"/>
            <a:ext cx="2976613" cy="688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ru-RU" dirty="0">
                <a:solidFill>
                  <a:srgbClr val="CBCCCE"/>
                </a:solidFill>
                <a:latin typeface="Montserrat SemiBold" pitchFamily="2" charset="-52"/>
              </a:rPr>
              <a:t>Спасибо за внимание!</a:t>
            </a:r>
            <a:endParaRPr lang="en-US" sz="1800" dirty="0">
              <a:latin typeface="Montserrat Semi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093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василий пупкин</dc:creator>
  <cp:lastModifiedBy>василий пупкин</cp:lastModifiedBy>
  <cp:revision>1</cp:revision>
  <dcterms:created xsi:type="dcterms:W3CDTF">2025-03-14T20:01:48Z</dcterms:created>
  <dcterms:modified xsi:type="dcterms:W3CDTF">2025-03-14T20:02:28Z</dcterms:modified>
</cp:coreProperties>
</file>