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FB4-5B3B-45F4-9EA3-73BBC7CE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B7654-781C-4222-BDE1-BFBAF3CE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E8C6-B80B-4038-B70D-1A8FC200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DD7B-2196-44A2-9307-ACE577C8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7EBC-68B7-484B-B253-A6F2FBC9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70DA-EF07-4644-8794-746EA26F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D5B4-A5F5-4B27-B03E-3A0AD435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ADDC-2CC7-4D48-9903-AC7978AF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2C06-CD74-4B97-B4CA-8A6E11AB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6189-DEC5-401A-B055-E7EAC29E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DDF8B-1736-40C5-B618-4E5CE7B79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E005C-DB96-4223-AAA6-4B69E635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470F-0B5F-4388-B212-9DD5B3A3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DF3F-EDF0-4A54-A451-379670F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0B9B-911C-4AB6-B4DE-73E0B00C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2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EF26-5350-448E-94D3-A6E50621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B3CB-A8E1-40FA-8A11-7FBE5F33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248-0CF4-4DF2-936D-3665551C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8972-25F7-4499-A857-62542873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F890-E21B-4FAF-BC6F-3171AAA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20DF-96B3-456C-9FC7-528BCEC4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01B3F-C970-4155-9253-BD99D5C4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8E91-1DD1-47E0-B385-F605D145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090F-1953-46F4-AFAF-A5E4483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03C7-2B3E-4C3E-B4F5-F85BD087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41D-6DDF-4496-8802-DAF91A8E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B0C0-CE34-4249-AF6B-D3E83E10A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06D0-C687-4968-BB0A-4AB9E2C3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3D2-4FAE-44D7-9D8C-C1D72FC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50C5-1A57-43D1-8885-F34E8992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7FB2-2F9C-4DF0-BE4E-5D758E1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D2DA-C697-4443-A632-D7CC6599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6BA3-D1FE-48CA-8893-A0CB9BBA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79CA6-EEC5-4A8B-9252-058F0479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0187B-166B-4A8E-AFC9-A2D698000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B32FA-7A01-49C7-B4AE-5D37F042A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2674C-56B9-4E42-B5B1-4490D50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4CE4-2159-4346-A8F4-FCD549C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AD444-8DC3-456F-AD6B-53B9F2F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1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3EF-5D92-4300-9DF3-13CED6A5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87741-CBBD-42B9-810D-1F95458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8EEF-DCAD-4C90-B015-30976FEF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614D-2BEE-4EA2-A234-88001BF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0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7DD5F-E009-4D65-906B-02638496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C071-3835-448B-9A64-AB063D32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B8FC-0B0A-41A3-86B3-FBB701CF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5F60-FEE8-436A-80AC-4DD738E8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B4A2-7D5E-4453-84CD-6BC9E56B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430EE-B6EB-4D54-8375-91112DC1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F4D7-4560-4AF7-962B-E986F5CF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36241-C3EF-4A34-A2CB-1807F98A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3C00-8FE0-40EF-A41E-5F31186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2A2-E465-4A4C-8979-32F0C815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87E78-1658-46FD-A182-666090DD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D0235-FDBE-43AE-8201-0E3A8523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0764-6D62-451E-9B21-9CABB6B9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67E-CF78-422B-8CD7-3516528F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B88C-B0A2-4E0F-B551-E7124913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FC78F-8080-43CB-BCEA-050A261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A01BF-5BEE-4214-9395-DB048566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5B76-E554-4B48-91E2-20C80D3AB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449F-25E6-4A2D-9DA3-17EB21CD37A5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D7ED-DB85-4B80-B9A8-9A782B302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F966-635D-495E-8C5A-EC389FB7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0F0B-A31C-4942-A35D-4F4193A28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73681-297A-4021-AE6A-7C05F3F3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29774"/>
            <a:ext cx="4791074" cy="2230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3D8C2-5F6C-4A74-B743-44FE0FCF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8" y="2460167"/>
            <a:ext cx="3826022" cy="439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CEBA3-5F60-4D53-BEDE-F64CE7DA4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652" y="2460167"/>
            <a:ext cx="7805480" cy="3855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2E836-1CB2-4614-B637-45E582CB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941" y="382554"/>
            <a:ext cx="5971170" cy="3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73700-854A-4B7F-939E-FA086AA5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6" y="131806"/>
            <a:ext cx="5155992" cy="2850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EFC14-BEE1-4C22-B0EE-275743DB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3121076"/>
            <a:ext cx="5155992" cy="292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CC8893-5B95-4EF5-8CB9-E7516B71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7" y="199767"/>
            <a:ext cx="567593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2A8A9-66EC-46B2-A082-6BDB8FF27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81" y="3121076"/>
            <a:ext cx="4730259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21CD3-6246-4CF9-8D80-59F2629B4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7" y="0"/>
            <a:ext cx="5874231" cy="3548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F3A8A-BD1C-417F-8B50-6980B698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04" y="107091"/>
            <a:ext cx="4965269" cy="42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Keginold Philip</dc:creator>
  <cp:lastModifiedBy>Keginold Philip</cp:lastModifiedBy>
  <cp:revision>12</cp:revision>
  <dcterms:created xsi:type="dcterms:W3CDTF">2020-10-31T12:47:41Z</dcterms:created>
  <dcterms:modified xsi:type="dcterms:W3CDTF">2020-11-02T18:25:09Z</dcterms:modified>
</cp:coreProperties>
</file>