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6d649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6d649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6d649b2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6d649b2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6d649b2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6d649b2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897e54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897e5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d649b2a_3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6d649b2a_3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741B47"/>
                </a:solidFill>
              </a:rPr>
              <a:t>NUEVOS PARADIGMAS DE INTERACCIÓN</a:t>
            </a:r>
            <a:endParaRPr b="1" sz="22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741B47"/>
                </a:solidFill>
              </a:rPr>
              <a:t>INTERACCIÓN EN EL MUSEO</a:t>
            </a:r>
            <a:endParaRPr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847600" y="3347281"/>
            <a:ext cx="6062400" cy="22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</a:rPr>
              <a:t>David Criado Ramón.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</a:rPr>
              <a:t>Carlos Morales Aguilera.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</a:rPr>
              <a:t>Andrea Morales Garzón.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</a:rPr>
              <a:t>Lidia Sánchez Mérida.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Visión general del museo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Contexto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Limitaciones en la información.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Diversidad lingüistica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Accesibilidad para usuarios con discapacidades.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Mayor nivel de interactividad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52050" y="11811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Interacción oral con personajes del museo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Asistente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Menú de preguntas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Conversación entre personaje y visitante.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Uso de subtítulos</a:t>
            </a:r>
            <a:endParaRPr sz="1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75" y="22575"/>
            <a:ext cx="3008850" cy="509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Uso de sensores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566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Interaccionar con el museo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Información ampliada de objetos en vitrina.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Sistema de orientación a salas basado en posición y orientación.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Geolocalización.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Realidad aumentada.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30091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00" y="0"/>
            <a:ext cx="29994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059" y="0"/>
            <a:ext cx="30157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05525" y="8947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Interfaz gestual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Interacción gestual con elementos del museo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Historia interactiva.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Eje cronológico ampliado.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