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B843A8-0607-4991-8D14-D2D539AABC6A}">
  <a:tblStyle styleId="{32B843A8-0607-4991-8D14-D2D539AABC6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6EE"/>
          </a:solidFill>
        </a:fill>
      </a:tcStyle>
    </a:wholeTbl>
    <a:band1H>
      <a:tcStyle>
        <a:fill>
          <a:solidFill>
            <a:srgbClr val="CFEEDB"/>
          </a:solidFill>
        </a:fill>
      </a:tcStyle>
    </a:band1H>
    <a:band1V>
      <a:tcStyle>
        <a:fill>
          <a:solidFill>
            <a:srgbClr val="CFEEDB"/>
          </a:solidFill>
        </a:fill>
      </a:tcStyle>
    </a:band1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estrial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PRÁCTICA 3, PARTE 2: ALGORITMOS VORACES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3" y="3770480"/>
            <a:ext cx="8791575" cy="1487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s-E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EL PROBLEMA DEL VIAJANTE DE COMERCIO.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290013" y="5118773"/>
            <a:ext cx="57470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Autores: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David Criado Ramón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Luis Gallego Quero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Nour Eddine El Alaoui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Alejandro Campoy Nieves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41412" y="642581"/>
            <a:ext cx="9905997" cy="464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BAYG29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3873" y="1191125"/>
            <a:ext cx="6523535" cy="546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2" y="1191125"/>
            <a:ext cx="3382461" cy="546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105316" y="642581"/>
            <a:ext cx="9905997" cy="48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BERLIN52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6694" y="1323474"/>
            <a:ext cx="6484519" cy="534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316" y="1323474"/>
            <a:ext cx="3731377" cy="534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3.- HEURÍSTICA 2: ALGORITMO DE INSERCIÓN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6136"/>
              <a:buFont typeface="Arial"/>
              <a:buChar char="•"/>
            </a:pPr>
            <a:r>
              <a:rPr b="1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Enfoque Greedy :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candidatos: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a visitar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seleccionados: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visitadas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solución: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 hemos recorrido todas las ciudades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factibilidad: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la ciudad no haya sido visitada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selección: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Seleccionamos de entre todas las ciudades cual tendría mejor        			distancia,comprobandolo en todas las ubicaciones posibles.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objetivo: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Recorrer todas las ciudades y volver a la primera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1141412" y="409073"/>
            <a:ext cx="10360776" cy="63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 idea principal es en seleccionar un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recorrido de inicio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escogemos el triángulo mas grande posible( entre la ciudad más la Norte, más al Este y más al Oeste).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 siguiente es ir insertando ciudades a este trayecto inicial.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¿Cómo lo hacemos?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Empezamos recorriendo el vector de ciudades no seleccionadas e insertando cada una de ellas en cada posible posición, luego seleccionaremos la inserción que incremente lo mínimo posible la distancia de la trayectoria.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Funciones: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el </a:t>
            </a:r>
            <a:r>
              <a:rPr b="0" i="0" lang="es-ES" sz="2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recorrido de inicio </a:t>
            </a: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→ seleccionarTriangulo(…)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calcular la </a:t>
            </a:r>
            <a:r>
              <a:rPr b="0" i="0" lang="es-ES" sz="2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supuesta longitud </a:t>
            </a: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 la trayectotia resultante → agregarCiudad(…)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b="0" i="0" lang="es-ES" sz="2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definir la trayectoria </a:t>
            </a:r>
            <a:r>
              <a:rPr b="0" i="0" lang="es-E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→ heuristicaInsercion(…)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68" y="433135"/>
            <a:ext cx="5474368" cy="607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1957" y="433135"/>
            <a:ext cx="5877274" cy="607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41412" y="161318"/>
            <a:ext cx="9905997" cy="113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EJEMPLOS DE EJECUCIÓN HEURÍSTICA 2:</a:t>
            </a: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s-ES" sz="126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ATT48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348" y="1299411"/>
            <a:ext cx="7120940" cy="546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325" y="1299411"/>
            <a:ext cx="4199021" cy="546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141412" y="642581"/>
            <a:ext cx="9905997" cy="464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BAYG29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253" y="1106905"/>
            <a:ext cx="6379157" cy="564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2" y="1106904"/>
            <a:ext cx="3526840" cy="564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105316" y="642581"/>
            <a:ext cx="9905997" cy="48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BERLIN52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030" y="1130967"/>
            <a:ext cx="6427283" cy="553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620" y="1130967"/>
            <a:ext cx="3585411" cy="55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4.-HEURÍSTICA 3: ALGORITMO BASADO EN ARISTAS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6136"/>
              <a:buFont typeface="Arial"/>
              <a:buChar char="•"/>
            </a:pPr>
            <a:r>
              <a:rPr b="1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Enfoque Greedy :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candidatos: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a visitar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seleccionados: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visitadas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solución: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 hemos recorrido todas las ciudades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factibilidad: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la ciudad no tenga más de 2 arista y no se cree un ciclo 			   al añadirla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selección: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Seleccionamos las ciudades con menor distancia entre ellas.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Char char="•"/>
            </a:pP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objetivo: 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Recorrer todas las ciudades y volver a la primera.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1105316" y="96253"/>
            <a:ext cx="10360776" cy="665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Esta heurística consiste en un multimap. La </a:t>
            </a:r>
            <a:r>
              <a:rPr b="0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clave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es la distancia y la </a:t>
            </a:r>
            <a:r>
              <a:rPr b="0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definición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es un </a:t>
            </a:r>
            <a:r>
              <a:rPr b="0" i="0" lang="es-ES" sz="222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 de las dos ciudades que comprenden dicha distancia(arista).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Vamos seleccionando las </a:t>
            </a:r>
            <a:r>
              <a:rPr b="0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distancias menores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entre dos ciudades y añadiéndolas al conjunto de seleccionados.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poder insertar una ciudad, esta no puede tener más de dos aristas ni crear un ciclo.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Cómo el camino resultante de este algoritmo </a:t>
            </a:r>
            <a:r>
              <a:rPr b="0" i="0" lang="es-ES" sz="222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 es cerrado</a:t>
            </a: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tenemos que recorrer el camino y añadir la distancia entre las 2 ciudades que únicamente tienen una arista.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Funciones: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Char char="•"/>
            </a:pP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b="0" i="0" lang="es-ES" sz="1665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crear las aristas </a:t>
            </a: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entre todas las ciudades → crearAristas(…)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Char char="•"/>
            </a:pP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buscar una lista de las aristas </a:t>
            </a:r>
            <a:r>
              <a:rPr b="0" i="0" lang="es-ES" sz="1665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que involucran</a:t>
            </a: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una ciudad → buscar_par(…)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Char char="•"/>
            </a:pP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comprobar si </a:t>
            </a:r>
            <a:r>
              <a:rPr b="0" i="0" lang="es-ES" sz="1665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hay ciclos</a:t>
            </a: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→ hayCiclos(…)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Char char="•"/>
            </a:pP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b="0" i="0" lang="es-ES" sz="1665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definir la trayectoria</a:t>
            </a: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definitiva por medio de estas aristas → Aristastrayectoria(…)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Char char="•"/>
            </a:pP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b="0" i="0" lang="es-ES" sz="1665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cerrar el ciclo</a:t>
            </a:r>
            <a:r>
              <a:rPr b="0" i="0" lang="es-E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una vez hemos terminado de unir todas las ciudades → cerrarCiclo(…)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426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ÍNDICE: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1- Descripción del Problema.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2-Heurística 1: El vecino más cercano.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3-Heurística 2: Algoritmo de inserción.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4-Heurística 3: Algoritmo basado en aristas.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41" y="221246"/>
            <a:ext cx="5546557" cy="633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5948" y="221245"/>
            <a:ext cx="5907504" cy="296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5948" y="3525253"/>
            <a:ext cx="5730875" cy="303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82" y="216567"/>
            <a:ext cx="5540458" cy="265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9637" y="216567"/>
            <a:ext cx="5730875" cy="646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82" y="3465094"/>
            <a:ext cx="5730875" cy="321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141412" y="161318"/>
            <a:ext cx="9905997" cy="113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EJEMPLOS DE EJECUCIÓN HEURÍSTICA 3:</a:t>
            </a: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s-ES" sz="126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ATT48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632" y="1299409"/>
            <a:ext cx="6234779" cy="534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469" y="1299412"/>
            <a:ext cx="3967163" cy="534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141412" y="642581"/>
            <a:ext cx="9905997" cy="464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BAYG29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030" y="1106903"/>
            <a:ext cx="6256421" cy="5378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2" y="1106904"/>
            <a:ext cx="3442619" cy="537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105316" y="642581"/>
            <a:ext cx="9905997" cy="48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Questrial"/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BERLIN52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714" y="1179094"/>
            <a:ext cx="6547599" cy="530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316" y="1179092"/>
            <a:ext cx="3358398" cy="530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RECOPILACIÓN DE LOS DATOS:</a:t>
            </a:r>
          </a:p>
        </p:txBody>
      </p:sp>
      <p:graphicFrame>
        <p:nvGraphicFramePr>
          <p:cNvPr id="389" name="Shape 389"/>
          <p:cNvGraphicFramePr/>
          <p:nvPr/>
        </p:nvGraphicFramePr>
        <p:xfrm>
          <a:off x="1141412" y="224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{32B843A8-0607-4991-8D14-D2D539AABC6A}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ATT48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BAYG29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BERLIN52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HEURÍSTICA</a:t>
                      </a:r>
                      <a:r>
                        <a:rPr lang="es-ES" sz="1800"/>
                        <a:t>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40021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9051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8314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HEURÍSTICA 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35133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9749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8355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HEURÍSTICA 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40159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9884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ES" sz="1800"/>
                        <a:t>9951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1.- DESCRIPCIÓN DEL PROBLEMA: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problema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consiste en un conjunto de ciudades y una matriz con las distancias que hay entre ellas.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objetivo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consiste en que nuestro viajante sea capaz de recorrer todas las ciudades una sola vez y finalizar en el punto de partida de tal forma que la distancia recorrida sea </a:t>
            </a:r>
            <a:r>
              <a:rPr b="1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mínima.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 una manera más formal: dado un grafo G, conexo y ponderado, se trata de hallar el ciclo hamiltoniano de mínimo peso de ese grafo.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RESOLUCIÓN DEL PROBLEMA: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41412" y="2249485"/>
            <a:ext cx="9905998" cy="439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resolver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este problema vamos a utilizar tres estrategias distintas: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a) Algoritmo del vecino más cercano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b)Algoritmo de inserción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c)Algoritmo basado en aristas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1153444" y="240632"/>
            <a:ext cx="9905998" cy="649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Hemos utilizado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tres funciones añadidas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para poder implementar con mayor facilidad las soluciones: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LeerArchivo(char* nombre)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 esta función guardamos en un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vector las coordenadas de las ciudades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contenidas en el archivo.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distanciaCiudad(ciudad c1, ciudad c2,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const vector&lt;coordenadas&gt;&amp;v)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 esta función calculamos la distancia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entre dos ciudades elegidas(c1 y c2) del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Vector v.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utiliza el algoritmo de Euclides para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realizar este cálculo.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010" y="806116"/>
            <a:ext cx="7098130" cy="593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141412" y="264693"/>
            <a:ext cx="3635124" cy="64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mostrarRecorrido(const vector&lt;ciudad&gt;&amp; trayectoria, const vector&lt;coordenadas&gt;&amp; ciudades, unsigned long longitud)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b="0" i="0" lang="es-E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Esta función sirve para imprimir el recorrido de la trayectoria que le pasamos por parámetro y la longitud de dicha trayectoria.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E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el </a:t>
            </a:r>
            <a:r>
              <a:rPr b="0" i="0" lang="es-ES" sz="18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main</a:t>
            </a:r>
            <a:r>
              <a:rPr b="0" i="0" lang="es-E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leemos el archivo dado como argumento y realizamos las operaciones correspondientes a cada una de las heurísticas, finalmente mostramos el recorrido resultante.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987" y="264692"/>
            <a:ext cx="6003758" cy="642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2.- HEURÍSTICA 1: EL VECINO MÁS CERCANO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141412" y="1840832"/>
            <a:ext cx="10204366" cy="4716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Enfoque Greedy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candidatos: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a visitar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Conjunto de seleccionados: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Ciudades visitadas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solución: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 hemos recorrido todas las ciudades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factibilidad: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la ciudad no haya sido visitada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de selección: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Seleccionamos la ciudad más cercana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Función objetivo: 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Recorrer todas las ciudades y volver a la ciudad inicial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1141412" y="409073"/>
            <a:ext cx="9905998" cy="63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Hemos ido seleccionando </a:t>
            </a:r>
            <a:r>
              <a:rPr b="0" i="0" lang="es-ES" sz="24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las ciudades más cercanas</a:t>
            </a: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(desde la ciudad en la que partimos) y vamos añadiendo dichas ciudades a nuestra trayectoria.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243" y="1395662"/>
            <a:ext cx="7712240" cy="536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41412" y="161318"/>
            <a:ext cx="9905997" cy="113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EJEMPLOS DE EJECUCIÓN HEURÍSTICA 1:</a:t>
            </a: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ES" sz="324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s-ES" sz="126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EJEMPLO ATT48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473" y="1299411"/>
            <a:ext cx="6042273" cy="527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845" y="1299411"/>
            <a:ext cx="3827628" cy="527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