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9144000"/>
  <p:notesSz cx="6858000" cy="9144000"/>
  <p:embeddedFontLst>
    <p:embeddedFont>
      <p:font typeface="Rambl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mbla-regular.fntdata"/><Relationship Id="rId11" Type="http://schemas.openxmlformats.org/officeDocument/2006/relationships/slide" Target="slides/slide7.xml"/><Relationship Id="rId22" Type="http://schemas.openxmlformats.org/officeDocument/2006/relationships/font" Target="fonts/Rambla-italic.fntdata"/><Relationship Id="rId10" Type="http://schemas.openxmlformats.org/officeDocument/2006/relationships/slide" Target="slides/slide6.xml"/><Relationship Id="rId21" Type="http://schemas.openxmlformats.org/officeDocument/2006/relationships/font" Target="fonts/Rambla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Rambla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94741" lvl="1" marL="621792" marR="0" rtl="0" algn="l">
              <a:spcBef>
                <a:spcPts val="324"/>
              </a:spcBef>
              <a:buClr>
                <a:schemeClr val="accent1"/>
              </a:buClr>
              <a:buSzPct val="1000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103886" lvl="2" marL="859536" marR="0" rtl="0" algn="l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107950" lvl="3" marL="1143000" marR="0" rtl="0" algn="l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114300" lvl="4" marL="1371600" marR="0" rtl="0" algn="l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114300" lvl="5" marL="16002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127000" lvl="6" marL="18288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127000" lvl="7" marL="20574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127000" lvl="8" marL="22860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6727032" y="6407944"/>
            <a:ext cx="1920239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647271" y="6407944"/>
            <a:ext cx="3657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Rambla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Rambla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 rot="5400000">
            <a:off x="2378964" y="-440435"/>
            <a:ext cx="438607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94741" lvl="1" marL="621792" marR="0" rtl="0" algn="l">
              <a:spcBef>
                <a:spcPts val="324"/>
              </a:spcBef>
              <a:buClr>
                <a:schemeClr val="accent1"/>
              </a:buClr>
              <a:buSzPct val="1000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103886" lvl="2" marL="859536" marR="0" rtl="0" algn="l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107950" lvl="3" marL="1143000" marR="0" rtl="0" algn="l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114300" lvl="4" marL="1371600" marR="0" rtl="0" algn="l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114300" lvl="5" marL="16002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127000" lvl="6" marL="18288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127000" lvl="7" marL="20574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127000" lvl="8" marL="22860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6727032" y="6407944"/>
            <a:ext cx="1920239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647271" y="6407944"/>
            <a:ext cx="3657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 rot="5400000">
            <a:off x="4936367" y="2182285"/>
            <a:ext cx="5592760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Rambla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 rot="5400000">
            <a:off x="823119" y="-91279"/>
            <a:ext cx="5592759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94741" lvl="1" marL="621792" marR="0" rtl="0" algn="l">
              <a:spcBef>
                <a:spcPts val="324"/>
              </a:spcBef>
              <a:buClr>
                <a:schemeClr val="accent1"/>
              </a:buClr>
              <a:buSzPct val="1000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103886" lvl="2" marL="859536" marR="0" rtl="0" algn="l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107950" lvl="3" marL="1143000" marR="0" rtl="0" algn="l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114300" lvl="4" marL="1371600" marR="0" rtl="0" algn="l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114300" lvl="5" marL="16002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127000" lvl="6" marL="18288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127000" lvl="7" marL="20574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127000" lvl="8" marL="22860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6727032" y="6407944"/>
            <a:ext cx="1920239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647271" y="6407944"/>
            <a:ext cx="3657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1" y="4664146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3" name="Shape 23"/>
          <p:cNvSpPr txBox="1"/>
          <p:nvPr>
            <p:ph type="ctrTitle"/>
          </p:nvPr>
        </p:nvSpPr>
        <p:spPr>
          <a:xfrm>
            <a:off x="685800" y="1752600"/>
            <a:ext cx="7772400" cy="1829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dk2"/>
              </a:buClr>
              <a:buFont typeface="Rambla"/>
              <a:buNone/>
              <a:defRPr b="1" i="0" sz="48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685800" y="3611607"/>
            <a:ext cx="7772400" cy="11997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64008" rtl="0" algn="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7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ctr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ctr">
              <a:spcBef>
                <a:spcPts val="350"/>
              </a:spcBef>
              <a:buClr>
                <a:schemeClr val="accent2"/>
              </a:buClr>
              <a:buFont typeface="Noto Sans Symbols"/>
              <a:buNone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ctr">
              <a:spcBef>
                <a:spcPts val="350"/>
              </a:spcBef>
              <a:buClr>
                <a:schemeClr val="accent2"/>
              </a:buClr>
              <a:buFont typeface="Noto Sans Symbols"/>
              <a:buNone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ctr">
              <a:spcBef>
                <a:spcPts val="350"/>
              </a:spcBef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ctr">
              <a:spcBef>
                <a:spcPts val="350"/>
              </a:spcBef>
              <a:buClr>
                <a:schemeClr val="accent3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ctr">
              <a:spcBef>
                <a:spcPts val="350"/>
              </a:spcBef>
              <a:buClr>
                <a:schemeClr val="accent3"/>
              </a:buClr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ctr">
              <a:spcBef>
                <a:spcPts val="350"/>
              </a:spcBef>
              <a:buClr>
                <a:schemeClr val="accent3"/>
              </a:buClr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ctr">
              <a:spcBef>
                <a:spcPts val="350"/>
              </a:spcBef>
              <a:buClr>
                <a:schemeClr val="accent3"/>
              </a:buClr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grpSp>
        <p:nvGrpSpPr>
          <p:cNvPr id="25" name="Shape 25"/>
          <p:cNvGrpSpPr/>
          <p:nvPr/>
        </p:nvGrpSpPr>
        <p:grpSpPr>
          <a:xfrm>
            <a:off x="-3765" y="4953000"/>
            <a:ext cx="9147765" cy="1912087"/>
            <a:chOff x="-3765" y="4832896"/>
            <a:chExt cx="9147765" cy="2032191"/>
          </a:xfrm>
        </p:grpSpPr>
        <p:sp>
          <p:nvSpPr>
            <p:cNvPr id="26" name="Shape 26"/>
            <p:cNvSpPr/>
            <p:nvPr/>
          </p:nvSpPr>
          <p:spPr>
            <a:xfrm>
              <a:off x="1687513" y="4832896"/>
              <a:ext cx="7456486" cy="518815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120000"/>
                  </a:lnTo>
                  <a:lnTo>
                    <a:pt x="0" y="7128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35442" y="5135526"/>
              <a:ext cx="9108557" cy="8381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0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0" y="4883887"/>
              <a:ext cx="9144000" cy="19811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507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cxnSp>
          <p:nvCxnSpPr>
            <p:cNvPr id="29" name="Shape 29"/>
            <p:cNvCxnSpPr/>
            <p:nvPr/>
          </p:nvCxnSpPr>
          <p:spPr>
            <a:xfrm>
              <a:off x="-3765" y="4880373"/>
              <a:ext cx="9147764" cy="839942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30" name="Shape 30"/>
          <p:cNvSpPr txBox="1"/>
          <p:nvPr>
            <p:ph idx="10" type="dt"/>
          </p:nvPr>
        </p:nvSpPr>
        <p:spPr>
          <a:xfrm>
            <a:off x="6727032" y="6407944"/>
            <a:ext cx="1920239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rgbClr val="E7F0F4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47271" y="6407944"/>
            <a:ext cx="3657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00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722375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lt2"/>
              </a:buClr>
              <a:buFont typeface="Rambla"/>
              <a:buNone/>
              <a:defRPr b="1" i="0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922712" y="2931711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240791" lvl="1" marL="621792" marR="0" rtl="0" algn="l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237236" lvl="2" marL="859536" marR="0" rtl="0" algn="l">
              <a:spcBef>
                <a:spcPts val="350"/>
              </a:spcBef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228600" lvl="3" marL="1143000" marR="0" rtl="0" algn="l">
              <a:spcBef>
                <a:spcPts val="350"/>
              </a:spcBef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228600" lvl="4" marL="1371600" marR="0" rtl="0" algn="l">
              <a:spcBef>
                <a:spcPts val="350"/>
              </a:spcBef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114300" lvl="5" marL="16002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127000" lvl="6" marL="18288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127000" lvl="7" marL="20574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127000" lvl="8" marL="22860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6727032" y="6407944"/>
            <a:ext cx="1920239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647271" y="6407944"/>
            <a:ext cx="3657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  <p:sp>
        <p:nvSpPr>
          <p:cNvPr id="39" name="Shape 39"/>
          <p:cNvSpPr/>
          <p:nvPr/>
        </p:nvSpPr>
        <p:spPr>
          <a:xfrm>
            <a:off x="3636680" y="3005472"/>
            <a:ext cx="182879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3450264" y="3005472"/>
            <a:ext cx="182879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481328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3255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88391" lvl="1" marL="621792" marR="0" rtl="0" algn="l">
              <a:spcBef>
                <a:spcPts val="324"/>
              </a:spcBef>
              <a:buClr>
                <a:schemeClr val="accent1"/>
              </a:buClr>
              <a:buSzPct val="100000"/>
              <a:buFont typeface="Verdana"/>
              <a:buChar char="◦"/>
              <a:defRPr b="0" i="0" sz="2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110236" lvl="2" marL="859536" marR="0" rtl="0" algn="l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114300" lvl="3" marL="1143000" marR="0" rtl="0" algn="l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114300" lvl="4" marL="1371600" marR="0" rtl="0" algn="l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114300" lvl="5" marL="16002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127000" lvl="6" marL="18288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127000" lvl="7" marL="20574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127000" lvl="8" marL="22860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648200" y="1481328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3255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88391" lvl="1" marL="621792" marR="0" rtl="0" algn="l">
              <a:spcBef>
                <a:spcPts val="324"/>
              </a:spcBef>
              <a:buClr>
                <a:schemeClr val="accent1"/>
              </a:buClr>
              <a:buSzPct val="100000"/>
              <a:buFont typeface="Verdana"/>
              <a:buChar char="◦"/>
              <a:defRPr b="0" i="0" sz="2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110236" lvl="2" marL="859536" marR="0" rtl="0" algn="l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114300" lvl="3" marL="1143000" marR="0" rtl="0" algn="l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114300" lvl="4" marL="1371600" marR="0" rtl="0" algn="l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114300" lvl="5" marL="16002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127000" lvl="6" marL="18288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127000" lvl="7" marL="20574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127000" lvl="8" marL="22860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6727032" y="6407944"/>
            <a:ext cx="1920239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647271" y="6407944"/>
            <a:ext cx="3657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Rambla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Rambla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5410200"/>
            <a:ext cx="4040187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240791" lvl="1" marL="621792" marR="0" rtl="0" algn="l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b="1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237236" lvl="2" marL="859536" marR="0" rtl="0" algn="l">
              <a:spcBef>
                <a:spcPts val="350"/>
              </a:spcBef>
              <a:buClr>
                <a:schemeClr val="accent2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228600" lvl="3" marL="1143000" marR="0" rtl="0" algn="l">
              <a:spcBef>
                <a:spcPts val="35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228600" lvl="4" marL="1371600" marR="0" rtl="0" algn="l">
              <a:spcBef>
                <a:spcPts val="35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114300" lvl="5" marL="16002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127000" lvl="6" marL="18288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127000" lvl="7" marL="20574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127000" lvl="8" marL="22860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645026" y="5410200"/>
            <a:ext cx="4041774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240791" lvl="1" marL="621792" marR="0" rtl="0" algn="l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b="1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237236" lvl="2" marL="859536" marR="0" rtl="0" algn="l">
              <a:spcBef>
                <a:spcPts val="350"/>
              </a:spcBef>
              <a:buClr>
                <a:schemeClr val="accent2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228600" lvl="3" marL="1143000" marR="0" rtl="0" algn="l">
              <a:spcBef>
                <a:spcPts val="35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228600" lvl="4" marL="1371600" marR="0" rtl="0" algn="l">
              <a:spcBef>
                <a:spcPts val="35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114300" lvl="5" marL="16002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127000" lvl="6" marL="18288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127000" lvl="7" marL="20574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127000" lvl="8" marL="22860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3" type="body"/>
          </p:nvPr>
        </p:nvSpPr>
        <p:spPr>
          <a:xfrm>
            <a:off x="457200" y="1444294"/>
            <a:ext cx="4040187" cy="3941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0528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113791" lvl="1" marL="621792" marR="0" rtl="0" algn="l">
              <a:spcBef>
                <a:spcPts val="324"/>
              </a:spcBef>
              <a:buClr>
                <a:schemeClr val="accent1"/>
              </a:buClr>
              <a:buSzPct val="100000"/>
              <a:buFont typeface="Verdana"/>
              <a:buChar char="◦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122936" lvl="2" marL="859536" marR="0" rtl="0" algn="l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127000" lvl="3" marL="1143000" marR="0" rtl="0" algn="l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127000" lvl="4" marL="1371600" marR="0" rtl="0" algn="l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114300" lvl="5" marL="16002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127000" lvl="6" marL="18288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127000" lvl="7" marL="20574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127000" lvl="8" marL="22860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4" type="body"/>
          </p:nvPr>
        </p:nvSpPr>
        <p:spPr>
          <a:xfrm>
            <a:off x="4645025" y="1444294"/>
            <a:ext cx="4041774" cy="3941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0528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113791" lvl="1" marL="621792" marR="0" rtl="0" algn="l">
              <a:spcBef>
                <a:spcPts val="324"/>
              </a:spcBef>
              <a:buClr>
                <a:schemeClr val="accent1"/>
              </a:buClr>
              <a:buSzPct val="100000"/>
              <a:buFont typeface="Verdana"/>
              <a:buChar char="◦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122936" lvl="2" marL="859536" marR="0" rtl="0" algn="l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127000" lvl="3" marL="1143000" marR="0" rtl="0" algn="l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127000" lvl="4" marL="1371600" marR="0" rtl="0" algn="l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114300" lvl="5" marL="16002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127000" lvl="6" marL="18288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127000" lvl="7" marL="20574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127000" lvl="8" marL="22860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6727032" y="6407944"/>
            <a:ext cx="1920239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647271" y="6407944"/>
            <a:ext cx="3657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0" type="dt"/>
          </p:nvPr>
        </p:nvSpPr>
        <p:spPr>
          <a:xfrm>
            <a:off x="6727032" y="6407944"/>
            <a:ext cx="1920239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47271" y="6407944"/>
            <a:ext cx="3657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Rambla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0" type="dt"/>
          </p:nvPr>
        </p:nvSpPr>
        <p:spPr>
          <a:xfrm>
            <a:off x="6727032" y="6407944"/>
            <a:ext cx="1920239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647271" y="6407944"/>
            <a:ext cx="3657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914400" y="4876800"/>
            <a:ext cx="74817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accent1"/>
              </a:buClr>
              <a:buFont typeface="Rambla"/>
              <a:buNone/>
              <a:defRPr b="0" i="0" sz="2500" u="none" cap="none" strike="noStrike">
                <a:solidFill>
                  <a:schemeClr val="accen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419600" y="5355101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240791" lvl="1" marL="621792" marR="0" rtl="0" algn="l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237236" lvl="2" marL="859536" marR="0" rtl="0" algn="l">
              <a:spcBef>
                <a:spcPts val="350"/>
              </a:spcBef>
              <a:buClr>
                <a:schemeClr val="accent2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228600" lvl="3" marL="1143000" marR="0" rtl="0" algn="l">
              <a:spcBef>
                <a:spcPts val="35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228600" lvl="4" marL="1371600" marR="0" rtl="0" algn="l">
              <a:spcBef>
                <a:spcPts val="35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114300" lvl="5" marL="16002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127000" lvl="6" marL="18288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127000" lvl="7" marL="20574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127000" lvl="8" marL="22860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914400" y="274319"/>
            <a:ext cx="7479791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598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62991" lvl="1" marL="621792" marR="0" rtl="0" algn="l">
              <a:spcBef>
                <a:spcPts val="324"/>
              </a:spcBef>
              <a:buClr>
                <a:schemeClr val="accent1"/>
              </a:buClr>
              <a:buSzPct val="1000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84836" lvl="2" marL="859536" marR="0" rtl="0" algn="l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101600" lvl="3" marL="1143000" marR="0" rtl="0" algn="l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101600" lvl="4" marL="1371600" marR="0" rtl="0" algn="l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114300" lvl="5" marL="16002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127000" lvl="6" marL="18288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127000" lvl="7" marL="20574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127000" lvl="8" marL="22860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6727032" y="6407944"/>
            <a:ext cx="1920239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647271" y="6407944"/>
            <a:ext cx="3657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1141232" y="5443401"/>
            <a:ext cx="7162799" cy="6482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18288" rtl="0" algn="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164591" lvl="1" marL="621792" marR="0" rtl="0" algn="l">
              <a:spcBef>
                <a:spcPts val="324"/>
              </a:spcBef>
              <a:buClr>
                <a:schemeClr val="accent1"/>
              </a:buClr>
              <a:buSzPct val="100000"/>
              <a:buFont typeface="Verdana"/>
              <a:buChar char="◦"/>
              <a:defRPr b="0" i="0" sz="12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173736" lvl="2" marL="859536" marR="0" rtl="0" algn="l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171450" lvl="3" marL="1143000" marR="0" rtl="0" algn="l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b="0" i="0" sz="9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171450" lvl="4" marL="1371600" marR="0" rtl="0" algn="l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b="0" i="0" sz="9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114300" lvl="5" marL="16002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127000" lvl="6" marL="18288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127000" lvl="7" marL="20574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127000" lvl="8" marL="22860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75" name="Shape 75"/>
          <p:cNvSpPr/>
          <p:nvPr>
            <p:ph idx="2" type="pic"/>
          </p:nvPr>
        </p:nvSpPr>
        <p:spPr>
          <a:xfrm>
            <a:off x="228600" y="189968"/>
            <a:ext cx="8686800" cy="4389119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94741" lvl="1" marL="621792" marR="0" rtl="0" algn="l">
              <a:spcBef>
                <a:spcPts val="324"/>
              </a:spcBef>
              <a:buClr>
                <a:schemeClr val="accent1"/>
              </a:buClr>
              <a:buSzPct val="1000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103886" lvl="2" marL="859536" marR="0" rtl="0" algn="l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107950" lvl="3" marL="1143000" marR="0" rtl="0" algn="l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b="0" i="0" sz="19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114300" lvl="4" marL="1371600" marR="0" rtl="0" algn="l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114300" lvl="5" marL="16002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127000" lvl="6" marL="18288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127000" lvl="7" marL="20574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127000" lvl="8" marL="22860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6727032" y="6407944"/>
            <a:ext cx="1920239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647271" y="6407944"/>
            <a:ext cx="3657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x="228600" y="4865121"/>
            <a:ext cx="8075431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accent1"/>
              </a:buClr>
              <a:buFont typeface="Rambla"/>
              <a:buNone/>
              <a:defRPr b="0" i="0" sz="3000" u="none" cap="none" strike="noStrike">
                <a:solidFill>
                  <a:schemeClr val="accen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/>
          <p:nvPr/>
        </p:nvSpPr>
        <p:spPr>
          <a:xfrm>
            <a:off x="499272" y="5944935"/>
            <a:ext cx="4940623" cy="921076"/>
          </a:xfrm>
          <a:custGeom>
            <a:pathLst>
              <a:path extrusionOk="0" h="120000" w="120000">
                <a:moveTo>
                  <a:pt x="0" y="712"/>
                </a:moveTo>
                <a:lnTo>
                  <a:pt x="119999" y="120000"/>
                </a:lnTo>
                <a:lnTo>
                  <a:pt x="89106" y="120000"/>
                </a:lnTo>
                <a:lnTo>
                  <a:pt x="16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485716" y="5939010"/>
            <a:ext cx="3690451" cy="933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9" y="119387"/>
                </a:lnTo>
                <a:lnTo>
                  <a:pt x="94759" y="120000"/>
                </a:lnTo>
                <a:lnTo>
                  <a:pt x="257" y="816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-6041" y="5791253"/>
            <a:ext cx="3402313" cy="1080868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cxnSp>
        <p:nvCxnSpPr>
          <p:cNvPr id="83" name="Shape 83"/>
          <p:cNvCxnSpPr/>
          <p:nvPr/>
        </p:nvCxnSpPr>
        <p:spPr>
          <a:xfrm>
            <a:off x="-9237" y="5787737"/>
            <a:ext cx="3405508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4" name="Shape 84"/>
          <p:cNvSpPr/>
          <p:nvPr/>
        </p:nvSpPr>
        <p:spPr>
          <a:xfrm>
            <a:off x="8664111" y="4988439"/>
            <a:ext cx="182879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8477696" y="4988439"/>
            <a:ext cx="182879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499272" y="5944935"/>
            <a:ext cx="4940623" cy="921076"/>
          </a:xfrm>
          <a:custGeom>
            <a:pathLst>
              <a:path extrusionOk="0" h="120000" w="120000">
                <a:moveTo>
                  <a:pt x="0" y="712"/>
                </a:moveTo>
                <a:lnTo>
                  <a:pt x="119999" y="120000"/>
                </a:lnTo>
                <a:lnTo>
                  <a:pt x="89106" y="120000"/>
                </a:lnTo>
                <a:lnTo>
                  <a:pt x="16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7" name="Shape 7"/>
          <p:cNvSpPr/>
          <p:nvPr/>
        </p:nvSpPr>
        <p:spPr>
          <a:xfrm>
            <a:off x="485716" y="5939010"/>
            <a:ext cx="3690451" cy="933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9" y="119387"/>
                </a:lnTo>
                <a:lnTo>
                  <a:pt x="94759" y="120000"/>
                </a:lnTo>
                <a:lnTo>
                  <a:pt x="257" y="816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8" name="Shape 8"/>
          <p:cNvSpPr/>
          <p:nvPr/>
        </p:nvSpPr>
        <p:spPr>
          <a:xfrm>
            <a:off x="-6041" y="5791253"/>
            <a:ext cx="3402313" cy="1080868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cxnSp>
        <p:nvCxnSpPr>
          <p:cNvPr id="9" name="Shape 9"/>
          <p:cNvCxnSpPr/>
          <p:nvPr/>
        </p:nvCxnSpPr>
        <p:spPr>
          <a:xfrm>
            <a:off x="-9237" y="5787737"/>
            <a:ext cx="3405508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Rambla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94741" lvl="1" marL="621792" marR="0" rtl="0" algn="l">
              <a:spcBef>
                <a:spcPts val="324"/>
              </a:spcBef>
              <a:buClr>
                <a:schemeClr val="accent1"/>
              </a:buClr>
              <a:buSzPct val="1000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103886" lvl="2" marL="859536" marR="0" rtl="0" algn="l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107950" lvl="3" marL="1143000" marR="0" rtl="0" algn="l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114300" lvl="4" marL="1371600" marR="0" rtl="0" algn="l">
              <a:spcBef>
                <a:spcPts val="35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114300" lvl="5" marL="16002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127000" lvl="6" marL="18288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127000" lvl="7" marL="20574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127000" lvl="8" marL="2286000" marR="0" rtl="0" algn="l">
              <a:spcBef>
                <a:spcPts val="350"/>
              </a:spcBef>
              <a:buClr>
                <a:schemeClr val="accent3"/>
              </a:buClr>
              <a:buSzPct val="1000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6727032" y="6407944"/>
            <a:ext cx="1920239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47271" y="6407944"/>
            <a:ext cx="3657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2819400"/>
            <a:ext cx="8001000" cy="3187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8128" lvl="0" marL="109728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2590" u="none" cap="none" strike="noStrike">
                <a:solidFill>
                  <a:srgbClr val="3F3F3F"/>
                </a:solidFill>
                <a:latin typeface="Rambla"/>
                <a:ea typeface="Rambla"/>
                <a:cs typeface="Rambla"/>
                <a:sym typeface="Rambla"/>
              </a:rPr>
              <a:t>Mezclando k vectores ordenados</a:t>
            </a:r>
          </a:p>
          <a:p>
            <a:pPr indent="-264160" lvl="0" marL="36576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7918"/>
              <a:buFont typeface="Noto Sans Symbols"/>
              <a:buNone/>
            </a:pPr>
            <a:r>
              <a:t/>
            </a:r>
            <a:endParaRPr b="0" i="0" sz="2497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8128" lvl="0" marL="109728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Autores:</a:t>
            </a:r>
          </a:p>
          <a:p>
            <a:pPr indent="-8128" lvl="0" marL="109728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97"/>
              <a:t>Alejandro Campoy Nieves</a:t>
            </a:r>
          </a:p>
          <a:p>
            <a:pPr indent="-8128" lvl="0" marL="109728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97"/>
              <a:t>David Criado Ramón</a:t>
            </a:r>
          </a:p>
          <a:p>
            <a:pPr indent="-8128" lvl="0" marL="109728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97"/>
              <a:t>Nour Eddine El Alaoui</a:t>
            </a:r>
          </a:p>
          <a:p>
            <a:pPr indent="-8128" lvl="0" marL="109728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97"/>
              <a:t>Luis Gallego Quero</a:t>
            </a:r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>
            <a:off x="533400" y="1219200"/>
            <a:ext cx="81533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b="1" i="0" lang="en-US" sz="369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Práctica 2: Algoritmos Divide y Vencerás</a:t>
            </a:r>
            <a:br>
              <a:rPr b="1" i="0" lang="en-US" sz="369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</a:b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1116075" y="1042800"/>
            <a:ext cx="7221000" cy="58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void mergesort(vector&lt;int&gt;&amp; v, int inicio, int fin, int umbral) {</a:t>
            </a: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if (fin - inicio &lt; umbral)</a:t>
            </a: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insercion(v,inicio, fin);</a:t>
            </a: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else {</a:t>
            </a: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int mitad = (fin - inicio)/2;</a:t>
            </a: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vector&lt;int&gt; aux_1;</a:t>
            </a: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vector&lt;int&gt; aux_2;</a:t>
            </a: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aux_1.reserve(mitad - inicio + 1);</a:t>
            </a: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aux_2.reserve(fin - mitad  + 1);</a:t>
            </a: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for (int l = 0, l2 = inicio; l &lt; mitad; ++l, ++l2)</a:t>
            </a: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aux_1.push_back(v[l2]);</a:t>
            </a: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aux_1[mitad] = INT_MAX;</a:t>
            </a: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for (int l = 0, l2 = mitad; l &lt; fin - mitad; ++l, ++l2)</a:t>
            </a: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aux_2.push_back(v[l2]);</a:t>
            </a: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aux_2[fin-mitad] = INT_MAX;</a:t>
            </a: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mergesort(aux_1, 0, mitad, umbral);</a:t>
            </a: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mergesort(aux_2, 0, fin - mitad, umbral);</a:t>
            </a: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juntar(v, inicio, fin, aux_1, aux_2);</a:t>
            </a: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61" name="Shape 161"/>
          <p:cNvSpPr txBox="1"/>
          <p:nvPr>
            <p:ph type="title"/>
          </p:nvPr>
        </p:nvSpPr>
        <p:spPr>
          <a:xfrm>
            <a:off x="457200" y="1817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en-US" sz="3690"/>
              <a:t>4</a:t>
            </a:r>
            <a:r>
              <a:rPr b="1" i="0" lang="en-US" sz="369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. Resolución Divide Y Vencerás (</a:t>
            </a:r>
            <a:r>
              <a:rPr lang="en-US" sz="3690"/>
              <a:t>III</a:t>
            </a:r>
            <a:r>
              <a:rPr b="1" i="0" lang="en-US" sz="369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)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1116075" y="1042800"/>
            <a:ext cx="7221000" cy="58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vector&lt;int&gt; dyv(const vector&lt;vector&lt;int&gt;&gt;&amp; datos) {</a:t>
            </a: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vector&lt;int&gt; salida;</a:t>
            </a: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int k = datos.size();</a:t>
            </a: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int n = (k &gt; 0) ? datos[0].size() : 0;</a:t>
            </a: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// Llenamos el vector</a:t>
            </a: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salida.reserve(n*k);</a:t>
            </a: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for (auto&amp; v : datos)</a:t>
            </a: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for (auto d: v)</a:t>
            </a: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salida.push_back(d);</a:t>
            </a: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// Ordenamos(mergesort)</a:t>
            </a: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mergesort(salida,0,salida.size(),100);</a:t>
            </a: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return salida;</a:t>
            </a: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    </a:t>
            </a:r>
          </a:p>
        </p:txBody>
      </p:sp>
      <p:sp>
        <p:nvSpPr>
          <p:cNvPr id="167" name="Shape 167"/>
          <p:cNvSpPr txBox="1"/>
          <p:nvPr>
            <p:ph type="title"/>
          </p:nvPr>
        </p:nvSpPr>
        <p:spPr>
          <a:xfrm>
            <a:off x="457200" y="1817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en-US" sz="3690"/>
              <a:t>4</a:t>
            </a:r>
            <a:r>
              <a:rPr b="1" i="0" lang="en-US" sz="369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. Resolución Divide Y Vencerás (</a:t>
            </a:r>
            <a:r>
              <a:rPr lang="en-US" sz="3690"/>
              <a:t>IIII</a:t>
            </a:r>
            <a:r>
              <a:rPr b="1" i="0" lang="en-US" sz="369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)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8128" lvl="0" marL="10972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La prueba se ha hecho en un ordenador con Procesador: Intel Core i</a:t>
            </a:r>
            <a:r>
              <a:rPr lang="en-US" sz="2092"/>
              <a:t>3</a:t>
            </a:r>
            <a: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-3217U CPU@ 1.</a:t>
            </a:r>
            <a:r>
              <a:rPr lang="en-US" sz="2092"/>
              <a:t>8</a:t>
            </a:r>
            <a: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GHz </a:t>
            </a:r>
            <a:r>
              <a:rPr lang="en-US" sz="2092"/>
              <a:t>con 4GB RAM</a:t>
            </a:r>
            <a: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.</a:t>
            </a:r>
          </a:p>
          <a:p>
            <a:pPr indent="-8128" lvl="0" marL="109728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092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7740"/>
              <a:buFont typeface="Noto Sans Symbols"/>
              <a:buChar char="●"/>
            </a:pPr>
            <a:r>
              <a:rPr b="1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MacroDivideYVencerás</a:t>
            </a:r>
          </a:p>
          <a:p>
            <a:pPr indent="-264160" lvl="0" marL="36576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7740"/>
              <a:buFont typeface="Noto Sans Symbols"/>
              <a:buChar char="●"/>
            </a:pPr>
            <a: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#!/bin/bash</a:t>
            </a:r>
          </a:p>
          <a:p>
            <a:pPr indent="-264160" lvl="0" marL="36576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7740"/>
              <a:buFont typeface="Noto Sans Symbols"/>
              <a:buChar char="●"/>
            </a:pPr>
            <a: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echo "" &gt; </a:t>
            </a:r>
            <a:r>
              <a:rPr lang="en-US" sz="2092"/>
              <a:t>dyv</a:t>
            </a:r>
            <a: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.dat</a:t>
            </a:r>
          </a:p>
          <a:p>
            <a:pPr indent="-264160" lvl="0" marL="36576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7740"/>
              <a:buFont typeface="Noto Sans Symbols"/>
              <a:buChar char="●"/>
            </a:pPr>
            <a: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i=1000</a:t>
            </a:r>
          </a:p>
          <a:p>
            <a:pPr indent="-264160" lvl="0" marL="36576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7740"/>
              <a:buFont typeface="Noto Sans Symbols"/>
              <a:buChar char="●"/>
            </a:pPr>
            <a: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while [ $i -lt </a:t>
            </a:r>
            <a:r>
              <a:rPr lang="en-US" sz="2092"/>
              <a:t>30000</a:t>
            </a:r>
            <a: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]</a:t>
            </a:r>
          </a:p>
          <a:p>
            <a:pPr indent="-264160" lvl="0" marL="36576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7740"/>
              <a:buFont typeface="Noto Sans Symbols"/>
              <a:buChar char="●"/>
            </a:pPr>
            <a: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do</a:t>
            </a:r>
          </a:p>
          <a:p>
            <a:pPr indent="-264160" lvl="0" marL="36576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7740"/>
              <a:buFont typeface="Noto Sans Symbols"/>
              <a:buChar char="●"/>
            </a:pPr>
            <a: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./</a:t>
            </a:r>
            <a:r>
              <a:rPr lang="en-US" sz="2092"/>
              <a:t>dyv 4</a:t>
            </a:r>
            <a: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$i &gt;&gt; </a:t>
            </a:r>
            <a:r>
              <a:rPr lang="en-US" sz="2092"/>
              <a:t>dyv</a:t>
            </a:r>
            <a: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.dat</a:t>
            </a:r>
          </a:p>
          <a:p>
            <a:pPr indent="-264160" lvl="0" marL="36576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7740"/>
              <a:buFont typeface="Noto Sans Symbols"/>
              <a:buChar char="●"/>
            </a:pPr>
            <a: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i=$(($i+1000))</a:t>
            </a:r>
          </a:p>
          <a:p>
            <a:pPr indent="-264160" lvl="0" marL="36576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7740"/>
              <a:buFont typeface="Noto Sans Symbols"/>
              <a:buChar char="●"/>
            </a:pPr>
            <a: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done</a:t>
            </a:r>
          </a:p>
          <a:p>
            <a:pPr indent="-264160" lvl="0" marL="36576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7740"/>
              <a:buFont typeface="Noto Sans Symbols"/>
              <a:buNone/>
            </a:pPr>
            <a:r>
              <a:t/>
            </a:r>
            <a:endParaRPr b="0" i="0" sz="2092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73" name="Shape 173"/>
          <p:cNvSpPr txBox="1"/>
          <p:nvPr>
            <p:ph type="title"/>
          </p:nvPr>
        </p:nvSpPr>
        <p:spPr>
          <a:xfrm>
            <a:off x="381000" y="381000"/>
            <a:ext cx="8305799" cy="1265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en-US" sz="3690"/>
              <a:t>Cálculo</a:t>
            </a:r>
            <a:r>
              <a:rPr b="1" i="0" lang="en-US" sz="369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 de la Eficiencia Empírica  e Híbrida  </a:t>
            </a:r>
            <a:br>
              <a:rPr b="1" i="0" lang="en-US" sz="369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</a:b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6974" y="2438400"/>
            <a:ext cx="5737025" cy="425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en-US" sz="3690"/>
              <a:t>Cálculo</a:t>
            </a:r>
            <a:r>
              <a:rPr b="1" i="0" lang="en-US" sz="369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 de la Eficiencia Híbrida –Algoritmo Divide y Vencerás</a:t>
            </a:r>
          </a:p>
        </p:txBody>
      </p:sp>
      <p:pic>
        <p:nvPicPr>
          <p:cNvPr id="180" name="Shape 180"/>
          <p:cNvPicPr preferRelativeResize="0"/>
          <p:nvPr>
            <p:ph idx="1" type="body"/>
          </p:nvPr>
        </p:nvPicPr>
        <p:blipFill/>
        <p:spPr>
          <a:xfrm>
            <a:off x="2971800" y="2438400"/>
            <a:ext cx="5638800" cy="388619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x="526472" y="1524000"/>
            <a:ext cx="784859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gnuplot&gt; f(x)=a1*x*log(x)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gnuplot&gt; fit f(x) dyv.dat' via a1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381000" y="2362200"/>
            <a:ext cx="2438399" cy="341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Final set of parameters            Asymptotic Standard Error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 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a1  = 6.49746e-007      +/- 1.017e-008    (1.565%)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399" y="2438400"/>
            <a:ext cx="6324599" cy="441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81000" y="228600"/>
            <a:ext cx="830579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Comparación entre los 2 algoritmos</a:t>
            </a:r>
          </a:p>
        </p:txBody>
      </p:sp>
      <p:pic>
        <p:nvPicPr>
          <p:cNvPr id="189" name="Shape 189"/>
          <p:cNvPicPr preferRelativeResize="0"/>
          <p:nvPr/>
        </p:nvPicPr>
        <p:blipFill/>
        <p:spPr>
          <a:xfrm>
            <a:off x="627075" y="1745662"/>
            <a:ext cx="7086600" cy="342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404900" y="5320125"/>
            <a:ext cx="78486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 acuerdo con este gráfico se puede verificar que el tiempo de ejecución del algoritmo empleado para divide y vencerás es mucho mejor que el algoritmo empleado para fuerza bruta.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805" y="1268475"/>
            <a:ext cx="6700794" cy="40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304800" y="1143000"/>
            <a:ext cx="8458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 acuerdo con los resultados el algoritmo divide y vencerás ha tenido orden de complejidad O(n*log(n)), mientras que el algoritmo fuerza bruta un orden de complejidad  O(n</a:t>
            </a:r>
            <a:r>
              <a:rPr b="1" baseline="3000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2</a:t>
            </a: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).</a:t>
            </a:r>
          </a:p>
          <a:p>
            <a:pPr indent="-264160" lvl="0" marL="365760" marR="0" rtl="0" algn="just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La conclusión a la cual se ha llegado es que el algoritmo basado en mergesort utilizado ha tenido una mejor eficiencia.</a:t>
            </a:r>
          </a:p>
          <a:p>
            <a:pPr indent="-8128" lvl="0" marL="10972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97" name="Shape 19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Conclusión</a:t>
            </a:r>
          </a:p>
        </p:txBody>
      </p:sp>
      <p:pic>
        <p:nvPicPr>
          <p:cNvPr id="198" name="Shape 198"/>
          <p:cNvPicPr preferRelativeResize="0"/>
          <p:nvPr/>
        </p:nvPicPr>
        <p:blipFill/>
        <p:spPr>
          <a:xfrm>
            <a:off x="2590800" y="2819400"/>
            <a:ext cx="5105400" cy="358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8128" lvl="0" marL="109728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Apreciar la utilidad de la técnica “divide y vencerás” para resolver el problema de </a:t>
            </a:r>
            <a:r>
              <a:rPr lang="en-US"/>
              <a:t>m</a:t>
            </a: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ezclar k vectores ordenados de forma más eficiente que otras alternativas más sencillas o directas.</a:t>
            </a:r>
          </a:p>
          <a:p>
            <a:pPr indent="-8128" lvl="0" marL="109728" marR="0" rtl="0" algn="just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just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Se tiene k vectores ordenados (de menor a mayor), cada uno con n elementos, y queremos combinarlos en un único vector ordenado (con k*n elementos).</a:t>
            </a: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1. </a:t>
            </a:r>
            <a:r>
              <a:rPr lang="en-US"/>
              <a:t>Introducción (I)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8128" lvl="0" marL="109728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97"/>
              <a:t>E</a:t>
            </a:r>
            <a: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 </a:t>
            </a:r>
            <a:r>
              <a:rPr lang="en-US" sz="2497"/>
              <a:t>método </a:t>
            </a:r>
            <a:r>
              <a:rPr b="1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divide y vencerás</a:t>
            </a:r>
            <a: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 (</a:t>
            </a:r>
            <a:r>
              <a:rPr b="1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DYV</a:t>
            </a:r>
            <a: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) está basado en la resolución recursiva de un problema dividiéndolo en dos o más subproblemas de igual tipo o similar.</a:t>
            </a:r>
          </a:p>
          <a:p>
            <a:pPr indent="-8128" lvl="0" marL="109728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sz="2497"/>
          </a:p>
          <a:p>
            <a:pPr indent="-264160" lvl="0" marL="36576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7918"/>
              <a:buFont typeface="Arial"/>
              <a:buChar char="•"/>
            </a:pPr>
            <a: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El proceso continúa hasta que éstos llegan a ser lo suficientemente sencillos como para que se resuelvan directamente. </a:t>
            </a:r>
          </a:p>
          <a:p>
            <a:pPr indent="-264160" lvl="0" marL="36576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7918"/>
              <a:buFont typeface="Arial"/>
              <a:buChar char="•"/>
            </a:pPr>
            <a: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Al final, las soluciones a cada uno de los subproblemas se combinan para dar una solución al problema original. </a:t>
            </a:r>
          </a:p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en-US"/>
              <a:t>1</a:t>
            </a: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. Introducción (II</a:t>
            </a:r>
            <a:r>
              <a:rPr lang="en-US"/>
              <a:t>)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264160" lvl="0" marL="36576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●"/>
            </a:pPr>
            <a:r>
              <a:rPr b="1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Algoritmo Fuerza Bruta: </a:t>
            </a:r>
            <a:r>
              <a:rPr b="1" lang="en-US"/>
              <a:t>Burbuja</a:t>
            </a:r>
          </a:p>
          <a:p>
            <a:pPr indent="-264160" lvl="0" marL="36576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●"/>
            </a:pPr>
            <a:r>
              <a:rPr lang="en-US"/>
              <a:t>Idea: Comparar elementos e intercambiarlos.</a:t>
            </a:r>
          </a:p>
          <a:p>
            <a:pPr indent="-264160" lvl="0" marL="36576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●"/>
            </a:pPr>
            <a:r>
              <a:rPr lang="en-US"/>
              <a:t>Burbuja recorre el vector varias veces y para cada pasada ordena.</a:t>
            </a:r>
          </a:p>
          <a:p>
            <a:pPr indent="-264160" lvl="0" marL="36576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●"/>
            </a:pPr>
            <a:r>
              <a:rPr lang="en-US"/>
              <a:t>Orden cuadrática, por lo que es bastante ineficiente.</a:t>
            </a:r>
          </a:p>
        </p:txBody>
      </p:sp>
      <p:sp>
        <p:nvSpPr>
          <p:cNvPr id="121" name="Shape 1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en-US"/>
              <a:t>2</a:t>
            </a: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. Resolución Fuerza Bruta (</a:t>
            </a:r>
            <a:r>
              <a:rPr lang="en-US"/>
              <a:t>I)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381000" y="1219200"/>
            <a:ext cx="8458200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void burbuja(vector&lt;int&gt;&amp;v) {</a:t>
            </a: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int n = v.size() - 1;</a:t>
            </a: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for (int i = 0; i &lt; n ; ++i)</a:t>
            </a: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for (int j = n; j &gt; i; --j)</a:t>
            </a: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if    (v[j] &lt; v[j-1])</a:t>
            </a: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swap(v[j] , v[j-1]);</a:t>
            </a: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vector&lt;int&gt; clasico(const vector&lt;vector&lt;int&gt;&gt;&amp; datos) {</a:t>
            </a: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vector&lt;int&gt; salida;</a:t>
            </a: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int k = datos.size();</a:t>
            </a: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int n = (k &gt; 0) ? datos[0].size() : 0;</a:t>
            </a: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salida.reserve(n*k);	// Llenamos el vector</a:t>
            </a: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for (auto&amp; v : datos)</a:t>
            </a: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for (auto d: v)</a:t>
            </a: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salida.push_back(d);</a:t>
            </a: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// Ordenamos (Burbuja)</a:t>
            </a: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burbuja(salida);</a:t>
            </a: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return  salida; </a:t>
            </a: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-264160" lvl="0" marL="36576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7319"/>
              <a:buFont typeface="Noto Sans Symbols"/>
              <a:buNone/>
            </a:pPr>
            <a:r>
              <a:t/>
            </a:r>
            <a:endParaRPr b="0" i="0" sz="1485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27" name="Shape 1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en-US"/>
              <a:t>2</a:t>
            </a: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. Resolución Fuerza Bruta (</a:t>
            </a:r>
            <a:r>
              <a:rPr lang="en-US"/>
              <a:t>II</a:t>
            </a: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)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8128" lvl="0" marL="10972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La prueba se ha hecho en un ordenador con Procesador: Intel Core i</a:t>
            </a:r>
            <a:r>
              <a:rPr lang="en-US" sz="2092"/>
              <a:t>3</a:t>
            </a:r>
            <a: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-3217U CPU@ 1.</a:t>
            </a:r>
            <a:r>
              <a:rPr lang="en-US" sz="2092"/>
              <a:t>8</a:t>
            </a:r>
            <a: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GHz </a:t>
            </a:r>
            <a:r>
              <a:rPr lang="en-US" sz="2092"/>
              <a:t>con 4GB RAM</a:t>
            </a:r>
            <a: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.</a:t>
            </a: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64160" lvl="0" marL="36576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7740"/>
              <a:buFont typeface="Noto Sans Symbols"/>
              <a:buNone/>
            </a:pPr>
            <a:r>
              <a:t/>
            </a:r>
            <a:endParaRPr b="0" i="0" sz="2092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33" name="Shape 133"/>
          <p:cNvSpPr txBox="1"/>
          <p:nvPr>
            <p:ph type="title"/>
          </p:nvPr>
        </p:nvSpPr>
        <p:spPr>
          <a:xfrm>
            <a:off x="381000" y="381000"/>
            <a:ext cx="8305800" cy="12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en-US" sz="3690"/>
              <a:t>Cálculo</a:t>
            </a:r>
            <a:r>
              <a:rPr b="1" i="0" lang="en-US" sz="369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 de la Eficiencia Empírica  e Híbrida  - Algor</a:t>
            </a:r>
            <a:r>
              <a:rPr lang="en-US" sz="3690"/>
              <a:t>itmo Fuerza Bruta</a:t>
            </a:r>
            <a:br>
              <a:rPr b="1" i="0" lang="en-US" sz="369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</a:b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687" y="2156013"/>
            <a:ext cx="6690424" cy="404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en-US" sz="3690"/>
              <a:t>Cálculo</a:t>
            </a:r>
            <a:r>
              <a:rPr b="1" i="0" lang="en-US" sz="369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 de la Eficiencia Híbrida – Algoritmo  FuerzaBruta</a:t>
            </a:r>
          </a:p>
        </p:txBody>
      </p:sp>
      <p:pic>
        <p:nvPicPr>
          <p:cNvPr id="140" name="Shape 140"/>
          <p:cNvPicPr preferRelativeResize="0"/>
          <p:nvPr>
            <p:ph idx="1" type="body"/>
          </p:nvPr>
        </p:nvPicPr>
        <p:blipFill/>
        <p:spPr>
          <a:xfrm>
            <a:off x="3415144" y="2514600"/>
            <a:ext cx="5333999" cy="373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381000" y="1600200"/>
            <a:ext cx="792479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gnuplot&gt; f(x)= a1*x*x+a2*x+a3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gnuplot&gt; fit f(x) 'fuerzabruta.dat' via a1,a2,a3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381000" y="2590800"/>
            <a:ext cx="304800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Final set of parameters            Asymptotic Standard Error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 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a1= 2.21073e-007      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+/- 9.578e-009     (4.333%)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a2 = 0.000212506      +/- 0.000306    (144%)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a3 = -0.740793     +/- 2.058    (277.8%)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0762" y="2442362"/>
            <a:ext cx="6182774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8128" lvl="0" marL="109728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Algoritmo usado para divide y vencerás:</a:t>
            </a:r>
            <a:r>
              <a:rPr lang="en-US"/>
              <a:t> </a:t>
            </a:r>
            <a:r>
              <a:rPr b="1" lang="en-US"/>
              <a:t>M</a:t>
            </a:r>
            <a:r>
              <a:rPr b="1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ergesort.</a:t>
            </a:r>
          </a:p>
          <a:p>
            <a:pPr indent="-264160" lvl="0" marL="365760" marR="0" rtl="0" algn="just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●"/>
            </a:pPr>
            <a:r>
              <a:rPr lang="en-US"/>
              <a:t>F</a:t>
            </a: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orma de optimizar:</a:t>
            </a:r>
            <a:r>
              <a:rPr lang="en-US"/>
              <a:t> </a:t>
            </a: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partir la secuencia en varias secuencias más pequeñas, ordenarlas de forma separada </a:t>
            </a:r>
            <a:r>
              <a:rPr lang="en-US"/>
              <a:t>y</a:t>
            </a: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después hacer una fusión en una secuencia única. </a:t>
            </a:r>
          </a:p>
          <a:p>
            <a:pPr indent="-264160" lvl="0" marL="365760" marR="0" rtl="0" algn="just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●"/>
            </a:pPr>
            <a:r>
              <a:rPr lang="en-US"/>
              <a:t>Resolución: </a:t>
            </a:r>
            <a:r>
              <a:rPr lang="en-US" sz="2497"/>
              <a:t>se han juntado todos los vectores generados en un solo vector provisional. Después se hace la llamada a la función mergesort. Y al final se hace la fusión de los vectores resultado.</a:t>
            </a: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en-US" sz="3690"/>
              <a:t>3</a:t>
            </a:r>
            <a:r>
              <a:rPr b="1" i="0" lang="en-US" sz="369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. Resolución Divide Y Vencerás (I)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void insercion(vector&lt;int&gt;&amp; v, int inicio, int fin) {</a:t>
            </a: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for (int i = inicio + 1; i &lt; fin; ++i)</a:t>
            </a: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for (int j = i; v[j] &lt; v[j-1] &amp;&amp; j &gt; 0; --j)</a:t>
            </a: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swap(v[j], v[j-1]);</a:t>
            </a: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void juntar(vector&lt;int&gt;&amp; v, int inicio, int fin, const vector&lt;int&gt;&amp; aux_1, const vector&lt;int&gt;&amp; aux_2) {</a:t>
            </a: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for (int i = inicio, j = 0, k = 0; i &lt; fin; ++i)</a:t>
            </a: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if (aux_1[j] &lt; aux_2[k]) {</a:t>
            </a: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v[i] = aux_1[j];</a:t>
            </a: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j++;</a:t>
            </a: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}</a:t>
            </a: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else {</a:t>
            </a: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v[i] = aux_2[k];</a:t>
            </a: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k++;</a:t>
            </a: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}</a:t>
            </a: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-69850" lvl="0" marL="523875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8128" lvl="0" marL="109728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sz="1687"/>
          </a:p>
          <a:p>
            <a:pPr indent="-264160" lvl="0" marL="36576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7480"/>
              <a:buFont typeface="Noto Sans Symbols"/>
              <a:buNone/>
            </a:pPr>
            <a:r>
              <a:t/>
            </a:r>
            <a:endParaRPr b="0" i="0" sz="1687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55" name="Shape 15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en-US" sz="3690"/>
              <a:t>3</a:t>
            </a:r>
            <a:r>
              <a:rPr b="1" i="0" lang="en-US" sz="369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. Resolución Divide Y Vencerás (</a:t>
            </a:r>
            <a:r>
              <a:rPr lang="en-US" sz="3690"/>
              <a:t>II</a:t>
            </a:r>
            <a:r>
              <a:rPr b="1" i="0" lang="en-US" sz="369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)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