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3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6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4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8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1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1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59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8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0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6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93BFB-5F98-4616-876A-57EC2023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A7035-7E87-4593-AFE0-3855EE80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</a:p>
        </p:txBody>
      </p:sp>
    </p:spTree>
    <p:extLst>
      <p:ext uri="{BB962C8B-B14F-4D97-AF65-F5344CB8AC3E}">
        <p14:creationId xmlns:p14="http://schemas.microsoft.com/office/powerpoint/2010/main" val="1314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7720A-1671-452A-9D05-6045B26559AD}"/>
              </a:ext>
            </a:extLst>
          </p:cNvPr>
          <p:cNvSpPr/>
          <p:nvPr/>
        </p:nvSpPr>
        <p:spPr>
          <a:xfrm>
            <a:off x="8446124" y="2015732"/>
            <a:ext cx="2608730" cy="2188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struct</a:t>
            </a:r>
            <a:r>
              <a:rPr lang="pt-PT" sz="1400" dirty="0"/>
              <a:t> </a:t>
            </a:r>
            <a:r>
              <a:rPr lang="pt-PT" sz="1400" dirty="0" err="1"/>
              <a:t>FileResult</a:t>
            </a:r>
            <a:r>
              <a:rPr lang="pt-PT" sz="1400" dirty="0"/>
              <a:t>* </a:t>
            </a:r>
            <a:r>
              <a:rPr lang="pt-PT" sz="1400" dirty="0" err="1"/>
              <a:t>fileResults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** </a:t>
            </a:r>
            <a:r>
              <a:rPr lang="pt-PT" sz="1400" dirty="0" err="1"/>
              <a:t>fileNames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fileId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totalFiles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chunkSize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bool</a:t>
            </a:r>
            <a:r>
              <a:rPr lang="pt-PT" sz="1400" dirty="0"/>
              <a:t> </a:t>
            </a:r>
            <a:r>
              <a:rPr lang="pt-PT" sz="1400" dirty="0" err="1"/>
              <a:t>openFile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File* </a:t>
            </a:r>
            <a:r>
              <a:rPr lang="pt-PT" sz="1400" dirty="0" err="1"/>
              <a:t>currentFile</a:t>
            </a:r>
            <a:endParaRPr lang="pt-PT" sz="1400" dirty="0"/>
          </a:p>
          <a:p>
            <a:pPr algn="ctr"/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4C925D-D4F7-43DC-89EE-C59442D43FE5}"/>
              </a:ext>
            </a:extLst>
          </p:cNvPr>
          <p:cNvSpPr/>
          <p:nvPr/>
        </p:nvSpPr>
        <p:spPr>
          <a:xfrm>
            <a:off x="8446124" y="4561709"/>
            <a:ext cx="2608730" cy="12563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2ED50C-BB19-4988-A429-E5917976072E}"/>
              </a:ext>
            </a:extLst>
          </p:cNvPr>
          <p:cNvSpPr txBox="1"/>
          <p:nvPr/>
        </p:nvSpPr>
        <p:spPr>
          <a:xfrm>
            <a:off x="8446123" y="4579636"/>
            <a:ext cx="260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</a:rPr>
              <a:t>FileResults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05E7AD-A7AC-4270-B857-86C147BDBCF8}"/>
              </a:ext>
            </a:extLst>
          </p:cNvPr>
          <p:cNvSpPr txBox="1"/>
          <p:nvPr/>
        </p:nvSpPr>
        <p:spPr>
          <a:xfrm>
            <a:off x="8446124" y="5079761"/>
            <a:ext cx="2608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nWords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vowels</a:t>
            </a:r>
            <a:r>
              <a:rPr lang="pt-PT" sz="1400" dirty="0">
                <a:solidFill>
                  <a:schemeClr val="bg1"/>
                </a:solidFill>
              </a:rPr>
              <a:t>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char</a:t>
            </a:r>
            <a:r>
              <a:rPr lang="pt-PT" sz="1400" dirty="0">
                <a:solidFill>
                  <a:schemeClr val="bg1"/>
                </a:solidFill>
              </a:rPr>
              <a:t>* </a:t>
            </a:r>
            <a:r>
              <a:rPr lang="pt-PT" sz="1400" dirty="0" err="1">
                <a:solidFill>
                  <a:schemeClr val="bg1"/>
                </a:solidFill>
              </a:rPr>
              <a:t>fileName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4EF4C42-522C-72FB-0974-BA6BB336B72D}"/>
              </a:ext>
            </a:extLst>
          </p:cNvPr>
          <p:cNvCxnSpPr>
            <a:stCxn id="3" idx="6"/>
          </p:cNvCxnSpPr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1A33A3-E536-B0D3-5A1A-55CA7228B7FD}"/>
              </a:ext>
            </a:extLst>
          </p:cNvPr>
          <p:cNvSpPr/>
          <p:nvPr/>
        </p:nvSpPr>
        <p:spPr>
          <a:xfrm>
            <a:off x="3953944" y="3032243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Worker</a:t>
            </a:r>
            <a:r>
              <a:rPr lang="pt-PT" sz="1400" dirty="0"/>
              <a:t>[n]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1403509-54BC-7649-9F16-A3C4D7049008}"/>
              </a:ext>
            </a:extLst>
          </p:cNvPr>
          <p:cNvCxnSpPr>
            <a:cxnSpLocks/>
          </p:cNvCxnSpPr>
          <p:nvPr/>
        </p:nvCxnSpPr>
        <p:spPr>
          <a:xfrm>
            <a:off x="3020037" y="2810312"/>
            <a:ext cx="954269" cy="59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64B5B1AF-29A0-AE8A-4D84-201D4ED0DFA7}"/>
              </a:ext>
            </a:extLst>
          </p:cNvPr>
          <p:cNvCxnSpPr>
            <a:stCxn id="9" idx="6"/>
          </p:cNvCxnSpPr>
          <p:nvPr/>
        </p:nvCxnSpPr>
        <p:spPr>
          <a:xfrm flipV="1">
            <a:off x="5044513" y="3577527"/>
            <a:ext cx="3401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0CF57D2-8CE2-92F6-EC1A-F213959268AA}"/>
              </a:ext>
            </a:extLst>
          </p:cNvPr>
          <p:cNvSpPr txBox="1"/>
          <p:nvPr/>
        </p:nvSpPr>
        <p:spPr>
          <a:xfrm>
            <a:off x="3484542" y="2810312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DCE6BB6-80F6-7A47-4882-D3DF9B80C9F5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9BA16D-E817-74E9-8926-8AA3E42BDEAC}"/>
              </a:ext>
            </a:extLst>
          </p:cNvPr>
          <p:cNvSpPr txBox="1"/>
          <p:nvPr/>
        </p:nvSpPr>
        <p:spPr>
          <a:xfrm>
            <a:off x="6614796" y="3244334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4E5CD45-DCFD-7E28-F5B8-C972B21EFD70}"/>
              </a:ext>
            </a:extLst>
          </p:cNvPr>
          <p:cNvSpPr txBox="1"/>
          <p:nvPr/>
        </p:nvSpPr>
        <p:spPr>
          <a:xfrm>
            <a:off x="293615" y="4014448"/>
            <a:ext cx="78437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workers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fillSharedMem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names</a:t>
            </a:r>
            <a:r>
              <a:rPr lang="pt-PT" sz="1200" dirty="0"/>
              <a:t>; </a:t>
            </a:r>
            <a:r>
              <a:rPr lang="pt-PT" sz="1200" dirty="0" err="1"/>
              <a:t>initialize</a:t>
            </a:r>
            <a:r>
              <a:rPr lang="pt-PT" sz="1200" dirty="0"/>
              <a:t> </a:t>
            </a:r>
            <a:r>
              <a:rPr lang="pt-PT" sz="1200" dirty="0" err="1"/>
              <a:t>remaining</a:t>
            </a:r>
            <a:r>
              <a:rPr lang="pt-PT" sz="1200" dirty="0"/>
              <a:t> </a:t>
            </a:r>
            <a:r>
              <a:rPr lang="pt-PT" sz="1200" dirty="0" err="1"/>
              <a:t>entites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default</a:t>
            </a:r>
            <a:r>
              <a:rPr lang="pt-PT" sz="1200" dirty="0"/>
              <a:t> </a:t>
            </a:r>
            <a:r>
              <a:rPr lang="pt-PT" sz="1200" dirty="0" err="1"/>
              <a:t>values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printResults</a:t>
            </a:r>
            <a:r>
              <a:rPr lang="pt-PT" sz="1200" dirty="0"/>
              <a:t> – print </a:t>
            </a:r>
            <a:r>
              <a:rPr lang="pt-PT" sz="1200" dirty="0" err="1"/>
              <a:t>all</a:t>
            </a:r>
            <a:r>
              <a:rPr lang="pt-PT" sz="1200" dirty="0"/>
              <a:t> </a:t>
            </a:r>
            <a:r>
              <a:rPr lang="pt-PT" sz="1200" dirty="0" err="1"/>
              <a:t>obtained</a:t>
            </a:r>
            <a:r>
              <a:rPr lang="pt-PT" sz="1200" dirty="0"/>
              <a:t> file </a:t>
            </a:r>
            <a:r>
              <a:rPr lang="pt-PT" sz="1200" dirty="0" err="1"/>
              <a:t>results</a:t>
            </a:r>
            <a:endParaRPr lang="pt-PT" sz="1200" dirty="0"/>
          </a:p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requestChunk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a </a:t>
            </a:r>
            <a:r>
              <a:rPr lang="pt-PT" sz="1200" dirty="0" err="1"/>
              <a:t>chunk</a:t>
            </a:r>
            <a:r>
              <a:rPr lang="pt-PT" sz="1200" dirty="0"/>
              <a:t> of </a:t>
            </a:r>
            <a:r>
              <a:rPr lang="pt-PT" sz="1200" dirty="0" err="1"/>
              <a:t>text</a:t>
            </a:r>
            <a:r>
              <a:rPr lang="pt-PT" sz="1200" dirty="0"/>
              <a:t> to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processed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postResults</a:t>
            </a:r>
            <a:r>
              <a:rPr lang="pt-PT" sz="1200" dirty="0"/>
              <a:t> – </a:t>
            </a:r>
            <a:r>
              <a:rPr lang="pt-PT" sz="1200" dirty="0" err="1"/>
              <a:t>post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results</a:t>
            </a:r>
            <a:r>
              <a:rPr lang="pt-PT" sz="1200" dirty="0"/>
              <a:t> in the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region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475815"/>
              </p:ext>
            </p:extLst>
          </p:nvPr>
        </p:nvGraphicFramePr>
        <p:xfrm>
          <a:off x="1450975" y="2016125"/>
          <a:ext cx="960437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0.02733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0.01943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0.01989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0.02321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B61889-36B2-1753-13D0-6F9AADA8DFF0}"/>
              </a:ext>
            </a:extLst>
          </p:cNvPr>
          <p:cNvSpPr/>
          <p:nvPr/>
        </p:nvSpPr>
        <p:spPr>
          <a:xfrm>
            <a:off x="8446124" y="2015731"/>
            <a:ext cx="2608730" cy="2673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 </a:t>
            </a:r>
            <a:r>
              <a:rPr lang="pt-PT" sz="1400" dirty="0" err="1"/>
              <a:t>fileName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int* </a:t>
            </a:r>
            <a:r>
              <a:rPr lang="en-US" sz="1400" dirty="0" err="1"/>
              <a:t>integerSequence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FILE* </a:t>
            </a:r>
            <a:r>
              <a:rPr lang="en-US" sz="1400" dirty="0" err="1"/>
              <a:t>filePointer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sequenceLen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maxRequests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curRequests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totalRequests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completeRequests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workAvailable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workNeeded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E4C981-17A8-8A11-0C4C-E077BEF3569A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78786D92-D2F0-5038-248A-5B5890F1D9D5}"/>
              </a:ext>
            </a:extLst>
          </p:cNvPr>
          <p:cNvCxnSpPr/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D9E3F0-E74B-BE15-E15A-AD23D6770651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ACCFC4-C089-3939-CA0E-00B226725782}"/>
              </a:ext>
            </a:extLst>
          </p:cNvPr>
          <p:cNvSpPr/>
          <p:nvPr/>
        </p:nvSpPr>
        <p:spPr>
          <a:xfrm>
            <a:off x="4032370" y="281031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Distributor</a:t>
            </a:r>
            <a:endParaRPr lang="pt-PT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D0B105D-14D0-7E68-F0E8-3FABE6D2FB5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020037" y="2810312"/>
            <a:ext cx="1012333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8A75EE-1C76-3A78-BC21-0FFB48FC3F01}"/>
              </a:ext>
            </a:extLst>
          </p:cNvPr>
          <p:cNvSpPr txBox="1"/>
          <p:nvPr/>
        </p:nvSpPr>
        <p:spPr>
          <a:xfrm>
            <a:off x="3484542" y="2751373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9C136D-A5D0-CF67-FE76-881DC7073B64}"/>
              </a:ext>
            </a:extLst>
          </p:cNvPr>
          <p:cNvSpPr/>
          <p:nvPr/>
        </p:nvSpPr>
        <p:spPr>
          <a:xfrm>
            <a:off x="1988474" y="360949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Worker</a:t>
            </a:r>
            <a:r>
              <a:rPr lang="pt-PT" sz="1400" dirty="0"/>
              <a:t>[n]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E42F483-E2B2-AB58-D648-EEAA86EEB4B3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079043" y="4144163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99B71D-8714-81F5-8EED-8AE86C881E2D}"/>
              </a:ext>
            </a:extLst>
          </p:cNvPr>
          <p:cNvSpPr txBox="1"/>
          <p:nvPr/>
        </p:nvSpPr>
        <p:spPr>
          <a:xfrm>
            <a:off x="5477924" y="3810397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9065879C-FEF2-096B-C111-93355DB2128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533759" y="3110090"/>
            <a:ext cx="0" cy="49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19C4D4C-CCB8-3064-D7DD-4B0AB9D462F8}"/>
              </a:ext>
            </a:extLst>
          </p:cNvPr>
          <p:cNvCxnSpPr>
            <a:stCxn id="10" idx="6"/>
          </p:cNvCxnSpPr>
          <p:nvPr/>
        </p:nvCxnSpPr>
        <p:spPr>
          <a:xfrm>
            <a:off x="5122939" y="3355597"/>
            <a:ext cx="332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6E4BB0F-F9A3-D615-C110-6FBACDC7F6A4}"/>
              </a:ext>
            </a:extLst>
          </p:cNvPr>
          <p:cNvSpPr txBox="1"/>
          <p:nvPr/>
        </p:nvSpPr>
        <p:spPr>
          <a:xfrm>
            <a:off x="6641286" y="3028899"/>
            <a:ext cx="30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A91E18-A115-461E-8E54-2F02DF640087}"/>
              </a:ext>
            </a:extLst>
          </p:cNvPr>
          <p:cNvSpPr txBox="1"/>
          <p:nvPr/>
        </p:nvSpPr>
        <p:spPr>
          <a:xfrm>
            <a:off x="314729" y="4588779"/>
            <a:ext cx="53266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thread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fillFileName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</a:t>
            </a:r>
            <a:r>
              <a:rPr lang="pt-PT" sz="1200" dirty="0"/>
              <a:t> </a:t>
            </a:r>
            <a:r>
              <a:rPr lang="pt-PT" sz="1200" dirty="0" err="1"/>
              <a:t>containing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validateArray</a:t>
            </a:r>
            <a:r>
              <a:rPr lang="pt-PT" sz="1200" dirty="0"/>
              <a:t> – </a:t>
            </a:r>
            <a:r>
              <a:rPr lang="pt-PT" sz="1200" dirty="0" err="1"/>
              <a:t>validate</a:t>
            </a: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  <a:p>
            <a:endParaRPr lang="pt-PT" sz="1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95EE621-B0DA-1864-3810-F00F8AE12751}"/>
              </a:ext>
            </a:extLst>
          </p:cNvPr>
          <p:cNvSpPr txBox="1"/>
          <p:nvPr/>
        </p:nvSpPr>
        <p:spPr>
          <a:xfrm>
            <a:off x="2280576" y="3170930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0129DEF-BC5F-3570-248C-53E0A04991F7}"/>
              </a:ext>
            </a:extLst>
          </p:cNvPr>
          <p:cNvSpPr txBox="1"/>
          <p:nvPr/>
        </p:nvSpPr>
        <p:spPr>
          <a:xfrm>
            <a:off x="5620253" y="4706844"/>
            <a:ext cx="53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readIntegerSequence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assignWork</a:t>
            </a:r>
            <a:r>
              <a:rPr lang="pt-PT" sz="1200" dirty="0"/>
              <a:t> – </a:t>
            </a:r>
            <a:r>
              <a:rPr lang="pt-PT" sz="1200" dirty="0" err="1"/>
              <a:t>assign</a:t>
            </a:r>
            <a:r>
              <a:rPr lang="pt-PT" sz="1200" dirty="0"/>
              <a:t> </a:t>
            </a:r>
            <a:r>
              <a:rPr lang="pt-PT" sz="1200" dirty="0" err="1"/>
              <a:t>work</a:t>
            </a:r>
            <a:r>
              <a:rPr lang="pt-PT" sz="1200" dirty="0"/>
              <a:t> to the </a:t>
            </a:r>
            <a:r>
              <a:rPr lang="pt-PT" sz="1200" dirty="0" err="1"/>
              <a:t>worker</a:t>
            </a:r>
            <a:r>
              <a:rPr lang="pt-PT" sz="1200" dirty="0"/>
              <a:t> </a:t>
            </a:r>
            <a:r>
              <a:rPr lang="pt-PT" sz="1200" dirty="0" err="1"/>
              <a:t>threads</a:t>
            </a:r>
            <a:endParaRPr lang="pt-PT" sz="1200" dirty="0"/>
          </a:p>
          <a:p>
            <a:r>
              <a:rPr lang="pt-PT" sz="1200" dirty="0"/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requestWork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to </a:t>
            </a:r>
            <a:r>
              <a:rPr lang="pt-PT" sz="1200" dirty="0" err="1"/>
              <a:t>sort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informWork</a:t>
            </a:r>
            <a:r>
              <a:rPr lang="pt-PT" sz="1200" dirty="0"/>
              <a:t> – </a:t>
            </a:r>
            <a:r>
              <a:rPr lang="pt-PT" sz="1200" dirty="0" err="1"/>
              <a:t>inform</a:t>
            </a:r>
            <a:r>
              <a:rPr lang="pt-PT" sz="1200" dirty="0"/>
              <a:t> </a:t>
            </a:r>
            <a:r>
              <a:rPr lang="pt-PT" sz="1200" dirty="0" err="1"/>
              <a:t>that</a:t>
            </a:r>
            <a:r>
              <a:rPr lang="pt-PT" sz="1200" dirty="0"/>
              <a:t> the </a:t>
            </a:r>
            <a:r>
              <a:rPr lang="pt-PT" sz="1200" dirty="0" err="1"/>
              <a:t>assigned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</a:t>
            </a:r>
            <a:r>
              <a:rPr lang="pt-PT" sz="1200" dirty="0" err="1"/>
              <a:t>was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0156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353057"/>
              </p:ext>
            </p:extLst>
          </p:nvPr>
        </p:nvGraphicFramePr>
        <p:xfrm>
          <a:off x="1450975" y="2016125"/>
          <a:ext cx="960437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1920874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920874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920874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920874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0.00346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0.003670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0.00375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0.00353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0.25714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0.24202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0.25478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0.23286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1.17612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1.02708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1.10320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1.24012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25.04875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23.03485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25.10465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25.01592 (s)</a:t>
                      </a:r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150</TotalTime>
  <Words>336</Words>
  <Application>Microsoft Office PowerPoint</Application>
  <PresentationFormat>Ecrã Panorâmico</PresentationFormat>
  <Paragraphs>99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Galeria</vt:lpstr>
      <vt:lpstr>Assignment 1</vt:lpstr>
      <vt:lpstr>Problem 1 Entities diagram</vt:lpstr>
      <vt:lpstr>Problem 1 Results</vt:lpstr>
      <vt:lpstr>Problem 1 Conclusions</vt:lpstr>
      <vt:lpstr>Problem 2 Entities diagram</vt:lpstr>
      <vt:lpstr>Problem 2 Results</vt:lpstr>
      <vt:lpstr>Problem 2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Luís Miguel Gomes Batista</cp:lastModifiedBy>
  <cp:revision>25</cp:revision>
  <dcterms:created xsi:type="dcterms:W3CDTF">2023-03-18T15:41:58Z</dcterms:created>
  <dcterms:modified xsi:type="dcterms:W3CDTF">2023-03-21T14:16:54Z</dcterms:modified>
</cp:coreProperties>
</file>