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3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4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8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1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1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59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8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0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20/03/2023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</a:p>
        </p:txBody>
      </p:sp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475815"/>
              </p:ext>
            </p:extLst>
          </p:nvPr>
        </p:nvGraphicFramePr>
        <p:xfrm>
          <a:off x="1450975" y="2016125"/>
          <a:ext cx="960437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0.02733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0.01943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0.01989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0.02321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6F8CB4E-7BAE-42BF-AD63-C9A47547EE63}"/>
              </a:ext>
            </a:extLst>
          </p:cNvPr>
          <p:cNvSpPr txBox="1"/>
          <p:nvPr/>
        </p:nvSpPr>
        <p:spPr>
          <a:xfrm>
            <a:off x="2205192" y="3486114"/>
            <a:ext cx="7781617" cy="17543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u="sng" dirty="0"/>
              <a:t>Compile </a:t>
            </a:r>
            <a:r>
              <a:rPr lang="pt-PT" u="sng" dirty="0" err="1"/>
              <a:t>command</a:t>
            </a:r>
            <a:endParaRPr lang="pt-PT" u="sng" dirty="0"/>
          </a:p>
          <a:p>
            <a:r>
              <a:rPr lang="en-US" dirty="0"/>
              <a:t>	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-Wall -O3 -o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countWords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countWords.c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sharedMemory.c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/>
              <a:t>Run command</a:t>
            </a:r>
          </a:p>
          <a:p>
            <a:r>
              <a:rPr lang="en-US" dirty="0"/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countWords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text0.txt text1.txt text2.txt text3.txt text4.txt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Distributor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451300"/>
              </p:ext>
            </p:extLst>
          </p:nvPr>
        </p:nvGraphicFramePr>
        <p:xfrm>
          <a:off x="1450975" y="2016125"/>
          <a:ext cx="960437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920874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0.00346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0.003670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0.00375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0.00353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0.25714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0.24202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0.25478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0.23286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1.17612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1.02708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1.10320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1.24012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25.04875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23.03485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25.10465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25.01592</a:t>
                      </a:r>
                      <a:r>
                        <a:rPr lang="pt-PT" u="sng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pt-PT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()</a:t>
                      </a:r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21A4B6E-E24A-4553-9F63-5C358B965921}"/>
              </a:ext>
            </a:extLst>
          </p:cNvPr>
          <p:cNvSpPr txBox="1"/>
          <p:nvPr/>
        </p:nvSpPr>
        <p:spPr>
          <a:xfrm>
            <a:off x="2205192" y="4144447"/>
            <a:ext cx="8470589" cy="17543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u="sng" dirty="0"/>
              <a:t>Compile </a:t>
            </a:r>
            <a:r>
              <a:rPr lang="pt-PT" u="sng" dirty="0" err="1"/>
              <a:t>command</a:t>
            </a:r>
            <a:endParaRPr lang="pt-PT" u="sng" dirty="0"/>
          </a:p>
          <a:p>
            <a:r>
              <a:rPr lang="en-US" dirty="0"/>
              <a:t>	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-Wall -O3 -o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sortingSequence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sortingSequence.c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sharedMemory.c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/>
              <a:t>Run command</a:t>
            </a:r>
          </a:p>
          <a:p>
            <a:r>
              <a:rPr lang="en-US" dirty="0"/>
              <a:t>	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sortingSequence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binary_file_name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pt-P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91</TotalTime>
  <Words>222</Words>
  <Application>Microsoft Office PowerPoint</Application>
  <PresentationFormat>Ecrã Panorâmico</PresentationFormat>
  <Paragraphs>54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Galeria</vt:lpstr>
      <vt:lpstr>Assignment 1</vt:lpstr>
      <vt:lpstr>Problem 1 Initializations</vt:lpstr>
      <vt:lpstr>Problem 1 Workers</vt:lpstr>
      <vt:lpstr>Problem 1 Results</vt:lpstr>
      <vt:lpstr>Problem 2 Initializations</vt:lpstr>
      <vt:lpstr>Problem 2 Workers / Distributor</vt:lpstr>
      <vt:lpstr>Problem 2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João Leite</cp:lastModifiedBy>
  <cp:revision>11</cp:revision>
  <dcterms:created xsi:type="dcterms:W3CDTF">2023-03-18T15:41:58Z</dcterms:created>
  <dcterms:modified xsi:type="dcterms:W3CDTF">2023-03-20T18:22:24Z</dcterms:modified>
</cp:coreProperties>
</file>