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1944288"/>
            <a:ext cx="2608730" cy="220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29006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874424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Worker</a:t>
            </a:r>
            <a:r>
              <a:rPr lang="pt-PT" sz="1200" dirty="0"/>
              <a:t> 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2996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439113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267</TotalTime>
  <Words>536</Words>
  <Application>Microsoft Office PowerPoint</Application>
  <PresentationFormat>Ecrã Panorâmico</PresentationFormat>
  <Paragraphs>218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41</cp:revision>
  <dcterms:created xsi:type="dcterms:W3CDTF">2023-03-18T15:41:58Z</dcterms:created>
  <dcterms:modified xsi:type="dcterms:W3CDTF">2023-03-22T10:47:09Z</dcterms:modified>
</cp:coreProperties>
</file>