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7" r:id="rId3"/>
    <p:sldId id="259" r:id="rId4"/>
    <p:sldId id="258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416199" y="2527375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0,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968638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507756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inferences</a:t>
            </a:r>
            <a:r>
              <a:rPr lang="pt-PT" dirty="0"/>
              <a:t>:</a:t>
            </a:r>
          </a:p>
          <a:p>
            <a:pPr lvl="1" algn="just"/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PCs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2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to 1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upwards</a:t>
            </a:r>
            <a:r>
              <a:rPr lang="pt-PT" dirty="0"/>
              <a:t> and </a:t>
            </a:r>
            <a:r>
              <a:rPr lang="pt-PT" b="1" dirty="0" err="1"/>
              <a:t>given</a:t>
            </a:r>
            <a:r>
              <a:rPr lang="pt-PT" b="1" dirty="0"/>
              <a:t> the input files </a:t>
            </a:r>
            <a:r>
              <a:rPr lang="pt-PT" b="1" dirty="0" err="1"/>
              <a:t>used</a:t>
            </a:r>
            <a:r>
              <a:rPr lang="pt-PT" dirty="0"/>
              <a:t>,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of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no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331694" y="2441398"/>
            <a:ext cx="133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</a:p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[o]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1,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B976C5-6916-D11C-B80E-D6C0D4F9430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508619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06587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inferences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For the </a:t>
            </a:r>
            <a:r>
              <a:rPr lang="pt-PT" dirty="0" err="1"/>
              <a:t>smaller</a:t>
            </a:r>
            <a:r>
              <a:rPr lang="pt-PT" dirty="0"/>
              <a:t> files (</a:t>
            </a:r>
            <a:r>
              <a:rPr lang="pt-PT" i="1" dirty="0"/>
              <a:t>datSeq32.bin </a:t>
            </a:r>
            <a:r>
              <a:rPr lang="pt-PT" dirty="0"/>
              <a:t>and </a:t>
            </a:r>
            <a:r>
              <a:rPr lang="pt-PT" i="1" dirty="0"/>
              <a:t>datSeq256K.bin</a:t>
            </a:r>
            <a:r>
              <a:rPr lang="pt-PT" dirty="0"/>
              <a:t>)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</a:t>
            </a:r>
            <a:r>
              <a:rPr lang="pt-PT" dirty="0" err="1"/>
              <a:t>remains</a:t>
            </a:r>
            <a:r>
              <a:rPr lang="pt-PT" dirty="0"/>
              <a:t> similar to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observed</a:t>
            </a:r>
            <a:r>
              <a:rPr lang="pt-PT" dirty="0"/>
              <a:t> in the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as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files (</a:t>
            </a:r>
            <a:r>
              <a:rPr lang="pt-PT" i="1" dirty="0"/>
              <a:t>datSeq1M.bin </a:t>
            </a:r>
            <a:r>
              <a:rPr lang="pt-PT" dirty="0"/>
              <a:t>and 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datSeq16M.bin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16M file.</a:t>
            </a: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of the standard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perceive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program’s</a:t>
            </a:r>
            <a:r>
              <a:rPr lang="pt-PT" dirty="0"/>
              <a:t> </a:t>
            </a:r>
            <a:r>
              <a:rPr lang="pt-PT" dirty="0" err="1"/>
              <a:t>executions</a:t>
            </a:r>
            <a:r>
              <a:rPr lang="pt-PT" dirty="0"/>
              <a:t> </a:t>
            </a:r>
            <a:r>
              <a:rPr lang="pt-PT" dirty="0" err="1"/>
              <a:t>follow</a:t>
            </a:r>
            <a:r>
              <a:rPr lang="pt-PT" dirty="0"/>
              <a:t> the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conditions</a:t>
            </a:r>
            <a:r>
              <a:rPr lang="pt-PT" dirty="0"/>
              <a:t> (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of </a:t>
            </a:r>
            <a:r>
              <a:rPr lang="pt-PT" dirty="0" err="1"/>
              <a:t>available</a:t>
            </a:r>
            <a:r>
              <a:rPr lang="pt-PT" dirty="0"/>
              <a:t> hardware/software). </a:t>
            </a:r>
            <a:r>
              <a:rPr lang="pt-PT" dirty="0" err="1"/>
              <a:t>However</a:t>
            </a:r>
            <a:r>
              <a:rPr lang="pt-PT" dirty="0"/>
              <a:t>, PC1 </a:t>
            </a:r>
            <a:r>
              <a:rPr lang="pt-PT" dirty="0" err="1"/>
              <a:t>typically</a:t>
            </a:r>
            <a:r>
              <a:rPr lang="pt-PT" dirty="0"/>
              <a:t> </a:t>
            </a:r>
            <a:r>
              <a:rPr lang="pt-PT" dirty="0" err="1"/>
              <a:t>presents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deviation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the </a:t>
            </a: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specifications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the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 to the VM of PC2.</a:t>
            </a:r>
          </a:p>
          <a:p>
            <a:pPr lvl="1" algn="just"/>
            <a:endParaRPr lang="pt-PT" dirty="0"/>
          </a:p>
          <a:p>
            <a:pPr algn="just"/>
            <a:r>
              <a:rPr lang="en-US" u="sng" dirty="0"/>
              <a:t>When looking at these conclusions we can't forget the environment at which the program ran: a virtual machine which applies an "additional layer" between the operating system and the program execution.</a:t>
            </a:r>
            <a:endParaRPr lang="pt-PT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i="1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339</TotalTime>
  <Words>670</Words>
  <Application>Microsoft Office PowerPoint</Application>
  <PresentationFormat>Ecrã Panorâmico</PresentationFormat>
  <Paragraphs>108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89</cp:revision>
  <dcterms:created xsi:type="dcterms:W3CDTF">2023-03-18T15:41:58Z</dcterms:created>
  <dcterms:modified xsi:type="dcterms:W3CDTF">2023-04-26T14:42:46Z</dcterms:modified>
</cp:coreProperties>
</file>