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522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67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4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38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87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577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11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11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877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19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11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5E3D7AB-6C06-41C6-99AC-C74008AD09CE}" type="datetimeFigureOut">
              <a:rPr lang="pt-PT" smtClean="0"/>
              <a:t>21/03/2023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87DB2C-CCD0-4E61-B3C9-E96B167F06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97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93BFB-5F98-4616-876A-57EC20230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pt-PT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3A7035-7E87-4593-AFE0-3855EE80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João Leite, nº 115041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Luís batista, nº 115279</a:t>
            </a:r>
          </a:p>
        </p:txBody>
      </p:sp>
    </p:spTree>
    <p:extLst>
      <p:ext uri="{BB962C8B-B14F-4D97-AF65-F5344CB8AC3E}">
        <p14:creationId xmlns:p14="http://schemas.microsoft.com/office/powerpoint/2010/main" val="13146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F7720A-1671-452A-9D05-6045B26559AD}"/>
              </a:ext>
            </a:extLst>
          </p:cNvPr>
          <p:cNvSpPr/>
          <p:nvPr/>
        </p:nvSpPr>
        <p:spPr>
          <a:xfrm>
            <a:off x="8446124" y="2015732"/>
            <a:ext cx="2608730" cy="2188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/>
              <a:t>Shared</a:t>
            </a:r>
            <a:r>
              <a:rPr lang="pt-PT" dirty="0"/>
              <a:t> </a:t>
            </a:r>
            <a:r>
              <a:rPr lang="pt-PT" dirty="0" err="1"/>
              <a:t>Region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struct</a:t>
            </a:r>
            <a:r>
              <a:rPr lang="pt-PT" sz="1400" dirty="0"/>
              <a:t> </a:t>
            </a:r>
            <a:r>
              <a:rPr lang="pt-PT" sz="1400" dirty="0" err="1"/>
              <a:t>FileResult</a:t>
            </a:r>
            <a:r>
              <a:rPr lang="pt-PT" sz="1400" dirty="0"/>
              <a:t>* </a:t>
            </a:r>
            <a:r>
              <a:rPr lang="pt-PT" sz="1400" dirty="0" err="1"/>
              <a:t>fileResults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char</a:t>
            </a:r>
            <a:r>
              <a:rPr lang="pt-PT" sz="1400" dirty="0"/>
              <a:t>** </a:t>
            </a:r>
            <a:r>
              <a:rPr lang="pt-PT" sz="1400" dirty="0" err="1"/>
              <a:t>fileNames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fileId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totalFiles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int</a:t>
            </a:r>
            <a:r>
              <a:rPr lang="pt-PT" sz="1400" dirty="0"/>
              <a:t> </a:t>
            </a:r>
            <a:r>
              <a:rPr lang="pt-PT" sz="1400" dirty="0" err="1"/>
              <a:t>chunkSize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bool</a:t>
            </a:r>
            <a:r>
              <a:rPr lang="pt-PT" sz="1400" dirty="0"/>
              <a:t> </a:t>
            </a:r>
            <a:r>
              <a:rPr lang="pt-PT" sz="1400" dirty="0" err="1"/>
              <a:t>openFile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/>
              <a:t>File* </a:t>
            </a:r>
            <a:r>
              <a:rPr lang="pt-PT" sz="1400" dirty="0" err="1"/>
              <a:t>currentFile</a:t>
            </a:r>
            <a:endParaRPr lang="pt-PT" sz="1400" dirty="0"/>
          </a:p>
          <a:p>
            <a:pPr algn="ctr"/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4C925D-D4F7-43DC-89EE-C59442D43FE5}"/>
              </a:ext>
            </a:extLst>
          </p:cNvPr>
          <p:cNvSpPr/>
          <p:nvPr/>
        </p:nvSpPr>
        <p:spPr>
          <a:xfrm>
            <a:off x="8446124" y="4561709"/>
            <a:ext cx="2608730" cy="125638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2ED50C-BB19-4988-A429-E5917976072E}"/>
              </a:ext>
            </a:extLst>
          </p:cNvPr>
          <p:cNvSpPr txBox="1"/>
          <p:nvPr/>
        </p:nvSpPr>
        <p:spPr>
          <a:xfrm>
            <a:off x="8446123" y="4579636"/>
            <a:ext cx="260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solidFill>
                  <a:schemeClr val="bg1"/>
                </a:solidFill>
              </a:rPr>
              <a:t>FileResults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05E7AD-A7AC-4270-B857-86C147BDBCF8}"/>
              </a:ext>
            </a:extLst>
          </p:cNvPr>
          <p:cNvSpPr txBox="1"/>
          <p:nvPr/>
        </p:nvSpPr>
        <p:spPr>
          <a:xfrm>
            <a:off x="8446124" y="5079761"/>
            <a:ext cx="2608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nWords</a:t>
            </a:r>
            <a:endParaRPr lang="pt-PT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int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vowels</a:t>
            </a:r>
            <a:r>
              <a:rPr lang="pt-PT" sz="1400" dirty="0">
                <a:solidFill>
                  <a:schemeClr val="bg1"/>
                </a:solidFill>
              </a:rPr>
              <a:t>[6]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bg1"/>
                </a:solidFill>
              </a:rPr>
              <a:t>char</a:t>
            </a:r>
            <a:r>
              <a:rPr lang="pt-PT" sz="1400" dirty="0">
                <a:solidFill>
                  <a:schemeClr val="bg1"/>
                </a:solidFill>
              </a:rPr>
              <a:t>* </a:t>
            </a:r>
            <a:r>
              <a:rPr lang="pt-PT" sz="1400" dirty="0" err="1">
                <a:solidFill>
                  <a:schemeClr val="bg1"/>
                </a:solidFill>
              </a:rPr>
              <a:t>fileName</a:t>
            </a:r>
            <a:endParaRPr lang="pt-PT" sz="1400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1F2C36-FF8A-8503-D50C-6E21F53831B1}"/>
              </a:ext>
            </a:extLst>
          </p:cNvPr>
          <p:cNvSpPr/>
          <p:nvPr/>
        </p:nvSpPr>
        <p:spPr>
          <a:xfrm>
            <a:off x="1988474" y="2019521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Main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24EF4C42-522C-72FB-0974-BA6BB336B72D}"/>
              </a:ext>
            </a:extLst>
          </p:cNvPr>
          <p:cNvCxnSpPr>
            <a:stCxn id="3" idx="6"/>
          </p:cNvCxnSpPr>
          <p:nvPr/>
        </p:nvCxnSpPr>
        <p:spPr>
          <a:xfrm>
            <a:off x="3079043" y="2564806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1A33A3-E536-B0D3-5A1A-55CA7228B7FD}"/>
              </a:ext>
            </a:extLst>
          </p:cNvPr>
          <p:cNvSpPr/>
          <p:nvPr/>
        </p:nvSpPr>
        <p:spPr>
          <a:xfrm>
            <a:off x="3953944" y="3032243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Worker</a:t>
            </a:r>
            <a:r>
              <a:rPr lang="pt-PT" sz="1400" dirty="0"/>
              <a:t>[n]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1403509-54BC-7649-9F16-A3C4D7049008}"/>
              </a:ext>
            </a:extLst>
          </p:cNvPr>
          <p:cNvCxnSpPr>
            <a:cxnSpLocks/>
          </p:cNvCxnSpPr>
          <p:nvPr/>
        </p:nvCxnSpPr>
        <p:spPr>
          <a:xfrm>
            <a:off x="3020037" y="2810312"/>
            <a:ext cx="954269" cy="59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64B5B1AF-29A0-AE8A-4D84-201D4ED0DFA7}"/>
              </a:ext>
            </a:extLst>
          </p:cNvPr>
          <p:cNvCxnSpPr>
            <a:stCxn id="9" idx="6"/>
          </p:cNvCxnSpPr>
          <p:nvPr/>
        </p:nvCxnSpPr>
        <p:spPr>
          <a:xfrm flipV="1">
            <a:off x="5044513" y="3577527"/>
            <a:ext cx="3401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0CF57D2-8CE2-92F6-EC1A-F213959268AA}"/>
              </a:ext>
            </a:extLst>
          </p:cNvPr>
          <p:cNvSpPr txBox="1"/>
          <p:nvPr/>
        </p:nvSpPr>
        <p:spPr>
          <a:xfrm>
            <a:off x="3484542" y="2810312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DCE6BB6-80F6-7A47-4882-D3DF9B80C9F5}"/>
              </a:ext>
            </a:extLst>
          </p:cNvPr>
          <p:cNvSpPr txBox="1"/>
          <p:nvPr/>
        </p:nvSpPr>
        <p:spPr>
          <a:xfrm>
            <a:off x="5620253" y="2235539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19BA16D-E817-74E9-8926-8AA3E42BDEAC}"/>
              </a:ext>
            </a:extLst>
          </p:cNvPr>
          <p:cNvSpPr txBox="1"/>
          <p:nvPr/>
        </p:nvSpPr>
        <p:spPr>
          <a:xfrm>
            <a:off x="6614796" y="3244334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4E5CD45-DCFD-7E28-F5B8-C972B21EFD70}"/>
              </a:ext>
            </a:extLst>
          </p:cNvPr>
          <p:cNvSpPr txBox="1"/>
          <p:nvPr/>
        </p:nvSpPr>
        <p:spPr>
          <a:xfrm>
            <a:off x="293615" y="4014448"/>
            <a:ext cx="78437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Legend</a:t>
            </a:r>
            <a:endParaRPr lang="pt-PT" sz="1400" b="1" dirty="0"/>
          </a:p>
          <a:p>
            <a:r>
              <a:rPr lang="pt-PT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init</a:t>
            </a:r>
            <a:r>
              <a:rPr lang="pt-PT" sz="1200" dirty="0"/>
              <a:t> and </a:t>
            </a:r>
            <a:r>
              <a:rPr lang="pt-PT" sz="1200" dirty="0" err="1"/>
              <a:t>start</a:t>
            </a:r>
            <a:r>
              <a:rPr lang="pt-PT" sz="1200" dirty="0"/>
              <a:t> </a:t>
            </a:r>
            <a:r>
              <a:rPr lang="pt-PT" sz="1200" dirty="0" err="1"/>
              <a:t>workers</a:t>
            </a:r>
            <a:endParaRPr lang="pt-PT" sz="1200" dirty="0"/>
          </a:p>
          <a:p>
            <a:r>
              <a:rPr lang="pt-PT" sz="1200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fillSharedMem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file </a:t>
            </a:r>
            <a:r>
              <a:rPr lang="pt-PT" sz="1200" dirty="0" err="1"/>
              <a:t>names</a:t>
            </a:r>
            <a:r>
              <a:rPr lang="pt-PT" sz="1200" dirty="0"/>
              <a:t>; </a:t>
            </a:r>
            <a:r>
              <a:rPr lang="pt-PT" sz="1200" dirty="0" err="1"/>
              <a:t>initialize</a:t>
            </a:r>
            <a:r>
              <a:rPr lang="pt-PT" sz="1200" dirty="0"/>
              <a:t> </a:t>
            </a:r>
            <a:r>
              <a:rPr lang="pt-PT" sz="1200" dirty="0" err="1"/>
              <a:t>remaining</a:t>
            </a:r>
            <a:r>
              <a:rPr lang="pt-PT" sz="1200" dirty="0"/>
              <a:t> </a:t>
            </a:r>
            <a:r>
              <a:rPr lang="pt-PT" sz="1200" dirty="0" err="1"/>
              <a:t>entites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</a:t>
            </a:r>
            <a:r>
              <a:rPr lang="pt-PT" sz="1200" dirty="0" err="1"/>
              <a:t>default</a:t>
            </a:r>
            <a:r>
              <a:rPr lang="pt-PT" sz="1200" dirty="0"/>
              <a:t> </a:t>
            </a:r>
            <a:r>
              <a:rPr lang="pt-PT" sz="1200" dirty="0" err="1"/>
              <a:t>values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printResults</a:t>
            </a:r>
            <a:r>
              <a:rPr lang="pt-PT" sz="1200" dirty="0"/>
              <a:t> – print </a:t>
            </a:r>
            <a:r>
              <a:rPr lang="pt-PT" sz="1200" dirty="0" err="1"/>
              <a:t>all</a:t>
            </a:r>
            <a:r>
              <a:rPr lang="pt-PT" sz="1200" dirty="0"/>
              <a:t> </a:t>
            </a:r>
            <a:r>
              <a:rPr lang="pt-PT" sz="1200" dirty="0" err="1"/>
              <a:t>obtained</a:t>
            </a:r>
            <a:r>
              <a:rPr lang="pt-PT" sz="1200" dirty="0"/>
              <a:t> file </a:t>
            </a:r>
            <a:r>
              <a:rPr lang="pt-PT" sz="1200" dirty="0" err="1"/>
              <a:t>results</a:t>
            </a:r>
            <a:endParaRPr lang="pt-PT" sz="1200" dirty="0"/>
          </a:p>
          <a:p>
            <a:r>
              <a:rPr lang="pt-PT" sz="1200" dirty="0"/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requestChunk</a:t>
            </a:r>
            <a:r>
              <a:rPr lang="pt-PT" sz="1200" dirty="0"/>
              <a:t> – </a:t>
            </a:r>
            <a:r>
              <a:rPr lang="pt-PT" sz="1200" dirty="0" err="1"/>
              <a:t>request</a:t>
            </a:r>
            <a:r>
              <a:rPr lang="pt-PT" sz="1200" dirty="0"/>
              <a:t> a </a:t>
            </a:r>
            <a:r>
              <a:rPr lang="pt-PT" sz="1200" dirty="0" err="1"/>
              <a:t>chunk</a:t>
            </a:r>
            <a:r>
              <a:rPr lang="pt-PT" sz="1200" dirty="0"/>
              <a:t> of </a:t>
            </a:r>
            <a:r>
              <a:rPr lang="pt-PT" sz="1200" dirty="0" err="1"/>
              <a:t>text</a:t>
            </a:r>
            <a:r>
              <a:rPr lang="pt-PT" sz="1200" dirty="0"/>
              <a:t> to </a:t>
            </a:r>
            <a:r>
              <a:rPr lang="pt-PT" sz="1200" dirty="0" err="1"/>
              <a:t>be</a:t>
            </a:r>
            <a:r>
              <a:rPr lang="pt-PT" sz="1200" dirty="0"/>
              <a:t> </a:t>
            </a:r>
            <a:r>
              <a:rPr lang="pt-PT" sz="1200" dirty="0" err="1"/>
              <a:t>processed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postResults</a:t>
            </a:r>
            <a:r>
              <a:rPr lang="pt-PT" sz="1200" dirty="0"/>
              <a:t> – </a:t>
            </a:r>
            <a:r>
              <a:rPr lang="pt-PT" sz="1200" dirty="0" err="1"/>
              <a:t>post</a:t>
            </a:r>
            <a:r>
              <a:rPr lang="pt-PT" sz="1200" dirty="0"/>
              <a:t> the </a:t>
            </a:r>
            <a:r>
              <a:rPr lang="pt-PT" sz="1200" dirty="0" err="1"/>
              <a:t>obtained</a:t>
            </a:r>
            <a:r>
              <a:rPr lang="pt-PT" sz="1200" dirty="0"/>
              <a:t> </a:t>
            </a:r>
            <a:r>
              <a:rPr lang="pt-PT" sz="1200" dirty="0" err="1"/>
              <a:t>results</a:t>
            </a:r>
            <a:r>
              <a:rPr lang="pt-PT" sz="1200" dirty="0"/>
              <a:t> in the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region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922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687290"/>
              </p:ext>
            </p:extLst>
          </p:nvPr>
        </p:nvGraphicFramePr>
        <p:xfrm>
          <a:off x="1450977" y="1631577"/>
          <a:ext cx="859472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0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81714393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86810562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691534411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15477835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28" marR="81828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0.009220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0.000396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0.007389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0.000952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0.008853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0.001383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0.008420</a:t>
                      </a:r>
                    </a:p>
                  </a:txBody>
                  <a:tcPr marL="81828" marR="818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0.000215</a:t>
                      </a:r>
                    </a:p>
                  </a:txBody>
                  <a:tcPr marL="81828" marR="81828"/>
                </a:tc>
                <a:extLst>
                  <a:ext uri="{0D108BD9-81ED-4DB2-BD59-A6C34878D82A}">
                    <a16:rowId xmlns:a16="http://schemas.microsoft.com/office/drawing/2014/main" val="939384820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F771945D-1681-4951-B993-AF4802F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6B61889-36B2-1753-13D0-6F9AADA8DFF0}"/>
              </a:ext>
            </a:extLst>
          </p:cNvPr>
          <p:cNvSpPr/>
          <p:nvPr/>
        </p:nvSpPr>
        <p:spPr>
          <a:xfrm>
            <a:off x="8446124" y="2015731"/>
            <a:ext cx="2608730" cy="2673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PT" dirty="0" err="1"/>
              <a:t>Shared</a:t>
            </a:r>
            <a:r>
              <a:rPr lang="pt-PT" dirty="0"/>
              <a:t> </a:t>
            </a:r>
            <a:r>
              <a:rPr lang="pt-PT" dirty="0" err="1"/>
              <a:t>Region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dirty="0" err="1"/>
              <a:t>char</a:t>
            </a:r>
            <a:r>
              <a:rPr lang="pt-PT" sz="1400" dirty="0"/>
              <a:t>* </a:t>
            </a:r>
            <a:r>
              <a:rPr lang="pt-PT" sz="1400" dirty="0" err="1"/>
              <a:t>fileName</a:t>
            </a:r>
            <a:endParaRPr lang="pt-P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int* </a:t>
            </a:r>
            <a:r>
              <a:rPr lang="en-US" sz="1400" dirty="0" err="1"/>
              <a:t>integerSequence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FILE* </a:t>
            </a:r>
            <a:r>
              <a:rPr lang="en-US" sz="1400" dirty="0" err="1"/>
              <a:t>filePointer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sequenceLen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maxRequests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curRequests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totalRequests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completeRequests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workAvailable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workNeeded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E4C981-17A8-8A11-0C4C-E077BEF3569A}"/>
              </a:ext>
            </a:extLst>
          </p:cNvPr>
          <p:cNvSpPr/>
          <p:nvPr/>
        </p:nvSpPr>
        <p:spPr>
          <a:xfrm>
            <a:off x="1988474" y="2019521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Main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78786D92-D2F0-5038-248A-5B5890F1D9D5}"/>
              </a:ext>
            </a:extLst>
          </p:cNvPr>
          <p:cNvCxnSpPr/>
          <p:nvPr/>
        </p:nvCxnSpPr>
        <p:spPr>
          <a:xfrm>
            <a:off x="3079043" y="2564806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D9E3F0-E74B-BE15-E15A-AD23D6770651}"/>
              </a:ext>
            </a:extLst>
          </p:cNvPr>
          <p:cNvSpPr txBox="1"/>
          <p:nvPr/>
        </p:nvSpPr>
        <p:spPr>
          <a:xfrm>
            <a:off x="5620253" y="2235539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ACCFC4-C089-3939-CA0E-00B226725782}"/>
              </a:ext>
            </a:extLst>
          </p:cNvPr>
          <p:cNvSpPr/>
          <p:nvPr/>
        </p:nvSpPr>
        <p:spPr>
          <a:xfrm>
            <a:off x="4032370" y="2810312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Distributor</a:t>
            </a:r>
            <a:endParaRPr lang="pt-PT" sz="1400" dirty="0"/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7D0B105D-14D0-7E68-F0E8-3FABE6D2FB5B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020037" y="2810312"/>
            <a:ext cx="1012333" cy="54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8A75EE-1C76-3A78-BC21-0FFB48FC3F01}"/>
              </a:ext>
            </a:extLst>
          </p:cNvPr>
          <p:cNvSpPr txBox="1"/>
          <p:nvPr/>
        </p:nvSpPr>
        <p:spPr>
          <a:xfrm>
            <a:off x="3484542" y="2751373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9C136D-A5D0-CF67-FE76-881DC7073B64}"/>
              </a:ext>
            </a:extLst>
          </p:cNvPr>
          <p:cNvSpPr/>
          <p:nvPr/>
        </p:nvSpPr>
        <p:spPr>
          <a:xfrm>
            <a:off x="1988474" y="3609492"/>
            <a:ext cx="1090569" cy="10905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Worker</a:t>
            </a:r>
            <a:r>
              <a:rPr lang="pt-PT" sz="1400" dirty="0"/>
              <a:t>[n]</a:t>
            </a: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E42F483-E2B2-AB58-D648-EEAA86EEB4B3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079043" y="4144163"/>
            <a:ext cx="5367080" cy="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299B71D-8714-81F5-8EED-8AE86C881E2D}"/>
              </a:ext>
            </a:extLst>
          </p:cNvPr>
          <p:cNvSpPr txBox="1"/>
          <p:nvPr/>
        </p:nvSpPr>
        <p:spPr>
          <a:xfrm>
            <a:off x="5477924" y="3810397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9065879C-FEF2-096B-C111-93355DB21285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2533759" y="3110090"/>
            <a:ext cx="0" cy="49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919C4D4C-CCB8-3064-D7DD-4B0AB9D462F8}"/>
              </a:ext>
            </a:extLst>
          </p:cNvPr>
          <p:cNvCxnSpPr>
            <a:stCxn id="10" idx="6"/>
          </p:cNvCxnSpPr>
          <p:nvPr/>
        </p:nvCxnSpPr>
        <p:spPr>
          <a:xfrm>
            <a:off x="5122939" y="3355597"/>
            <a:ext cx="3323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6E4BB0F-F9A3-D615-C110-6FBACDC7F6A4}"/>
              </a:ext>
            </a:extLst>
          </p:cNvPr>
          <p:cNvSpPr txBox="1"/>
          <p:nvPr/>
        </p:nvSpPr>
        <p:spPr>
          <a:xfrm>
            <a:off x="6641286" y="3028899"/>
            <a:ext cx="30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3A91E18-A115-461E-8E54-2F02DF640087}"/>
              </a:ext>
            </a:extLst>
          </p:cNvPr>
          <p:cNvSpPr txBox="1"/>
          <p:nvPr/>
        </p:nvSpPr>
        <p:spPr>
          <a:xfrm>
            <a:off x="314729" y="4588779"/>
            <a:ext cx="53266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 err="1"/>
              <a:t>Legend</a:t>
            </a:r>
            <a:endParaRPr lang="pt-PT" sz="1400" b="1" dirty="0"/>
          </a:p>
          <a:p>
            <a:r>
              <a:rPr lang="pt-PT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init</a:t>
            </a:r>
            <a:r>
              <a:rPr lang="pt-PT" sz="1200" dirty="0"/>
              <a:t> and </a:t>
            </a:r>
            <a:r>
              <a:rPr lang="pt-PT" sz="1200" dirty="0" err="1"/>
              <a:t>start</a:t>
            </a:r>
            <a:r>
              <a:rPr lang="pt-PT" sz="1200" dirty="0"/>
              <a:t> </a:t>
            </a:r>
            <a:r>
              <a:rPr lang="pt-PT" sz="1200" dirty="0" err="1"/>
              <a:t>thread</a:t>
            </a:r>
            <a:endParaRPr lang="pt-PT" sz="1200" dirty="0"/>
          </a:p>
          <a:p>
            <a:r>
              <a:rPr lang="pt-PT" sz="1200" dirty="0"/>
              <a:t>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fillFileName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file </a:t>
            </a:r>
            <a:r>
              <a:rPr lang="pt-PT" sz="1200" dirty="0" err="1"/>
              <a:t>name</a:t>
            </a:r>
            <a:r>
              <a:rPr lang="pt-PT" sz="1200" dirty="0"/>
              <a:t> </a:t>
            </a:r>
            <a:r>
              <a:rPr lang="pt-PT" sz="1200" dirty="0" err="1"/>
              <a:t>containing</a:t>
            </a:r>
            <a:r>
              <a:rPr lang="pt-PT" sz="1200" dirty="0"/>
              <a:t> the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validateArray</a:t>
            </a:r>
            <a:r>
              <a:rPr lang="pt-PT" sz="1200" dirty="0"/>
              <a:t> – </a:t>
            </a:r>
            <a:r>
              <a:rPr lang="pt-PT" sz="1200" dirty="0" err="1"/>
              <a:t>validate</a:t>
            </a:r>
            <a:r>
              <a:rPr lang="pt-PT" sz="1200" dirty="0"/>
              <a:t> </a:t>
            </a:r>
            <a:r>
              <a:rPr lang="pt-PT" sz="1200" dirty="0" err="1"/>
              <a:t>if</a:t>
            </a:r>
            <a:r>
              <a:rPr lang="pt-PT" sz="1200" dirty="0"/>
              <a:t> the </a:t>
            </a:r>
            <a:r>
              <a:rPr lang="pt-PT" sz="1200" dirty="0" err="1"/>
              <a:t>obtained</a:t>
            </a:r>
            <a:r>
              <a:rPr lang="pt-PT" sz="1200" dirty="0"/>
              <a:t> </a:t>
            </a:r>
            <a:r>
              <a:rPr lang="pt-PT" sz="1200" dirty="0" err="1"/>
              <a:t>array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sorted</a:t>
            </a:r>
            <a:endParaRPr lang="pt-PT" sz="1200" dirty="0"/>
          </a:p>
          <a:p>
            <a:endParaRPr lang="pt-PT" sz="12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95EE621-B0DA-1864-3810-F00F8AE12751}"/>
              </a:ext>
            </a:extLst>
          </p:cNvPr>
          <p:cNvSpPr txBox="1"/>
          <p:nvPr/>
        </p:nvSpPr>
        <p:spPr>
          <a:xfrm>
            <a:off x="2280576" y="3170930"/>
            <a:ext cx="14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0129DEF-BC5F-3570-248C-53E0A04991F7}"/>
              </a:ext>
            </a:extLst>
          </p:cNvPr>
          <p:cNvSpPr txBox="1"/>
          <p:nvPr/>
        </p:nvSpPr>
        <p:spPr>
          <a:xfrm>
            <a:off x="5620253" y="4706844"/>
            <a:ext cx="53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readIntegerSequence</a:t>
            </a:r>
            <a:r>
              <a:rPr lang="pt-PT" sz="1200" dirty="0"/>
              <a:t> – </a:t>
            </a:r>
            <a:r>
              <a:rPr lang="pt-PT" sz="1200" dirty="0" err="1"/>
              <a:t>fill</a:t>
            </a:r>
            <a:r>
              <a:rPr lang="pt-PT" sz="1200" dirty="0"/>
              <a:t> </a:t>
            </a:r>
            <a:r>
              <a:rPr lang="pt-PT" sz="1200" dirty="0" err="1"/>
              <a:t>shared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</a:t>
            </a:r>
            <a:r>
              <a:rPr lang="pt-PT" sz="1200" dirty="0" err="1"/>
              <a:t>with</a:t>
            </a:r>
            <a:r>
              <a:rPr lang="pt-PT" sz="1200" dirty="0"/>
              <a:t> the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array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assignWork</a:t>
            </a:r>
            <a:r>
              <a:rPr lang="pt-PT" sz="1200" dirty="0"/>
              <a:t> – </a:t>
            </a:r>
            <a:r>
              <a:rPr lang="pt-PT" sz="1200" dirty="0" err="1"/>
              <a:t>assign</a:t>
            </a:r>
            <a:r>
              <a:rPr lang="pt-PT" sz="1200" dirty="0"/>
              <a:t> </a:t>
            </a:r>
            <a:r>
              <a:rPr lang="pt-PT" sz="1200" dirty="0" err="1"/>
              <a:t>work</a:t>
            </a:r>
            <a:r>
              <a:rPr lang="pt-PT" sz="1200" dirty="0"/>
              <a:t> to the </a:t>
            </a:r>
            <a:r>
              <a:rPr lang="pt-PT" sz="1200" dirty="0" err="1"/>
              <a:t>worker</a:t>
            </a:r>
            <a:r>
              <a:rPr lang="pt-PT" sz="1200" dirty="0"/>
              <a:t> </a:t>
            </a:r>
            <a:r>
              <a:rPr lang="pt-PT" sz="1200" dirty="0" err="1"/>
              <a:t>threads</a:t>
            </a:r>
            <a:endParaRPr lang="pt-PT" sz="1200" dirty="0"/>
          </a:p>
          <a:p>
            <a:r>
              <a:rPr lang="pt-PT" sz="1200" dirty="0"/>
              <a:t>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requestWork</a:t>
            </a:r>
            <a:r>
              <a:rPr lang="pt-PT" sz="1200" dirty="0"/>
              <a:t> – </a:t>
            </a:r>
            <a:r>
              <a:rPr lang="pt-PT" sz="1200" dirty="0" err="1"/>
              <a:t>request</a:t>
            </a:r>
            <a:r>
              <a:rPr lang="pt-PT" sz="1200" dirty="0"/>
              <a:t> </a:t>
            </a:r>
            <a:r>
              <a:rPr lang="pt-PT" sz="1200" dirty="0" err="1"/>
              <a:t>integer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r>
              <a:rPr lang="pt-PT" sz="1200" dirty="0"/>
              <a:t> to </a:t>
            </a:r>
            <a:r>
              <a:rPr lang="pt-PT" sz="1200" dirty="0" err="1"/>
              <a:t>sort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 err="1"/>
              <a:t>informWork</a:t>
            </a:r>
            <a:r>
              <a:rPr lang="pt-PT" sz="1200" dirty="0"/>
              <a:t> – </a:t>
            </a:r>
            <a:r>
              <a:rPr lang="pt-PT" sz="1200" dirty="0" err="1"/>
              <a:t>inform</a:t>
            </a:r>
            <a:r>
              <a:rPr lang="pt-PT" sz="1200" dirty="0"/>
              <a:t> </a:t>
            </a:r>
            <a:r>
              <a:rPr lang="pt-PT" sz="1200" dirty="0" err="1"/>
              <a:t>that</a:t>
            </a:r>
            <a:r>
              <a:rPr lang="pt-PT" sz="1200" dirty="0"/>
              <a:t> the </a:t>
            </a:r>
            <a:r>
              <a:rPr lang="pt-PT" sz="1200" dirty="0" err="1"/>
              <a:t>assigned</a:t>
            </a:r>
            <a:r>
              <a:rPr lang="pt-PT" sz="1200" dirty="0"/>
              <a:t> </a:t>
            </a:r>
            <a:r>
              <a:rPr lang="pt-PT" sz="1200" dirty="0" err="1"/>
              <a:t>sequence</a:t>
            </a:r>
            <a:r>
              <a:rPr lang="pt-PT" sz="1200" dirty="0"/>
              <a:t> </a:t>
            </a:r>
            <a:r>
              <a:rPr lang="pt-PT" sz="1200" dirty="0" err="1"/>
              <a:t>was</a:t>
            </a:r>
            <a:r>
              <a:rPr lang="pt-PT" sz="1200" dirty="0"/>
              <a:t> </a:t>
            </a:r>
            <a:r>
              <a:rPr lang="pt-PT" sz="1200" dirty="0" err="1"/>
              <a:t>sorted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01569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7" y="28989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679D117F-9FA6-4E05-8A42-825385C0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628679"/>
              </p:ext>
            </p:extLst>
          </p:nvPr>
        </p:nvGraphicFramePr>
        <p:xfrm>
          <a:off x="1450977" y="1289985"/>
          <a:ext cx="9603277" cy="240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653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328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287466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455155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endParaRPr lang="pt-PT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endParaRPr lang="pt-PT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endParaRPr lang="pt-PT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endParaRPr lang="pt-PT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0.0018208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0.0019512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0.0022976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0.000405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0.277978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0.015954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0.2623584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0.248080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0.251595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0.005165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1.163098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1.066309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1.010236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0.020289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1.004948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0.026401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287466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19.756249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0.235015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17.782816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0.483265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16.933987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0.135016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16.660244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0.193803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6F1C4E-4F81-4F2E-B53F-AEE00C1F0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529267"/>
              </p:ext>
            </p:extLst>
          </p:nvPr>
        </p:nvGraphicFramePr>
        <p:xfrm>
          <a:off x="1449882" y="4070385"/>
          <a:ext cx="9604370" cy="2407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0874">
                  <a:extLst>
                    <a:ext uri="{9D8B030D-6E8A-4147-A177-3AD203B41FA5}">
                      <a16:colId xmlns:a16="http://schemas.microsoft.com/office/drawing/2014/main" val="268870843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9487368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360597691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5160634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525659777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935499054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677099432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3036198595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1626575749"/>
                    </a:ext>
                  </a:extLst>
                </a:gridCol>
              </a:tblGrid>
              <a:tr h="191521">
                <a:tc rowSpan="2">
                  <a:txBody>
                    <a:bodyPr/>
                    <a:lstStyle/>
                    <a:p>
                      <a:pPr algn="ctr"/>
                      <a:r>
                        <a:rPr lang="pt-PT" sz="2000" b="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  <a:r>
                        <a:rPr lang="pt-PT" sz="20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file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1 </a:t>
                      </a:r>
                      <a:r>
                        <a:rPr lang="pt-PT" b="0" dirty="0" err="1"/>
                        <a:t>worker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2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4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b="0" dirty="0"/>
                        <a:t>8 </a:t>
                      </a:r>
                      <a:r>
                        <a:rPr lang="pt-PT" b="0" dirty="0" err="1"/>
                        <a:t>workers</a:t>
                      </a:r>
                      <a:endParaRPr lang="pt-PT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15449"/>
                  </a:ext>
                </a:extLst>
              </a:tr>
              <a:tr h="303242">
                <a:tc vMerge="1"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endParaRPr lang="pt-PT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endParaRPr lang="pt-PT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endParaRPr lang="pt-PT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  <a:endParaRPr lang="pt-PT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</a:t>
                      </a:r>
                      <a:r>
                        <a:rPr lang="pt-PT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deviation</a:t>
                      </a:r>
                      <a:endParaRPr lang="pt-PT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586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datSeq32.bin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70518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datSeq256K.bin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142589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706260"/>
                  </a:ext>
                </a:extLst>
              </a:tr>
              <a:tr h="191521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datSeq16M.bin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710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86603BD-CE43-4165-872A-5A55E21FDBE8}"/>
              </a:ext>
            </a:extLst>
          </p:cNvPr>
          <p:cNvSpPr txBox="1"/>
          <p:nvPr/>
        </p:nvSpPr>
        <p:spPr>
          <a:xfrm>
            <a:off x="0" y="1289985"/>
            <a:ext cx="129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PC1:</a:t>
            </a:r>
          </a:p>
          <a:p>
            <a:r>
              <a:rPr lang="pt-PT" sz="1200" dirty="0"/>
              <a:t>→ </a:t>
            </a:r>
            <a:r>
              <a:rPr lang="pt-PT" sz="1200" dirty="0" err="1"/>
              <a:t>Lubuntu</a:t>
            </a:r>
            <a:r>
              <a:rPr lang="pt-PT" sz="1200" dirty="0"/>
              <a:t> VM  </a:t>
            </a:r>
          </a:p>
          <a:p>
            <a:r>
              <a:rPr lang="pt-PT" sz="1200" dirty="0"/>
              <a:t>→ 8 cores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F5743C-BFCE-4F9A-8CB8-4B9AA030E393}"/>
              </a:ext>
            </a:extLst>
          </p:cNvPr>
          <p:cNvSpPr txBox="1"/>
          <p:nvPr/>
        </p:nvSpPr>
        <p:spPr>
          <a:xfrm>
            <a:off x="1079" y="4070385"/>
            <a:ext cx="129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PC2:</a:t>
            </a:r>
          </a:p>
          <a:p>
            <a:r>
              <a:rPr lang="pt-PT" sz="1200" dirty="0"/>
              <a:t>→ Ubuntu VM  → 4 cores</a:t>
            </a:r>
          </a:p>
        </p:txBody>
      </p:sp>
    </p:spTree>
    <p:extLst>
      <p:ext uri="{BB962C8B-B14F-4D97-AF65-F5344CB8AC3E}">
        <p14:creationId xmlns:p14="http://schemas.microsoft.com/office/powerpoint/2010/main" val="115823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2C90-E3ED-4F3F-A8E5-D53ABE83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39907"/>
            <a:ext cx="9603275" cy="813848"/>
          </a:xfrm>
        </p:spPr>
        <p:txBody>
          <a:bodyPr>
            <a:normAutofit fontScale="90000"/>
          </a:bodyPr>
          <a:lstStyle/>
          <a:p>
            <a:r>
              <a:rPr lang="pt-PT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PT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PT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745695-6161-41A4-A2E0-37169F11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855426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245</TotalTime>
  <Words>371</Words>
  <Application>Microsoft Office PowerPoint</Application>
  <PresentationFormat>Ecrã Panorâmico</PresentationFormat>
  <Paragraphs>158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Vista</vt:lpstr>
      <vt:lpstr>Assignment 1</vt:lpstr>
      <vt:lpstr>Problem 1 Entities diagram</vt:lpstr>
      <vt:lpstr>Problem 1 Results</vt:lpstr>
      <vt:lpstr>Problem 1 Conclusions</vt:lpstr>
      <vt:lpstr>Problem 2 Entities diagram</vt:lpstr>
      <vt:lpstr>Problem 2 Results</vt:lpstr>
      <vt:lpstr>Problem 2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Leite</dc:creator>
  <cp:lastModifiedBy>João Leite</cp:lastModifiedBy>
  <cp:revision>27</cp:revision>
  <dcterms:created xsi:type="dcterms:W3CDTF">2023-03-18T15:41:58Z</dcterms:created>
  <dcterms:modified xsi:type="dcterms:W3CDTF">2023-03-22T00:31:37Z</dcterms:modified>
</cp:coreProperties>
</file>