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nº 115279</a:t>
            </a:r>
          </a:p>
        </p:txBody>
      </p:sp>
      <p:pic>
        <p:nvPicPr>
          <p:cNvPr id="1028" name="Picture 4" descr="Mestrado em Engenharia Informática - DETI | UA">
            <a:extLst>
              <a:ext uri="{FF2B5EF4-FFF2-40B4-BE49-F238E27FC236}">
                <a16:creationId xmlns:a16="http://schemas.microsoft.com/office/drawing/2014/main" id="{39F91E5E-0695-43A9-986F-B551523E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758952"/>
            <a:ext cx="5038725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1944288"/>
            <a:ext cx="2608730" cy="220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bg1"/>
                </a:solidFill>
              </a:rPr>
              <a:t>FileResult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endParaRPr lang="pt-PT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81859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88387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0.026864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0.012453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0.020446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0.005223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0.024906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0.007404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0.026550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0.015925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the </a:t>
            </a:r>
            <a:r>
              <a:rPr lang="pt-PT" dirty="0" err="1"/>
              <a:t>obtained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to take some </a:t>
            </a:r>
            <a:r>
              <a:rPr lang="pt-PT" dirty="0" err="1"/>
              <a:t>conclusions</a:t>
            </a:r>
            <a:r>
              <a:rPr lang="pt-PT" dirty="0"/>
              <a:t>:</a:t>
            </a:r>
          </a:p>
          <a:p>
            <a:pPr algn="just"/>
            <a:endParaRPr lang="pt-PT" dirty="0"/>
          </a:p>
          <a:p>
            <a:pPr lvl="1" algn="just"/>
            <a:r>
              <a:rPr lang="pt-PT" dirty="0"/>
              <a:t>In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PCs</a:t>
            </a:r>
            <a:r>
              <a:rPr lang="pt-PT" dirty="0"/>
              <a:t>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2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to 1 </a:t>
            </a:r>
            <a:r>
              <a:rPr lang="pt-PT" dirty="0" err="1"/>
              <a:t>thread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upwards</a:t>
            </a:r>
            <a:r>
              <a:rPr lang="pt-PT" dirty="0"/>
              <a:t> and </a:t>
            </a:r>
            <a:r>
              <a:rPr lang="pt-PT" b="1" dirty="0" err="1"/>
              <a:t>given</a:t>
            </a:r>
            <a:r>
              <a:rPr lang="pt-PT" b="1" dirty="0"/>
              <a:t> the input files </a:t>
            </a:r>
            <a:r>
              <a:rPr lang="pt-PT" b="1" dirty="0" err="1"/>
              <a:t>used</a:t>
            </a:r>
            <a:r>
              <a:rPr lang="pt-PT" dirty="0"/>
              <a:t>,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 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benefit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of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more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the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no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of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PC1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the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of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"additional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Worker</a:t>
            </a:r>
            <a:r>
              <a:rPr lang="pt-PT" sz="1200" dirty="0"/>
              <a:t> 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536782-B645-6CF0-03BE-FBF10EA64741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63723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998740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0.299569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0.994728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0.943953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0.0380660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16.101655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12.858210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12.686568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12.424148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0.316890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0508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In the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</a:t>
            </a:r>
            <a:r>
              <a:rPr lang="pt-PT" dirty="0" err="1"/>
              <a:t>specially</a:t>
            </a:r>
            <a:r>
              <a:rPr lang="pt-PT" dirty="0"/>
              <a:t> in the </a:t>
            </a:r>
            <a:r>
              <a:rPr lang="pt-PT" dirty="0" err="1"/>
              <a:t>larger</a:t>
            </a:r>
            <a:r>
              <a:rPr lang="pt-PT" dirty="0"/>
              <a:t> file,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much</a:t>
            </a:r>
            <a:r>
              <a:rPr lang="pt-PT" dirty="0"/>
              <a:t> clear </a:t>
            </a:r>
            <a:r>
              <a:rPr lang="pt-PT" dirty="0" err="1"/>
              <a:t>difference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running</a:t>
            </a:r>
            <a:r>
              <a:rPr lang="pt-PT" dirty="0"/>
              <a:t>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of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For the </a:t>
            </a:r>
            <a:r>
              <a:rPr lang="pt-PT" dirty="0" err="1"/>
              <a:t>smaller</a:t>
            </a:r>
            <a:r>
              <a:rPr lang="pt-PT" dirty="0"/>
              <a:t> files (</a:t>
            </a:r>
            <a:r>
              <a:rPr lang="pt-PT" i="1" dirty="0"/>
              <a:t>datSeq32.bin </a:t>
            </a:r>
            <a:r>
              <a:rPr lang="pt-PT" dirty="0"/>
              <a:t>and </a:t>
            </a:r>
            <a:r>
              <a:rPr lang="pt-PT" i="1" dirty="0"/>
              <a:t>datSeq256K.bin</a:t>
            </a:r>
            <a:r>
              <a:rPr lang="pt-PT" dirty="0"/>
              <a:t>)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 </a:t>
            </a:r>
            <a:r>
              <a:rPr lang="pt-PT" dirty="0" err="1"/>
              <a:t>remains</a:t>
            </a:r>
            <a:r>
              <a:rPr lang="pt-PT" dirty="0"/>
              <a:t> similar to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observed</a:t>
            </a:r>
            <a:r>
              <a:rPr lang="pt-PT" dirty="0"/>
              <a:t> in the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as the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difference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The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files (</a:t>
            </a:r>
            <a:r>
              <a:rPr lang="pt-PT" i="1" dirty="0"/>
              <a:t>datSeq1M.bin </a:t>
            </a:r>
            <a:r>
              <a:rPr lang="pt-PT" dirty="0"/>
              <a:t>and 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datSeq16M.bin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16M file.</a:t>
            </a: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the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of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PC1 </a:t>
            </a:r>
            <a:r>
              <a:rPr lang="pt-PT" dirty="0" err="1"/>
              <a:t>typically</a:t>
            </a:r>
            <a:r>
              <a:rPr lang="pt-PT" dirty="0"/>
              <a:t>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the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of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"additional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i="1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327</TotalTime>
  <Words>934</Words>
  <Application>Microsoft Office PowerPoint</Application>
  <PresentationFormat>Ecrã Panorâmico</PresentationFormat>
  <Paragraphs>238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75</cp:revision>
  <dcterms:created xsi:type="dcterms:W3CDTF">2023-03-18T15:41:58Z</dcterms:created>
  <dcterms:modified xsi:type="dcterms:W3CDTF">2023-03-23T16:54:05Z</dcterms:modified>
</cp:coreProperties>
</file>