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44" y="700831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2015732"/>
            <a:ext cx="2608730" cy="2188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  <a:p>
            <a:pPr algn="ctr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716517"/>
              </p:ext>
            </p:extLst>
          </p:nvPr>
        </p:nvGraphicFramePr>
        <p:xfrm>
          <a:off x="1450977" y="1631577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431680"/>
              </p:ext>
            </p:extLst>
          </p:nvPr>
        </p:nvGraphicFramePr>
        <p:xfrm>
          <a:off x="1450977" y="3968377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857539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PC1:</a:t>
            </a:r>
          </a:p>
          <a:p>
            <a:r>
              <a:rPr lang="pt-PT" sz="1200" dirty="0"/>
              <a:t>→ </a:t>
            </a:r>
            <a:r>
              <a:rPr lang="pt-PT" sz="1200" dirty="0" err="1"/>
              <a:t>Lubuntu</a:t>
            </a:r>
            <a:r>
              <a:rPr lang="pt-PT" sz="1200" dirty="0"/>
              <a:t> VM  </a:t>
            </a:r>
          </a:p>
          <a:p>
            <a:r>
              <a:rPr lang="pt-PT" sz="1200" dirty="0"/>
              <a:t>→ 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194339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PC2:</a:t>
            </a:r>
          </a:p>
          <a:p>
            <a:r>
              <a:rPr lang="pt-PT" sz="1200" dirty="0"/>
              <a:t>→ Ubuntu VM  → 4 cores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2996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152762"/>
              </p:ext>
            </p:extLst>
          </p:nvPr>
        </p:nvGraphicFramePr>
        <p:xfrm>
          <a:off x="1449882" y="4070385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86603BD-CE43-4165-872A-5A55E21FDBE8}"/>
              </a:ext>
            </a:extLst>
          </p:cNvPr>
          <p:cNvSpPr txBox="1"/>
          <p:nvPr/>
        </p:nvSpPr>
        <p:spPr>
          <a:xfrm>
            <a:off x="151321" y="2141284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PC1:</a:t>
            </a:r>
          </a:p>
          <a:p>
            <a:r>
              <a:rPr lang="pt-PT" sz="1200" dirty="0"/>
              <a:t>→ </a:t>
            </a:r>
            <a:r>
              <a:rPr lang="pt-PT" sz="1200" dirty="0" err="1"/>
              <a:t>Lubuntu</a:t>
            </a:r>
            <a:r>
              <a:rPr lang="pt-PT" sz="1200" dirty="0"/>
              <a:t> VM  </a:t>
            </a:r>
          </a:p>
          <a:p>
            <a:r>
              <a:rPr lang="pt-PT" sz="1200" dirty="0"/>
              <a:t>→ 8 cores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F5743C-BFCE-4F9A-8CB8-4B9AA030E393}"/>
              </a:ext>
            </a:extLst>
          </p:cNvPr>
          <p:cNvSpPr txBox="1"/>
          <p:nvPr/>
        </p:nvSpPr>
        <p:spPr>
          <a:xfrm>
            <a:off x="152400" y="4921684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PC2:</a:t>
            </a:r>
          </a:p>
          <a:p>
            <a:r>
              <a:rPr lang="pt-PT" sz="1200" dirty="0"/>
              <a:t>→ Ubuntu VM  → 4 cores</a:t>
            </a:r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258</TotalTime>
  <Words>540</Words>
  <Application>Microsoft Office PowerPoint</Application>
  <PresentationFormat>Ecrã Panorâmico</PresentationFormat>
  <Paragraphs>214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Problem 1 Entities diagram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33</cp:revision>
  <dcterms:created xsi:type="dcterms:W3CDTF">2023-03-18T15:41:58Z</dcterms:created>
  <dcterms:modified xsi:type="dcterms:W3CDTF">2023-03-22T00:47:48Z</dcterms:modified>
</cp:coreProperties>
</file>