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57" r:id="rId3"/>
    <p:sldId id="259" r:id="rId4"/>
    <p:sldId id="258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26/04/2023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DFC61C-74D9-6D90-C21A-2B17D4691B9C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BA8C592-0224-4D3C-A245-FC64346349E7}"/>
              </a:ext>
            </a:extLst>
          </p:cNvPr>
          <p:cNvSpPr txBox="1">
            <a:spLocks/>
          </p:cNvSpPr>
          <p:nvPr/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F88B062-8A0C-168F-1114-429D4B84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5038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2308070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960944" y="4124869"/>
            <a:ext cx="145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Legend</a:t>
            </a:r>
            <a:endParaRPr lang="pt-PT" sz="1400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584A3-CAB2-9379-E049-5036B81CAFD1}"/>
              </a:ext>
            </a:extLst>
          </p:cNvPr>
          <p:cNvSpPr txBox="1"/>
          <p:nvPr/>
        </p:nvSpPr>
        <p:spPr>
          <a:xfrm>
            <a:off x="2416199" y="2527375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F6F56-C717-A2B4-A252-DE36193A355C}"/>
              </a:ext>
            </a:extLst>
          </p:cNvPr>
          <p:cNvSpPr/>
          <p:nvPr/>
        </p:nvSpPr>
        <p:spPr>
          <a:xfrm>
            <a:off x="7675683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A7EEFB-727B-CDC5-3A57-BAC44ADEF381}"/>
              </a:ext>
            </a:extLst>
          </p:cNvPr>
          <p:cNvSpPr txBox="1"/>
          <p:nvPr/>
        </p:nvSpPr>
        <p:spPr>
          <a:xfrm>
            <a:off x="7675683" y="2388875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[n]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n = 0, …, N -1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00B5F78-190A-65E3-B7C2-6918780D4C9E}"/>
              </a:ext>
            </a:extLst>
          </p:cNvPr>
          <p:cNvCxnSpPr>
            <a:stCxn id="3" idx="6"/>
            <a:endCxn id="15" idx="1"/>
          </p:cNvCxnSpPr>
          <p:nvPr/>
        </p:nvCxnSpPr>
        <p:spPr>
          <a:xfrm flipV="1">
            <a:off x="3693111" y="2712041"/>
            <a:ext cx="39825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072810"/>
              </p:ext>
            </p:extLst>
          </p:nvPr>
        </p:nvGraphicFramePr>
        <p:xfrm>
          <a:off x="1450977" y="1829708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15.933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2.358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17.545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4.722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11.612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1.059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869.795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410.996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C888DCFE-F49C-0932-9E11-69A0DE0E6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327118"/>
              </p:ext>
            </p:extLst>
          </p:nvPr>
        </p:nvGraphicFramePr>
        <p:xfrm>
          <a:off x="1450977" y="4396216"/>
          <a:ext cx="8594720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4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636F3CD-6811-DE2F-0689-164BB80C3227}"/>
              </a:ext>
            </a:extLst>
          </p:cNvPr>
          <p:cNvSpPr txBox="1"/>
          <p:nvPr/>
        </p:nvSpPr>
        <p:spPr>
          <a:xfrm>
            <a:off x="153495" y="1982574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F3E89E-BD3E-9062-9DE8-F0224FD9AE24}"/>
              </a:ext>
            </a:extLst>
          </p:cNvPr>
          <p:cNvSpPr txBox="1"/>
          <p:nvPr/>
        </p:nvSpPr>
        <p:spPr>
          <a:xfrm>
            <a:off x="153495" y="4549082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2 cores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613272-A0E5-7E57-E42C-97D665BC4A57}"/>
              </a:ext>
            </a:extLst>
          </p:cNvPr>
          <p:cNvSpPr txBox="1"/>
          <p:nvPr/>
        </p:nvSpPr>
        <p:spPr>
          <a:xfrm>
            <a:off x="1357638" y="6097218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85857-EE14-DADB-1C8E-45E0CDC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A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B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/>
              <a:t>C</a:t>
            </a:r>
          </a:p>
          <a:p>
            <a:pPr lvl="1" algn="just"/>
            <a:endParaRPr lang="pt-PT" dirty="0"/>
          </a:p>
          <a:p>
            <a:pPr algn="just"/>
            <a:r>
              <a:rPr lang="en-US" dirty="0"/>
              <a:t>Test results:</a:t>
            </a:r>
          </a:p>
          <a:p>
            <a:pPr lvl="1" algn="just"/>
            <a:r>
              <a:rPr lang="en-US" dirty="0"/>
              <a:t>A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B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C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823953-442A-9117-0A2B-53DA082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2308070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8EA26D-16BC-CE47-5BBB-BDC89CDD72CE}"/>
              </a:ext>
            </a:extLst>
          </p:cNvPr>
          <p:cNvSpPr txBox="1">
            <a:spLocks/>
          </p:cNvSpPr>
          <p:nvPr/>
        </p:nvSpPr>
        <p:spPr>
          <a:xfrm>
            <a:off x="960944" y="700831"/>
            <a:ext cx="9603275" cy="813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584A3-CAB2-9379-E049-5036B81CAFD1}"/>
              </a:ext>
            </a:extLst>
          </p:cNvPr>
          <p:cNvSpPr txBox="1"/>
          <p:nvPr/>
        </p:nvSpPr>
        <p:spPr>
          <a:xfrm>
            <a:off x="2331694" y="2441398"/>
            <a:ext cx="133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</a:p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[0]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F6F56-C717-A2B4-A252-DE36193A355C}"/>
              </a:ext>
            </a:extLst>
          </p:cNvPr>
          <p:cNvSpPr/>
          <p:nvPr/>
        </p:nvSpPr>
        <p:spPr>
          <a:xfrm>
            <a:off x="7675683" y="2019521"/>
            <a:ext cx="1385041" cy="13850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A7EEFB-727B-CDC5-3A57-BAC44ADEF381}"/>
              </a:ext>
            </a:extLst>
          </p:cNvPr>
          <p:cNvSpPr txBox="1"/>
          <p:nvPr/>
        </p:nvSpPr>
        <p:spPr>
          <a:xfrm>
            <a:off x="7675683" y="2388875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worker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[n]</a:t>
            </a:r>
          </a:p>
          <a:p>
            <a:pPr algn="ctr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n = 1, …, N -1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00B5F78-190A-65E3-B7C2-6918780D4C9E}"/>
              </a:ext>
            </a:extLst>
          </p:cNvPr>
          <p:cNvCxnSpPr>
            <a:stCxn id="3" idx="6"/>
            <a:endCxn id="15" idx="1"/>
          </p:cNvCxnSpPr>
          <p:nvPr/>
        </p:nvCxnSpPr>
        <p:spPr>
          <a:xfrm flipV="1">
            <a:off x="3693111" y="2712041"/>
            <a:ext cx="39825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B976C5-6916-D11C-B80E-D6C0D4F94300}"/>
              </a:ext>
            </a:extLst>
          </p:cNvPr>
          <p:cNvSpPr txBox="1"/>
          <p:nvPr/>
        </p:nvSpPr>
        <p:spPr>
          <a:xfrm>
            <a:off x="960944" y="4124869"/>
            <a:ext cx="1455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err="1"/>
              <a:t>Legend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305586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86077"/>
              </p:ext>
            </p:extLst>
          </p:nvPr>
        </p:nvGraphicFramePr>
        <p:xfrm>
          <a:off x="1450977" y="1289985"/>
          <a:ext cx="960327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0.021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0.053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73.449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146.705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61.542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1.248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38.090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6.166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30.856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7.515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59.804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79.884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298.796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17.305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178.738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23.191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219.899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107.156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100.495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8.299 </a:t>
                      </a:r>
                      <a:r>
                        <a:rPr lang="pt-PT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5.875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3.383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0.192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2.335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0.101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2.654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0.070 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718369"/>
              </p:ext>
            </p:extLst>
          </p:nvPr>
        </p:nvGraphicFramePr>
        <p:xfrm>
          <a:off x="1449882" y="3910994"/>
          <a:ext cx="96043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2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2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132EFE-157E-C22A-CE6C-E796B8D18056}"/>
              </a:ext>
            </a:extLst>
          </p:cNvPr>
          <p:cNvSpPr txBox="1"/>
          <p:nvPr/>
        </p:nvSpPr>
        <p:spPr>
          <a:xfrm>
            <a:off x="152400" y="1955931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PC1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 err="1"/>
              <a:t>Lubuntu</a:t>
            </a:r>
            <a:r>
              <a:rPr lang="pt-PT" sz="1400" dirty="0"/>
              <a:t> VM  </a:t>
            </a:r>
          </a:p>
          <a:p>
            <a:r>
              <a:rPr lang="pt-PT" sz="1400" dirty="0"/>
              <a:t>4 cores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E2631D-4254-45EB-13D4-D4A9477AEC19}"/>
              </a:ext>
            </a:extLst>
          </p:cNvPr>
          <p:cNvSpPr txBox="1"/>
          <p:nvPr/>
        </p:nvSpPr>
        <p:spPr>
          <a:xfrm>
            <a:off x="152400" y="4576940"/>
            <a:ext cx="129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PC2 </a:t>
            </a:r>
            <a:r>
              <a:rPr lang="pt-PT" sz="1400" b="1" dirty="0" err="1"/>
              <a:t>Specs</a:t>
            </a:r>
            <a:r>
              <a:rPr lang="pt-PT" sz="1400" b="1" dirty="0"/>
              <a:t>:</a:t>
            </a:r>
          </a:p>
          <a:p>
            <a:endParaRPr lang="pt-PT" sz="1400" dirty="0"/>
          </a:p>
          <a:p>
            <a:r>
              <a:rPr lang="pt-PT" sz="1400" dirty="0"/>
              <a:t>Ubuntu VM  2 cores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4A81CD-694A-0044-D27F-A263B238B6E0}"/>
              </a:ext>
            </a:extLst>
          </p:cNvPr>
          <p:cNvSpPr txBox="1"/>
          <p:nvPr/>
        </p:nvSpPr>
        <p:spPr>
          <a:xfrm>
            <a:off x="1357091" y="6383233"/>
            <a:ext cx="978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(</a:t>
            </a:r>
            <a:r>
              <a:rPr lang="pt-PT" sz="1400" b="1" i="1" u="sng" dirty="0"/>
              <a:t>NOTE</a:t>
            </a:r>
            <a:r>
              <a:rPr lang="pt-PT" sz="1400" i="1" dirty="0"/>
              <a:t>: </a:t>
            </a:r>
            <a:r>
              <a:rPr lang="pt-PT" sz="1400" i="1" dirty="0" err="1"/>
              <a:t>both</a:t>
            </a:r>
            <a:r>
              <a:rPr lang="pt-PT" sz="1400" i="1" dirty="0"/>
              <a:t> </a:t>
            </a:r>
            <a:r>
              <a:rPr lang="pt-PT" sz="1400" i="1" dirty="0" err="1"/>
              <a:t>mean</a:t>
            </a:r>
            <a:r>
              <a:rPr lang="pt-PT" sz="1400" i="1" dirty="0"/>
              <a:t> and standard </a:t>
            </a:r>
            <a:r>
              <a:rPr lang="pt-PT" sz="1400" i="1" dirty="0" err="1"/>
              <a:t>deviation</a:t>
            </a:r>
            <a:r>
              <a:rPr lang="pt-PT" sz="1400" i="1" dirty="0"/>
              <a:t> </a:t>
            </a:r>
            <a:r>
              <a:rPr lang="pt-PT" sz="1400" i="1" dirty="0" err="1"/>
              <a:t>results</a:t>
            </a:r>
            <a:r>
              <a:rPr lang="pt-PT" sz="1400" i="1" dirty="0"/>
              <a:t> </a:t>
            </a:r>
            <a:r>
              <a:rPr lang="pt-PT" sz="1400" i="1" dirty="0" err="1"/>
              <a:t>were</a:t>
            </a:r>
            <a:r>
              <a:rPr lang="pt-PT" sz="1400" i="1" dirty="0"/>
              <a:t> </a:t>
            </a:r>
            <a:r>
              <a:rPr lang="pt-PT" sz="1400" i="1" dirty="0" err="1"/>
              <a:t>calculated</a:t>
            </a:r>
            <a:r>
              <a:rPr lang="pt-PT" sz="1400" i="1" dirty="0"/>
              <a:t> </a:t>
            </a:r>
            <a:r>
              <a:rPr lang="pt-PT" sz="1400" i="1" dirty="0" err="1"/>
              <a:t>by</a:t>
            </a:r>
            <a:r>
              <a:rPr lang="pt-PT" sz="1400" i="1" dirty="0"/>
              <a:t> </a:t>
            </a:r>
            <a:r>
              <a:rPr lang="pt-PT" sz="1400" i="1" dirty="0" err="1"/>
              <a:t>running</a:t>
            </a:r>
            <a:r>
              <a:rPr lang="pt-PT" sz="1400" i="1" dirty="0"/>
              <a:t> the </a:t>
            </a:r>
            <a:r>
              <a:rPr lang="pt-PT" sz="1400" i="1" dirty="0" err="1"/>
              <a:t>program</a:t>
            </a:r>
            <a:r>
              <a:rPr lang="pt-PT" sz="1400" i="1" dirty="0"/>
              <a:t> 5</a:t>
            </a:r>
            <a:r>
              <a:rPr lang="pt-PT" sz="1400" b="1" i="1" dirty="0"/>
              <a:t> </a:t>
            </a:r>
            <a:r>
              <a:rPr lang="pt-PT" sz="1400" i="1" dirty="0"/>
              <a:t>times)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900652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BC14A0E-DB56-01B7-F3BA-0A8AA2D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05082"/>
          </a:xfrm>
        </p:spPr>
        <p:txBody>
          <a:bodyPr>
            <a:normAutofit/>
          </a:bodyPr>
          <a:lstStyle/>
          <a:p>
            <a:pPr algn="just"/>
            <a:r>
              <a:rPr lang="pt-PT" dirty="0" err="1"/>
              <a:t>Expected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A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B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pt-PT" dirty="0"/>
              <a:t>C</a:t>
            </a:r>
          </a:p>
          <a:p>
            <a:pPr lvl="1" algn="just"/>
            <a:endParaRPr lang="pt-PT" dirty="0"/>
          </a:p>
          <a:p>
            <a:pPr algn="just"/>
            <a:r>
              <a:rPr lang="en-US" dirty="0"/>
              <a:t>Test results:</a:t>
            </a:r>
          </a:p>
          <a:p>
            <a:pPr lvl="1" algn="just"/>
            <a:r>
              <a:rPr lang="en-US" dirty="0"/>
              <a:t>A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B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C</a:t>
            </a:r>
            <a:endParaRPr lang="pt-PT" dirty="0"/>
          </a:p>
          <a:p>
            <a:pPr lvl="1"/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371</TotalTime>
  <Words>347</Words>
  <Application>Microsoft Office PowerPoint</Application>
  <PresentationFormat>Ecrã Panorâmico</PresentationFormat>
  <Paragraphs>158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Apresentação do PowerPoint</vt:lpstr>
      <vt:lpstr>Apresentação do PowerPoint</vt:lpstr>
      <vt:lpstr>Problem 1 Results</vt:lpstr>
      <vt:lpstr>Problem 1 Conclusions</vt:lpstr>
      <vt:lpstr>Apresentação do PowerPoint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91</cp:revision>
  <dcterms:created xsi:type="dcterms:W3CDTF">2023-03-18T15:41:58Z</dcterms:created>
  <dcterms:modified xsi:type="dcterms:W3CDTF">2023-04-26T22:30:41Z</dcterms:modified>
</cp:coreProperties>
</file>