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18/03/2023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3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18/03/2023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6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18/03/2023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4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18/03/2023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18/03/2023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8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18/03/2023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1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18/03/2023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18/03/2023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1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18/03/2023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59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18/03/2023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8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E3D7AB-6C06-41C6-99AC-C74008AD09CE}" type="datetimeFigureOut">
              <a:rPr lang="pt-PT" smtClean="0"/>
              <a:t>18/03/2023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60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18/03/2023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6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93BFB-5F98-4616-876A-57EC20230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A7035-7E87-4593-AFE0-3855EE80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</a:p>
        </p:txBody>
      </p:sp>
    </p:spTree>
    <p:extLst>
      <p:ext uri="{BB962C8B-B14F-4D97-AF65-F5344CB8AC3E}">
        <p14:creationId xmlns:p14="http://schemas.microsoft.com/office/powerpoint/2010/main" val="1314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845272"/>
              </p:ext>
            </p:extLst>
          </p:nvPr>
        </p:nvGraphicFramePr>
        <p:xfrm>
          <a:off x="1450975" y="2016125"/>
          <a:ext cx="960437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56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48</TotalTime>
  <Words>52</Words>
  <Application>Microsoft Office PowerPoint</Application>
  <PresentationFormat>Ecrã Panorâmico</PresentationFormat>
  <Paragraphs>17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Galeria</vt:lpstr>
      <vt:lpstr>Assignment 1</vt:lpstr>
      <vt:lpstr>Problem 1 Initializations</vt:lpstr>
      <vt:lpstr>Problem 1 Workers</vt:lpstr>
      <vt:lpstr>Problem 1 Results</vt:lpstr>
      <vt:lpstr>Problem 2 Initializations</vt:lpstr>
      <vt:lpstr>Problem 2 Workers</vt:lpstr>
      <vt:lpstr>Problem 2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João Leite</cp:lastModifiedBy>
  <cp:revision>7</cp:revision>
  <dcterms:created xsi:type="dcterms:W3CDTF">2023-03-18T15:41:58Z</dcterms:created>
  <dcterms:modified xsi:type="dcterms:W3CDTF">2023-03-18T16:31:41Z</dcterms:modified>
</cp:coreProperties>
</file>