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7" r:id="rId3"/>
    <p:sldId id="259" r:id="rId4"/>
    <p:sldId id="258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416199" y="2527375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0,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072810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15.933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2.358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17.545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4.722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11.612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1.059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869.795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410.996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42147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12.973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6.596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7.613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39.461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23.182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40.792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16.883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B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/>
              <a:t>C</a:t>
            </a:r>
          </a:p>
          <a:p>
            <a:pPr lvl="1" algn="just"/>
            <a:endParaRPr lang="pt-PT" dirty="0"/>
          </a:p>
          <a:p>
            <a:pPr algn="just"/>
            <a:r>
              <a:rPr lang="en-US" dirty="0"/>
              <a:t>Test results:</a:t>
            </a:r>
          </a:p>
          <a:p>
            <a:pPr lvl="1" algn="just"/>
            <a:r>
              <a:rPr lang="en-US" dirty="0"/>
              <a:t>A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B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C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331694" y="2441398"/>
            <a:ext cx="133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</a:p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[0]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1,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B976C5-6916-D11C-B80E-D6C0D4F9430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86077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73.449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146.705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61.542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1.248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38.090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6.166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30.856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7.515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59.804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79.884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298.796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17.305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178.738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23.191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219.899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107.156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100.495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8.299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5.875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3.383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2.335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2.654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701396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39.888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10.400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94.068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11.083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64.103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7.478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76.072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27.637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7.683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0.519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406.715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21.009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242.246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1.274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212.104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004.918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32.059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1.930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8.152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5.445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5.068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B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/>
              <a:t>C</a:t>
            </a:r>
          </a:p>
          <a:p>
            <a:pPr lvl="1" algn="just"/>
            <a:endParaRPr lang="pt-PT" dirty="0"/>
          </a:p>
          <a:p>
            <a:pPr algn="just"/>
            <a:r>
              <a:rPr lang="en-US" dirty="0"/>
              <a:t>Test results:</a:t>
            </a:r>
          </a:p>
          <a:p>
            <a:pPr lvl="1" algn="just"/>
            <a:r>
              <a:rPr lang="en-US" dirty="0"/>
              <a:t>A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B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C</a:t>
            </a:r>
            <a:endParaRPr lang="pt-PT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371</TotalTime>
  <Words>425</Words>
  <Application>Microsoft Office PowerPoint</Application>
  <PresentationFormat>Ecrã Panorâmico</PresentationFormat>
  <Paragraphs>198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92</cp:revision>
  <dcterms:created xsi:type="dcterms:W3CDTF">2023-03-18T15:41:58Z</dcterms:created>
  <dcterms:modified xsi:type="dcterms:W3CDTF">2023-04-26T22:37:08Z</dcterms:modified>
</cp:coreProperties>
</file>