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  <p:sldId id="257" r:id="rId3"/>
    <p:sldId id="259" r:id="rId4"/>
    <p:sldId id="258" r:id="rId5"/>
    <p:sldId id="264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24/05/2023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52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24/05/2023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67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24/05/2023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42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24/05/2023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38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24/05/2023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8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24/05/2023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77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24/05/2023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15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24/05/2023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11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24/05/2023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77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24/05/2023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9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24/05/2023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11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24/05/2023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77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DFC61C-74D9-6D90-C21A-2B17D4691B9C}"/>
              </a:ext>
            </a:extLst>
          </p:cNvPr>
          <p:cNvSpPr txBox="1">
            <a:spLocks/>
          </p:cNvSpPr>
          <p:nvPr/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pt-PT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BA8C592-0224-4D3C-A245-FC64346349E7}"/>
              </a:ext>
            </a:extLst>
          </p:cNvPr>
          <p:cNvSpPr txBox="1">
            <a:spLocks/>
          </p:cNvSpPr>
          <p:nvPr/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Leite, nº 115041</a:t>
            </a:r>
          </a:p>
          <a:p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Batista, nº 115279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4F88B062-8A0C-168F-1114-429D4B84B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758952"/>
            <a:ext cx="50387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1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68EA26D-16BC-CE47-5BBB-BDC89CDD72CE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771945D-1681-4951-B993-AF4802F4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613272-A0E5-7E57-E42C-97D665BC4A57}"/>
              </a:ext>
            </a:extLst>
          </p:cNvPr>
          <p:cNvSpPr txBox="1"/>
          <p:nvPr/>
        </p:nvSpPr>
        <p:spPr>
          <a:xfrm>
            <a:off x="1357638" y="6097218"/>
            <a:ext cx="978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(</a:t>
            </a:r>
            <a:r>
              <a:rPr lang="pt-PT" sz="1400" b="1" i="1" u="sng" dirty="0"/>
              <a:t>NOTE</a:t>
            </a:r>
            <a:r>
              <a:rPr lang="pt-PT" sz="1400" i="1" dirty="0"/>
              <a:t>: 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</a:p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4720FF-EFCC-B7AD-7440-CCB8BFB7D728}"/>
              </a:ext>
            </a:extLst>
          </p:cNvPr>
          <p:cNvSpPr txBox="1"/>
          <p:nvPr/>
        </p:nvSpPr>
        <p:spPr>
          <a:xfrm>
            <a:off x="153495" y="2951946"/>
            <a:ext cx="1297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Remote</a:t>
            </a:r>
            <a:r>
              <a:rPr lang="pt-PT" sz="1400" b="1" dirty="0"/>
              <a:t> PC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GPU: </a:t>
            </a:r>
            <a:r>
              <a:rPr lang="pt-PT" sz="1400" dirty="0" err="1"/>
              <a:t>Nvidia</a:t>
            </a:r>
            <a:r>
              <a:rPr lang="pt-PT" sz="1400" dirty="0"/>
              <a:t> GTX 1660 TI</a:t>
            </a:r>
          </a:p>
        </p:txBody>
      </p:sp>
      <p:graphicFrame>
        <p:nvGraphicFramePr>
          <p:cNvPr id="13" name="Tabela 4">
            <a:extLst>
              <a:ext uri="{FF2B5EF4-FFF2-40B4-BE49-F238E27FC236}">
                <a16:creationId xmlns:a16="http://schemas.microsoft.com/office/drawing/2014/main" id="{65024EB4-D35B-38BD-12D7-11F5739DB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396438"/>
              </p:ext>
            </p:extLst>
          </p:nvPr>
        </p:nvGraphicFramePr>
        <p:xfrm>
          <a:off x="1450428" y="2932777"/>
          <a:ext cx="9603277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653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298.796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17.305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178.738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23.191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219.899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107.156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100.495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8.299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785857-EE14-DADB-1C8E-45E0CDC1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79576"/>
          </a:xfrm>
        </p:spPr>
        <p:txBody>
          <a:bodyPr>
            <a:normAutofit/>
          </a:bodyPr>
          <a:lstStyle/>
          <a:p>
            <a:pPr algn="just"/>
            <a:r>
              <a:rPr lang="pt-PT" b="1" dirty="0" err="1"/>
              <a:t>Expected</a:t>
            </a:r>
            <a:r>
              <a:rPr lang="pt-PT" b="1" dirty="0"/>
              <a:t> </a:t>
            </a:r>
            <a:r>
              <a:rPr lang="pt-PT" b="1" dirty="0" err="1"/>
              <a:t>results</a:t>
            </a:r>
            <a:endParaRPr lang="pt-PT" b="1" dirty="0"/>
          </a:p>
          <a:p>
            <a:pPr marL="274320" lvl="1" indent="0" algn="just">
              <a:buNone/>
            </a:pPr>
            <a:endParaRPr lang="pt-PT" dirty="0"/>
          </a:p>
          <a:p>
            <a:pPr algn="just"/>
            <a:r>
              <a:rPr lang="en-US" b="1" dirty="0"/>
              <a:t>Outcome</a:t>
            </a:r>
          </a:p>
          <a:p>
            <a:pPr lvl="1"/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8823953-442A-9117-0A2B-53DA082E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68EA26D-16BC-CE47-5BBB-BDC89CDD72CE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86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750817"/>
              </p:ext>
            </p:extLst>
          </p:nvPr>
        </p:nvGraphicFramePr>
        <p:xfrm>
          <a:off x="1450428" y="2932777"/>
          <a:ext cx="9603277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653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298.796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17.305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178.738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23.191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219.899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107.156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100.495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8.299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440C7CAA-324E-E44E-CF8A-6EAAAC064B7C}"/>
              </a:ext>
            </a:extLst>
          </p:cNvPr>
          <p:cNvSpPr txBox="1"/>
          <p:nvPr/>
        </p:nvSpPr>
        <p:spPr>
          <a:xfrm>
            <a:off x="153495" y="2951946"/>
            <a:ext cx="1297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Remote</a:t>
            </a:r>
            <a:r>
              <a:rPr lang="pt-PT" sz="1400" b="1" dirty="0"/>
              <a:t> PC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GPU: </a:t>
            </a:r>
            <a:r>
              <a:rPr lang="pt-PT" sz="1400" dirty="0" err="1"/>
              <a:t>Nvidia</a:t>
            </a:r>
            <a:r>
              <a:rPr lang="pt-PT" sz="1400" dirty="0"/>
              <a:t> GTX 1660 TI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5EEC80-120D-C59C-4DD8-5EE873ED64F7}"/>
              </a:ext>
            </a:extLst>
          </p:cNvPr>
          <p:cNvSpPr txBox="1"/>
          <p:nvPr/>
        </p:nvSpPr>
        <p:spPr>
          <a:xfrm>
            <a:off x="1357638" y="6097218"/>
            <a:ext cx="978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(</a:t>
            </a:r>
            <a:r>
              <a:rPr lang="pt-PT" sz="1400" b="1" i="1" u="sng" dirty="0"/>
              <a:t>NOTE</a:t>
            </a:r>
            <a:r>
              <a:rPr lang="pt-PT" sz="1400" i="1" dirty="0"/>
              <a:t>: 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823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86BDC43B-C7F0-58EE-C864-F47E5F33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79576"/>
          </a:xfrm>
        </p:spPr>
        <p:txBody>
          <a:bodyPr>
            <a:normAutofit/>
          </a:bodyPr>
          <a:lstStyle/>
          <a:p>
            <a:pPr algn="just"/>
            <a:r>
              <a:rPr lang="pt-PT" b="1" dirty="0" err="1"/>
              <a:t>Expected</a:t>
            </a:r>
            <a:r>
              <a:rPr lang="pt-PT" b="1" dirty="0"/>
              <a:t> </a:t>
            </a:r>
            <a:r>
              <a:rPr lang="pt-PT" b="1" dirty="0" err="1"/>
              <a:t>results</a:t>
            </a:r>
            <a:endParaRPr lang="pt-PT" b="1" dirty="0"/>
          </a:p>
          <a:p>
            <a:pPr marL="274320" lvl="1" indent="0" algn="just">
              <a:buNone/>
            </a:pPr>
            <a:endParaRPr lang="pt-PT" dirty="0"/>
          </a:p>
          <a:p>
            <a:pPr algn="just"/>
            <a:r>
              <a:rPr lang="en-US" b="1" dirty="0"/>
              <a:t>Outcome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855426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483</TotalTime>
  <Words>182</Words>
  <Application>Microsoft Office PowerPoint</Application>
  <PresentationFormat>Ecrã Panorâmico</PresentationFormat>
  <Paragraphs>67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Vista</vt:lpstr>
      <vt:lpstr>Apresentação do PowerPoint</vt:lpstr>
      <vt:lpstr>Apresentação do PowerPoint</vt:lpstr>
      <vt:lpstr>Program 1 Results</vt:lpstr>
      <vt:lpstr>Program 1 Conclusions</vt:lpstr>
      <vt:lpstr>Apresentação do PowerPoint</vt:lpstr>
      <vt:lpstr>Program 2 Results</vt:lpstr>
      <vt:lpstr>Program 2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Leite</dc:creator>
  <cp:lastModifiedBy>Luís Miguel Gomes Batista</cp:lastModifiedBy>
  <cp:revision>110</cp:revision>
  <dcterms:created xsi:type="dcterms:W3CDTF">2023-03-18T15:41:58Z</dcterms:created>
  <dcterms:modified xsi:type="dcterms:W3CDTF">2023-05-24T17:45:45Z</dcterms:modified>
</cp:coreProperties>
</file>