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1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5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2015732"/>
            <a:ext cx="2608730" cy="2188716"/>
          </a:xfrm>
          <a:prstGeom prst="rect">
            <a:avLst/>
          </a:prstGeom>
          <a:solidFill>
            <a:schemeClr val="dk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E58B08-A09D-49A3-BEEC-69277A084225}"/>
              </a:ext>
            </a:extLst>
          </p:cNvPr>
          <p:cNvSpPr txBox="1"/>
          <p:nvPr/>
        </p:nvSpPr>
        <p:spPr>
          <a:xfrm>
            <a:off x="8446123" y="203365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SharedMemory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7FB2EE-FF16-4062-967A-B8DA6211FFAC}"/>
              </a:ext>
            </a:extLst>
          </p:cNvPr>
          <p:cNvSpPr txBox="1"/>
          <p:nvPr/>
        </p:nvSpPr>
        <p:spPr>
          <a:xfrm>
            <a:off x="8446124" y="2533784"/>
            <a:ext cx="26087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struct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FileResult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fileResults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** </a:t>
            </a:r>
            <a:r>
              <a:rPr lang="pt-PT" sz="1400" dirty="0" err="1">
                <a:solidFill>
                  <a:schemeClr val="bg1"/>
                </a:solidFill>
              </a:rPr>
              <a:t>fileNames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fileId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totalFiles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chunkSize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bool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openFile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File* </a:t>
            </a:r>
            <a:r>
              <a:rPr lang="pt-PT" sz="1400" dirty="0" err="1">
                <a:solidFill>
                  <a:schemeClr val="bg1"/>
                </a:solidFill>
              </a:rPr>
              <a:t>currentFile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ED50C-BB19-4988-A429-E5917976072E}"/>
              </a:ext>
            </a:extLst>
          </p:cNvPr>
          <p:cNvSpPr txBox="1"/>
          <p:nvPr/>
        </p:nvSpPr>
        <p:spPr>
          <a:xfrm>
            <a:off x="8446123" y="4579636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FileResults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5E7AD-A7AC-4270-B857-86C147BDBCF8}"/>
              </a:ext>
            </a:extLst>
          </p:cNvPr>
          <p:cNvSpPr txBox="1"/>
          <p:nvPr/>
        </p:nvSpPr>
        <p:spPr>
          <a:xfrm>
            <a:off x="8446124" y="5079761"/>
            <a:ext cx="2608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53E89-4251-4B7E-BFF6-5604277C9C8F}"/>
              </a:ext>
            </a:extLst>
          </p:cNvPr>
          <p:cNvSpPr txBox="1"/>
          <p:nvPr/>
        </p:nvSpPr>
        <p:spPr>
          <a:xfrm>
            <a:off x="2948703" y="2033659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initialization</a:t>
            </a:r>
            <a:endParaRPr lang="pt-PT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53E32DC-E45B-44D9-80E9-55F80C45FA56}"/>
              </a:ext>
            </a:extLst>
          </p:cNvPr>
          <p:cNvCxnSpPr>
            <a:cxnSpLocks/>
          </p:cNvCxnSpPr>
          <p:nvPr/>
        </p:nvCxnSpPr>
        <p:spPr>
          <a:xfrm>
            <a:off x="4150660" y="2420921"/>
            <a:ext cx="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BF5EFF-4E50-4808-BEBF-076E982D032A}"/>
              </a:ext>
            </a:extLst>
          </p:cNvPr>
          <p:cNvSpPr txBox="1"/>
          <p:nvPr/>
        </p:nvSpPr>
        <p:spPr>
          <a:xfrm>
            <a:off x="2948703" y="2725271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Fill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memory</a:t>
            </a:r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A57DE3-534E-4077-931E-473808C41764}"/>
              </a:ext>
            </a:extLst>
          </p:cNvPr>
          <p:cNvSpPr txBox="1"/>
          <p:nvPr/>
        </p:nvSpPr>
        <p:spPr>
          <a:xfrm>
            <a:off x="2930775" y="3416883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14D643-A511-4194-8DD4-1D009D671CD4}"/>
              </a:ext>
            </a:extLst>
          </p:cNvPr>
          <p:cNvSpPr txBox="1"/>
          <p:nvPr/>
        </p:nvSpPr>
        <p:spPr>
          <a:xfrm>
            <a:off x="2948703" y="4103347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…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45FA949B-C680-423D-BB75-E98626B23652}"/>
              </a:ext>
            </a:extLst>
          </p:cNvPr>
          <p:cNvCxnSpPr>
            <a:cxnSpLocks/>
          </p:cNvCxnSpPr>
          <p:nvPr/>
        </p:nvCxnSpPr>
        <p:spPr>
          <a:xfrm>
            <a:off x="4150660" y="3110756"/>
            <a:ext cx="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91AF71E-F317-4336-9015-4FF8C192AB67}"/>
              </a:ext>
            </a:extLst>
          </p:cNvPr>
          <p:cNvCxnSpPr>
            <a:cxnSpLocks/>
          </p:cNvCxnSpPr>
          <p:nvPr/>
        </p:nvCxnSpPr>
        <p:spPr>
          <a:xfrm>
            <a:off x="4150660" y="3834856"/>
            <a:ext cx="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DEA7A9B-3DC0-4453-9776-B6D778BD5870}"/>
              </a:ext>
            </a:extLst>
          </p:cNvPr>
          <p:cNvCxnSpPr>
            <a:cxnSpLocks/>
          </p:cNvCxnSpPr>
          <p:nvPr/>
        </p:nvCxnSpPr>
        <p:spPr>
          <a:xfrm>
            <a:off x="4141696" y="4481644"/>
            <a:ext cx="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F274CB7-C6D3-4DF0-9E0C-6A7048985AF8}"/>
              </a:ext>
            </a:extLst>
          </p:cNvPr>
          <p:cNvSpPr txBox="1"/>
          <p:nvPr/>
        </p:nvSpPr>
        <p:spPr>
          <a:xfrm>
            <a:off x="2948703" y="4789811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Wait</a:t>
            </a:r>
            <a:r>
              <a:rPr lang="pt-PT" dirty="0"/>
              <a:t> </a:t>
            </a:r>
            <a:r>
              <a:rPr lang="pt-PT" dirty="0" err="1"/>
              <a:t>workers</a:t>
            </a:r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93496383-EDDC-4F00-B3EB-BFF4FFFD26DF}"/>
              </a:ext>
            </a:extLst>
          </p:cNvPr>
          <p:cNvCxnSpPr>
            <a:cxnSpLocks/>
          </p:cNvCxnSpPr>
          <p:nvPr/>
        </p:nvCxnSpPr>
        <p:spPr>
          <a:xfrm>
            <a:off x="4141696" y="5159143"/>
            <a:ext cx="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3339711-D1E5-487A-800C-1663429EA463}"/>
              </a:ext>
            </a:extLst>
          </p:cNvPr>
          <p:cNvSpPr txBox="1"/>
          <p:nvPr/>
        </p:nvSpPr>
        <p:spPr>
          <a:xfrm>
            <a:off x="2948703" y="5514362"/>
            <a:ext cx="24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Print </a:t>
            </a:r>
            <a:r>
              <a:rPr lang="pt-PT" dirty="0" err="1"/>
              <a:t>results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LIFECYCLE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75815"/>
              </p:ext>
            </p:extLst>
          </p:nvPr>
        </p:nvGraphicFramePr>
        <p:xfrm>
          <a:off x="1450975" y="2016125"/>
          <a:ext cx="96043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0.02733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0.01943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0.01989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0.02321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Distributor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353057"/>
              </p:ext>
            </p:extLst>
          </p:nvPr>
        </p:nvGraphicFramePr>
        <p:xfrm>
          <a:off x="1450975" y="2016125"/>
          <a:ext cx="960437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0.00346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0.003670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0.00353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0.25714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0.24202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0.25478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0.23286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1.17612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1.02708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1.10320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1.24012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25.04875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23.03485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25.10465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25.01592 (s)</a:t>
                      </a:r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118</TotalTime>
  <Words>191</Words>
  <Application>Microsoft Office PowerPoint</Application>
  <PresentationFormat>Ecrã Panorâmico</PresentationFormat>
  <Paragraphs>60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Galeria</vt:lpstr>
      <vt:lpstr>Assignment 1</vt:lpstr>
      <vt:lpstr>Problem 1 Initializations</vt:lpstr>
      <vt:lpstr>Problem 1 Workers LIFECYCLE</vt:lpstr>
      <vt:lpstr>Problem 1 Results</vt:lpstr>
      <vt:lpstr>Problem 2 Initializations</vt:lpstr>
      <vt:lpstr>Problem 2 Workers / Distributor</vt:lpstr>
      <vt:lpstr>Problem 2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16</cp:revision>
  <dcterms:created xsi:type="dcterms:W3CDTF">2023-03-18T15:41:58Z</dcterms:created>
  <dcterms:modified xsi:type="dcterms:W3CDTF">2023-03-20T21:46:12Z</dcterms:modified>
</cp:coreProperties>
</file>