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2" r:id="rId5"/>
    <p:sldId id="268" r:id="rId6"/>
    <p:sldId id="261" r:id="rId7"/>
    <p:sldId id="275" r:id="rId8"/>
    <p:sldId id="274" r:id="rId9"/>
    <p:sldId id="276" r:id="rId10"/>
    <p:sldId id="27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293" y="67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Leite" userId="015f171e68c75967" providerId="LiveId" clId="{45F8AF92-0315-4533-A0FD-FE23C00FD604}"/>
    <pc:docChg chg="undo redo custSel addSld delSld modSld">
      <pc:chgData name="João Leite" userId="015f171e68c75967" providerId="LiveId" clId="{45F8AF92-0315-4533-A0FD-FE23C00FD604}" dt="2023-03-28T14:23:46.217" v="970" actId="20577"/>
      <pc:docMkLst>
        <pc:docMk/>
      </pc:docMkLst>
      <pc:sldChg chg="modSp mod">
        <pc:chgData name="João Leite" userId="015f171e68c75967" providerId="LiveId" clId="{45F8AF92-0315-4533-A0FD-FE23C00FD604}" dt="2023-03-28T11:48:41.302" v="226" actId="313"/>
        <pc:sldMkLst>
          <pc:docMk/>
          <pc:sldMk cId="477183642" sldId="261"/>
        </pc:sldMkLst>
        <pc:spChg chg="mod">
          <ac:chgData name="João Leite" userId="015f171e68c75967" providerId="LiveId" clId="{45F8AF92-0315-4533-A0FD-FE23C00FD604}" dt="2023-03-28T11:47:59.196" v="190" actId="20577"/>
          <ac:spMkLst>
            <pc:docMk/>
            <pc:sldMk cId="477183642" sldId="261"/>
            <ac:spMk id="2" creationId="{AF7283E3-686A-4399-B44D-71E2E0C5990C}"/>
          </ac:spMkLst>
        </pc:spChg>
        <pc:spChg chg="mod">
          <ac:chgData name="João Leite" userId="015f171e68c75967" providerId="LiveId" clId="{45F8AF92-0315-4533-A0FD-FE23C00FD604}" dt="2023-03-28T11:48:41.302" v="226" actId="313"/>
          <ac:spMkLst>
            <pc:docMk/>
            <pc:sldMk cId="477183642" sldId="261"/>
            <ac:spMk id="3" creationId="{70DAD0D3-3611-4738-8AC3-77B22099B278}"/>
          </ac:spMkLst>
        </pc:spChg>
      </pc:sldChg>
      <pc:sldChg chg="addSp delSp modSp add del mod">
        <pc:chgData name="João Leite" userId="015f171e68c75967" providerId="LiveId" clId="{45F8AF92-0315-4533-A0FD-FE23C00FD604}" dt="2023-03-28T14:03:45.250" v="721" actId="47"/>
        <pc:sldMkLst>
          <pc:docMk/>
          <pc:sldMk cId="3281439690" sldId="262"/>
        </pc:sldMkLst>
        <pc:spChg chg="add del mod">
          <ac:chgData name="João Leite" userId="015f171e68c75967" providerId="LiveId" clId="{45F8AF92-0315-4533-A0FD-FE23C00FD604}" dt="2023-03-28T11:41:49.103" v="152" actId="478"/>
          <ac:spMkLst>
            <pc:docMk/>
            <pc:sldMk cId="3281439690" sldId="262"/>
            <ac:spMk id="3" creationId="{33EC1A92-C955-492F-ADC0-2BE9543221C6}"/>
          </ac:spMkLst>
        </pc:spChg>
        <pc:spChg chg="add del mod">
          <ac:chgData name="João Leite" userId="015f171e68c75967" providerId="LiveId" clId="{45F8AF92-0315-4533-A0FD-FE23C00FD604}" dt="2023-03-28T11:46:43.822" v="175" actId="478"/>
          <ac:spMkLst>
            <pc:docMk/>
            <pc:sldMk cId="3281439690" sldId="262"/>
            <ac:spMk id="4" creationId="{2C2B4829-0A2B-4CF6-A96E-E26224856FBD}"/>
          </ac:spMkLst>
        </pc:spChg>
        <pc:spChg chg="add del mod">
          <ac:chgData name="João Leite" userId="015f171e68c75967" providerId="LiveId" clId="{45F8AF92-0315-4533-A0FD-FE23C00FD604}" dt="2023-03-28T11:46:58.855" v="183" actId="478"/>
          <ac:spMkLst>
            <pc:docMk/>
            <pc:sldMk cId="3281439690" sldId="262"/>
            <ac:spMk id="6" creationId="{100B4184-D3EC-428E-A567-119566476DC5}"/>
          </ac:spMkLst>
        </pc:spChg>
        <pc:spChg chg="mod">
          <ac:chgData name="João Leite" userId="015f171e68c75967" providerId="LiveId" clId="{45F8AF92-0315-4533-A0FD-FE23C00FD604}" dt="2023-03-28T11:42:03.623" v="172" actId="20577"/>
          <ac:spMkLst>
            <pc:docMk/>
            <pc:sldMk cId="3281439690" sldId="262"/>
            <ac:spMk id="81" creationId="{26331C6E-6EC6-4BCA-90FC-D61437684A3A}"/>
          </ac:spMkLst>
        </pc:spChg>
        <pc:spChg chg="del">
          <ac:chgData name="João Leite" userId="015f171e68c75967" providerId="LiveId" clId="{45F8AF92-0315-4533-A0FD-FE23C00FD604}" dt="2023-03-28T11:46:47.133" v="176" actId="478"/>
          <ac:spMkLst>
            <pc:docMk/>
            <pc:sldMk cId="3281439690" sldId="262"/>
            <ac:spMk id="183" creationId="{32ABAB91-7623-454A-93BD-560C00AB8E8F}"/>
          </ac:spMkLst>
        </pc:spChg>
        <pc:picChg chg="del">
          <ac:chgData name="João Leite" userId="015f171e68c75967" providerId="LiveId" clId="{45F8AF92-0315-4533-A0FD-FE23C00FD604}" dt="2023-03-28T11:40:23.964" v="142" actId="478"/>
          <ac:picMkLst>
            <pc:docMk/>
            <pc:sldMk cId="3281439690" sldId="262"/>
            <ac:picMk id="13" creationId="{28CD82BD-20D4-4910-9A71-4B534FCE62E7}"/>
          </ac:picMkLst>
        </pc:picChg>
        <pc:picChg chg="del">
          <ac:chgData name="João Leite" userId="015f171e68c75967" providerId="LiveId" clId="{45F8AF92-0315-4533-A0FD-FE23C00FD604}" dt="2023-03-28T11:46:41.979" v="174" actId="478"/>
          <ac:picMkLst>
            <pc:docMk/>
            <pc:sldMk cId="3281439690" sldId="262"/>
            <ac:picMk id="15" creationId="{34C758CA-99BE-4230-9424-008948EC328E}"/>
          </ac:picMkLst>
        </pc:picChg>
        <pc:picChg chg="del">
          <ac:chgData name="João Leite" userId="015f171e68c75967" providerId="LiveId" clId="{45F8AF92-0315-4533-A0FD-FE23C00FD604}" dt="2023-03-28T11:46:57.214" v="182" actId="478"/>
          <ac:picMkLst>
            <pc:docMk/>
            <pc:sldMk cId="3281439690" sldId="262"/>
            <ac:picMk id="17" creationId="{B0A1EFCE-676C-4616-ABD3-11F042604AA6}"/>
          </ac:picMkLst>
        </pc:picChg>
        <pc:picChg chg="add del mod">
          <ac:chgData name="João Leite" userId="015f171e68c75967" providerId="LiveId" clId="{45F8AF92-0315-4533-A0FD-FE23C00FD604}" dt="2023-03-28T13:43:03.029" v="331" actId="21"/>
          <ac:picMkLst>
            <pc:docMk/>
            <pc:sldMk cId="3281439690" sldId="262"/>
            <ac:picMk id="1026" creationId="{771FF7BC-284B-4D69-9551-C767A6B423DC}"/>
          </ac:picMkLst>
        </pc:picChg>
        <pc:picChg chg="add del">
          <ac:chgData name="João Leite" userId="015f171e68c75967" providerId="LiveId" clId="{45F8AF92-0315-4533-A0FD-FE23C00FD604}" dt="2023-03-28T11:46:41.979" v="174" actId="478"/>
          <ac:picMkLst>
            <pc:docMk/>
            <pc:sldMk cId="3281439690" sldId="262"/>
            <ac:picMk id="1028" creationId="{2454BC29-5EEA-4CF8-9B55-D9801D9C62E7}"/>
          </ac:picMkLst>
        </pc:picChg>
        <pc:picChg chg="add del mod">
          <ac:chgData name="João Leite" userId="015f171e68c75967" providerId="LiveId" clId="{45F8AF92-0315-4533-A0FD-FE23C00FD604}" dt="2023-03-28T13:44:04.478" v="358" actId="21"/>
          <ac:picMkLst>
            <pc:docMk/>
            <pc:sldMk cId="3281439690" sldId="262"/>
            <ac:picMk id="1030" creationId="{1D3A9F53-80D4-4CB9-8203-34B83D1A4EB9}"/>
          </ac:picMkLst>
        </pc:picChg>
        <pc:picChg chg="add del">
          <ac:chgData name="João Leite" userId="015f171e68c75967" providerId="LiveId" clId="{45F8AF92-0315-4533-A0FD-FE23C00FD604}" dt="2023-03-28T12:02:49.150" v="243" actId="478"/>
          <ac:picMkLst>
            <pc:docMk/>
            <pc:sldMk cId="3281439690" sldId="262"/>
            <ac:picMk id="1032" creationId="{79545437-5262-41EF-8AD4-B5280FA75E5F}"/>
          </ac:picMkLst>
        </pc:picChg>
        <pc:picChg chg="add del mod">
          <ac:chgData name="João Leite" userId="015f171e68c75967" providerId="LiveId" clId="{45F8AF92-0315-4533-A0FD-FE23C00FD604}" dt="2023-03-28T13:44:12.786" v="362" actId="21"/>
          <ac:picMkLst>
            <pc:docMk/>
            <pc:sldMk cId="3281439690" sldId="262"/>
            <ac:picMk id="1034" creationId="{7A1CA9C3-F8FE-42F5-97A2-D4B9C57CA2D7}"/>
          </ac:picMkLst>
        </pc:picChg>
      </pc:sldChg>
      <pc:sldChg chg="addSp delSp modSp mod">
        <pc:chgData name="João Leite" userId="015f171e68c75967" providerId="LiveId" clId="{45F8AF92-0315-4533-A0FD-FE23C00FD604}" dt="2023-03-28T14:23:46.217" v="970" actId="20577"/>
        <pc:sldMkLst>
          <pc:docMk/>
          <pc:sldMk cId="760201609" sldId="266"/>
        </pc:sldMkLst>
        <pc:spChg chg="mod">
          <ac:chgData name="João Leite" userId="015f171e68c75967" providerId="LiveId" clId="{45F8AF92-0315-4533-A0FD-FE23C00FD604}" dt="2023-03-28T14:04:38.015" v="745" actId="20577"/>
          <ac:spMkLst>
            <pc:docMk/>
            <pc:sldMk cId="760201609" sldId="266"/>
            <ac:spMk id="2" creationId="{1312D9BD-DC27-46DC-9C76-8EE3FDD420FD}"/>
          </ac:spMkLst>
        </pc:spChg>
        <pc:spChg chg="mod">
          <ac:chgData name="João Leite" userId="015f171e68c75967" providerId="LiveId" clId="{45F8AF92-0315-4533-A0FD-FE23C00FD604}" dt="2023-03-28T13:57:21.398" v="561" actId="20577"/>
          <ac:spMkLst>
            <pc:docMk/>
            <pc:sldMk cId="760201609" sldId="266"/>
            <ac:spMk id="3" creationId="{81E5C243-A360-457D-8198-B4DD8F7304BD}"/>
          </ac:spMkLst>
        </pc:spChg>
        <pc:spChg chg="mod">
          <ac:chgData name="João Leite" userId="015f171e68c75967" providerId="LiveId" clId="{45F8AF92-0315-4533-A0FD-FE23C00FD604}" dt="2023-03-28T13:58:49.674" v="635" actId="20577"/>
          <ac:spMkLst>
            <pc:docMk/>
            <pc:sldMk cId="760201609" sldId="266"/>
            <ac:spMk id="4" creationId="{2D307C5A-A4E9-45ED-911E-BBC9E9339433}"/>
          </ac:spMkLst>
        </pc:spChg>
        <pc:spChg chg="mod">
          <ac:chgData name="João Leite" userId="015f171e68c75967" providerId="LiveId" clId="{45F8AF92-0315-4533-A0FD-FE23C00FD604}" dt="2023-03-28T13:57:17.042" v="559" actId="115"/>
          <ac:spMkLst>
            <pc:docMk/>
            <pc:sldMk cId="760201609" sldId="266"/>
            <ac:spMk id="5" creationId="{2299AC0B-4829-4C65-A011-99F5FAF2D35B}"/>
          </ac:spMkLst>
        </pc:spChg>
        <pc:spChg chg="mod">
          <ac:chgData name="João Leite" userId="015f171e68c75967" providerId="LiveId" clId="{45F8AF92-0315-4533-A0FD-FE23C00FD604}" dt="2023-03-28T14:17:11.854" v="834" actId="20577"/>
          <ac:spMkLst>
            <pc:docMk/>
            <pc:sldMk cId="760201609" sldId="266"/>
            <ac:spMk id="6" creationId="{437126B5-1539-4976-8B35-3D195863C0BC}"/>
          </ac:spMkLst>
        </pc:spChg>
        <pc:spChg chg="add del">
          <ac:chgData name="João Leite" userId="015f171e68c75967" providerId="LiveId" clId="{45F8AF92-0315-4533-A0FD-FE23C00FD604}" dt="2023-03-28T14:17:14.670" v="836"/>
          <ac:spMkLst>
            <pc:docMk/>
            <pc:sldMk cId="760201609" sldId="266"/>
            <ac:spMk id="9" creationId="{76127BDA-3E0B-4D0F-AE15-AC56120C694D}"/>
          </ac:spMkLst>
        </pc:spChg>
        <pc:spChg chg="add mod">
          <ac:chgData name="João Leite" userId="015f171e68c75967" providerId="LiveId" clId="{45F8AF92-0315-4533-A0FD-FE23C00FD604}" dt="2023-03-28T14:23:40.492" v="954" actId="20577"/>
          <ac:spMkLst>
            <pc:docMk/>
            <pc:sldMk cId="760201609" sldId="266"/>
            <ac:spMk id="12" creationId="{B72B1690-3B61-401F-AC11-5EFBFD121879}"/>
          </ac:spMkLst>
        </pc:spChg>
        <pc:spChg chg="add mod">
          <ac:chgData name="João Leite" userId="015f171e68c75967" providerId="LiveId" clId="{45F8AF92-0315-4533-A0FD-FE23C00FD604}" dt="2023-03-28T14:23:46.217" v="970" actId="20577"/>
          <ac:spMkLst>
            <pc:docMk/>
            <pc:sldMk cId="760201609" sldId="266"/>
            <ac:spMk id="16" creationId="{9DA66DB4-8A43-4E7A-9928-ED2190852B84}"/>
          </ac:spMkLst>
        </pc:spChg>
        <pc:spChg chg="del">
          <ac:chgData name="João Leite" userId="015f171e68c75967" providerId="LiveId" clId="{45F8AF92-0315-4533-A0FD-FE23C00FD604}" dt="2023-03-28T13:56:27.191" v="549" actId="478"/>
          <ac:spMkLst>
            <pc:docMk/>
            <pc:sldMk cId="760201609" sldId="266"/>
            <ac:spMk id="32" creationId="{E8F197E9-9EE5-4C27-93B9-2E44E0ED5AC3}"/>
          </ac:spMkLst>
        </pc:spChg>
        <pc:picChg chg="add mod">
          <ac:chgData name="João Leite" userId="015f171e68c75967" providerId="LiveId" clId="{45F8AF92-0315-4533-A0FD-FE23C00FD604}" dt="2023-03-28T14:21:58.687" v="908" actId="1076"/>
          <ac:picMkLst>
            <pc:docMk/>
            <pc:sldMk cId="760201609" sldId="266"/>
            <ac:picMk id="7" creationId="{A51C9AED-40B4-4E9D-967F-793BC47C3DD4}"/>
          </ac:picMkLst>
        </pc:picChg>
        <pc:picChg chg="add del mod">
          <ac:chgData name="João Leite" userId="015f171e68c75967" providerId="LiveId" clId="{45F8AF92-0315-4533-A0FD-FE23C00FD604}" dt="2023-03-28T14:16:55.949" v="822"/>
          <ac:picMkLst>
            <pc:docMk/>
            <pc:sldMk cId="760201609" sldId="266"/>
            <ac:picMk id="8" creationId="{BE37B273-10E8-4B28-8F57-D4D7A52F0775}"/>
          </ac:picMkLst>
        </pc:picChg>
        <pc:picChg chg="add mod">
          <ac:chgData name="João Leite" userId="015f171e68c75967" providerId="LiveId" clId="{45F8AF92-0315-4533-A0FD-FE23C00FD604}" dt="2023-03-28T14:21:54.689" v="907" actId="1076"/>
          <ac:picMkLst>
            <pc:docMk/>
            <pc:sldMk cId="760201609" sldId="266"/>
            <ac:picMk id="10" creationId="{FFEB3E4C-BC57-483A-9413-7CA87932F3AF}"/>
          </ac:picMkLst>
        </pc:picChg>
        <pc:picChg chg="add del">
          <ac:chgData name="João Leite" userId="015f171e68c75967" providerId="LiveId" clId="{45F8AF92-0315-4533-A0FD-FE23C00FD604}" dt="2023-03-28T14:19:43.289" v="864"/>
          <ac:picMkLst>
            <pc:docMk/>
            <pc:sldMk cId="760201609" sldId="266"/>
            <ac:picMk id="11" creationId="{7C995CE1-B5A3-4590-9DAA-44B3B1D0F616}"/>
          </ac:picMkLst>
        </pc:picChg>
        <pc:picChg chg="add del mod">
          <ac:chgData name="João Leite" userId="015f171e68c75967" providerId="LiveId" clId="{45F8AF92-0315-4533-A0FD-FE23C00FD604}" dt="2023-03-28T14:15:08.667" v="794" actId="478"/>
          <ac:picMkLst>
            <pc:docMk/>
            <pc:sldMk cId="760201609" sldId="266"/>
            <ac:picMk id="1026" creationId="{8DC15BB5-AD24-454B-B8E1-6953B92C458B}"/>
          </ac:picMkLst>
        </pc:picChg>
      </pc:sldChg>
      <pc:sldChg chg="del">
        <pc:chgData name="João Leite" userId="015f171e68c75967" providerId="LiveId" clId="{45F8AF92-0315-4533-A0FD-FE23C00FD604}" dt="2023-03-28T14:00:12.473" v="649" actId="47"/>
        <pc:sldMkLst>
          <pc:docMk/>
          <pc:sldMk cId="2942449395" sldId="267"/>
        </pc:sldMkLst>
      </pc:sldChg>
      <pc:sldChg chg="addSp delSp modSp mod">
        <pc:chgData name="João Leite" userId="015f171e68c75967" providerId="LiveId" clId="{45F8AF92-0315-4533-A0FD-FE23C00FD604}" dt="2023-03-28T14:04:24.254" v="744" actId="20577"/>
        <pc:sldMkLst>
          <pc:docMk/>
          <pc:sldMk cId="1317231332" sldId="268"/>
        </pc:sldMkLst>
        <pc:spChg chg="mod">
          <ac:chgData name="João Leite" userId="015f171e68c75967" providerId="LiveId" clId="{45F8AF92-0315-4533-A0FD-FE23C00FD604}" dt="2023-03-28T11:30:55.321" v="47" actId="20577"/>
          <ac:spMkLst>
            <pc:docMk/>
            <pc:sldMk cId="1317231332" sldId="268"/>
            <ac:spMk id="2" creationId="{9EC939E1-00A2-4A36-B095-E065A6DE0161}"/>
          </ac:spMkLst>
        </pc:spChg>
        <pc:spChg chg="mod">
          <ac:chgData name="João Leite" userId="015f171e68c75967" providerId="LiveId" clId="{45F8AF92-0315-4533-A0FD-FE23C00FD604}" dt="2023-03-28T14:04:24.254" v="744" actId="20577"/>
          <ac:spMkLst>
            <pc:docMk/>
            <pc:sldMk cId="1317231332" sldId="268"/>
            <ac:spMk id="3" creationId="{A3B54E3C-306E-4FC5-A69F-6423F774DAB8}"/>
          </ac:spMkLst>
        </pc:spChg>
        <pc:spChg chg="add del mod">
          <ac:chgData name="João Leite" userId="015f171e68c75967" providerId="LiveId" clId="{45F8AF92-0315-4533-A0FD-FE23C00FD604}" dt="2023-03-28T11:49:35.423" v="229"/>
          <ac:spMkLst>
            <pc:docMk/>
            <pc:sldMk cId="1317231332" sldId="268"/>
            <ac:spMk id="5" creationId="{F8186E80-FC9B-4240-B136-E48D702E36F2}"/>
          </ac:spMkLst>
        </pc:spChg>
        <pc:spChg chg="add del mod">
          <ac:chgData name="João Leite" userId="015f171e68c75967" providerId="LiveId" clId="{45F8AF92-0315-4533-A0FD-FE23C00FD604}" dt="2023-03-28T11:50:37.353" v="230"/>
          <ac:spMkLst>
            <pc:docMk/>
            <pc:sldMk cId="1317231332" sldId="268"/>
            <ac:spMk id="7" creationId="{278A9551-DC89-4B26-A8CA-6A4CFED33D21}"/>
          </ac:spMkLst>
        </pc:spChg>
        <pc:spChg chg="add del mod">
          <ac:chgData name="João Leite" userId="015f171e68c75967" providerId="LiveId" clId="{45F8AF92-0315-4533-A0FD-FE23C00FD604}" dt="2023-03-28T11:52:03.517" v="231"/>
          <ac:spMkLst>
            <pc:docMk/>
            <pc:sldMk cId="1317231332" sldId="268"/>
            <ac:spMk id="10" creationId="{45DC1ADF-48A2-4F62-A416-F26A8DB9C3FB}"/>
          </ac:spMkLst>
        </pc:spChg>
        <pc:spChg chg="add del mod">
          <ac:chgData name="João Leite" userId="015f171e68c75967" providerId="LiveId" clId="{45F8AF92-0315-4533-A0FD-FE23C00FD604}" dt="2023-03-28T11:52:33.452" v="233"/>
          <ac:spMkLst>
            <pc:docMk/>
            <pc:sldMk cId="1317231332" sldId="268"/>
            <ac:spMk id="14" creationId="{EB538A21-9EA7-4769-887D-30DE14A35B59}"/>
          </ac:spMkLst>
        </pc:spChg>
        <pc:spChg chg="add del mod">
          <ac:chgData name="João Leite" userId="015f171e68c75967" providerId="LiveId" clId="{45F8AF92-0315-4533-A0FD-FE23C00FD604}" dt="2023-03-28T11:53:10.915" v="234"/>
          <ac:spMkLst>
            <pc:docMk/>
            <pc:sldMk cId="1317231332" sldId="268"/>
            <ac:spMk id="16" creationId="{2FAADC36-35A3-4DB7-ADB8-174E3156311B}"/>
          </ac:spMkLst>
        </pc:spChg>
        <pc:spChg chg="del">
          <ac:chgData name="João Leite" userId="015f171e68c75967" providerId="LiveId" clId="{45F8AF92-0315-4533-A0FD-FE23C00FD604}" dt="2023-03-28T11:46:49.696" v="177" actId="478"/>
          <ac:spMkLst>
            <pc:docMk/>
            <pc:sldMk cId="1317231332" sldId="268"/>
            <ac:spMk id="75" creationId="{CF942400-E869-4121-A513-9B1FADE55AC8}"/>
          </ac:spMkLst>
        </pc:spChg>
        <pc:picChg chg="del">
          <ac:chgData name="João Leite" userId="015f171e68c75967" providerId="LiveId" clId="{45F8AF92-0315-4533-A0FD-FE23C00FD604}" dt="2023-03-28T11:46:50.547" v="178" actId="478"/>
          <ac:picMkLst>
            <pc:docMk/>
            <pc:sldMk cId="1317231332" sldId="268"/>
            <ac:picMk id="9" creationId="{072D25A5-89BE-44C4-B28D-DA5455752AA2}"/>
          </ac:picMkLst>
        </pc:picChg>
        <pc:picChg chg="del">
          <ac:chgData name="João Leite" userId="015f171e68c75967" providerId="LiveId" clId="{45F8AF92-0315-4533-A0FD-FE23C00FD604}" dt="2023-03-28T11:46:51.052" v="179" actId="478"/>
          <ac:picMkLst>
            <pc:docMk/>
            <pc:sldMk cId="1317231332" sldId="268"/>
            <ac:picMk id="11" creationId="{29ECE34D-620F-4312-BB89-40BCDBDB2503}"/>
          </ac:picMkLst>
        </pc:picChg>
        <pc:picChg chg="del">
          <ac:chgData name="João Leite" userId="015f171e68c75967" providerId="LiveId" clId="{45F8AF92-0315-4533-A0FD-FE23C00FD604}" dt="2023-03-28T11:46:51.494" v="180" actId="478"/>
          <ac:picMkLst>
            <pc:docMk/>
            <pc:sldMk cId="1317231332" sldId="268"/>
            <ac:picMk id="13" creationId="{5C2E09F6-794D-4CBA-A9C6-4460C18FC393}"/>
          </ac:picMkLst>
        </pc:picChg>
        <pc:picChg chg="del">
          <ac:chgData name="João Leite" userId="015f171e68c75967" providerId="LiveId" clId="{45F8AF92-0315-4533-A0FD-FE23C00FD604}" dt="2023-03-28T11:46:52.048" v="181" actId="478"/>
          <ac:picMkLst>
            <pc:docMk/>
            <pc:sldMk cId="1317231332" sldId="268"/>
            <ac:picMk id="15" creationId="{4A4FF327-FD26-47EF-A265-02A0BB3793C5}"/>
          </ac:picMkLst>
        </pc:picChg>
        <pc:picChg chg="add">
          <ac:chgData name="João Leite" userId="015f171e68c75967" providerId="LiveId" clId="{45F8AF92-0315-4533-A0FD-FE23C00FD604}" dt="2023-03-28T11:52:33.452" v="233"/>
          <ac:picMkLst>
            <pc:docMk/>
            <pc:sldMk cId="1317231332" sldId="268"/>
            <ac:picMk id="22" creationId="{A9D172D9-6742-4602-9218-0FB02CF2C97E}"/>
          </ac:picMkLst>
        </pc:picChg>
        <pc:picChg chg="add">
          <ac:chgData name="João Leite" userId="015f171e68c75967" providerId="LiveId" clId="{45F8AF92-0315-4533-A0FD-FE23C00FD604}" dt="2023-03-28T11:49:35.423" v="229"/>
          <ac:picMkLst>
            <pc:docMk/>
            <pc:sldMk cId="1317231332" sldId="268"/>
            <ac:picMk id="2050" creationId="{0BDFF785-4A9C-4A6E-BEF6-DE05AE76D14E}"/>
          </ac:picMkLst>
        </pc:picChg>
        <pc:picChg chg="add del">
          <ac:chgData name="João Leite" userId="015f171e68c75967" providerId="LiveId" clId="{45F8AF92-0315-4533-A0FD-FE23C00FD604}" dt="2023-03-28T11:52:32.350" v="232" actId="21"/>
          <ac:picMkLst>
            <pc:docMk/>
            <pc:sldMk cId="1317231332" sldId="268"/>
            <ac:picMk id="2052" creationId="{32519C95-708E-4688-AFB0-8E4EA8D3C485}"/>
          </ac:picMkLst>
        </pc:picChg>
        <pc:picChg chg="add">
          <ac:chgData name="João Leite" userId="015f171e68c75967" providerId="LiveId" clId="{45F8AF92-0315-4533-A0FD-FE23C00FD604}" dt="2023-03-28T11:52:03.517" v="231"/>
          <ac:picMkLst>
            <pc:docMk/>
            <pc:sldMk cId="1317231332" sldId="268"/>
            <ac:picMk id="2054" creationId="{09B52D9D-40AD-48C2-9897-EBE9173CA266}"/>
          </ac:picMkLst>
        </pc:picChg>
        <pc:picChg chg="add">
          <ac:chgData name="João Leite" userId="015f171e68c75967" providerId="LiveId" clId="{45F8AF92-0315-4533-A0FD-FE23C00FD604}" dt="2023-03-28T11:53:10.915" v="234"/>
          <ac:picMkLst>
            <pc:docMk/>
            <pc:sldMk cId="1317231332" sldId="268"/>
            <ac:picMk id="2056" creationId="{45F2A75F-33A6-4AC9-8DDA-0A754421D4D1}"/>
          </ac:picMkLst>
        </pc:picChg>
      </pc:sldChg>
      <pc:sldChg chg="del">
        <pc:chgData name="João Leite" userId="015f171e68c75967" providerId="LiveId" clId="{45F8AF92-0315-4533-A0FD-FE23C00FD604}" dt="2023-03-28T14:00:18.419" v="650" actId="47"/>
        <pc:sldMkLst>
          <pc:docMk/>
          <pc:sldMk cId="1903762141" sldId="269"/>
        </pc:sldMkLst>
      </pc:sldChg>
      <pc:sldChg chg="delSp modSp mod">
        <pc:chgData name="João Leite" userId="015f171e68c75967" providerId="LiveId" clId="{45F8AF92-0315-4533-A0FD-FE23C00FD604}" dt="2023-03-28T14:00:33.414" v="661" actId="20577"/>
        <pc:sldMkLst>
          <pc:docMk/>
          <pc:sldMk cId="1528177044" sldId="270"/>
        </pc:sldMkLst>
        <pc:spChg chg="mod">
          <ac:chgData name="João Leite" userId="015f171e68c75967" providerId="LiveId" clId="{45F8AF92-0315-4533-A0FD-FE23C00FD604}" dt="2023-03-28T14:00:33.414" v="661" actId="20577"/>
          <ac:spMkLst>
            <pc:docMk/>
            <pc:sldMk cId="1528177044" sldId="270"/>
            <ac:spMk id="3" creationId="{BD3F7967-21CD-4D4E-A475-5040D50F9B40}"/>
          </ac:spMkLst>
        </pc:spChg>
        <pc:spChg chg="del">
          <ac:chgData name="João Leite" userId="015f171e68c75967" providerId="LiveId" clId="{45F8AF92-0315-4533-A0FD-FE23C00FD604}" dt="2023-03-28T14:00:24.232" v="651" actId="478"/>
          <ac:spMkLst>
            <pc:docMk/>
            <pc:sldMk cId="1528177044" sldId="270"/>
            <ac:spMk id="42" creationId="{11F0E6E0-DC32-4105-A773-65DCBEEDBA5B}"/>
          </ac:spMkLst>
        </pc:spChg>
      </pc:sldChg>
      <pc:sldChg chg="add del">
        <pc:chgData name="João Leite" userId="015f171e68c75967" providerId="LiveId" clId="{45F8AF92-0315-4533-A0FD-FE23C00FD604}" dt="2023-03-28T13:55:27.892" v="499" actId="47"/>
        <pc:sldMkLst>
          <pc:docMk/>
          <pc:sldMk cId="1309919285" sldId="271"/>
        </pc:sldMkLst>
      </pc:sldChg>
      <pc:sldChg chg="modSp mod">
        <pc:chgData name="João Leite" userId="015f171e68c75967" providerId="LiveId" clId="{45F8AF92-0315-4533-A0FD-FE23C00FD604}" dt="2023-03-28T11:30:31.814" v="39" actId="120"/>
        <pc:sldMkLst>
          <pc:docMk/>
          <pc:sldMk cId="1057612404" sldId="272"/>
        </pc:sldMkLst>
        <pc:spChg chg="mod">
          <ac:chgData name="João Leite" userId="015f171e68c75967" providerId="LiveId" clId="{45F8AF92-0315-4533-A0FD-FE23C00FD604}" dt="2023-03-28T11:29:11.363" v="21" actId="20577"/>
          <ac:spMkLst>
            <pc:docMk/>
            <pc:sldMk cId="1057612404" sldId="272"/>
            <ac:spMk id="4" creationId="{365A3385-7A97-4B91-90E4-313A5F6486BE}"/>
          </ac:spMkLst>
        </pc:spChg>
        <pc:spChg chg="mod">
          <ac:chgData name="João Leite" userId="015f171e68c75967" providerId="LiveId" clId="{45F8AF92-0315-4533-A0FD-FE23C00FD604}" dt="2023-03-28T11:30:31.814" v="39" actId="120"/>
          <ac:spMkLst>
            <pc:docMk/>
            <pc:sldMk cId="1057612404" sldId="272"/>
            <ac:spMk id="5" creationId="{6D600243-42CA-42D2-A56A-C6924D272A5B}"/>
          </ac:spMkLst>
        </pc:spChg>
      </pc:sldChg>
      <pc:sldChg chg="addSp delSp modSp mod modAnim">
        <pc:chgData name="João Leite" userId="015f171e68c75967" providerId="LiveId" clId="{45F8AF92-0315-4533-A0FD-FE23C00FD604}" dt="2023-03-28T14:03:34.726" v="720" actId="20577"/>
        <pc:sldMkLst>
          <pc:docMk/>
          <pc:sldMk cId="867436159" sldId="274"/>
        </pc:sldMkLst>
        <pc:spChg chg="add del mod">
          <ac:chgData name="João Leite" userId="015f171e68c75967" providerId="LiveId" clId="{45F8AF92-0315-4533-A0FD-FE23C00FD604}" dt="2023-03-28T14:03:34.726" v="720" actId="20577"/>
          <ac:spMkLst>
            <pc:docMk/>
            <pc:sldMk cId="867436159" sldId="274"/>
            <ac:spMk id="3" creationId="{24845A11-0B98-4421-AD2A-CBC7D15B6729}"/>
          </ac:spMkLst>
        </pc:spChg>
        <pc:spChg chg="del">
          <ac:chgData name="João Leite" userId="015f171e68c75967" providerId="LiveId" clId="{45F8AF92-0315-4533-A0FD-FE23C00FD604}" dt="2023-03-28T13:43:23.914" v="332" actId="478"/>
          <ac:spMkLst>
            <pc:docMk/>
            <pc:sldMk cId="867436159" sldId="274"/>
            <ac:spMk id="5" creationId="{95B81330-A59C-4CCA-93EA-79083C5686A1}"/>
          </ac:spMkLst>
        </pc:spChg>
        <pc:spChg chg="del">
          <ac:chgData name="João Leite" userId="015f171e68c75967" providerId="LiveId" clId="{45F8AF92-0315-4533-A0FD-FE23C00FD604}" dt="2023-03-28T13:43:25.990" v="333" actId="478"/>
          <ac:spMkLst>
            <pc:docMk/>
            <pc:sldMk cId="867436159" sldId="274"/>
            <ac:spMk id="6" creationId="{1F317163-C483-40FC-8872-773FA60DB992}"/>
          </ac:spMkLst>
        </pc:spChg>
        <pc:spChg chg="add del mod">
          <ac:chgData name="João Leite" userId="015f171e68c75967" providerId="LiveId" clId="{45F8AF92-0315-4533-A0FD-FE23C00FD604}" dt="2023-03-28T13:43:44.606" v="351" actId="478"/>
          <ac:spMkLst>
            <pc:docMk/>
            <pc:sldMk cId="867436159" sldId="274"/>
            <ac:spMk id="7" creationId="{93DFA67F-D726-4406-A0BE-2E3A28B1C350}"/>
          </ac:spMkLst>
        </pc:spChg>
        <pc:spChg chg="add del mod">
          <ac:chgData name="João Leite" userId="015f171e68c75967" providerId="LiveId" clId="{45F8AF92-0315-4533-A0FD-FE23C00FD604}" dt="2023-03-28T13:43:41.051" v="348" actId="478"/>
          <ac:spMkLst>
            <pc:docMk/>
            <pc:sldMk cId="867436159" sldId="274"/>
            <ac:spMk id="9" creationId="{E8B39713-F63B-4CDC-BC96-CD7667E65C2A}"/>
          </ac:spMkLst>
        </pc:spChg>
        <pc:spChg chg="add del mod">
          <ac:chgData name="João Leite" userId="015f171e68c75967" providerId="LiveId" clId="{45F8AF92-0315-4533-A0FD-FE23C00FD604}" dt="2023-03-28T13:43:40.790" v="347" actId="478"/>
          <ac:spMkLst>
            <pc:docMk/>
            <pc:sldMk cId="867436159" sldId="274"/>
            <ac:spMk id="13" creationId="{8043D95B-5B73-4D21-9565-B2A25F2A81A4}"/>
          </ac:spMkLst>
        </pc:spChg>
        <pc:spChg chg="add del mod">
          <ac:chgData name="João Leite" userId="015f171e68c75967" providerId="LiveId" clId="{45F8AF92-0315-4533-A0FD-FE23C00FD604}" dt="2023-03-28T13:43:45.857" v="353" actId="478"/>
          <ac:spMkLst>
            <pc:docMk/>
            <pc:sldMk cId="867436159" sldId="274"/>
            <ac:spMk id="15" creationId="{61C3DA71-C770-4CB2-9123-418FEE159E59}"/>
          </ac:spMkLst>
        </pc:spChg>
        <pc:spChg chg="add del mod">
          <ac:chgData name="João Leite" userId="015f171e68c75967" providerId="LiveId" clId="{45F8AF92-0315-4533-A0FD-FE23C00FD604}" dt="2023-03-28T13:43:46.907" v="355" actId="478"/>
          <ac:spMkLst>
            <pc:docMk/>
            <pc:sldMk cId="867436159" sldId="274"/>
            <ac:spMk id="18" creationId="{3E685B32-EBE2-4A09-8650-3A21F26CA533}"/>
          </ac:spMkLst>
        </pc:spChg>
        <pc:spChg chg="add mod">
          <ac:chgData name="João Leite" userId="015f171e68c75967" providerId="LiveId" clId="{45F8AF92-0315-4533-A0FD-FE23C00FD604}" dt="2023-03-28T13:55:27.117" v="495" actId="403"/>
          <ac:spMkLst>
            <pc:docMk/>
            <pc:sldMk cId="867436159" sldId="274"/>
            <ac:spMk id="19" creationId="{715C18A1-C2BB-4A0C-A137-71962F32EB24}"/>
          </ac:spMkLst>
        </pc:spChg>
        <pc:spChg chg="add del">
          <ac:chgData name="João Leite" userId="015f171e68c75967" providerId="LiveId" clId="{45F8AF92-0315-4533-A0FD-FE23C00FD604}" dt="2023-03-28T13:43:48.344" v="356" actId="478"/>
          <ac:spMkLst>
            <pc:docMk/>
            <pc:sldMk cId="867436159" sldId="274"/>
            <ac:spMk id="21" creationId="{ACF8A1E1-A9DC-4644-9A53-D5C899540393}"/>
          </ac:spMkLst>
        </pc:spChg>
        <pc:picChg chg="add del">
          <ac:chgData name="João Leite" userId="015f171e68c75967" providerId="LiveId" clId="{45F8AF92-0315-4533-A0FD-FE23C00FD604}" dt="2023-03-28T13:43:45.254" v="352" actId="478"/>
          <ac:picMkLst>
            <pc:docMk/>
            <pc:sldMk cId="867436159" sldId="274"/>
            <ac:picMk id="10" creationId="{48765F05-80B5-4B6A-BBB4-6BF3882823F7}"/>
          </ac:picMkLst>
        </pc:picChg>
        <pc:picChg chg="add del">
          <ac:chgData name="João Leite" userId="015f171e68c75967" providerId="LiveId" clId="{45F8AF92-0315-4533-A0FD-FE23C00FD604}" dt="2023-03-28T13:43:46.370" v="354" actId="478"/>
          <ac:picMkLst>
            <pc:docMk/>
            <pc:sldMk cId="867436159" sldId="274"/>
            <ac:picMk id="12" creationId="{D02C0205-A11E-4DF2-B9A8-C616DB7216AA}"/>
          </ac:picMkLst>
        </pc:picChg>
        <pc:picChg chg="add del">
          <ac:chgData name="João Leite" userId="015f171e68c75967" providerId="LiveId" clId="{45F8AF92-0315-4533-A0FD-FE23C00FD604}" dt="2023-03-28T13:43:39.407" v="343"/>
          <ac:picMkLst>
            <pc:docMk/>
            <pc:sldMk cId="867436159" sldId="274"/>
            <ac:picMk id="16" creationId="{91C6573F-6158-44E7-83FA-1112DEEB0B1D}"/>
          </ac:picMkLst>
        </pc:picChg>
        <pc:picChg chg="add mod">
          <ac:chgData name="João Leite" userId="015f171e68c75967" providerId="LiveId" clId="{45F8AF92-0315-4533-A0FD-FE23C00FD604}" dt="2023-03-28T13:50:31.476" v="413" actId="1076"/>
          <ac:picMkLst>
            <pc:docMk/>
            <pc:sldMk cId="867436159" sldId="274"/>
            <ac:picMk id="23" creationId="{1472E264-BEA4-43B1-A58C-05E04045DEB3}"/>
          </ac:picMkLst>
        </pc:picChg>
        <pc:picChg chg="add">
          <ac:chgData name="João Leite" userId="015f171e68c75967" providerId="LiveId" clId="{45F8AF92-0315-4533-A0FD-FE23C00FD604}" dt="2023-03-28T13:44:07.311" v="359"/>
          <ac:picMkLst>
            <pc:docMk/>
            <pc:sldMk cId="867436159" sldId="274"/>
            <ac:picMk id="24" creationId="{D93937EB-40A8-41D5-AFE1-060AD29020F5}"/>
          </ac:picMkLst>
        </pc:picChg>
        <pc:picChg chg="add">
          <ac:chgData name="João Leite" userId="015f171e68c75967" providerId="LiveId" clId="{45F8AF92-0315-4533-A0FD-FE23C00FD604}" dt="2023-03-28T13:44:17.800" v="363"/>
          <ac:picMkLst>
            <pc:docMk/>
            <pc:sldMk cId="867436159" sldId="274"/>
            <ac:picMk id="25" creationId="{7C84EED1-9354-40E8-B95C-B8D0DE5A658E}"/>
          </ac:picMkLst>
        </pc:picChg>
      </pc:sldChg>
      <pc:sldChg chg="addSp delSp modSp mod modAnim">
        <pc:chgData name="João Leite" userId="015f171e68c75967" providerId="LiveId" clId="{45F8AF92-0315-4533-A0FD-FE23C00FD604}" dt="2023-03-28T14:09:11.882" v="791" actId="1076"/>
        <pc:sldMkLst>
          <pc:docMk/>
          <pc:sldMk cId="3358986705" sldId="275"/>
        </pc:sldMkLst>
        <pc:spChg chg="mod">
          <ac:chgData name="João Leite" userId="015f171e68c75967" providerId="LiveId" clId="{45F8AF92-0315-4533-A0FD-FE23C00FD604}" dt="2023-03-28T12:06:16.909" v="322" actId="20577"/>
          <ac:spMkLst>
            <pc:docMk/>
            <pc:sldMk cId="3358986705" sldId="275"/>
            <ac:spMk id="2" creationId="{541C0755-9A81-4C2A-9F48-7B0CF685B25F}"/>
          </ac:spMkLst>
        </pc:spChg>
        <pc:spChg chg="add del mod">
          <ac:chgData name="João Leite" userId="015f171e68c75967" providerId="LiveId" clId="{45F8AF92-0315-4533-A0FD-FE23C00FD604}" dt="2023-03-28T13:48:43.056" v="396" actId="478"/>
          <ac:spMkLst>
            <pc:docMk/>
            <pc:sldMk cId="3358986705" sldId="275"/>
            <ac:spMk id="4" creationId="{6424B102-8187-4946-AB30-FF918B0B48C5}"/>
          </ac:spMkLst>
        </pc:spChg>
        <pc:spChg chg="add mod">
          <ac:chgData name="João Leite" userId="015f171e68c75967" providerId="LiveId" clId="{45F8AF92-0315-4533-A0FD-FE23C00FD604}" dt="2023-03-28T14:09:11.882" v="791" actId="1076"/>
          <ac:spMkLst>
            <pc:docMk/>
            <pc:sldMk cId="3358986705" sldId="275"/>
            <ac:spMk id="6" creationId="{B43A006C-DC39-4D39-859C-E54F4D4822DB}"/>
          </ac:spMkLst>
        </pc:spChg>
        <pc:spChg chg="add mod">
          <ac:chgData name="João Leite" userId="015f171e68c75967" providerId="LiveId" clId="{45F8AF92-0315-4533-A0FD-FE23C00FD604}" dt="2023-03-28T14:09:03.588" v="790" actId="1076"/>
          <ac:spMkLst>
            <pc:docMk/>
            <pc:sldMk cId="3358986705" sldId="275"/>
            <ac:spMk id="8" creationId="{10541460-9253-41F9-8A3B-8DC4195A2C8C}"/>
          </ac:spMkLst>
        </pc:spChg>
        <pc:spChg chg="del">
          <ac:chgData name="João Leite" userId="015f171e68c75967" providerId="LiveId" clId="{45F8AF92-0315-4533-A0FD-FE23C00FD604}" dt="2023-03-28T11:48:53.612" v="228" actId="478"/>
          <ac:spMkLst>
            <pc:docMk/>
            <pc:sldMk cId="3358986705" sldId="275"/>
            <ac:spMk id="65" creationId="{28028286-6D89-4643-8D1B-E6F515814E1D}"/>
          </ac:spMkLst>
        </pc:spChg>
        <pc:graphicFrameChg chg="del">
          <ac:chgData name="João Leite" userId="015f171e68c75967" providerId="LiveId" clId="{45F8AF92-0315-4533-A0FD-FE23C00FD604}" dt="2023-03-28T11:48:50.290" v="227" actId="478"/>
          <ac:graphicFrameMkLst>
            <pc:docMk/>
            <pc:sldMk cId="3358986705" sldId="275"/>
            <ac:graphicFrameMk id="7" creationId="{3A3CB281-FC28-410A-93F9-208657F544C2}"/>
          </ac:graphicFrameMkLst>
        </pc:graphicFrameChg>
        <pc:picChg chg="add mod">
          <ac:chgData name="João Leite" userId="015f171e68c75967" providerId="LiveId" clId="{45F8AF92-0315-4533-A0FD-FE23C00FD604}" dt="2023-03-28T13:48:58.907" v="404" actId="1076"/>
          <ac:picMkLst>
            <pc:docMk/>
            <pc:sldMk cId="3358986705" sldId="275"/>
            <ac:picMk id="3" creationId="{1DFBB6A8-BA35-478B-BB54-197C6DE95316}"/>
          </ac:picMkLst>
        </pc:picChg>
        <pc:picChg chg="add mod">
          <ac:chgData name="João Leite" userId="015f171e68c75967" providerId="LiveId" clId="{45F8AF92-0315-4533-A0FD-FE23C00FD604}" dt="2023-03-28T14:07:20.342" v="770" actId="1076"/>
          <ac:picMkLst>
            <pc:docMk/>
            <pc:sldMk cId="3358986705" sldId="275"/>
            <ac:picMk id="5" creationId="{A5394C8D-4DF1-413F-8986-2A7241BD8D5B}"/>
          </ac:picMkLst>
        </pc:picChg>
      </pc:sldChg>
      <pc:sldChg chg="addSp delSp modSp add del mod addAnim delAnim">
        <pc:chgData name="João Leite" userId="015f171e68c75967" providerId="LiveId" clId="{45F8AF92-0315-4533-A0FD-FE23C00FD604}" dt="2023-03-28T13:55:39.156" v="505" actId="47"/>
        <pc:sldMkLst>
          <pc:docMk/>
          <pc:sldMk cId="3325050714" sldId="276"/>
        </pc:sldMkLst>
        <pc:spChg chg="mod">
          <ac:chgData name="João Leite" userId="015f171e68c75967" providerId="LiveId" clId="{45F8AF92-0315-4533-A0FD-FE23C00FD604}" dt="2023-03-28T13:55:28.396" v="501" actId="20577"/>
          <ac:spMkLst>
            <pc:docMk/>
            <pc:sldMk cId="3325050714" sldId="276"/>
            <ac:spMk id="2" creationId="{541C0755-9A81-4C2A-9F48-7B0CF685B25F}"/>
          </ac:spMkLst>
        </pc:spChg>
        <pc:spChg chg="add del">
          <ac:chgData name="João Leite" userId="015f171e68c75967" providerId="LiveId" clId="{45F8AF92-0315-4533-A0FD-FE23C00FD604}" dt="2023-03-28T13:55:13.411" v="480"/>
          <ac:spMkLst>
            <pc:docMk/>
            <pc:sldMk cId="3325050714" sldId="276"/>
            <ac:spMk id="6" creationId="{D14516A5-A155-4E61-95B3-73014EA9AA8B}"/>
          </ac:spMkLst>
        </pc:spChg>
        <pc:picChg chg="add del">
          <ac:chgData name="João Leite" userId="015f171e68c75967" providerId="LiveId" clId="{45F8AF92-0315-4533-A0FD-FE23C00FD604}" dt="2023-03-28T13:55:29.186" v="503" actId="478"/>
          <ac:picMkLst>
            <pc:docMk/>
            <pc:sldMk cId="3325050714" sldId="276"/>
            <ac:picMk id="3" creationId="{1DFBB6A8-BA35-478B-BB54-197C6DE95316}"/>
          </ac:picMkLst>
        </pc:picChg>
        <pc:picChg chg="add del mod">
          <ac:chgData name="João Leite" userId="015f171e68c75967" providerId="LiveId" clId="{45F8AF92-0315-4533-A0FD-FE23C00FD604}" dt="2023-03-28T13:55:00.855" v="478"/>
          <ac:picMkLst>
            <pc:docMk/>
            <pc:sldMk cId="3325050714" sldId="276"/>
            <ac:picMk id="4" creationId="{B4731877-ABDE-4025-872C-5A8DA58FABF2}"/>
          </ac:picMkLst>
        </pc:picChg>
        <pc:picChg chg="add del">
          <ac:chgData name="João Leite" userId="015f171e68c75967" providerId="LiveId" clId="{45F8AF92-0315-4533-A0FD-FE23C00FD604}" dt="2023-03-28T13:55:29.856" v="504" actId="478"/>
          <ac:picMkLst>
            <pc:docMk/>
            <pc:sldMk cId="3325050714" sldId="276"/>
            <ac:picMk id="5" creationId="{A5394C8D-4DF1-413F-8986-2A7241BD8D5B}"/>
          </ac:picMkLst>
        </pc:picChg>
      </pc:sldChg>
      <pc:sldChg chg="addSp delSp modSp new mod">
        <pc:chgData name="João Leite" userId="015f171e68c75967" providerId="LiveId" clId="{45F8AF92-0315-4533-A0FD-FE23C00FD604}" dt="2023-03-28T14:02:38.150" v="718" actId="20577"/>
        <pc:sldMkLst>
          <pc:docMk/>
          <pc:sldMk cId="3377782497" sldId="276"/>
        </pc:sldMkLst>
        <pc:spChg chg="mod">
          <ac:chgData name="João Leite" userId="015f171e68c75967" providerId="LiveId" clId="{45F8AF92-0315-4533-A0FD-FE23C00FD604}" dt="2023-03-28T14:02:38.150" v="718" actId="20577"/>
          <ac:spMkLst>
            <pc:docMk/>
            <pc:sldMk cId="3377782497" sldId="276"/>
            <ac:spMk id="2" creationId="{4BD217C3-306C-41A1-B264-19242A36F896}"/>
          </ac:spMkLst>
        </pc:spChg>
        <pc:spChg chg="del mod">
          <ac:chgData name="João Leite" userId="015f171e68c75967" providerId="LiveId" clId="{45F8AF92-0315-4533-A0FD-FE23C00FD604}" dt="2023-03-28T14:01:51.808" v="697" actId="478"/>
          <ac:spMkLst>
            <pc:docMk/>
            <pc:sldMk cId="3377782497" sldId="276"/>
            <ac:spMk id="3" creationId="{436FF30F-4C2D-4677-895E-E06AE759887B}"/>
          </ac:spMkLst>
        </pc:spChg>
        <pc:spChg chg="add del">
          <ac:chgData name="João Leite" userId="015f171e68c75967" providerId="LiveId" clId="{45F8AF92-0315-4533-A0FD-FE23C00FD604}" dt="2023-03-28T14:01:35.123" v="668" actId="478"/>
          <ac:spMkLst>
            <pc:docMk/>
            <pc:sldMk cId="3377782497" sldId="276"/>
            <ac:spMk id="4" creationId="{01FB1D5A-ED73-405A-8BE6-38D74DDDCE1C}"/>
          </ac:spMkLst>
        </pc:spChg>
        <pc:spChg chg="del">
          <ac:chgData name="João Leite" userId="015f171e68c75967" providerId="LiveId" clId="{45F8AF92-0315-4533-A0FD-FE23C00FD604}" dt="2023-03-28T14:01:36.193" v="669" actId="478"/>
          <ac:spMkLst>
            <pc:docMk/>
            <pc:sldMk cId="3377782497" sldId="276"/>
            <ac:spMk id="5" creationId="{7695AAB5-08E3-4A7C-8074-3A6F7655B646}"/>
          </ac:spMkLst>
        </pc:spChg>
        <pc:spChg chg="del">
          <ac:chgData name="João Leite" userId="015f171e68c75967" providerId="LiveId" clId="{45F8AF92-0315-4533-A0FD-FE23C00FD604}" dt="2023-03-28T14:01:54.600" v="698" actId="478"/>
          <ac:spMkLst>
            <pc:docMk/>
            <pc:sldMk cId="3377782497" sldId="276"/>
            <ac:spMk id="6" creationId="{7CF6BC11-4761-47F1-8B4E-1E27BDE55D74}"/>
          </ac:spMkLst>
        </pc:spChg>
        <pc:picChg chg="add del mod">
          <ac:chgData name="João Leite" userId="015f171e68c75967" providerId="LiveId" clId="{45F8AF92-0315-4533-A0FD-FE23C00FD604}" dt="2023-03-28T14:01:33.385" v="666"/>
          <ac:picMkLst>
            <pc:docMk/>
            <pc:sldMk cId="3377782497" sldId="276"/>
            <ac:picMk id="9" creationId="{CE9BE6C2-5AD1-400A-A6CB-0E9641124C92}"/>
          </ac:picMkLst>
        </pc:picChg>
        <pc:picChg chg="add mod">
          <ac:chgData name="João Leite" userId="015f171e68c75967" providerId="LiveId" clId="{45F8AF92-0315-4533-A0FD-FE23C00FD604}" dt="2023-03-28T14:02:06.097" v="701" actId="1076"/>
          <ac:picMkLst>
            <pc:docMk/>
            <pc:sldMk cId="3377782497" sldId="276"/>
            <ac:picMk id="11" creationId="{EF137DE1-24D1-4C41-B573-B5C644359BCB}"/>
          </ac:picMkLst>
        </pc:picChg>
      </pc:sldChg>
      <pc:sldChg chg="add del">
        <pc:chgData name="João Leite" userId="015f171e68c75967" providerId="LiveId" clId="{45F8AF92-0315-4533-A0FD-FE23C00FD604}" dt="2023-03-28T13:55:27.459" v="497" actId="47"/>
        <pc:sldMkLst>
          <pc:docMk/>
          <pc:sldMk cId="3769440820" sldId="276"/>
        </pc:sldMkLst>
      </pc:sldChg>
      <pc:sldChg chg="modSp add mod">
        <pc:chgData name="João Leite" userId="015f171e68c75967" providerId="LiveId" clId="{45F8AF92-0315-4533-A0FD-FE23C00FD604}" dt="2023-03-28T14:04:18.432" v="743" actId="20577"/>
        <pc:sldMkLst>
          <pc:docMk/>
          <pc:sldMk cId="3556885712" sldId="277"/>
        </pc:sldMkLst>
        <pc:spChg chg="mod">
          <ac:chgData name="João Leite" userId="015f171e68c75967" providerId="LiveId" clId="{45F8AF92-0315-4533-A0FD-FE23C00FD604}" dt="2023-03-28T14:04:18.432" v="743" actId="20577"/>
          <ac:spMkLst>
            <pc:docMk/>
            <pc:sldMk cId="3556885712" sldId="277"/>
            <ac:spMk id="3" creationId="{70DAD0D3-3611-4738-8AC3-77B22099B2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069" y="1900962"/>
            <a:ext cx="10292340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807AB57C-FB2F-4687-A53B-10BC93C0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3811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000D73B6-1C0A-4F47-AA94-E1B7667F20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9664" y="2276021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35F208ED-C2A5-4E66-AD25-D5D7D73E6C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6094" y="2260823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8C8C6B13-E352-4D69-9FB1-F92A36C33D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7217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C071B65-316E-4CAB-8D44-4F4A5202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77C885E3-D5E0-4CBD-BA10-704E92E5FA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EDF1E930-E006-4E8D-912E-5C7DE87EE7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054" y="4095056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C24456D-6FC8-4A02-A705-91CAD806F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053" y="4479135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0AA21CB-553A-476D-9DBE-6B06618FE1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3595" y="4088244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0CD8AA8-7148-4DD0-89BA-F4D140F241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3594" y="4472323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99B4FF6-133C-4927-BD3D-357FBD13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21606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078286AF-2AD6-4303-884E-832045E59D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21605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71" r:id="rId5"/>
    <p:sldLayoutId id="2147483670" r:id="rId6"/>
    <p:sldLayoutId id="2147483672" r:id="rId7"/>
    <p:sldLayoutId id="2147483654" r:id="rId8"/>
    <p:sldLayoutId id="2147483653" r:id="rId9"/>
    <p:sldLayoutId id="2147483667" r:id="rId10"/>
    <p:sldLayoutId id="2147483668" r:id="rId11"/>
    <p:sldLayoutId id="2147483669" r:id="rId12"/>
    <p:sldLayoutId id="2147483649" r:id="rId13"/>
    <p:sldLayoutId id="2147483651" r:id="rId14"/>
    <p:sldLayoutId id="2147483652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Animal Scouter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95549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pt-PT" dirty="0"/>
              <a:t>João Leite</a:t>
            </a:r>
          </a:p>
          <a:p>
            <a:pPr algn="l"/>
            <a:r>
              <a:rPr lang="pt-PT" dirty="0"/>
              <a:t>João Reis</a:t>
            </a:r>
          </a:p>
          <a:p>
            <a:pPr algn="l"/>
            <a:r>
              <a:rPr lang="pt-PT" dirty="0"/>
              <a:t>Luís Batista</a:t>
            </a:r>
          </a:p>
        </p:txBody>
      </p:sp>
      <p:pic>
        <p:nvPicPr>
          <p:cNvPr id="8" name="Picture Placeholder 7" descr="A picture containing trees, outdoor, forest, nature, mist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4383024" y="0"/>
            <a:ext cx="7808976" cy="68580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Sources and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ow Do Mammals Regulate Their Body Temperature? - The Wolf Center">
            <a:extLst>
              <a:ext uri="{FF2B5EF4-FFF2-40B4-BE49-F238E27FC236}">
                <a16:creationId xmlns:a16="http://schemas.microsoft.com/office/drawing/2014/main" id="{0BDFF785-4A9C-4A6E-BEF6-DE05AE76D14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81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ontiers in Amphibian and Reptile Science">
            <a:extLst>
              <a:ext uri="{FF2B5EF4-FFF2-40B4-BE49-F238E27FC236}">
                <a16:creationId xmlns:a16="http://schemas.microsoft.com/office/drawing/2014/main" id="{09B52D9D-40AD-48C2-9897-EBE9173CA266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r="107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ish GPS? Scientists find goldfish go farther next to certain stripes |  Animal behaviour | The Guardian">
            <a:extLst>
              <a:ext uri="{FF2B5EF4-FFF2-40B4-BE49-F238E27FC236}">
                <a16:creationId xmlns:a16="http://schemas.microsoft.com/office/drawing/2014/main" id="{A9D172D9-6742-4602-9218-0FB02CF2C97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r="12362"/>
          <a:stretch>
            <a:fillRect/>
          </a:stretch>
        </p:blipFill>
        <p:spPr bwMode="auto">
          <a:xfrm>
            <a:off x="8913813" y="4141788"/>
            <a:ext cx="260508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rd - Wikipedia">
            <a:extLst>
              <a:ext uri="{FF2B5EF4-FFF2-40B4-BE49-F238E27FC236}">
                <a16:creationId xmlns:a16="http://schemas.microsoft.com/office/drawing/2014/main" id="{45F2A75F-33A6-4AC9-8DDA-0A754421D4D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81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D0D3-3611-4738-8AC3-77B22099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97272"/>
            <a:ext cx="3392445" cy="1207008"/>
          </a:xfrm>
        </p:spPr>
        <p:txBody>
          <a:bodyPr/>
          <a:lstStyle/>
          <a:p>
            <a:r>
              <a:rPr lang="en-US" dirty="0"/>
              <a:t>Sources  Transformations</a:t>
            </a:r>
          </a:p>
        </p:txBody>
      </p:sp>
      <p:pic>
        <p:nvPicPr>
          <p:cNvPr id="6" name="Picture Placeholder 5" descr="A picture containing trees, outdoor, forest, nature, mist">
            <a:extLst>
              <a:ext uri="{FF2B5EF4-FFF2-40B4-BE49-F238E27FC236}">
                <a16:creationId xmlns:a16="http://schemas.microsoft.com/office/drawing/2014/main" id="{286EB37C-928B-4D9A-905B-8EA255EB1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62856"/>
          </a:xfrm>
        </p:spPr>
      </p:pic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/>
          <a:lstStyle/>
          <a:p>
            <a:r>
              <a:rPr lang="en-US" dirty="0"/>
              <a:t>Data: Sources and Transformations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FBB6A8-BA35-478B-BB54-197C6DE9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44" y="1944162"/>
            <a:ext cx="9674312" cy="138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94C8D-4DF1-413F-8986-2A7241BD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56" y="3802394"/>
            <a:ext cx="8243888" cy="24662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3A006C-DC39-4D39-859C-E54F4D4822DB}"/>
              </a:ext>
            </a:extLst>
          </p:cNvPr>
          <p:cNvSpPr txBox="1"/>
          <p:nvPr/>
        </p:nvSpPr>
        <p:spPr>
          <a:xfrm>
            <a:off x="5664547" y="3244334"/>
            <a:ext cx="86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</a:t>
            </a:r>
            <a:r>
              <a:rPr lang="pt-PT" dirty="0" err="1"/>
              <a:t>csv</a:t>
            </a:r>
            <a:r>
              <a:rPr lang="pt-PT" dirty="0"/>
              <a:t> file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541460-9253-41F9-8A3B-8DC4195A2C8C}"/>
              </a:ext>
            </a:extLst>
          </p:cNvPr>
          <p:cNvSpPr txBox="1"/>
          <p:nvPr/>
        </p:nvSpPr>
        <p:spPr>
          <a:xfrm>
            <a:off x="5700415" y="6268646"/>
            <a:ext cx="7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.nt file</a:t>
            </a:r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BB31DF5-C74E-43EC-894C-2E5DC0D5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845A11-0B98-4421-AD2A-CBC7D15B6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Characteristics</a:t>
            </a:r>
            <a:r>
              <a:rPr lang="pt-PT" dirty="0"/>
              <a:t> </a:t>
            </a:r>
            <a:r>
              <a:rPr lang="pt-PT" dirty="0" err="1"/>
              <a:t>used</a:t>
            </a:r>
            <a:endParaRPr lang="pt-PT" dirty="0"/>
          </a:p>
        </p:txBody>
      </p:sp>
      <p:pic>
        <p:nvPicPr>
          <p:cNvPr id="23" name="Picture 2" descr="Basic Types of Animals and Their Characteristics | YourDictionary">
            <a:extLst>
              <a:ext uri="{FF2B5EF4-FFF2-40B4-BE49-F238E27FC236}">
                <a16:creationId xmlns:a16="http://schemas.microsoft.com/office/drawing/2014/main" id="{1472E264-BEA4-43B1-A58C-05E04045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2" y="4219083"/>
            <a:ext cx="4142552" cy="2319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hould You Drink Milk After Eating Eggs? Busting The Myth - NDTV Food">
            <a:extLst>
              <a:ext uri="{FF2B5EF4-FFF2-40B4-BE49-F238E27FC236}">
                <a16:creationId xmlns:a16="http://schemas.microsoft.com/office/drawing/2014/main" id="{D93937EB-40A8-41D5-AFE1-060AD290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63" y="2499185"/>
            <a:ext cx="3740007" cy="21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Animal Leg Sorting Activity | Sorting activities, Early childhood activities,  Activities">
            <a:extLst>
              <a:ext uri="{FF2B5EF4-FFF2-40B4-BE49-F238E27FC236}">
                <a16:creationId xmlns:a16="http://schemas.microsoft.com/office/drawing/2014/main" id="{7C84EED1-9354-40E8-B95C-B8D0DE5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10" y="4119764"/>
            <a:ext cx="4222588" cy="21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5C18A1-C2BB-4A0C-A137-71962F32EB24}"/>
              </a:ext>
            </a:extLst>
          </p:cNvPr>
          <p:cNvSpPr txBox="1"/>
          <p:nvPr/>
        </p:nvSpPr>
        <p:spPr>
          <a:xfrm rot="19434573">
            <a:off x="5162420" y="512838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and</a:t>
            </a:r>
            <a:r>
              <a:rPr lang="pt-PT" sz="3200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8674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17C3-306C-41A1-B264-19242A36F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9E473AF-A876-478F-B49F-EB2D2E2A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137DE1-24D1-4C41-B573-B5C64435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486694"/>
            <a:ext cx="5438775" cy="36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D0D3-3611-4738-8AC3-77B22099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97272"/>
            <a:ext cx="3392445" cy="1207008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pic>
        <p:nvPicPr>
          <p:cNvPr id="6" name="Picture Placeholder 5" descr="A picture containing trees, outdoor, forest, nature, mist">
            <a:extLst>
              <a:ext uri="{FF2B5EF4-FFF2-40B4-BE49-F238E27FC236}">
                <a16:creationId xmlns:a16="http://schemas.microsoft.com/office/drawing/2014/main" id="{286EB37C-928B-4D9A-905B-8EA255EB1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62856"/>
          </a:xfrm>
        </p:spPr>
      </p:pic>
    </p:spTree>
    <p:extLst>
      <p:ext uri="{BB962C8B-B14F-4D97-AF65-F5344CB8AC3E}">
        <p14:creationId xmlns:p14="http://schemas.microsoft.com/office/powerpoint/2010/main" val="355688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/>
              <a:t>Data: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C243-A360-457D-8198-B4DD8F73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/>
          <a:lstStyle/>
          <a:p>
            <a:r>
              <a:rPr lang="en-US" u="sng" dirty="0"/>
              <a:t>Configs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9AC0B-4829-4C65-A011-99F5FAF2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/>
          <a:lstStyle/>
          <a:p>
            <a:r>
              <a:rPr lang="en-US" u="sng" dirty="0"/>
              <a:t>Queries / 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26B5-1539-4976-8B35-3D19586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pPr lvl="1"/>
            <a:r>
              <a:rPr lang="en-US" dirty="0"/>
              <a:t>	Filters</a:t>
            </a:r>
          </a:p>
          <a:p>
            <a:pPr lvl="1"/>
            <a:r>
              <a:rPr lang="en-US" dirty="0"/>
              <a:t>	Intersection</a:t>
            </a:r>
          </a:p>
          <a:p>
            <a:r>
              <a:rPr lang="en-US" dirty="0"/>
              <a:t>Ask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1C9AED-40B4-4E9D-967F-793BC47C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6" y="4718050"/>
            <a:ext cx="4302523" cy="1407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EB3E4C-BC57-483A-9413-7CA87932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05" y="4729281"/>
            <a:ext cx="4356000" cy="1407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2B1690-3B61-401F-AC11-5EFBFD121879}"/>
              </a:ext>
            </a:extLst>
          </p:cNvPr>
          <p:cNvSpPr txBox="1"/>
          <p:nvPr/>
        </p:nvSpPr>
        <p:spPr>
          <a:xfrm>
            <a:off x="2682875" y="6125980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Insert</a:t>
            </a:r>
            <a:r>
              <a:rPr lang="pt-PT" sz="1600" dirty="0"/>
              <a:t> </a:t>
            </a:r>
            <a:r>
              <a:rPr lang="pt-PT" sz="1600" dirty="0" err="1"/>
              <a:t>Example</a:t>
            </a:r>
            <a:endParaRPr lang="pt-PT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A66DB4-8A43-4E7A-9928-ED2190852B84}"/>
              </a:ext>
            </a:extLst>
          </p:cNvPr>
          <p:cNvSpPr txBox="1"/>
          <p:nvPr/>
        </p:nvSpPr>
        <p:spPr>
          <a:xfrm>
            <a:off x="8231006" y="6125980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Select</a:t>
            </a:r>
            <a:r>
              <a:rPr lang="pt-PT" sz="1600" dirty="0"/>
              <a:t> </a:t>
            </a:r>
            <a:r>
              <a:rPr lang="pt-PT" sz="1600" dirty="0" err="1"/>
              <a:t>Example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7EAC-B6FB-4CBD-9524-1AB1B096FD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AEE90C5-1E1C-444C-A570-923DC6A54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F5174-EF46-4DB3-9E31-B6FFE71C1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_PineVTI</Template>
  <TotalTime>90</TotalTime>
  <Words>71</Words>
  <Application>Microsoft Office PowerPoint</Application>
  <PresentationFormat>Ecrã Panorâmico</PresentationFormat>
  <Paragraphs>38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Dante</vt:lpstr>
      <vt:lpstr>PineVTI</vt:lpstr>
      <vt:lpstr>Animal Scouter</vt:lpstr>
      <vt:lpstr>Schedule</vt:lpstr>
      <vt:lpstr>Data</vt:lpstr>
      <vt:lpstr>Data: Sources and Transformations</vt:lpstr>
      <vt:lpstr>Characteristics used</vt:lpstr>
      <vt:lpstr>Graph example</vt:lpstr>
      <vt:lpstr>Data</vt:lpstr>
      <vt:lpstr>Data: 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João Leite</cp:lastModifiedBy>
  <cp:revision>11</cp:revision>
  <dcterms:created xsi:type="dcterms:W3CDTF">2023-03-27T12:47:50Z</dcterms:created>
  <dcterms:modified xsi:type="dcterms:W3CDTF">2023-03-28T14:24:12Z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